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7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7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1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BDA-BB09-4EC7-96DB-0A4EB3CD64D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8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2ABDA-BB09-4EC7-96DB-0A4EB3CD64D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B76F-D301-4FC9-86BC-550FBFC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b="1" dirty="0" smtClean="0"/>
              <a:t>Tanvir </a:t>
            </a:r>
            <a:r>
              <a:rPr lang="en-US" b="1" dirty="0" err="1" smtClean="0"/>
              <a:t>Ahammad</a:t>
            </a:r>
            <a:endParaRPr lang="en-US" b="1" dirty="0" smtClean="0"/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</a:t>
            </a:r>
            <a:r>
              <a:rPr lang="en-US" dirty="0" err="1" smtClean="0"/>
              <a:t>JnU</a:t>
            </a:r>
            <a:r>
              <a:rPr lang="en-US" dirty="0" smtClean="0"/>
              <a:t>, 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2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825608"/>
            <a:ext cx="5852160" cy="15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560" y="1690689"/>
            <a:ext cx="4480560" cy="234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Example- quick sort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485" y="1552665"/>
            <a:ext cx="5943600" cy="512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procedure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7" y="1804853"/>
            <a:ext cx="586957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sort array using this algorithm, the initial call should be </a:t>
            </a:r>
            <a:r>
              <a:rPr lang="en-US" b="1" dirty="0" smtClean="0"/>
              <a:t>QUICKSORT(A, 1, </a:t>
            </a:r>
            <a:r>
              <a:rPr lang="en-US" b="1" dirty="0" err="1" smtClean="0"/>
              <a:t>A.length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00" y="1825625"/>
            <a:ext cx="5212080" cy="27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Maintenance</a:t>
            </a:r>
          </a:p>
          <a:p>
            <a:r>
              <a:rPr lang="en-US" dirty="0" smtClean="0"/>
              <a:t>Termination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20" y="1825625"/>
            <a:ext cx="5394960" cy="11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llustrate </a:t>
            </a:r>
            <a:r>
              <a:rPr lang="en-US" dirty="0"/>
              <a:t>the operation of PARTITION on the </a:t>
            </a:r>
            <a:r>
              <a:rPr lang="en-US" dirty="0" smtClean="0"/>
              <a:t>array A={13</a:t>
            </a:r>
            <a:r>
              <a:rPr lang="en-US" dirty="0"/>
              <a:t>; 19; 9; 5; 12; 8; 7; 4; 21; 2; 6; </a:t>
            </a:r>
            <a:r>
              <a:rPr lang="en-US" dirty="0" smtClean="0"/>
              <a:t>11}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45" y="1548313"/>
            <a:ext cx="7740721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2250391"/>
            <a:ext cx="8595360" cy="19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14" y="199812"/>
            <a:ext cx="7886700" cy="1325563"/>
          </a:xfrm>
        </p:spPr>
        <p:txBody>
          <a:bodyPr/>
          <a:lstStyle/>
          <a:p>
            <a:r>
              <a:rPr lang="en-GB" dirty="0" smtClean="0"/>
              <a:t>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6068"/>
            <a:ext cx="4497364" cy="5380392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worst occurs in the following cases. </a:t>
            </a: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Array </a:t>
            </a:r>
            <a:r>
              <a:rPr lang="en-GB" dirty="0"/>
              <a:t>is already sorted in the </a:t>
            </a:r>
            <a:r>
              <a:rPr lang="en-GB" dirty="0" smtClean="0"/>
              <a:t>same </a:t>
            </a:r>
            <a:r>
              <a:rPr lang="en-GB" dirty="0"/>
              <a:t>order. </a:t>
            </a: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Array </a:t>
            </a:r>
            <a:r>
              <a:rPr lang="en-GB" dirty="0"/>
              <a:t>is already sorted in </a:t>
            </a:r>
            <a:r>
              <a:rPr lang="en-GB" dirty="0" smtClean="0"/>
              <a:t>reverse </a:t>
            </a:r>
            <a:r>
              <a:rPr lang="en-GB" dirty="0"/>
              <a:t>order. </a:t>
            </a: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All </a:t>
            </a:r>
            <a:r>
              <a:rPr lang="en-GB" dirty="0"/>
              <a:t>elements are the </a:t>
            </a:r>
            <a:r>
              <a:rPr lang="en-GB" dirty="0" smtClean="0"/>
              <a:t>same (a </a:t>
            </a:r>
            <a:r>
              <a:rPr lang="en-GB" dirty="0"/>
              <a:t>special case of cases 1 and 2) </a:t>
            </a: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lvl="1"/>
            <a:r>
              <a:rPr lang="en-GB" dirty="0" smtClean="0"/>
              <a:t>last line is arithmetic series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omplexity O(n^2)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3654" y="1193951"/>
            <a:ext cx="4913787" cy="4846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834113"/>
            <a:ext cx="68103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about quick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832" y="1799870"/>
            <a:ext cx="7863840" cy="471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14" y="199812"/>
            <a:ext cx="7886700" cy="1325563"/>
          </a:xfrm>
        </p:spPr>
        <p:txBody>
          <a:bodyPr/>
          <a:lstStyle/>
          <a:p>
            <a:r>
              <a:rPr lang="en-GB" dirty="0" smtClean="0"/>
              <a:t>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6068"/>
            <a:ext cx="2966969" cy="544718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Quicksort's best case occurs when the partitions are as evenly balanced as possible: their sizes either are equal or are within 1 of each </a:t>
            </a:r>
            <a:r>
              <a:rPr lang="en-GB" dirty="0" smtClean="0"/>
              <a:t>other.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Complexity same as merge sort, </a:t>
            </a:r>
            <a:r>
              <a:rPr lang="el-GR" b="1" dirty="0"/>
              <a:t> Ω(</a:t>
            </a:r>
            <a:r>
              <a:rPr lang="en-US" b="1" dirty="0" smtClean="0"/>
              <a:t>n </a:t>
            </a:r>
            <a:r>
              <a:rPr lang="en-US" b="1" dirty="0" err="1" smtClean="0"/>
              <a:t>lg</a:t>
            </a:r>
            <a:r>
              <a:rPr lang="en-US" b="1" dirty="0" smtClean="0"/>
              <a:t> n)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6969" y="1170533"/>
            <a:ext cx="602775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most important phase</a:t>
            </a:r>
          </a:p>
          <a:p>
            <a:r>
              <a:rPr lang="en-US" dirty="0" smtClean="0"/>
              <a:t>Every time portioning happens and then places the pivot in its right place</a:t>
            </a:r>
          </a:p>
          <a:p>
            <a:r>
              <a:rPr lang="en-US" dirty="0" smtClean="0"/>
              <a:t>This process continues recursively and solve the problem as divide and conquer fashion, i.e.</a:t>
            </a:r>
          </a:p>
          <a:p>
            <a:pPr lvl="1"/>
            <a:r>
              <a:rPr lang="en-US" dirty="0"/>
              <a:t>Divide: divide (partition) the array into two sub arrays </a:t>
            </a:r>
            <a:endParaRPr lang="en-US" dirty="0" smtClean="0"/>
          </a:p>
          <a:p>
            <a:pPr lvl="1"/>
            <a:r>
              <a:rPr lang="en-US" dirty="0"/>
              <a:t>Conquer: Sort the sub arrays </a:t>
            </a:r>
            <a:r>
              <a:rPr lang="en-US" dirty="0" smtClean="0"/>
              <a:t>by </a:t>
            </a:r>
            <a:r>
              <a:rPr lang="en-US" dirty="0"/>
              <a:t>calling quick sort </a:t>
            </a:r>
            <a:r>
              <a:rPr lang="en-US" dirty="0" smtClean="0"/>
              <a:t>recursively</a:t>
            </a:r>
          </a:p>
          <a:p>
            <a:pPr lvl="1"/>
            <a:r>
              <a:rPr lang="en-US" dirty="0"/>
              <a:t>Combine: As the sub arrays are sorted, no need to perform any work in this step. The array A[</a:t>
            </a:r>
            <a:r>
              <a:rPr lang="en-US" dirty="0" err="1"/>
              <a:t>i</a:t>
            </a:r>
            <a:r>
              <a:rPr lang="en-US" dirty="0"/>
              <a:t>…j] is sorted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12" y="1971106"/>
            <a:ext cx="5486400" cy="13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00" y="1981259"/>
            <a:ext cx="4846320" cy="11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52" y="1998390"/>
            <a:ext cx="4937760" cy="126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77" y="1965050"/>
            <a:ext cx="5120640" cy="14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11" y="2006634"/>
            <a:ext cx="5212080" cy="134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Example-partitioning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𝑏𝑒𝑔𝑔𝑖𝑛𝑖𝑛𝑔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;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𝑝𝑎𝑟𝑡𝑖𝑜𝑛𝑒𝑑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4" y="1979339"/>
            <a:ext cx="5303520" cy="137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423</Words>
  <Application>Microsoft Office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Quick sort</vt:lpstr>
      <vt:lpstr>Basic idea about quick sort</vt:lpstr>
      <vt:lpstr>Partitioning </vt:lpstr>
      <vt:lpstr>Example-partitioning </vt:lpstr>
      <vt:lpstr>Example-partitioning </vt:lpstr>
      <vt:lpstr>Example-partitioning </vt:lpstr>
      <vt:lpstr>Example-partitioning </vt:lpstr>
      <vt:lpstr>Example-partitioning </vt:lpstr>
      <vt:lpstr>Example-partitioning </vt:lpstr>
      <vt:lpstr>Example-partitioning </vt:lpstr>
      <vt:lpstr>Example-partitioning </vt:lpstr>
      <vt:lpstr>Example- quick sort</vt:lpstr>
      <vt:lpstr>Partitioning procedure</vt:lpstr>
      <vt:lpstr>Quick sort algorithm</vt:lpstr>
      <vt:lpstr>Analysis of quick sort</vt:lpstr>
      <vt:lpstr>Exercise </vt:lpstr>
      <vt:lpstr>Pseudocode </vt:lpstr>
      <vt:lpstr>Pseudocode </vt:lpstr>
      <vt:lpstr>Complexity analysis</vt:lpstr>
      <vt:lpstr>Complexity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Tanvir</dc:creator>
  <cp:lastModifiedBy>HP</cp:lastModifiedBy>
  <cp:revision>16</cp:revision>
  <dcterms:created xsi:type="dcterms:W3CDTF">2018-10-05T05:16:33Z</dcterms:created>
  <dcterms:modified xsi:type="dcterms:W3CDTF">2022-07-23T15:37:12Z</dcterms:modified>
</cp:coreProperties>
</file>