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73AF-077C-4752-A5A4-D9826276BF2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4688-8D1D-4FBF-99CB-B88318B8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4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73AF-077C-4752-A5A4-D9826276BF2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4688-8D1D-4FBF-99CB-B88318B8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7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73AF-077C-4752-A5A4-D9826276BF2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4688-8D1D-4FBF-99CB-B88318B8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2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73AF-077C-4752-A5A4-D9826276BF2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4688-8D1D-4FBF-99CB-B88318B8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73AF-077C-4752-A5A4-D9826276BF2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4688-8D1D-4FBF-99CB-B88318B8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73AF-077C-4752-A5A4-D9826276BF2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4688-8D1D-4FBF-99CB-B88318B8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0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73AF-077C-4752-A5A4-D9826276BF2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4688-8D1D-4FBF-99CB-B88318B8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73AF-077C-4752-A5A4-D9826276BF2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4688-8D1D-4FBF-99CB-B88318B8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2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73AF-077C-4752-A5A4-D9826276BF2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4688-8D1D-4FBF-99CB-B88318B8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8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73AF-077C-4752-A5A4-D9826276BF2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4688-8D1D-4FBF-99CB-B88318B8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2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73AF-077C-4752-A5A4-D9826276BF2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4688-8D1D-4FBF-99CB-B88318B8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4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873AF-077C-4752-A5A4-D9826276BF2B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4688-8D1D-4FBF-99CB-B88318B8D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5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048135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By</a:t>
            </a:r>
          </a:p>
          <a:p>
            <a:r>
              <a:rPr lang="en-US" b="1" dirty="0" smtClean="0"/>
              <a:t>Tanvir </a:t>
            </a:r>
            <a:r>
              <a:rPr lang="en-US" b="1" dirty="0" err="1" smtClean="0"/>
              <a:t>Ahammad</a:t>
            </a:r>
            <a:endParaRPr lang="en-US" b="1" dirty="0" smtClean="0"/>
          </a:p>
          <a:p>
            <a:r>
              <a:rPr lang="en-US" dirty="0" smtClean="0"/>
              <a:t>Lecturer,</a:t>
            </a:r>
          </a:p>
          <a:p>
            <a:r>
              <a:rPr lang="en-US" dirty="0" smtClean="0"/>
              <a:t>Dept. of CSE, </a:t>
            </a:r>
            <a:r>
              <a:rPr lang="en-US" dirty="0" err="1" smtClean="0"/>
              <a:t>JnU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 of heapsort: </a:t>
            </a:r>
            <a:r>
              <a:rPr lang="en-US" dirty="0" smtClean="0"/>
              <a:t>building max-heap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660" y="2300015"/>
            <a:ext cx="4678680" cy="64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3258473"/>
            <a:ext cx="8412480" cy="276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 of heapsort: </a:t>
            </a:r>
            <a:r>
              <a:rPr lang="en-US" dirty="0" smtClean="0"/>
              <a:t>building max-heap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660" y="2300015"/>
            <a:ext cx="4678680" cy="640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381299"/>
            <a:ext cx="818481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95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 of heapsort: </a:t>
            </a:r>
            <a:r>
              <a:rPr lang="en-US" dirty="0" smtClean="0"/>
              <a:t>building max-heap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660" y="2300015"/>
            <a:ext cx="4678680" cy="64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283491"/>
            <a:ext cx="8046720" cy="30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2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Illustrate </a:t>
            </a:r>
            <a:r>
              <a:rPr lang="en-US" dirty="0"/>
              <a:t>the operation of BUILD-HEAP on the array A = </a:t>
            </a:r>
            <a:r>
              <a:rPr lang="en-US" dirty="0" smtClean="0"/>
              <a:t>{5</a:t>
            </a:r>
            <a:r>
              <a:rPr lang="en-US" dirty="0"/>
              <a:t>, 3, 17, 10, 84, 19, 6, 22, </a:t>
            </a:r>
            <a:r>
              <a:rPr lang="en-US" dirty="0" smtClean="0"/>
              <a:t>9}.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0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max-heap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Why do we want the loop index </a:t>
            </a:r>
            <a:r>
              <a:rPr lang="en-US" dirty="0" err="1"/>
              <a:t>i</a:t>
            </a:r>
            <a:r>
              <a:rPr lang="en-US" dirty="0"/>
              <a:t> in line 2 of BUILD-HEAP to decrease from length[A]/2 to 1 rather than increase from 1 to length[A]/2?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97" y="2195084"/>
            <a:ext cx="5577840" cy="208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74701"/>
            <a:ext cx="4682134" cy="640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282" y="1580396"/>
            <a:ext cx="3347008" cy="256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167266"/>
            <a:ext cx="7510547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74701"/>
            <a:ext cx="4682134" cy="640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282" y="1580396"/>
            <a:ext cx="3347008" cy="2560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06" y="4119484"/>
            <a:ext cx="8866294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74701"/>
            <a:ext cx="4682134" cy="640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282" y="1580396"/>
            <a:ext cx="3347008" cy="256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28" y="4304426"/>
            <a:ext cx="887517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74701"/>
            <a:ext cx="4682134" cy="640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282" y="1580396"/>
            <a:ext cx="3347008" cy="2560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078" y="4075826"/>
            <a:ext cx="7733212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Illustrate </a:t>
            </a:r>
            <a:r>
              <a:rPr lang="en-US" dirty="0"/>
              <a:t>the operation of HEAPSORT on the array A = </a:t>
            </a:r>
            <a:r>
              <a:rPr lang="en-US" dirty="0" smtClean="0"/>
              <a:t>{5</a:t>
            </a:r>
            <a:r>
              <a:rPr lang="en-US" dirty="0"/>
              <a:t>, 13, 2, 25, 7, 17, 20, 8, </a:t>
            </a:r>
            <a:r>
              <a:rPr lang="en-US" dirty="0" smtClean="0"/>
              <a:t>4}.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merge sort, but unlike insertion sort, heapsort's running time is O(n </a:t>
            </a:r>
            <a:r>
              <a:rPr lang="en-US" dirty="0" err="1"/>
              <a:t>lg</a:t>
            </a:r>
            <a:r>
              <a:rPr lang="en-US" dirty="0"/>
              <a:t> n</a:t>
            </a:r>
            <a:r>
              <a:rPr lang="en-US" dirty="0" smtClean="0"/>
              <a:t>);</a:t>
            </a:r>
          </a:p>
          <a:p>
            <a:r>
              <a:rPr lang="en-US" dirty="0"/>
              <a:t>Like insertion sort, but unlike merge sort, heapsort sorts in place: </a:t>
            </a:r>
            <a:endParaRPr lang="en-US" dirty="0" smtClean="0"/>
          </a:p>
          <a:p>
            <a:pPr lvl="1"/>
            <a:r>
              <a:rPr lang="en-US" dirty="0" smtClean="0"/>
              <a:t>only </a:t>
            </a:r>
            <a:r>
              <a:rPr lang="en-US" dirty="0"/>
              <a:t>a constant number of array elements are stored outside the input array at any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Does not use two temporary array  </a:t>
            </a:r>
          </a:p>
          <a:p>
            <a:r>
              <a:rPr lang="en-US" dirty="0" smtClean="0"/>
              <a:t>Heapsort </a:t>
            </a:r>
            <a:r>
              <a:rPr lang="en-US" dirty="0"/>
              <a:t>combines the better attributes of the two sorting </a:t>
            </a:r>
            <a:r>
              <a:rPr lang="en-US" dirty="0" smtClean="0"/>
              <a:t>algorithms;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11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659" y="2492432"/>
            <a:ext cx="5486400" cy="269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8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max-priority queue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taught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5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"heap" was originally coined in the context of heapsort, but it has since come to refer to "garbage-collected storage," such as the programming language Lisp </a:t>
            </a:r>
            <a:r>
              <a:rPr lang="en-US" dirty="0" smtClean="0"/>
              <a:t>provides</a:t>
            </a:r>
          </a:p>
          <a:p>
            <a:r>
              <a:rPr lang="en-US" dirty="0"/>
              <a:t>Our heap data structure is not garbage-collected </a:t>
            </a:r>
            <a:r>
              <a:rPr lang="en-US" dirty="0" smtClean="0"/>
              <a:t>storage</a:t>
            </a:r>
          </a:p>
          <a:p>
            <a:r>
              <a:rPr lang="en-US" dirty="0"/>
              <a:t>The (binary) heap data structure is an array object that we can view as </a:t>
            </a:r>
            <a:r>
              <a:rPr lang="en-US" dirty="0" smtClean="0"/>
              <a:t>a nearly </a:t>
            </a:r>
            <a:r>
              <a:rPr lang="en-US" dirty="0"/>
              <a:t>complete binary </a:t>
            </a:r>
            <a:r>
              <a:rPr lang="en-US" dirty="0" smtClean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4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oncept of 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 sort an array using heap representation</a:t>
            </a:r>
          </a:p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Build a max-heap (min-heap) from the array</a:t>
            </a:r>
          </a:p>
          <a:p>
            <a:pPr lvl="1"/>
            <a:r>
              <a:rPr lang="en-US" dirty="0" smtClean="0"/>
              <a:t>Swap the root (largest element) with the last element in the array</a:t>
            </a:r>
          </a:p>
          <a:p>
            <a:pPr lvl="1"/>
            <a:r>
              <a:rPr lang="en-US" dirty="0" smtClean="0"/>
              <a:t>Discard this last node by decreasing the heap size</a:t>
            </a:r>
          </a:p>
          <a:p>
            <a:pPr lvl="1"/>
            <a:r>
              <a:rPr lang="en-US" dirty="0" smtClean="0"/>
              <a:t>Call MAX-HEAPYFI on the new node</a:t>
            </a:r>
          </a:p>
          <a:p>
            <a:pPr lvl="1"/>
            <a:r>
              <a:rPr lang="en-US" dirty="0" smtClean="0"/>
              <a:t>Repeat this process until one node remains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 of heapsort: max-heap/min-heap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538" y="2241078"/>
            <a:ext cx="2377440" cy="3081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501" y="1955781"/>
            <a:ext cx="4182849" cy="128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10" y="3146076"/>
            <a:ext cx="4663440" cy="26053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4967" y="6061353"/>
            <a:ext cx="8284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QUIZ: Is the array with values A={23; 17; 14; 6; 13; 10; 1; 5; 7; 12} a max-heap?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4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 of heapsort: </a:t>
            </a:r>
            <a:r>
              <a:rPr lang="en-US" dirty="0" smtClean="0"/>
              <a:t>max-</a:t>
            </a:r>
            <a:r>
              <a:rPr lang="en-US" dirty="0" err="1" smtClean="0"/>
              <a:t>heapify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75426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action of HEAPIFY(A, 2), where heap-size[A] = 10. </a:t>
            </a:r>
            <a:r>
              <a:rPr lang="en-US" dirty="0" smtClean="0"/>
              <a:t>(</a:t>
            </a:r>
            <a:r>
              <a:rPr lang="en-US" dirty="0"/>
              <a:t>a) The initial configuration of the heap, with A[2] at node </a:t>
            </a:r>
            <a:r>
              <a:rPr lang="en-US" dirty="0" err="1"/>
              <a:t>i</a:t>
            </a:r>
            <a:r>
              <a:rPr lang="en-US" dirty="0"/>
              <a:t> = 2 violating the heap property since it is not larger than both children.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5" y="1825625"/>
            <a:ext cx="807194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 of </a:t>
            </a:r>
            <a:r>
              <a:rPr lang="en-US" dirty="0" smtClean="0"/>
              <a:t>heapsort: max-</a:t>
            </a:r>
            <a:r>
              <a:rPr lang="en-US" dirty="0" err="1" smtClean="0"/>
              <a:t>heapify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75426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(</a:t>
            </a:r>
            <a:r>
              <a:rPr lang="en-US" dirty="0" smtClean="0"/>
              <a:t>c) node </a:t>
            </a:r>
            <a:r>
              <a:rPr lang="en-US" dirty="0"/>
              <a:t>4 is fixed up, and the recursive call HEAPIFY(A, 9) yields no further change to the data structure.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69" y="1949994"/>
            <a:ext cx="4850474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2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Illustrate </a:t>
            </a:r>
            <a:r>
              <a:rPr lang="en-US" dirty="0"/>
              <a:t>the operation of HEAPIFY (A, 3) on the array A = </a:t>
            </a:r>
            <a:r>
              <a:rPr lang="en-US" dirty="0" smtClean="0"/>
              <a:t>{27</a:t>
            </a:r>
            <a:r>
              <a:rPr lang="en-US" dirty="0"/>
              <a:t>, 17, 3, 16, 13, 10, 1, 5, 7, 12, 4, 8, 9, </a:t>
            </a:r>
            <a:r>
              <a:rPr lang="en-US" dirty="0" smtClean="0"/>
              <a:t>0}.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1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</a:t>
            </a:r>
            <a:r>
              <a:rPr lang="en-US" sz="4000" dirty="0" smtClean="0"/>
              <a:t>ax-</a:t>
            </a:r>
            <a:r>
              <a:rPr lang="en-US" sz="4000" dirty="0" err="1" smtClean="0"/>
              <a:t>heapify</a:t>
            </a:r>
            <a:r>
              <a:rPr lang="en-US" dirty="0" smtClean="0"/>
              <a:t> procedure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622" y="1921573"/>
            <a:ext cx="580431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2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494</Words>
  <Application>Microsoft Office PowerPoint</Application>
  <PresentationFormat>On-screen Show (4:3)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 Light</vt:lpstr>
      <vt:lpstr>Constantia</vt:lpstr>
      <vt:lpstr>Office Theme</vt:lpstr>
      <vt:lpstr>Heapsort</vt:lpstr>
      <vt:lpstr>Introduction</vt:lpstr>
      <vt:lpstr>Cont.</vt:lpstr>
      <vt:lpstr>Concept of heapsort</vt:lpstr>
      <vt:lpstr>Preliminaries of heapsort: max-heap/min-heap</vt:lpstr>
      <vt:lpstr>Preliminaries of heapsort: max-heapify</vt:lpstr>
      <vt:lpstr>Preliminaries of heapsort: max-heapify</vt:lpstr>
      <vt:lpstr>Exercise</vt:lpstr>
      <vt:lpstr>Max-heapify procedure  </vt:lpstr>
      <vt:lpstr>Preliminaries of heapsort: building max-heap</vt:lpstr>
      <vt:lpstr>Preliminaries of heapsort: building max-heap</vt:lpstr>
      <vt:lpstr>Preliminaries of heapsort: building max-heap</vt:lpstr>
      <vt:lpstr>Exercise</vt:lpstr>
      <vt:lpstr>Build max-heap procedure</vt:lpstr>
      <vt:lpstr>Heapsort algorithm</vt:lpstr>
      <vt:lpstr>Heapsort algorithm</vt:lpstr>
      <vt:lpstr>Heapsort algorithm</vt:lpstr>
      <vt:lpstr>Heapsort algorithm</vt:lpstr>
      <vt:lpstr>Exercise</vt:lpstr>
      <vt:lpstr>Heapsort algorithm</vt:lpstr>
      <vt:lpstr>max-priority queue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</dc:creator>
  <cp:lastModifiedBy>Tanvir</cp:lastModifiedBy>
  <cp:revision>46</cp:revision>
  <dcterms:created xsi:type="dcterms:W3CDTF">2018-10-05T15:54:02Z</dcterms:created>
  <dcterms:modified xsi:type="dcterms:W3CDTF">2018-10-05T18:18:16Z</dcterms:modified>
</cp:coreProperties>
</file>