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ABDA-BB09-4EC7-96DB-0A4EB3CD64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Tanvir </a:t>
            </a:r>
            <a:r>
              <a:rPr lang="en-US" b="1" dirty="0" err="1" smtClean="0"/>
              <a:t>Ahammad</a:t>
            </a:r>
            <a:endParaRPr lang="en-US" b="1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JnU</a:t>
            </a:r>
            <a:r>
              <a:rPr lang="en-US" dirty="0" smtClean="0"/>
              <a:t>,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825608"/>
            <a:ext cx="5852160" cy="15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60" y="1690689"/>
            <a:ext cx="4480560" cy="23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7" y="1804853"/>
            <a:ext cx="586957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sort array using this algorithm, the initial call should be </a:t>
            </a:r>
            <a:r>
              <a:rPr lang="en-US" b="1" dirty="0" smtClean="0"/>
              <a:t>QUICKSORT(A, 1, </a:t>
            </a:r>
            <a:r>
              <a:rPr lang="en-US" b="1" dirty="0" err="1" smtClean="0"/>
              <a:t>A.length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00" y="1825625"/>
            <a:ext cx="5212080" cy="27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Termination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20" y="1825625"/>
            <a:ext cx="5394960" cy="11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the operation of PARTITION on the </a:t>
            </a:r>
            <a:r>
              <a:rPr lang="en-US" dirty="0" smtClean="0"/>
              <a:t>array A={13</a:t>
            </a:r>
            <a:r>
              <a:rPr lang="en-US" dirty="0"/>
              <a:t>; 19; 9; 5; 12; 8; 7; 4; 21; 2; 6; </a:t>
            </a:r>
            <a:r>
              <a:rPr lang="en-US" dirty="0" smtClean="0"/>
              <a:t>11}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5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5" y="1548313"/>
            <a:ext cx="774072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2250391"/>
            <a:ext cx="8595360" cy="1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about quick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2" y="1799870"/>
            <a:ext cx="7863840" cy="47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most important phase</a:t>
            </a:r>
          </a:p>
          <a:p>
            <a:r>
              <a:rPr lang="en-US" dirty="0" smtClean="0"/>
              <a:t>Every time portioning happens and then places the pivot in its right place</a:t>
            </a:r>
          </a:p>
          <a:p>
            <a:r>
              <a:rPr lang="en-US" dirty="0" smtClean="0"/>
              <a:t>This process continues recursively and solve the problem as divide and conquer fashion, i.e.</a:t>
            </a:r>
          </a:p>
          <a:p>
            <a:pPr lvl="1"/>
            <a:r>
              <a:rPr lang="en-US" dirty="0"/>
              <a:t>Divide: divide (partition) the array into two sub arrays </a:t>
            </a:r>
            <a:endParaRPr lang="en-US" dirty="0" smtClean="0"/>
          </a:p>
          <a:p>
            <a:pPr lvl="1"/>
            <a:r>
              <a:rPr lang="en-US" dirty="0"/>
              <a:t>Conquer: Sort the sub arrays </a:t>
            </a:r>
            <a:r>
              <a:rPr lang="en-US" dirty="0" smtClean="0"/>
              <a:t>by </a:t>
            </a:r>
            <a:r>
              <a:rPr lang="en-US" dirty="0"/>
              <a:t>calling quick sort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/>
              <a:t>Combine: As the sub arrays are sorted, no need to perform any work in this step. The array A[</a:t>
            </a:r>
            <a:r>
              <a:rPr lang="en-US" dirty="0" err="1"/>
              <a:t>i</a:t>
            </a:r>
            <a:r>
              <a:rPr lang="en-US" dirty="0"/>
              <a:t>…j] is sorted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12" y="1971106"/>
            <a:ext cx="5486400" cy="13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00" y="1981259"/>
            <a:ext cx="4846320" cy="11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52" y="1998390"/>
            <a:ext cx="4937760" cy="1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77" y="1965050"/>
            <a:ext cx="5120640" cy="14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1" y="2006634"/>
            <a:ext cx="5212080" cy="13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1979339"/>
            <a:ext cx="5303520" cy="13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335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Quick sort</vt:lpstr>
      <vt:lpstr>Basic idea about quick sort</vt:lpstr>
      <vt:lpstr>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Partitioning procedure</vt:lpstr>
      <vt:lpstr>Quick sort algorithm</vt:lpstr>
      <vt:lpstr>Analysis of quick sort</vt:lpstr>
      <vt:lpstr>Exercise </vt:lpstr>
      <vt:lpstr>Pseudocode </vt:lpstr>
      <vt:lpstr>Pseudocode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Tanvir</dc:creator>
  <cp:lastModifiedBy>Tanvir</cp:lastModifiedBy>
  <cp:revision>10</cp:revision>
  <dcterms:created xsi:type="dcterms:W3CDTF">2018-10-05T05:16:33Z</dcterms:created>
  <dcterms:modified xsi:type="dcterms:W3CDTF">2018-10-05T06:13:25Z</dcterms:modified>
</cp:coreProperties>
</file>