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7"/>
  </p:notesMasterIdLst>
  <p:sldIdLst>
    <p:sldId id="256" r:id="rId3"/>
    <p:sldId id="260" r:id="rId4"/>
    <p:sldId id="280" r:id="rId5"/>
    <p:sldId id="264" r:id="rId6"/>
    <p:sldId id="273" r:id="rId7"/>
    <p:sldId id="263" r:id="rId8"/>
    <p:sldId id="266" r:id="rId9"/>
    <p:sldId id="270" r:id="rId10"/>
    <p:sldId id="267" r:id="rId11"/>
    <p:sldId id="282" r:id="rId12"/>
    <p:sldId id="284" r:id="rId13"/>
    <p:sldId id="285" r:id="rId14"/>
    <p:sldId id="293" r:id="rId15"/>
    <p:sldId id="298" r:id="rId16"/>
  </p:sldIdLst>
  <p:sldSz cx="9144000" cy="5143500" type="screen16x9"/>
  <p:notesSz cx="6858000" cy="9144000"/>
  <p:embeddedFontLst>
    <p:embeddedFont>
      <p:font typeface="IBM Plex Mono" panose="020B0509050203000203" pitchFamily="49"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A7"/>
    <a:srgbClr val="0C0A9E"/>
    <a:srgbClr val="3A85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BB0BED-4147-4EF9-B4D6-325E287E27DD}">
  <a:tblStyle styleId="{AABB0BED-4147-4EF9-B4D6-325E287E27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38" d="100"/>
          <a:sy n="138" d="100"/>
        </p:scale>
        <p:origin x="103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8"/>
        <p:cNvGrpSpPr/>
        <p:nvPr/>
      </p:nvGrpSpPr>
      <p:grpSpPr>
        <a:xfrm>
          <a:off x="0" y="0"/>
          <a:ext cx="0" cy="0"/>
          <a:chOff x="0" y="0"/>
          <a:chExt cx="0" cy="0"/>
        </a:xfrm>
      </p:grpSpPr>
      <p:sp>
        <p:nvSpPr>
          <p:cNvPr id="2299" name="Google Shape;2299;g24ef22aa1ac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0" name="Google Shape;2300;g24ef22aa1ac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9"/>
        <p:cNvGrpSpPr/>
        <p:nvPr/>
      </p:nvGrpSpPr>
      <p:grpSpPr>
        <a:xfrm>
          <a:off x="0" y="0"/>
          <a:ext cx="0" cy="0"/>
          <a:chOff x="0" y="0"/>
          <a:chExt cx="0" cy="0"/>
        </a:xfrm>
      </p:grpSpPr>
      <p:sp>
        <p:nvSpPr>
          <p:cNvPr id="2390" name="Google Shape;2390;g24ef22aa1ac_0_1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1" name="Google Shape;2391;g24ef22aa1ac_0_1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24ef22aa1ac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24ef22aa1ac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0"/>
        <p:cNvGrpSpPr/>
        <p:nvPr/>
      </p:nvGrpSpPr>
      <p:grpSpPr>
        <a:xfrm>
          <a:off x="0" y="0"/>
          <a:ext cx="0" cy="0"/>
          <a:chOff x="0" y="0"/>
          <a:chExt cx="0" cy="0"/>
        </a:xfrm>
      </p:grpSpPr>
      <p:sp>
        <p:nvSpPr>
          <p:cNvPr id="3211" name="Google Shape;3211;g20a542a8cd5_0_14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2" name="Google Shape;3212;g20a542a8cd5_0_14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3"/>
        <p:cNvGrpSpPr/>
        <p:nvPr/>
      </p:nvGrpSpPr>
      <p:grpSpPr>
        <a:xfrm>
          <a:off x="0" y="0"/>
          <a:ext cx="0" cy="0"/>
          <a:chOff x="0" y="0"/>
          <a:chExt cx="0" cy="0"/>
        </a:xfrm>
      </p:grpSpPr>
      <p:sp>
        <p:nvSpPr>
          <p:cNvPr id="10454" name="Google Shape;10454;g20a542a8cd5_0_21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5" name="Google Shape;10455;g20a542a8cd5_0_2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p:cNvGrpSpPr/>
        <p:nvPr/>
      </p:nvGrpSpPr>
      <p:grpSpPr>
        <a:xfrm>
          <a:off x="0" y="0"/>
          <a:ext cx="0" cy="0"/>
          <a:chOff x="0" y="0"/>
          <a:chExt cx="0" cy="0"/>
        </a:xfrm>
      </p:grpSpPr>
      <p:sp>
        <p:nvSpPr>
          <p:cNvPr id="2224" name="Google Shape;2224;g24ef22aa1ac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5" name="Google Shape;2225;g24ef22aa1ac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g24e6b4d5c31_0_1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24e6b4d5c31_0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29"/>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2" name="Google Shape;1282;p29"/>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9"/>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4" name="Google Shape;1284;p29"/>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dirty="0">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298" name="Google Shape;1298;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13" name="Google Shape;131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23" name="Google Shape;132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2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425"/>
        <p:cNvGrpSpPr/>
        <p:nvPr/>
      </p:nvGrpSpPr>
      <p:grpSpPr>
        <a:xfrm>
          <a:off x="0" y="0"/>
          <a:ext cx="0" cy="0"/>
          <a:chOff x="0" y="0"/>
          <a:chExt cx="0" cy="0"/>
        </a:xfrm>
      </p:grpSpPr>
      <p:sp>
        <p:nvSpPr>
          <p:cNvPr id="1426" name="Google Shape;1426;p34"/>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671"/>
        <p:cNvGrpSpPr/>
        <p:nvPr/>
      </p:nvGrpSpPr>
      <p:grpSpPr>
        <a:xfrm>
          <a:off x="0" y="0"/>
          <a:ext cx="0" cy="0"/>
          <a:chOff x="0" y="0"/>
          <a:chExt cx="0" cy="0"/>
        </a:xfrm>
      </p:grpSpPr>
      <p:sp>
        <p:nvSpPr>
          <p:cNvPr id="672" name="Google Shape;6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2" name="Google Shape;692;p17"/>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5" name="Google Shape;705;p1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7" name="Google Shape;707;p17"/>
              <p:cNvGrpSpPr/>
              <p:nvPr/>
            </p:nvGrpSpPr>
            <p:grpSpPr>
              <a:xfrm rot="-2700000" flipH="1">
                <a:off x="-216370" y="1084101"/>
                <a:ext cx="708093" cy="708493"/>
                <a:chOff x="3678700" y="407275"/>
                <a:chExt cx="708100" cy="708500"/>
              </a:xfrm>
            </p:grpSpPr>
            <p:sp>
              <p:nvSpPr>
                <p:cNvPr id="708" name="Google Shape;708;p1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1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1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1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1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7" name="Google Shape;717;p1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18" name="Google Shape;718;p1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98"/>
        <p:cNvGrpSpPr/>
        <p:nvPr/>
      </p:nvGrpSpPr>
      <p:grpSpPr>
        <a:xfrm>
          <a:off x="0" y="0"/>
          <a:ext cx="0" cy="0"/>
          <a:chOff x="0" y="0"/>
          <a:chExt cx="0" cy="0"/>
        </a:xfrm>
      </p:grpSpPr>
      <p:sp>
        <p:nvSpPr>
          <p:cNvPr id="799" name="Google Shape;799;p20"/>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0" name="Google Shape;800;p20"/>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2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2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2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2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2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2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22" name="Google Shape;822;p20"/>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20"/>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20"/>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2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2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2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2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61" r:id="rId6"/>
    <p:sldLayoutId id="2147483663" r:id="rId7"/>
    <p:sldLayoutId id="2147483665" r:id="rId8"/>
    <p:sldLayoutId id="2147483666" r:id="rId9"/>
    <p:sldLayoutId id="2147483670" r:id="rId10"/>
    <p:sldLayoutId id="2147483672" r:id="rId11"/>
    <p:sldLayoutId id="2147483673" r:id="rId12"/>
    <p:sldLayoutId id="2147483675"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21"/>
        <p:cNvGrpSpPr/>
        <p:nvPr/>
      </p:nvGrpSpPr>
      <p:grpSpPr>
        <a:xfrm>
          <a:off x="0" y="0"/>
          <a:ext cx="0" cy="0"/>
          <a:chOff x="0" y="0"/>
          <a:chExt cx="0" cy="0"/>
        </a:xfrm>
      </p:grpSpPr>
      <p:sp>
        <p:nvSpPr>
          <p:cNvPr id="1422" name="Google Shape;1422;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23" name="Google Shape;1423;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docs.google.com/spreadsheets/d/1W6PeJrd7QuaEwtNjMzLFIwk8GMla41rffW2XDaGrDt4/cop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jnu.ac.bd/"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2057811" y="2816966"/>
            <a:ext cx="48825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All your solutions in one platform</a:t>
            </a:r>
            <a:endParaRPr sz="2000" dirty="0"/>
          </a:p>
        </p:txBody>
      </p:sp>
      <p:sp>
        <p:nvSpPr>
          <p:cNvPr id="1432" name="Google Shape;1432;p35"/>
          <p:cNvSpPr txBox="1">
            <a:spLocks noGrp="1"/>
          </p:cNvSpPr>
          <p:nvPr>
            <p:ph type="ctrTitle"/>
          </p:nvPr>
        </p:nvSpPr>
        <p:spPr>
          <a:xfrm>
            <a:off x="1011711" y="1992032"/>
            <a:ext cx="6974700" cy="9191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t>e</a:t>
            </a:r>
            <a:r>
              <a:rPr lang="en" sz="5000" dirty="0">
                <a:solidFill>
                  <a:schemeClr val="dk1"/>
                </a:solidFill>
              </a:rPr>
              <a:t>-Desk</a:t>
            </a:r>
            <a:endParaRPr sz="5000" dirty="0">
              <a:solidFill>
                <a:schemeClr val="dk1"/>
              </a:solidFill>
            </a:endParaRPr>
          </a:p>
        </p:txBody>
      </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35"/>
          <p:cNvGrpSpPr/>
          <p:nvPr/>
        </p:nvGrpSpPr>
        <p:grpSpPr>
          <a:xfrm>
            <a:off x="2610046" y="2740509"/>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 name="Google Shape;1433;p35">
            <a:extLst>
              <a:ext uri="{FF2B5EF4-FFF2-40B4-BE49-F238E27FC236}">
                <a16:creationId xmlns:a16="http://schemas.microsoft.com/office/drawing/2014/main" id="{D2D6370B-8609-5E8D-A282-834926EDF712}"/>
              </a:ext>
            </a:extLst>
          </p:cNvPr>
          <p:cNvGrpSpPr/>
          <p:nvPr/>
        </p:nvGrpSpPr>
        <p:grpSpPr>
          <a:xfrm flipH="1">
            <a:off x="2441868" y="2744616"/>
            <a:ext cx="3936683" cy="134070"/>
            <a:chOff x="1096850" y="3242811"/>
            <a:chExt cx="3936683" cy="134070"/>
          </a:xfrm>
        </p:grpSpPr>
        <p:cxnSp>
          <p:nvCxnSpPr>
            <p:cNvPr id="3" name="Google Shape;1434;p35">
              <a:extLst>
                <a:ext uri="{FF2B5EF4-FFF2-40B4-BE49-F238E27FC236}">
                  <a16:creationId xmlns:a16="http://schemas.microsoft.com/office/drawing/2014/main" id="{D7D6A81B-D4F1-973F-EE84-8C42F756994C}"/>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4" name="Google Shape;1435;p35">
              <a:extLst>
                <a:ext uri="{FF2B5EF4-FFF2-40B4-BE49-F238E27FC236}">
                  <a16:creationId xmlns:a16="http://schemas.microsoft.com/office/drawing/2014/main" id="{B0805A24-101D-FB1F-BED7-62CBDB791A9E}"/>
                </a:ext>
              </a:extLst>
            </p:cNvPr>
            <p:cNvGrpSpPr/>
            <p:nvPr/>
          </p:nvGrpSpPr>
          <p:grpSpPr>
            <a:xfrm>
              <a:off x="4899464" y="3242811"/>
              <a:ext cx="134070" cy="134070"/>
              <a:chOff x="8382514" y="1084976"/>
              <a:chExt cx="265800" cy="265800"/>
            </a:xfrm>
          </p:grpSpPr>
          <p:sp>
            <p:nvSpPr>
              <p:cNvPr id="5" name="Google Shape;1436;p35">
                <a:extLst>
                  <a:ext uri="{FF2B5EF4-FFF2-40B4-BE49-F238E27FC236}">
                    <a16:creationId xmlns:a16="http://schemas.microsoft.com/office/drawing/2014/main" id="{C826CE3B-4ACD-3FEE-B9C2-F6AF8A90D4C3}"/>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437;p35">
                <a:extLst>
                  <a:ext uri="{FF2B5EF4-FFF2-40B4-BE49-F238E27FC236}">
                    <a16:creationId xmlns:a16="http://schemas.microsoft.com/office/drawing/2014/main" id="{F152E353-5781-0C71-A800-22A32112EED3}"/>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1"/>
        <p:cNvGrpSpPr/>
        <p:nvPr/>
      </p:nvGrpSpPr>
      <p:grpSpPr>
        <a:xfrm>
          <a:off x="0" y="0"/>
          <a:ext cx="0" cy="0"/>
          <a:chOff x="0" y="0"/>
          <a:chExt cx="0" cy="0"/>
        </a:xfrm>
      </p:grpSpPr>
      <p:sp>
        <p:nvSpPr>
          <p:cNvPr id="2302" name="Google Shape;2302;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this graph</a:t>
            </a:r>
            <a:endParaRPr dirty="0"/>
          </a:p>
        </p:txBody>
      </p:sp>
      <p:sp>
        <p:nvSpPr>
          <p:cNvPr id="2303" name="Google Shape;2303;p61"/>
          <p:cNvSpPr txBox="1"/>
          <p:nvPr/>
        </p:nvSpPr>
        <p:spPr>
          <a:xfrm>
            <a:off x="897263" y="4194475"/>
            <a:ext cx="40248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Poppins"/>
                <a:ea typeface="Poppins"/>
                <a:cs typeface="Poppins"/>
                <a:sym typeface="Poppins"/>
              </a:rPr>
              <a:t>Follow the link in the graph to modify its data and then paste the new one here. </a:t>
            </a:r>
            <a:r>
              <a:rPr lang="en" sz="9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For more info, click here</a:t>
            </a:r>
            <a:endParaRPr sz="900" b="1" u="sng" dirty="0">
              <a:solidFill>
                <a:schemeClr val="dk1"/>
              </a:solidFill>
              <a:latin typeface="Poppins"/>
              <a:ea typeface="Poppins"/>
              <a:cs typeface="Poppins"/>
              <a:sym typeface="Poppins"/>
            </a:endParaRPr>
          </a:p>
        </p:txBody>
      </p:sp>
      <p:sp>
        <p:nvSpPr>
          <p:cNvPr id="2304" name="Google Shape;2304;p61"/>
          <p:cNvSpPr txBox="1"/>
          <p:nvPr/>
        </p:nvSpPr>
        <p:spPr>
          <a:xfrm>
            <a:off x="5973520" y="1213988"/>
            <a:ext cx="2280000" cy="405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a:solidFill>
                  <a:schemeClr val="dk1"/>
                </a:solidFill>
                <a:latin typeface="IBM Plex Mono"/>
                <a:ea typeface="IBM Plex Mono"/>
                <a:cs typeface="IBM Plex Mono"/>
                <a:sym typeface="IBM Plex Mono"/>
              </a:rPr>
              <a:t>Mercury</a:t>
            </a:r>
            <a:endParaRPr sz="2000" b="1" dirty="0">
              <a:solidFill>
                <a:schemeClr val="dk1"/>
              </a:solidFill>
              <a:latin typeface="IBM Plex Mono"/>
              <a:ea typeface="IBM Plex Mono"/>
              <a:cs typeface="IBM Plex Mono"/>
              <a:sym typeface="IBM Plex Mono"/>
            </a:endParaRPr>
          </a:p>
        </p:txBody>
      </p:sp>
      <p:sp>
        <p:nvSpPr>
          <p:cNvPr id="2305" name="Google Shape;2305;p61"/>
          <p:cNvSpPr txBox="1"/>
          <p:nvPr/>
        </p:nvSpPr>
        <p:spPr>
          <a:xfrm>
            <a:off x="5973513" y="1543438"/>
            <a:ext cx="2280000" cy="60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Poppins"/>
                <a:ea typeface="Poppins"/>
                <a:cs typeface="Poppins"/>
                <a:sym typeface="Poppins"/>
              </a:rPr>
              <a:t>Mercury is the closest planet to the Sun</a:t>
            </a:r>
            <a:endParaRPr dirty="0">
              <a:solidFill>
                <a:schemeClr val="dk1"/>
              </a:solidFill>
              <a:latin typeface="Poppins"/>
              <a:ea typeface="Poppins"/>
              <a:cs typeface="Poppins"/>
              <a:sym typeface="Poppins"/>
            </a:endParaRPr>
          </a:p>
        </p:txBody>
      </p:sp>
      <p:grpSp>
        <p:nvGrpSpPr>
          <p:cNvPr id="2306" name="Google Shape;2306;p61"/>
          <p:cNvGrpSpPr/>
          <p:nvPr/>
        </p:nvGrpSpPr>
        <p:grpSpPr>
          <a:xfrm>
            <a:off x="5568459" y="1213992"/>
            <a:ext cx="285579" cy="285597"/>
            <a:chOff x="5204821" y="1321454"/>
            <a:chExt cx="285579" cy="285597"/>
          </a:xfrm>
        </p:grpSpPr>
        <p:sp>
          <p:nvSpPr>
            <p:cNvPr id="2307" name="Google Shape;2307;p61"/>
            <p:cNvSpPr/>
            <p:nvPr/>
          </p:nvSpPr>
          <p:spPr>
            <a:xfrm>
              <a:off x="5204821" y="1321454"/>
              <a:ext cx="285579" cy="285597"/>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61"/>
            <p:cNvSpPr/>
            <p:nvPr/>
          </p:nvSpPr>
          <p:spPr>
            <a:xfrm>
              <a:off x="5261536" y="1378160"/>
              <a:ext cx="172110" cy="17212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09" name="Google Shape;2309;p61"/>
          <p:cNvSpPr txBox="1"/>
          <p:nvPr/>
        </p:nvSpPr>
        <p:spPr>
          <a:xfrm>
            <a:off x="5973520" y="2441763"/>
            <a:ext cx="2280000" cy="405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a:solidFill>
                  <a:schemeClr val="dk1"/>
                </a:solidFill>
                <a:latin typeface="IBM Plex Mono"/>
                <a:ea typeface="IBM Plex Mono"/>
                <a:cs typeface="IBM Plex Mono"/>
                <a:sym typeface="IBM Plex Mono"/>
              </a:rPr>
              <a:t>Jupiter</a:t>
            </a:r>
            <a:endParaRPr sz="2000" b="1" dirty="0">
              <a:solidFill>
                <a:schemeClr val="dk1"/>
              </a:solidFill>
              <a:latin typeface="IBM Plex Mono"/>
              <a:ea typeface="IBM Plex Mono"/>
              <a:cs typeface="IBM Plex Mono"/>
              <a:sym typeface="IBM Plex Mono"/>
            </a:endParaRPr>
          </a:p>
        </p:txBody>
      </p:sp>
      <p:sp>
        <p:nvSpPr>
          <p:cNvPr id="2310" name="Google Shape;2310;p61"/>
          <p:cNvSpPr txBox="1"/>
          <p:nvPr/>
        </p:nvSpPr>
        <p:spPr>
          <a:xfrm>
            <a:off x="5973513" y="2771213"/>
            <a:ext cx="2280000" cy="60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Poppins"/>
                <a:ea typeface="Poppins"/>
                <a:cs typeface="Poppins"/>
                <a:sym typeface="Poppins"/>
              </a:rPr>
              <a:t>Jupiter is the biggest planet of them all</a:t>
            </a:r>
            <a:endParaRPr dirty="0">
              <a:solidFill>
                <a:schemeClr val="dk1"/>
              </a:solidFill>
              <a:latin typeface="Poppins"/>
              <a:ea typeface="Poppins"/>
              <a:cs typeface="Poppins"/>
              <a:sym typeface="Poppins"/>
            </a:endParaRPr>
          </a:p>
        </p:txBody>
      </p:sp>
      <p:grpSp>
        <p:nvGrpSpPr>
          <p:cNvPr id="2311" name="Google Shape;2311;p61"/>
          <p:cNvGrpSpPr/>
          <p:nvPr/>
        </p:nvGrpSpPr>
        <p:grpSpPr>
          <a:xfrm>
            <a:off x="5568459" y="2441767"/>
            <a:ext cx="285579" cy="285597"/>
            <a:chOff x="5204821" y="2495492"/>
            <a:chExt cx="285579" cy="285597"/>
          </a:xfrm>
        </p:grpSpPr>
        <p:sp>
          <p:nvSpPr>
            <p:cNvPr id="2312" name="Google Shape;2312;p61"/>
            <p:cNvSpPr/>
            <p:nvPr/>
          </p:nvSpPr>
          <p:spPr>
            <a:xfrm>
              <a:off x="5204821" y="2495492"/>
              <a:ext cx="285579" cy="285597"/>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3;p61"/>
            <p:cNvSpPr/>
            <p:nvPr/>
          </p:nvSpPr>
          <p:spPr>
            <a:xfrm>
              <a:off x="5261536" y="2552197"/>
              <a:ext cx="172110" cy="17212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14" name="Google Shape;2314;p61"/>
          <p:cNvSpPr txBox="1"/>
          <p:nvPr/>
        </p:nvSpPr>
        <p:spPr>
          <a:xfrm>
            <a:off x="5973520" y="3669513"/>
            <a:ext cx="2280000" cy="405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a:solidFill>
                  <a:schemeClr val="dk1"/>
                </a:solidFill>
                <a:latin typeface="IBM Plex Mono"/>
                <a:ea typeface="IBM Plex Mono"/>
                <a:cs typeface="IBM Plex Mono"/>
                <a:sym typeface="IBM Plex Mono"/>
              </a:rPr>
              <a:t>Saturn</a:t>
            </a:r>
            <a:endParaRPr sz="2000" b="1" dirty="0">
              <a:solidFill>
                <a:schemeClr val="dk1"/>
              </a:solidFill>
              <a:latin typeface="IBM Plex Mono"/>
              <a:ea typeface="IBM Plex Mono"/>
              <a:cs typeface="IBM Plex Mono"/>
              <a:sym typeface="IBM Plex Mono"/>
            </a:endParaRPr>
          </a:p>
        </p:txBody>
      </p:sp>
      <p:sp>
        <p:nvSpPr>
          <p:cNvPr id="2315" name="Google Shape;2315;p61"/>
          <p:cNvSpPr txBox="1"/>
          <p:nvPr/>
        </p:nvSpPr>
        <p:spPr>
          <a:xfrm>
            <a:off x="5973513" y="3998963"/>
            <a:ext cx="2280000" cy="60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Poppins"/>
                <a:ea typeface="Poppins"/>
                <a:cs typeface="Poppins"/>
                <a:sym typeface="Poppins"/>
              </a:rPr>
              <a:t>Saturn was named after a Roman god</a:t>
            </a:r>
            <a:endParaRPr dirty="0">
              <a:solidFill>
                <a:schemeClr val="dk1"/>
              </a:solidFill>
              <a:latin typeface="Poppins"/>
              <a:ea typeface="Poppins"/>
              <a:cs typeface="Poppins"/>
              <a:sym typeface="Poppins"/>
            </a:endParaRPr>
          </a:p>
        </p:txBody>
      </p:sp>
      <p:grpSp>
        <p:nvGrpSpPr>
          <p:cNvPr id="2316" name="Google Shape;2316;p61"/>
          <p:cNvGrpSpPr/>
          <p:nvPr/>
        </p:nvGrpSpPr>
        <p:grpSpPr>
          <a:xfrm>
            <a:off x="5568459" y="3669517"/>
            <a:ext cx="285579" cy="285597"/>
            <a:chOff x="5204821" y="3669529"/>
            <a:chExt cx="285579" cy="285597"/>
          </a:xfrm>
        </p:grpSpPr>
        <p:sp>
          <p:nvSpPr>
            <p:cNvPr id="2317" name="Google Shape;2317;p61"/>
            <p:cNvSpPr/>
            <p:nvPr/>
          </p:nvSpPr>
          <p:spPr>
            <a:xfrm>
              <a:off x="5204821" y="3669529"/>
              <a:ext cx="285579" cy="285597"/>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318;p61"/>
            <p:cNvSpPr/>
            <p:nvPr/>
          </p:nvSpPr>
          <p:spPr>
            <a:xfrm>
              <a:off x="5261536" y="3726235"/>
              <a:ext cx="172110" cy="172121"/>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19" name="Google Shape;2319;p61" title="Gráfico">
            <a:hlinkClick r:id="rId4"/>
          </p:cNvPr>
          <p:cNvPicPr preferRelativeResize="0"/>
          <p:nvPr/>
        </p:nvPicPr>
        <p:blipFill>
          <a:blip r:embed="rId5">
            <a:alphaModFix/>
          </a:blip>
          <a:stretch>
            <a:fillRect/>
          </a:stretch>
        </p:blipFill>
        <p:spPr>
          <a:xfrm>
            <a:off x="890488" y="1214000"/>
            <a:ext cx="4234601" cy="298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2"/>
        <p:cNvGrpSpPr/>
        <p:nvPr/>
      </p:nvGrpSpPr>
      <p:grpSpPr>
        <a:xfrm>
          <a:off x="0" y="0"/>
          <a:ext cx="0" cy="0"/>
          <a:chOff x="0" y="0"/>
          <a:chExt cx="0" cy="0"/>
        </a:xfrm>
      </p:grpSpPr>
      <p:grpSp>
        <p:nvGrpSpPr>
          <p:cNvPr id="2393" name="Google Shape;2393;p63"/>
          <p:cNvGrpSpPr/>
          <p:nvPr/>
        </p:nvGrpSpPr>
        <p:grpSpPr>
          <a:xfrm>
            <a:off x="1307801" y="147924"/>
            <a:ext cx="6528398" cy="4847651"/>
            <a:chOff x="5138725" y="1338401"/>
            <a:chExt cx="3552900" cy="2638199"/>
          </a:xfrm>
        </p:grpSpPr>
        <p:sp>
          <p:nvSpPr>
            <p:cNvPr id="2394" name="Google Shape;2394;p63"/>
            <p:cNvSpPr/>
            <p:nvPr/>
          </p:nvSpPr>
          <p:spPr>
            <a:xfrm>
              <a:off x="5138725" y="1338401"/>
              <a:ext cx="3552900" cy="22863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5" name="Google Shape;2395;p63"/>
            <p:cNvSpPr/>
            <p:nvPr/>
          </p:nvSpPr>
          <p:spPr>
            <a:xfrm>
              <a:off x="6522475" y="3624700"/>
              <a:ext cx="785400" cy="248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6" name="Google Shape;2396;p63"/>
            <p:cNvSpPr/>
            <p:nvPr/>
          </p:nvSpPr>
          <p:spPr>
            <a:xfrm>
              <a:off x="5884975" y="3873100"/>
              <a:ext cx="2060400" cy="103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97" name="Google Shape;2397;p63"/>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Mockups</a:t>
            </a:r>
            <a:endParaRPr dirty="0"/>
          </a:p>
        </p:txBody>
      </p:sp>
      <p:sp>
        <p:nvSpPr>
          <p:cNvPr id="2398" name="Google Shape;2398;p63"/>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images on the screen with your own work. Just right-click on them and select “Replace image”</a:t>
            </a:r>
            <a:endParaRPr dirty="0"/>
          </a:p>
        </p:txBody>
      </p:sp>
      <p:pic>
        <p:nvPicPr>
          <p:cNvPr id="2399" name="Google Shape;2399;p63"/>
          <p:cNvPicPr preferRelativeResize="0"/>
          <p:nvPr/>
        </p:nvPicPr>
        <p:blipFill rotWithShape="1">
          <a:blip r:embed="rId3">
            <a:alphaModFix/>
          </a:blip>
          <a:srcRect l="3891" r="3882"/>
          <a:stretch/>
        </p:blipFill>
        <p:spPr>
          <a:xfrm>
            <a:off x="1392989" y="247832"/>
            <a:ext cx="6359472" cy="3878823"/>
          </a:xfrm>
          <a:prstGeom prst="rect">
            <a:avLst/>
          </a:prstGeom>
          <a:noFill/>
          <a:ln>
            <a:noFill/>
          </a:ln>
        </p:spPr>
      </p:pic>
      <p:grpSp>
        <p:nvGrpSpPr>
          <p:cNvPr id="2404" name="Google Shape;2404;p63"/>
          <p:cNvGrpSpPr/>
          <p:nvPr/>
        </p:nvGrpSpPr>
        <p:grpSpPr>
          <a:xfrm>
            <a:off x="2949695" y="3992584"/>
            <a:ext cx="6577300" cy="134070"/>
            <a:chOff x="2734950" y="3980917"/>
            <a:chExt cx="6577300" cy="134070"/>
          </a:xfrm>
        </p:grpSpPr>
        <p:sp>
          <p:nvSpPr>
            <p:cNvPr id="2405" name="Google Shape;2405;p63"/>
            <p:cNvSpPr/>
            <p:nvPr/>
          </p:nvSpPr>
          <p:spPr>
            <a:xfrm rot="10800000">
              <a:off x="2734950" y="3980917"/>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406" name="Google Shape;2406;p63"/>
            <p:cNvCxnSpPr/>
            <p:nvPr/>
          </p:nvCxnSpPr>
          <p:spPr>
            <a:xfrm rot="10800000">
              <a:off x="2831050" y="4047947"/>
              <a:ext cx="6481200" cy="0"/>
            </a:xfrm>
            <a:prstGeom prst="straightConnector1">
              <a:avLst/>
            </a:prstGeom>
            <a:noFill/>
            <a:ln w="9525" cap="flat" cmpd="sng">
              <a:solidFill>
                <a:schemeClr val="dk2"/>
              </a:solidFill>
              <a:prstDash val="solid"/>
              <a:round/>
              <a:headEnd type="none" w="med" len="med"/>
              <a:tailEnd type="none" w="med" len="med"/>
            </a:ln>
          </p:spPr>
        </p:cxnSp>
        <p:sp>
          <p:nvSpPr>
            <p:cNvPr id="2407" name="Google Shape;2407;p63"/>
            <p:cNvSpPr/>
            <p:nvPr/>
          </p:nvSpPr>
          <p:spPr>
            <a:xfrm rot="10800000">
              <a:off x="2765063" y="4011000"/>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64"/>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dirty="0"/>
          </a:p>
        </p:txBody>
      </p:sp>
      <p:sp>
        <p:nvSpPr>
          <p:cNvPr id="2413" name="Google Shape;2413;p64"/>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youremail@freepik.com</a:t>
            </a:r>
            <a:endParaRPr dirty="0"/>
          </a:p>
          <a:p>
            <a:pPr marL="0" lvl="0" indent="0" algn="l" rtl="0">
              <a:spcBef>
                <a:spcPts val="0"/>
              </a:spcBef>
              <a:spcAft>
                <a:spcPts val="0"/>
              </a:spcAft>
              <a:buNone/>
            </a:pPr>
            <a:r>
              <a:rPr lang="en"/>
              <a:t>+34 654 321 432</a:t>
            </a:r>
            <a:endParaRPr dirty="0"/>
          </a:p>
          <a:p>
            <a:pPr marL="0" lvl="0" indent="0" algn="l" rtl="0">
              <a:spcBef>
                <a:spcPts val="0"/>
              </a:spcBef>
              <a:spcAft>
                <a:spcPts val="0"/>
              </a:spcAft>
              <a:buNone/>
            </a:pPr>
            <a:r>
              <a:rPr lang="en"/>
              <a:t>yourwebsite.com</a:t>
            </a:r>
            <a:endParaRPr dirty="0"/>
          </a:p>
        </p:txBody>
      </p:sp>
      <p:sp>
        <p:nvSpPr>
          <p:cNvPr id="2414" name="Google Shape;2414;p64"/>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questions?</a:t>
            </a:r>
            <a:endParaRPr dirty="0"/>
          </a:p>
        </p:txBody>
      </p:sp>
      <p:sp>
        <p:nvSpPr>
          <p:cNvPr id="2415" name="Google Shape;2415;p64"/>
          <p:cNvSpPr txBox="1"/>
          <p:nvPr/>
        </p:nvSpPr>
        <p:spPr>
          <a:xfrm>
            <a:off x="1157300" y="4197825"/>
            <a:ext cx="4151700" cy="2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Poppins"/>
                <a:ea typeface="Poppins"/>
                <a:cs typeface="Poppins"/>
                <a:sym typeface="Poppins"/>
              </a:rPr>
              <a:t>Please keep this slide for attribution</a:t>
            </a:r>
            <a:endParaRPr sz="1200" dirty="0">
              <a:solidFill>
                <a:schemeClr val="dk1"/>
              </a:solidFill>
              <a:latin typeface="Poppins"/>
              <a:ea typeface="Poppins"/>
              <a:cs typeface="Poppins"/>
              <a:sym typeface="Poppins"/>
            </a:endParaRPr>
          </a:p>
        </p:txBody>
      </p:sp>
      <p:grpSp>
        <p:nvGrpSpPr>
          <p:cNvPr id="2416" name="Google Shape;2416;p64"/>
          <p:cNvGrpSpPr/>
          <p:nvPr/>
        </p:nvGrpSpPr>
        <p:grpSpPr>
          <a:xfrm>
            <a:off x="5361478" y="2513937"/>
            <a:ext cx="597900" cy="385800"/>
            <a:chOff x="2289878" y="3082512"/>
            <a:chExt cx="597900" cy="385800"/>
          </a:xfrm>
        </p:grpSpPr>
        <p:sp>
          <p:nvSpPr>
            <p:cNvPr id="2417" name="Google Shape;2417;p64"/>
            <p:cNvSpPr/>
            <p:nvPr/>
          </p:nvSpPr>
          <p:spPr>
            <a:xfrm>
              <a:off x="2447030" y="3130409"/>
              <a:ext cx="282876" cy="28321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18;p64"/>
            <p:cNvSpPr/>
            <p:nvPr/>
          </p:nvSpPr>
          <p:spPr>
            <a:xfrm>
              <a:off x="2289878" y="3082512"/>
              <a:ext cx="597900" cy="385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19" name="Google Shape;2419;p64"/>
          <p:cNvGrpSpPr/>
          <p:nvPr/>
        </p:nvGrpSpPr>
        <p:grpSpPr>
          <a:xfrm>
            <a:off x="4573177" y="2513937"/>
            <a:ext cx="597900" cy="385800"/>
            <a:chOff x="1501577" y="3082512"/>
            <a:chExt cx="597900" cy="385800"/>
          </a:xfrm>
        </p:grpSpPr>
        <p:grpSp>
          <p:nvGrpSpPr>
            <p:cNvPr id="2420" name="Google Shape;2420;p64"/>
            <p:cNvGrpSpPr/>
            <p:nvPr/>
          </p:nvGrpSpPr>
          <p:grpSpPr>
            <a:xfrm>
              <a:off x="1659114" y="3130469"/>
              <a:ext cx="283212" cy="282899"/>
              <a:chOff x="3303268" y="3817349"/>
              <a:chExt cx="346056" cy="345674"/>
            </a:xfrm>
          </p:grpSpPr>
          <p:sp>
            <p:nvSpPr>
              <p:cNvPr id="2421" name="Google Shape;2421;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25" name="Google Shape;2425;p64"/>
            <p:cNvSpPr/>
            <p:nvPr/>
          </p:nvSpPr>
          <p:spPr>
            <a:xfrm>
              <a:off x="1501577" y="3082512"/>
              <a:ext cx="597900" cy="385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26" name="Google Shape;2426;p64"/>
          <p:cNvGrpSpPr/>
          <p:nvPr/>
        </p:nvGrpSpPr>
        <p:grpSpPr>
          <a:xfrm>
            <a:off x="3784875" y="2513937"/>
            <a:ext cx="597900" cy="385800"/>
            <a:chOff x="713275" y="3082512"/>
            <a:chExt cx="597900" cy="385800"/>
          </a:xfrm>
        </p:grpSpPr>
        <p:grpSp>
          <p:nvGrpSpPr>
            <p:cNvPr id="2427" name="Google Shape;2427;p64"/>
            <p:cNvGrpSpPr/>
            <p:nvPr/>
          </p:nvGrpSpPr>
          <p:grpSpPr>
            <a:xfrm>
              <a:off x="870716" y="3133963"/>
              <a:ext cx="283558" cy="283245"/>
              <a:chOff x="3752358" y="3817349"/>
              <a:chExt cx="346056" cy="345674"/>
            </a:xfrm>
          </p:grpSpPr>
          <p:sp>
            <p:nvSpPr>
              <p:cNvPr id="2428" name="Google Shape;2428;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32" name="Google Shape;2432;p64"/>
            <p:cNvSpPr/>
            <p:nvPr/>
          </p:nvSpPr>
          <p:spPr>
            <a:xfrm>
              <a:off x="713275" y="3082512"/>
              <a:ext cx="597900" cy="385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33" name="Google Shape;2433;p64"/>
          <p:cNvGrpSpPr/>
          <p:nvPr/>
        </p:nvGrpSpPr>
        <p:grpSpPr>
          <a:xfrm rot="10800000" flipH="1">
            <a:off x="6773992" y="-1205456"/>
            <a:ext cx="4151819" cy="5527900"/>
            <a:chOff x="6309526" y="836950"/>
            <a:chExt cx="3920509" cy="5219925"/>
          </a:xfrm>
        </p:grpSpPr>
        <p:pic>
          <p:nvPicPr>
            <p:cNvPr id="2434" name="Google Shape;2434;p64"/>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2435" name="Google Shape;2435;p64"/>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64"/>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64"/>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38" name="Google Shape;2438;p64"/>
            <p:cNvGrpSpPr/>
            <p:nvPr/>
          </p:nvGrpSpPr>
          <p:grpSpPr>
            <a:xfrm>
              <a:off x="7280400" y="3719575"/>
              <a:ext cx="582050" cy="582425"/>
              <a:chOff x="959750" y="3039275"/>
              <a:chExt cx="582050" cy="582425"/>
            </a:xfrm>
          </p:grpSpPr>
          <p:sp>
            <p:nvSpPr>
              <p:cNvPr id="2439" name="Google Shape;2439;p6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6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6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6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6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6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5;p6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46" name="Google Shape;2446;p64"/>
            <p:cNvGrpSpPr/>
            <p:nvPr/>
          </p:nvGrpSpPr>
          <p:grpSpPr>
            <a:xfrm>
              <a:off x="7728436" y="3524084"/>
              <a:ext cx="134004" cy="134004"/>
              <a:chOff x="8356813" y="1074288"/>
              <a:chExt cx="351900" cy="351900"/>
            </a:xfrm>
          </p:grpSpPr>
          <p:sp>
            <p:nvSpPr>
              <p:cNvPr id="2447" name="Google Shape;2447;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49" name="Google Shape;2449;p64"/>
            <p:cNvGrpSpPr/>
            <p:nvPr/>
          </p:nvGrpSpPr>
          <p:grpSpPr>
            <a:xfrm>
              <a:off x="7344361" y="3150259"/>
              <a:ext cx="134004" cy="134004"/>
              <a:chOff x="8356813" y="1074288"/>
              <a:chExt cx="351900" cy="351900"/>
            </a:xfrm>
          </p:grpSpPr>
          <p:sp>
            <p:nvSpPr>
              <p:cNvPr id="2450" name="Google Shape;2450;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52" name="Google Shape;2452;p64"/>
            <p:cNvGrpSpPr/>
            <p:nvPr/>
          </p:nvGrpSpPr>
          <p:grpSpPr>
            <a:xfrm>
              <a:off x="8337811" y="2464059"/>
              <a:ext cx="134004" cy="134004"/>
              <a:chOff x="8356813" y="1074288"/>
              <a:chExt cx="351900" cy="351900"/>
            </a:xfrm>
          </p:grpSpPr>
          <p:sp>
            <p:nvSpPr>
              <p:cNvPr id="2453" name="Google Shape;2453;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4;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55" name="Google Shape;2455;p64"/>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56" name="Google Shape;2456;p64"/>
            <p:cNvGrpSpPr/>
            <p:nvPr/>
          </p:nvGrpSpPr>
          <p:grpSpPr>
            <a:xfrm>
              <a:off x="8337812" y="3492483"/>
              <a:ext cx="699928" cy="1651024"/>
              <a:chOff x="8337812" y="3492483"/>
              <a:chExt cx="699928" cy="1651024"/>
            </a:xfrm>
          </p:grpSpPr>
          <p:sp>
            <p:nvSpPr>
              <p:cNvPr id="2457" name="Google Shape;2457;p6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6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6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60" name="Google Shape;2460;p64"/>
            <p:cNvGrpSpPr/>
            <p:nvPr/>
          </p:nvGrpSpPr>
          <p:grpSpPr>
            <a:xfrm>
              <a:off x="7945225" y="4302000"/>
              <a:ext cx="904666" cy="726121"/>
              <a:chOff x="7945225" y="4302000"/>
              <a:chExt cx="904666" cy="726121"/>
            </a:xfrm>
          </p:grpSpPr>
          <p:sp>
            <p:nvSpPr>
              <p:cNvPr id="2461" name="Google Shape;2461;p6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2;p6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6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64" name="Google Shape;2464;p64"/>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65" name="Google Shape;2465;p64"/>
          <p:cNvGrpSpPr/>
          <p:nvPr/>
        </p:nvGrpSpPr>
        <p:grpSpPr>
          <a:xfrm>
            <a:off x="1234025" y="3961251"/>
            <a:ext cx="4558967" cy="134100"/>
            <a:chOff x="796100" y="3019701"/>
            <a:chExt cx="4558967" cy="134100"/>
          </a:xfrm>
        </p:grpSpPr>
        <p:sp>
          <p:nvSpPr>
            <p:cNvPr id="2466" name="Google Shape;2466;p6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467" name="Google Shape;2467;p6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68" name="Google Shape;2468;p6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213"/>
        <p:cNvGrpSpPr/>
        <p:nvPr/>
      </p:nvGrpSpPr>
      <p:grpSpPr>
        <a:xfrm>
          <a:off x="0" y="0"/>
          <a:ext cx="0" cy="0"/>
          <a:chOff x="0" y="0"/>
          <a:chExt cx="0" cy="0"/>
        </a:xfrm>
      </p:grpSpPr>
      <p:sp>
        <p:nvSpPr>
          <p:cNvPr id="3214" name="Google Shape;3214;p72"/>
          <p:cNvSpPr txBox="1"/>
          <p:nvPr/>
        </p:nvSpPr>
        <p:spPr>
          <a:xfrm>
            <a:off x="716775" y="1188000"/>
            <a:ext cx="7710600" cy="7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a:solidFill>
                  <a:schemeClr val="lt1"/>
                </a:solidFill>
              </a:rPr>
              <a:t>You can easily </a:t>
            </a:r>
            <a:r>
              <a:rPr lang="en" sz="1100" b="1">
                <a:solidFill>
                  <a:schemeClr val="hlink"/>
                </a:solidFill>
              </a:rPr>
              <a:t>resize </a:t>
            </a:r>
            <a:r>
              <a:rPr lang="en" sz="1100">
                <a:solidFill>
                  <a:schemeClr val="lt1"/>
                </a:solidFill>
              </a:rPr>
              <a:t>these resources without losing quality. To </a:t>
            </a:r>
            <a:r>
              <a:rPr lang="en" sz="1100" b="1">
                <a:solidFill>
                  <a:schemeClr val="hlink"/>
                </a:solidFill>
              </a:rPr>
              <a:t>change the color</a:t>
            </a:r>
            <a:r>
              <a:rPr lang="en" sz="1100">
                <a:solidFill>
                  <a:schemeClr val="lt1"/>
                </a:solidFill>
              </a:rPr>
              <a:t>, just ungroup the resource and click on the object you want to change. Then, click on the paint bucket and select the color you want. Group the resource again when you’re done. You can also look for more </a:t>
            </a:r>
            <a:r>
              <a:rPr lang="en" sz="1100" b="1">
                <a:solidFill>
                  <a:schemeClr val="hlink"/>
                </a:solidFill>
                <a:uFill>
                  <a:noFill/>
                </a:uFill>
                <a:hlinkClick r:id="rId3"/>
              </a:rPr>
              <a:t>infographics</a:t>
            </a:r>
            <a:r>
              <a:rPr lang="en" sz="1100" b="1">
                <a:solidFill>
                  <a:schemeClr val="hlink"/>
                </a:solidFill>
              </a:rPr>
              <a:t> </a:t>
            </a:r>
            <a:r>
              <a:rPr lang="en" sz="1100">
                <a:solidFill>
                  <a:schemeClr val="lt1"/>
                </a:solidFill>
              </a:rPr>
              <a:t>on Slidesgo.</a:t>
            </a:r>
            <a:endParaRPr sz="1100" dirty="0">
              <a:solidFill>
                <a:srgbClr val="FFFFFF"/>
              </a:solidFill>
            </a:endParaRPr>
          </a:p>
        </p:txBody>
      </p:sp>
      <p:grpSp>
        <p:nvGrpSpPr>
          <p:cNvPr id="3215" name="Google Shape;3215;p72"/>
          <p:cNvGrpSpPr/>
          <p:nvPr/>
        </p:nvGrpSpPr>
        <p:grpSpPr>
          <a:xfrm>
            <a:off x="5117640" y="3085736"/>
            <a:ext cx="474294" cy="551291"/>
            <a:chOff x="4727025" y="1332775"/>
            <a:chExt cx="59900" cy="69625"/>
          </a:xfrm>
        </p:grpSpPr>
        <p:sp>
          <p:nvSpPr>
            <p:cNvPr id="3216" name="Google Shape;3216;p72"/>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72"/>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18" name="Google Shape;3218;p72"/>
          <p:cNvGrpSpPr/>
          <p:nvPr/>
        </p:nvGrpSpPr>
        <p:grpSpPr>
          <a:xfrm>
            <a:off x="5731296" y="2314340"/>
            <a:ext cx="555653" cy="557031"/>
            <a:chOff x="4820425" y="1329900"/>
            <a:chExt cx="70175" cy="70350"/>
          </a:xfrm>
        </p:grpSpPr>
        <p:sp>
          <p:nvSpPr>
            <p:cNvPr id="3219" name="Google Shape;3219;p72"/>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72"/>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72"/>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2" name="Google Shape;3222;p72"/>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23" name="Google Shape;3223;p72"/>
          <p:cNvGrpSpPr/>
          <p:nvPr/>
        </p:nvGrpSpPr>
        <p:grpSpPr>
          <a:xfrm>
            <a:off x="6357664" y="2318845"/>
            <a:ext cx="582574" cy="533871"/>
            <a:chOff x="4903200" y="1331525"/>
            <a:chExt cx="73575" cy="67425"/>
          </a:xfrm>
        </p:grpSpPr>
        <p:sp>
          <p:nvSpPr>
            <p:cNvPr id="3224" name="Google Shape;3224;p72"/>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72"/>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26" name="Google Shape;3226;p72"/>
          <p:cNvGrpSpPr/>
          <p:nvPr/>
        </p:nvGrpSpPr>
        <p:grpSpPr>
          <a:xfrm>
            <a:off x="5717142" y="3078709"/>
            <a:ext cx="583960" cy="565345"/>
            <a:chOff x="4815575" y="1416800"/>
            <a:chExt cx="73750" cy="71400"/>
          </a:xfrm>
        </p:grpSpPr>
        <p:sp>
          <p:nvSpPr>
            <p:cNvPr id="3227" name="Google Shape;3227;p72"/>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72"/>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9" name="Google Shape;3229;p72"/>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30" name="Google Shape;3230;p72"/>
          <p:cNvGrpSpPr/>
          <p:nvPr/>
        </p:nvGrpSpPr>
        <p:grpSpPr>
          <a:xfrm>
            <a:off x="6351924" y="3108896"/>
            <a:ext cx="589898" cy="504970"/>
            <a:chOff x="4902475" y="1418875"/>
            <a:chExt cx="74500" cy="63775"/>
          </a:xfrm>
        </p:grpSpPr>
        <p:sp>
          <p:nvSpPr>
            <p:cNvPr id="3231" name="Google Shape;3231;p72"/>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2" name="Google Shape;3232;p72"/>
            <p:cNvSpPr/>
            <p:nvPr/>
          </p:nvSpPr>
          <p:spPr>
            <a:xfrm>
              <a:off x="4916350"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33" name="Google Shape;3233;p72"/>
          <p:cNvGrpSpPr/>
          <p:nvPr/>
        </p:nvGrpSpPr>
        <p:grpSpPr>
          <a:xfrm>
            <a:off x="5727139" y="3826000"/>
            <a:ext cx="563967" cy="567127"/>
            <a:chOff x="4818100" y="1507675"/>
            <a:chExt cx="71225" cy="71625"/>
          </a:xfrm>
        </p:grpSpPr>
        <p:sp>
          <p:nvSpPr>
            <p:cNvPr id="3234" name="Google Shape;3234;p72"/>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72"/>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72"/>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72"/>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38" name="Google Shape;3238;p72"/>
          <p:cNvGrpSpPr/>
          <p:nvPr/>
        </p:nvGrpSpPr>
        <p:grpSpPr>
          <a:xfrm>
            <a:off x="5040636" y="3829461"/>
            <a:ext cx="628301" cy="588505"/>
            <a:chOff x="4721450" y="1509475"/>
            <a:chExt cx="79350" cy="74325"/>
          </a:xfrm>
        </p:grpSpPr>
        <p:sp>
          <p:nvSpPr>
            <p:cNvPr id="3239" name="Google Shape;3239;p72"/>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72"/>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72"/>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72"/>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43" name="Google Shape;3243;p72"/>
          <p:cNvGrpSpPr/>
          <p:nvPr/>
        </p:nvGrpSpPr>
        <p:grpSpPr>
          <a:xfrm>
            <a:off x="6386170" y="3814027"/>
            <a:ext cx="557038" cy="562772"/>
            <a:chOff x="4906800" y="1507500"/>
            <a:chExt cx="70350" cy="71075"/>
          </a:xfrm>
        </p:grpSpPr>
        <p:sp>
          <p:nvSpPr>
            <p:cNvPr id="3244" name="Google Shape;3244;p72"/>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72"/>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72"/>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72"/>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72"/>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49" name="Google Shape;3249;p72"/>
          <p:cNvGrpSpPr/>
          <p:nvPr/>
        </p:nvGrpSpPr>
        <p:grpSpPr>
          <a:xfrm>
            <a:off x="4423778" y="2340963"/>
            <a:ext cx="517934" cy="517934"/>
            <a:chOff x="3736598" y="2170606"/>
            <a:chExt cx="404889" cy="404889"/>
          </a:xfrm>
        </p:grpSpPr>
        <p:sp>
          <p:nvSpPr>
            <p:cNvPr id="3250" name="Google Shape;3250;p72"/>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72"/>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72"/>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72"/>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54" name="Google Shape;3254;p72"/>
          <p:cNvGrpSpPr/>
          <p:nvPr/>
        </p:nvGrpSpPr>
        <p:grpSpPr>
          <a:xfrm>
            <a:off x="3690839" y="2341061"/>
            <a:ext cx="586986" cy="517740"/>
            <a:chOff x="3161917" y="2170682"/>
            <a:chExt cx="458870" cy="404737"/>
          </a:xfrm>
        </p:grpSpPr>
        <p:sp>
          <p:nvSpPr>
            <p:cNvPr id="3255" name="Google Shape;3255;p72"/>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72"/>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72"/>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58" name="Google Shape;3258;p72"/>
          <p:cNvGrpSpPr/>
          <p:nvPr/>
        </p:nvGrpSpPr>
        <p:grpSpPr>
          <a:xfrm>
            <a:off x="3713860" y="3102400"/>
            <a:ext cx="540943" cy="517963"/>
            <a:chOff x="3179914" y="2889488"/>
            <a:chExt cx="422876" cy="404911"/>
          </a:xfrm>
        </p:grpSpPr>
        <p:sp>
          <p:nvSpPr>
            <p:cNvPr id="3259" name="Google Shape;3259;p72"/>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0" name="Google Shape;3260;p72"/>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1" name="Google Shape;3261;p72"/>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72"/>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3" name="Google Shape;3263;p72"/>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4" name="Google Shape;3264;p72"/>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65" name="Google Shape;3265;p72"/>
          <p:cNvGrpSpPr/>
          <p:nvPr/>
        </p:nvGrpSpPr>
        <p:grpSpPr>
          <a:xfrm>
            <a:off x="4414654" y="3102358"/>
            <a:ext cx="536180" cy="518047"/>
            <a:chOff x="3729467" y="2889422"/>
            <a:chExt cx="419153" cy="404977"/>
          </a:xfrm>
        </p:grpSpPr>
        <p:sp>
          <p:nvSpPr>
            <p:cNvPr id="3266" name="Google Shape;3266;p72"/>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72"/>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72"/>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72"/>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72"/>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72"/>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72"/>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73" name="Google Shape;3273;p72"/>
          <p:cNvGrpSpPr/>
          <p:nvPr/>
        </p:nvGrpSpPr>
        <p:grpSpPr>
          <a:xfrm>
            <a:off x="1951688" y="3445787"/>
            <a:ext cx="965351" cy="134611"/>
            <a:chOff x="4411970" y="2962952"/>
            <a:chExt cx="706544" cy="104212"/>
          </a:xfrm>
        </p:grpSpPr>
        <p:sp>
          <p:nvSpPr>
            <p:cNvPr id="3274" name="Google Shape;3274;p72"/>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72"/>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72"/>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72"/>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78" name="Google Shape;3278;p72"/>
          <p:cNvGrpSpPr/>
          <p:nvPr/>
        </p:nvGrpSpPr>
        <p:grpSpPr>
          <a:xfrm>
            <a:off x="1951688" y="3041077"/>
            <a:ext cx="960158" cy="289172"/>
            <a:chOff x="4411970" y="2726085"/>
            <a:chExt cx="643107" cy="193659"/>
          </a:xfrm>
        </p:grpSpPr>
        <p:sp>
          <p:nvSpPr>
            <p:cNvPr id="3279" name="Google Shape;3279;p72"/>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72"/>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72"/>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82" name="Google Shape;3282;p72"/>
          <p:cNvGrpSpPr/>
          <p:nvPr/>
        </p:nvGrpSpPr>
        <p:grpSpPr>
          <a:xfrm>
            <a:off x="960185" y="3295400"/>
            <a:ext cx="811503" cy="252584"/>
            <a:chOff x="4411970" y="4340222"/>
            <a:chExt cx="779467" cy="242683"/>
          </a:xfrm>
        </p:grpSpPr>
        <p:sp>
          <p:nvSpPr>
            <p:cNvPr id="3283" name="Google Shape;3283;p72"/>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72"/>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72"/>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86" name="Google Shape;3286;p72"/>
          <p:cNvGrpSpPr/>
          <p:nvPr/>
        </p:nvGrpSpPr>
        <p:grpSpPr>
          <a:xfrm>
            <a:off x="1951688" y="2709308"/>
            <a:ext cx="965160" cy="216230"/>
            <a:chOff x="4411970" y="2468674"/>
            <a:chExt cx="747317" cy="167425"/>
          </a:xfrm>
        </p:grpSpPr>
        <p:sp>
          <p:nvSpPr>
            <p:cNvPr id="3287" name="Google Shape;3287;p72"/>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72"/>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89" name="Google Shape;3289;p72"/>
          <p:cNvSpPr/>
          <p:nvPr/>
        </p:nvSpPr>
        <p:spPr>
          <a:xfrm>
            <a:off x="958435" y="3014089"/>
            <a:ext cx="810618" cy="192983"/>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90" name="Google Shape;3290;p72"/>
          <p:cNvGrpSpPr/>
          <p:nvPr/>
        </p:nvGrpSpPr>
        <p:grpSpPr>
          <a:xfrm>
            <a:off x="959254" y="2334687"/>
            <a:ext cx="1959041" cy="208784"/>
            <a:chOff x="6336019" y="3733725"/>
            <a:chExt cx="2566206" cy="351310"/>
          </a:xfrm>
        </p:grpSpPr>
        <p:sp>
          <p:nvSpPr>
            <p:cNvPr id="3291" name="Google Shape;3291;p72"/>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72"/>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72"/>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72"/>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95" name="Google Shape;3295;p72"/>
          <p:cNvGrpSpPr/>
          <p:nvPr/>
        </p:nvGrpSpPr>
        <p:grpSpPr>
          <a:xfrm>
            <a:off x="1951688" y="3950602"/>
            <a:ext cx="946551" cy="153200"/>
            <a:chOff x="4404545" y="3301592"/>
            <a:chExt cx="782403" cy="129272"/>
          </a:xfrm>
        </p:grpSpPr>
        <p:sp>
          <p:nvSpPr>
            <p:cNvPr id="3296" name="Google Shape;3296;p72"/>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72"/>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98" name="Google Shape;3298;p72"/>
          <p:cNvGrpSpPr/>
          <p:nvPr/>
        </p:nvGrpSpPr>
        <p:grpSpPr>
          <a:xfrm>
            <a:off x="1951688" y="3695937"/>
            <a:ext cx="962257" cy="139127"/>
            <a:chOff x="4411970" y="3131459"/>
            <a:chExt cx="710520" cy="117397"/>
          </a:xfrm>
        </p:grpSpPr>
        <p:sp>
          <p:nvSpPr>
            <p:cNvPr id="3299" name="Google Shape;3299;p72"/>
            <p:cNvSpPr/>
            <p:nvPr/>
          </p:nvSpPr>
          <p:spPr>
            <a:xfrm>
              <a:off x="4411970" y="3131459"/>
              <a:ext cx="710520" cy="117397"/>
            </a:xfrm>
            <a:custGeom>
              <a:avLst/>
              <a:gdLst/>
              <a:ahLst/>
              <a:cxnLst/>
              <a:rect l="l" t="t" r="r" b="b"/>
              <a:pathLst>
                <a:path w="15736" h="2600" extrusionOk="0">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72"/>
            <p:cNvSpPr/>
            <p:nvPr/>
          </p:nvSpPr>
          <p:spPr>
            <a:xfrm>
              <a:off x="4411970" y="3131459"/>
              <a:ext cx="168012" cy="117397"/>
            </a:xfrm>
            <a:custGeom>
              <a:avLst/>
              <a:gdLst/>
              <a:ahLst/>
              <a:cxnLst/>
              <a:rect l="l" t="t" r="r" b="b"/>
              <a:pathLst>
                <a:path w="3721" h="2600" extrusionOk="0">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01" name="Google Shape;3301;p72" descr="Timeline background shape"/>
          <p:cNvSpPr/>
          <p:nvPr/>
        </p:nvSpPr>
        <p:spPr>
          <a:xfrm>
            <a:off x="1951688" y="4219341"/>
            <a:ext cx="960300" cy="15300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02" name="Google Shape;3302;p72"/>
          <p:cNvGrpSpPr/>
          <p:nvPr/>
        </p:nvGrpSpPr>
        <p:grpSpPr>
          <a:xfrm>
            <a:off x="951833" y="3621603"/>
            <a:ext cx="823838" cy="458988"/>
            <a:chOff x="4411970" y="1801825"/>
            <a:chExt cx="734586" cy="409262"/>
          </a:xfrm>
        </p:grpSpPr>
        <p:sp>
          <p:nvSpPr>
            <p:cNvPr id="3303" name="Google Shape;3303;p72"/>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72"/>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5" name="Google Shape;3305;p72"/>
          <p:cNvGrpSpPr/>
          <p:nvPr/>
        </p:nvGrpSpPr>
        <p:grpSpPr>
          <a:xfrm>
            <a:off x="3056804" y="2339173"/>
            <a:ext cx="521514" cy="521514"/>
            <a:chOff x="5681300" y="2527788"/>
            <a:chExt cx="805800" cy="805800"/>
          </a:xfrm>
        </p:grpSpPr>
        <p:sp>
          <p:nvSpPr>
            <p:cNvPr id="3306" name="Google Shape;3306;p72"/>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72"/>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8" name="Google Shape;3308;p72"/>
          <p:cNvGrpSpPr/>
          <p:nvPr/>
        </p:nvGrpSpPr>
        <p:grpSpPr>
          <a:xfrm>
            <a:off x="3051044" y="3094865"/>
            <a:ext cx="533033" cy="533033"/>
            <a:chOff x="4049800" y="640400"/>
            <a:chExt cx="858900" cy="858900"/>
          </a:xfrm>
        </p:grpSpPr>
        <p:sp>
          <p:nvSpPr>
            <p:cNvPr id="3309" name="Google Shape;3309;p72"/>
            <p:cNvSpPr/>
            <p:nvPr/>
          </p:nvSpPr>
          <p:spPr>
            <a:xfrm>
              <a:off x="4049800" y="640400"/>
              <a:ext cx="858900" cy="858900"/>
            </a:xfrm>
            <a:prstGeom prst="donut">
              <a:avLst>
                <a:gd name="adj" fmla="val 25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72"/>
            <p:cNvSpPr/>
            <p:nvPr/>
          </p:nvSpPr>
          <p:spPr>
            <a:xfrm>
              <a:off x="4049800" y="640400"/>
              <a:ext cx="858900" cy="858900"/>
            </a:xfrm>
            <a:prstGeom prst="blockArc">
              <a:avLst>
                <a:gd name="adj1" fmla="val 7914150"/>
                <a:gd name="adj2" fmla="val 0"/>
                <a:gd name="adj3" fmla="val 25000"/>
              </a:avLst>
            </a:prstGeom>
            <a:solidFill>
              <a:srgbClr val="667E92"/>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11" name="Google Shape;3311;p72"/>
          <p:cNvGrpSpPr/>
          <p:nvPr/>
        </p:nvGrpSpPr>
        <p:grpSpPr>
          <a:xfrm>
            <a:off x="2976527" y="3772543"/>
            <a:ext cx="682068" cy="682068"/>
            <a:chOff x="5080188" y="927900"/>
            <a:chExt cx="961200" cy="961200"/>
          </a:xfrm>
        </p:grpSpPr>
        <p:sp>
          <p:nvSpPr>
            <p:cNvPr id="3312" name="Google Shape;3312;p72"/>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72"/>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72"/>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72"/>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72"/>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72"/>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72"/>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72"/>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20" name="Google Shape;3320;p72"/>
          <p:cNvGrpSpPr/>
          <p:nvPr/>
        </p:nvGrpSpPr>
        <p:grpSpPr>
          <a:xfrm>
            <a:off x="4440026" y="3869234"/>
            <a:ext cx="505650" cy="504006"/>
            <a:chOff x="6039282" y="1042577"/>
            <a:chExt cx="734315" cy="731929"/>
          </a:xfrm>
        </p:grpSpPr>
        <p:sp>
          <p:nvSpPr>
            <p:cNvPr id="3321" name="Google Shape;3321;p7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7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7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7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7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7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7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7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7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7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7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7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7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7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7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7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7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7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7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7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7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2" name="Google Shape;3342;p72"/>
          <p:cNvGrpSpPr/>
          <p:nvPr/>
        </p:nvGrpSpPr>
        <p:grpSpPr>
          <a:xfrm>
            <a:off x="5052628" y="2298862"/>
            <a:ext cx="567744" cy="602136"/>
            <a:chOff x="1825800" y="1651625"/>
            <a:chExt cx="539989" cy="571775"/>
          </a:xfrm>
        </p:grpSpPr>
        <p:sp>
          <p:nvSpPr>
            <p:cNvPr id="3343" name="Google Shape;3343;p72"/>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72"/>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72"/>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72"/>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7" name="Google Shape;3347;p72"/>
          <p:cNvGrpSpPr/>
          <p:nvPr/>
        </p:nvGrpSpPr>
        <p:grpSpPr>
          <a:xfrm>
            <a:off x="3727557" y="3855579"/>
            <a:ext cx="508123" cy="507955"/>
            <a:chOff x="1897577" y="2802432"/>
            <a:chExt cx="492176" cy="492014"/>
          </a:xfrm>
        </p:grpSpPr>
        <p:sp>
          <p:nvSpPr>
            <p:cNvPr id="3348" name="Google Shape;3348;p72"/>
            <p:cNvSpPr/>
            <p:nvPr/>
          </p:nvSpPr>
          <p:spPr>
            <a:xfrm>
              <a:off x="2067309" y="2802432"/>
              <a:ext cx="152163" cy="136326"/>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72"/>
            <p:cNvSpPr/>
            <p:nvPr/>
          </p:nvSpPr>
          <p:spPr>
            <a:xfrm>
              <a:off x="2179099" y="2814350"/>
              <a:ext cx="163452" cy="166049"/>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72"/>
            <p:cNvSpPr/>
            <p:nvPr/>
          </p:nvSpPr>
          <p:spPr>
            <a:xfrm>
              <a:off x="2236848" y="3048492"/>
              <a:ext cx="152905" cy="144760"/>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72"/>
            <p:cNvSpPr/>
            <p:nvPr/>
          </p:nvSpPr>
          <p:spPr>
            <a:xfrm>
              <a:off x="1944586" y="2814543"/>
              <a:ext cx="163097" cy="166226"/>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2" name="Google Shape;3352;p72"/>
            <p:cNvSpPr/>
            <p:nvPr/>
          </p:nvSpPr>
          <p:spPr>
            <a:xfrm>
              <a:off x="2236848" y="2903562"/>
              <a:ext cx="152905" cy="144954"/>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3" name="Google Shape;3353;p72"/>
            <p:cNvSpPr/>
            <p:nvPr/>
          </p:nvSpPr>
          <p:spPr>
            <a:xfrm>
              <a:off x="2179099" y="3116417"/>
              <a:ext cx="163452" cy="166242"/>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72"/>
            <p:cNvSpPr/>
            <p:nvPr/>
          </p:nvSpPr>
          <p:spPr>
            <a:xfrm>
              <a:off x="1897577" y="2903933"/>
              <a:ext cx="152727" cy="144583"/>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72"/>
            <p:cNvSpPr/>
            <p:nvPr/>
          </p:nvSpPr>
          <p:spPr>
            <a:xfrm>
              <a:off x="2067309" y="3158056"/>
              <a:ext cx="152163" cy="13639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72"/>
            <p:cNvSpPr/>
            <p:nvPr/>
          </p:nvSpPr>
          <p:spPr>
            <a:xfrm>
              <a:off x="1944586" y="3116046"/>
              <a:ext cx="163097" cy="166242"/>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72"/>
            <p:cNvSpPr/>
            <p:nvPr/>
          </p:nvSpPr>
          <p:spPr>
            <a:xfrm>
              <a:off x="1897577" y="3048492"/>
              <a:ext cx="152727" cy="144390"/>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72"/>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72"/>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60" name="Google Shape;3360;p72"/>
          <p:cNvGrpSpPr/>
          <p:nvPr/>
        </p:nvGrpSpPr>
        <p:grpSpPr>
          <a:xfrm>
            <a:off x="959087" y="4169123"/>
            <a:ext cx="809227" cy="200842"/>
            <a:chOff x="2013045" y="4813233"/>
            <a:chExt cx="921986" cy="228854"/>
          </a:xfrm>
        </p:grpSpPr>
        <p:sp>
          <p:nvSpPr>
            <p:cNvPr id="3361" name="Google Shape;3361;p72"/>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72"/>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63" name="Google Shape;3363;p72"/>
          <p:cNvGrpSpPr/>
          <p:nvPr/>
        </p:nvGrpSpPr>
        <p:grpSpPr>
          <a:xfrm>
            <a:off x="967547" y="2656004"/>
            <a:ext cx="792421" cy="269941"/>
            <a:chOff x="1046767" y="4756633"/>
            <a:chExt cx="859646" cy="292841"/>
          </a:xfrm>
        </p:grpSpPr>
        <p:sp>
          <p:nvSpPr>
            <p:cNvPr id="3364" name="Google Shape;3364;p72"/>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72"/>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72"/>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67" name="Google Shape;3367;p72"/>
          <p:cNvSpPr/>
          <p:nvPr/>
        </p:nvSpPr>
        <p:spPr>
          <a:xfrm>
            <a:off x="7401300" y="2350672"/>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72"/>
          <p:cNvSpPr/>
          <p:nvPr/>
        </p:nvSpPr>
        <p:spPr>
          <a:xfrm>
            <a:off x="7100754" y="2333075"/>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72"/>
          <p:cNvSpPr/>
          <p:nvPr/>
        </p:nvSpPr>
        <p:spPr>
          <a:xfrm>
            <a:off x="7723043" y="23395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72"/>
          <p:cNvSpPr/>
          <p:nvPr/>
        </p:nvSpPr>
        <p:spPr>
          <a:xfrm>
            <a:off x="8017748" y="2333075"/>
            <a:ext cx="163855" cy="129198"/>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71" name="Google Shape;3371;p72"/>
          <p:cNvGrpSpPr/>
          <p:nvPr/>
        </p:nvGrpSpPr>
        <p:grpSpPr>
          <a:xfrm>
            <a:off x="7103403" y="2550562"/>
            <a:ext cx="166473" cy="141497"/>
            <a:chOff x="4660325" y="1866850"/>
            <a:chExt cx="68350" cy="58100"/>
          </a:xfrm>
        </p:grpSpPr>
        <p:sp>
          <p:nvSpPr>
            <p:cNvPr id="3372" name="Google Shape;3372;p72"/>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72"/>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74" name="Google Shape;3374;p72"/>
          <p:cNvGrpSpPr/>
          <p:nvPr/>
        </p:nvGrpSpPr>
        <p:grpSpPr>
          <a:xfrm>
            <a:off x="7412747" y="2576286"/>
            <a:ext cx="162515" cy="90049"/>
            <a:chOff x="4791775" y="1877500"/>
            <a:chExt cx="66725" cy="36975"/>
          </a:xfrm>
        </p:grpSpPr>
        <p:sp>
          <p:nvSpPr>
            <p:cNvPr id="3375" name="Google Shape;3375;p72"/>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72"/>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77" name="Google Shape;3377;p72"/>
          <p:cNvGrpSpPr/>
          <p:nvPr/>
        </p:nvGrpSpPr>
        <p:grpSpPr>
          <a:xfrm>
            <a:off x="7734460" y="2576286"/>
            <a:ext cx="144979" cy="90049"/>
            <a:chOff x="4923925" y="1877500"/>
            <a:chExt cx="59525" cy="36975"/>
          </a:xfrm>
        </p:grpSpPr>
        <p:sp>
          <p:nvSpPr>
            <p:cNvPr id="3378" name="Google Shape;3378;p72"/>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72"/>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80" name="Google Shape;3380;p72"/>
          <p:cNvGrpSpPr/>
          <p:nvPr/>
        </p:nvGrpSpPr>
        <p:grpSpPr>
          <a:xfrm>
            <a:off x="8028952" y="2558477"/>
            <a:ext cx="141447" cy="125667"/>
            <a:chOff x="5058450" y="1870100"/>
            <a:chExt cx="58075" cy="51600"/>
          </a:xfrm>
        </p:grpSpPr>
        <p:sp>
          <p:nvSpPr>
            <p:cNvPr id="3381" name="Google Shape;3381;p72"/>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72"/>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83" name="Google Shape;3383;p72"/>
          <p:cNvGrpSpPr/>
          <p:nvPr/>
        </p:nvGrpSpPr>
        <p:grpSpPr>
          <a:xfrm>
            <a:off x="7443466" y="2980885"/>
            <a:ext cx="101077" cy="107645"/>
            <a:chOff x="4811425" y="2065025"/>
            <a:chExt cx="41500" cy="44200"/>
          </a:xfrm>
        </p:grpSpPr>
        <p:sp>
          <p:nvSpPr>
            <p:cNvPr id="3384" name="Google Shape;3384;p72"/>
            <p:cNvSpPr/>
            <p:nvPr/>
          </p:nvSpPr>
          <p:spPr>
            <a:xfrm>
              <a:off x="4825300" y="2065025"/>
              <a:ext cx="27625" cy="44200"/>
            </a:xfrm>
            <a:custGeom>
              <a:avLst/>
              <a:gdLst/>
              <a:ahLst/>
              <a:cxnLst/>
              <a:rect l="l" t="t" r="r" b="b"/>
              <a:pathLst>
                <a:path w="1105" h="1768" extrusionOk="0">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72"/>
            <p:cNvSpPr/>
            <p:nvPr/>
          </p:nvSpPr>
          <p:spPr>
            <a:xfrm>
              <a:off x="4811425" y="2072950"/>
              <a:ext cx="19850" cy="28350"/>
            </a:xfrm>
            <a:custGeom>
              <a:avLst/>
              <a:gdLst/>
              <a:ahLst/>
              <a:cxnLst/>
              <a:rect l="l" t="t" r="r" b="b"/>
              <a:pathLst>
                <a:path w="794" h="1134" extrusionOk="0">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86" name="Google Shape;3386;p72"/>
          <p:cNvGrpSpPr/>
          <p:nvPr/>
        </p:nvGrpSpPr>
        <p:grpSpPr>
          <a:xfrm>
            <a:off x="7735904" y="2981098"/>
            <a:ext cx="120867" cy="107218"/>
            <a:chOff x="4929875" y="2065025"/>
            <a:chExt cx="49625" cy="44025"/>
          </a:xfrm>
        </p:grpSpPr>
        <p:sp>
          <p:nvSpPr>
            <p:cNvPr id="3387" name="Google Shape;3387;p72"/>
            <p:cNvSpPr/>
            <p:nvPr/>
          </p:nvSpPr>
          <p:spPr>
            <a:xfrm>
              <a:off x="4950075" y="2065025"/>
              <a:ext cx="29425" cy="44025"/>
            </a:xfrm>
            <a:custGeom>
              <a:avLst/>
              <a:gdLst/>
              <a:ahLst/>
              <a:cxnLst/>
              <a:rect l="l" t="t" r="r" b="b"/>
              <a:pathLst>
                <a:path w="1177" h="1761" extrusionOk="0">
                  <a:moveTo>
                    <a:pt x="1" y="0"/>
                  </a:moveTo>
                  <a:lnTo>
                    <a:pt x="729" y="88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72"/>
            <p:cNvSpPr/>
            <p:nvPr/>
          </p:nvSpPr>
          <p:spPr>
            <a:xfrm>
              <a:off x="4929875" y="2065025"/>
              <a:ext cx="29425" cy="44025"/>
            </a:xfrm>
            <a:custGeom>
              <a:avLst/>
              <a:gdLst/>
              <a:ahLst/>
              <a:cxnLst/>
              <a:rect l="l" t="t" r="r" b="b"/>
              <a:pathLst>
                <a:path w="1177" h="1761" extrusionOk="0">
                  <a:moveTo>
                    <a:pt x="1" y="0"/>
                  </a:moveTo>
                  <a:lnTo>
                    <a:pt x="736" y="880"/>
                  </a:lnTo>
                  <a:lnTo>
                    <a:pt x="1" y="176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89" name="Google Shape;3389;p72"/>
          <p:cNvGrpSpPr/>
          <p:nvPr/>
        </p:nvGrpSpPr>
        <p:grpSpPr>
          <a:xfrm>
            <a:off x="8064572" y="2984112"/>
            <a:ext cx="70206" cy="101191"/>
            <a:chOff x="5083925" y="2066350"/>
            <a:chExt cx="28825" cy="41550"/>
          </a:xfrm>
        </p:grpSpPr>
        <p:sp>
          <p:nvSpPr>
            <p:cNvPr id="3390" name="Google Shape;3390;p72"/>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72"/>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92" name="Google Shape;3392;p72"/>
          <p:cNvGrpSpPr/>
          <p:nvPr/>
        </p:nvGrpSpPr>
        <p:grpSpPr>
          <a:xfrm>
            <a:off x="7096126" y="2999759"/>
            <a:ext cx="181026" cy="69896"/>
            <a:chOff x="4659775" y="2072775"/>
            <a:chExt cx="74325" cy="28700"/>
          </a:xfrm>
        </p:grpSpPr>
        <p:sp>
          <p:nvSpPr>
            <p:cNvPr id="3393" name="Google Shape;3393;p72"/>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72"/>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72"/>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96" name="Google Shape;3396;p72"/>
          <p:cNvGrpSpPr/>
          <p:nvPr/>
        </p:nvGrpSpPr>
        <p:grpSpPr>
          <a:xfrm>
            <a:off x="8015982" y="2790324"/>
            <a:ext cx="167387" cy="89197"/>
            <a:chOff x="4662475" y="1976500"/>
            <a:chExt cx="68725" cy="36625"/>
          </a:xfrm>
        </p:grpSpPr>
        <p:sp>
          <p:nvSpPr>
            <p:cNvPr id="3397" name="Google Shape;3397;p72"/>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72"/>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72"/>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00" name="Google Shape;3400;p72"/>
          <p:cNvGrpSpPr/>
          <p:nvPr/>
        </p:nvGrpSpPr>
        <p:grpSpPr>
          <a:xfrm>
            <a:off x="7712887" y="2793764"/>
            <a:ext cx="166899" cy="82317"/>
            <a:chOff x="4920150" y="1977875"/>
            <a:chExt cx="68525" cy="33800"/>
          </a:xfrm>
        </p:grpSpPr>
        <p:sp>
          <p:nvSpPr>
            <p:cNvPr id="3401" name="Google Shape;3401;p72"/>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72"/>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72"/>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04" name="Google Shape;3404;p72"/>
          <p:cNvGrpSpPr/>
          <p:nvPr/>
        </p:nvGrpSpPr>
        <p:grpSpPr>
          <a:xfrm>
            <a:off x="7124044" y="3197682"/>
            <a:ext cx="125190" cy="127859"/>
            <a:chOff x="4676550" y="2160575"/>
            <a:chExt cx="51400" cy="52500"/>
          </a:xfrm>
        </p:grpSpPr>
        <p:sp>
          <p:nvSpPr>
            <p:cNvPr id="3405" name="Google Shape;3405;p72"/>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72"/>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72"/>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08" name="Google Shape;3408;p72"/>
          <p:cNvGrpSpPr/>
          <p:nvPr/>
        </p:nvGrpSpPr>
        <p:grpSpPr>
          <a:xfrm>
            <a:off x="7421302" y="3204714"/>
            <a:ext cx="145405" cy="113794"/>
            <a:chOff x="4768325" y="2163475"/>
            <a:chExt cx="59700" cy="46725"/>
          </a:xfrm>
        </p:grpSpPr>
        <p:sp>
          <p:nvSpPr>
            <p:cNvPr id="3409" name="Google Shape;3409;p72"/>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72"/>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11" name="Google Shape;3411;p72"/>
          <p:cNvSpPr/>
          <p:nvPr/>
        </p:nvSpPr>
        <p:spPr>
          <a:xfrm>
            <a:off x="7753257" y="3196221"/>
            <a:ext cx="86159" cy="130781"/>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72"/>
          <p:cNvSpPr/>
          <p:nvPr/>
        </p:nvSpPr>
        <p:spPr>
          <a:xfrm>
            <a:off x="8025633" y="4203306"/>
            <a:ext cx="148084" cy="16298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72"/>
          <p:cNvSpPr/>
          <p:nvPr/>
        </p:nvSpPr>
        <p:spPr>
          <a:xfrm>
            <a:off x="7127089" y="3431527"/>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72"/>
          <p:cNvSpPr/>
          <p:nvPr/>
        </p:nvSpPr>
        <p:spPr>
          <a:xfrm>
            <a:off x="7095061" y="421913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72"/>
          <p:cNvSpPr/>
          <p:nvPr/>
        </p:nvSpPr>
        <p:spPr>
          <a:xfrm>
            <a:off x="7112384" y="3700780"/>
            <a:ext cx="148511" cy="11251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72"/>
          <p:cNvSpPr/>
          <p:nvPr/>
        </p:nvSpPr>
        <p:spPr>
          <a:xfrm>
            <a:off x="7746133" y="368269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17" name="Google Shape;3417;p72"/>
          <p:cNvGrpSpPr/>
          <p:nvPr/>
        </p:nvGrpSpPr>
        <p:grpSpPr>
          <a:xfrm>
            <a:off x="7437621" y="3459808"/>
            <a:ext cx="112768" cy="106853"/>
            <a:chOff x="4768575" y="2253950"/>
            <a:chExt cx="46300" cy="43875"/>
          </a:xfrm>
        </p:grpSpPr>
        <p:sp>
          <p:nvSpPr>
            <p:cNvPr id="3418" name="Google Shape;3418;p72"/>
            <p:cNvSpPr/>
            <p:nvPr/>
          </p:nvSpPr>
          <p:spPr>
            <a:xfrm>
              <a:off x="4785700" y="2253950"/>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72"/>
            <p:cNvSpPr/>
            <p:nvPr/>
          </p:nvSpPr>
          <p:spPr>
            <a:xfrm>
              <a:off x="4768575" y="2253950"/>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20" name="Google Shape;3420;p72"/>
          <p:cNvGrpSpPr/>
          <p:nvPr/>
        </p:nvGrpSpPr>
        <p:grpSpPr>
          <a:xfrm>
            <a:off x="7737243" y="3948834"/>
            <a:ext cx="118187" cy="146246"/>
            <a:chOff x="4960900" y="2433225"/>
            <a:chExt cx="48525" cy="60050"/>
          </a:xfrm>
        </p:grpSpPr>
        <p:sp>
          <p:nvSpPr>
            <p:cNvPr id="3421" name="Google Shape;3421;p72"/>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72"/>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23" name="Google Shape;3423;p72"/>
          <p:cNvGrpSpPr/>
          <p:nvPr/>
        </p:nvGrpSpPr>
        <p:grpSpPr>
          <a:xfrm>
            <a:off x="7425808" y="4212895"/>
            <a:ext cx="136394" cy="143810"/>
            <a:chOff x="4854075" y="2527625"/>
            <a:chExt cx="56000" cy="59050"/>
          </a:xfrm>
        </p:grpSpPr>
        <p:sp>
          <p:nvSpPr>
            <p:cNvPr id="3424" name="Google Shape;3424;p72"/>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72"/>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26" name="Google Shape;3426;p72"/>
          <p:cNvSpPr/>
          <p:nvPr/>
        </p:nvSpPr>
        <p:spPr>
          <a:xfrm>
            <a:off x="7441061" y="395562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72"/>
          <p:cNvSpPr/>
          <p:nvPr/>
        </p:nvSpPr>
        <p:spPr>
          <a:xfrm>
            <a:off x="8019727" y="319527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72"/>
          <p:cNvSpPr/>
          <p:nvPr/>
        </p:nvSpPr>
        <p:spPr>
          <a:xfrm>
            <a:off x="7118991" y="3955623"/>
            <a:ext cx="135298" cy="132668"/>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29" name="Google Shape;3429;p72"/>
          <p:cNvGrpSpPr/>
          <p:nvPr/>
        </p:nvGrpSpPr>
        <p:grpSpPr>
          <a:xfrm>
            <a:off x="8050020" y="3676639"/>
            <a:ext cx="99312" cy="160797"/>
            <a:chOff x="5059700" y="2334775"/>
            <a:chExt cx="40775" cy="66025"/>
          </a:xfrm>
        </p:grpSpPr>
        <p:sp>
          <p:nvSpPr>
            <p:cNvPr id="3430" name="Google Shape;3430;p72"/>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72"/>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72"/>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72"/>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72"/>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72"/>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72"/>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72"/>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72"/>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39" name="Google Shape;3439;p72"/>
          <p:cNvGrpSpPr/>
          <p:nvPr/>
        </p:nvGrpSpPr>
        <p:grpSpPr>
          <a:xfrm>
            <a:off x="8007184" y="3941771"/>
            <a:ext cx="184984" cy="160371"/>
            <a:chOff x="5037700" y="2430325"/>
            <a:chExt cx="75950" cy="65850"/>
          </a:xfrm>
        </p:grpSpPr>
        <p:sp>
          <p:nvSpPr>
            <p:cNvPr id="3440" name="Google Shape;3440;p72"/>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72"/>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42" name="Google Shape;3442;p72"/>
          <p:cNvGrpSpPr/>
          <p:nvPr/>
        </p:nvGrpSpPr>
        <p:grpSpPr>
          <a:xfrm>
            <a:off x="7426689" y="3708223"/>
            <a:ext cx="173014" cy="97629"/>
            <a:chOff x="4756975" y="2341800"/>
            <a:chExt cx="91975" cy="51925"/>
          </a:xfrm>
        </p:grpSpPr>
        <p:sp>
          <p:nvSpPr>
            <p:cNvPr id="3443" name="Google Shape;3443;p72"/>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4" name="Google Shape;3444;p72"/>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5" name="Google Shape;3445;p72"/>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72"/>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72"/>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72"/>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72"/>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72"/>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72"/>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72"/>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3" name="Google Shape;3453;p72"/>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4" name="Google Shape;3454;p72"/>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5" name="Google Shape;3455;p72"/>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6" name="Google Shape;3456;p72"/>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7" name="Google Shape;3457;p72"/>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8" name="Google Shape;3458;p72"/>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9" name="Google Shape;3459;p72"/>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0" name="Google Shape;3460;p72"/>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1" name="Google Shape;3461;p72"/>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2" name="Google Shape;3462;p72"/>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63" name="Google Shape;3463;p72"/>
          <p:cNvGrpSpPr/>
          <p:nvPr/>
        </p:nvGrpSpPr>
        <p:grpSpPr>
          <a:xfrm>
            <a:off x="7693626" y="4196920"/>
            <a:ext cx="212497" cy="175761"/>
            <a:chOff x="4943575" y="2516350"/>
            <a:chExt cx="98675" cy="81700"/>
          </a:xfrm>
        </p:grpSpPr>
        <p:sp>
          <p:nvSpPr>
            <p:cNvPr id="3464" name="Google Shape;3464;p72"/>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72"/>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6" name="Google Shape;3466;p72"/>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7" name="Google Shape;3467;p72"/>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8" name="Google Shape;3468;p72"/>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9" name="Google Shape;3469;p72"/>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0" name="Google Shape;3470;p72"/>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1" name="Google Shape;3471;p72"/>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2" name="Google Shape;3472;p72"/>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3" name="Google Shape;3473;p72"/>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4" name="Google Shape;3474;p72"/>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5" name="Google Shape;3475;p72"/>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6" name="Google Shape;3476;p72"/>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7" name="Google Shape;3477;p72"/>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8" name="Google Shape;3478;p72"/>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9" name="Google Shape;3479;p72"/>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0" name="Google Shape;3480;p72"/>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1" name="Google Shape;3481;p72"/>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2" name="Google Shape;3482;p72"/>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3" name="Google Shape;3483;p72"/>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4" name="Google Shape;3484;p72"/>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5" name="Google Shape;3485;p72"/>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6" name="Google Shape;3486;p72"/>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7" name="Google Shape;3487;p72"/>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8" name="Google Shape;3488;p72"/>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9" name="Google Shape;3489;p72"/>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0" name="Google Shape;3490;p72"/>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1" name="Google Shape;3491;p72"/>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2" name="Google Shape;3492;p72"/>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3" name="Google Shape;3493;p72"/>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4" name="Google Shape;3494;p72"/>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5" name="Google Shape;3495;p72"/>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6" name="Google Shape;3496;p72"/>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7" name="Google Shape;3497;p72"/>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8" name="Google Shape;3498;p72"/>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9" name="Google Shape;3499;p72"/>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3500;p72"/>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72"/>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72"/>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72"/>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4" name="Google Shape;3504;p72"/>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5" name="Google Shape;3505;p72"/>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6" name="Google Shape;3506;p72"/>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7" name="Google Shape;3507;p72"/>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8" name="Google Shape;3508;p72"/>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9" name="Google Shape;3509;p72"/>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0" name="Google Shape;3510;p72"/>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1" name="Google Shape;3511;p72"/>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2" name="Google Shape;3512;p72"/>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3" name="Google Shape;3513;p72"/>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4" name="Google Shape;3514;p72"/>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5" name="Google Shape;3515;p72"/>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6" name="Google Shape;3516;p72"/>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7" name="Google Shape;3517;p72"/>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8" name="Google Shape;3518;p72"/>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9" name="Google Shape;3519;p72"/>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0" name="Google Shape;3520;p72"/>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1" name="Google Shape;3521;p72"/>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2" name="Google Shape;3522;p72"/>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3" name="Google Shape;3523;p72"/>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4" name="Google Shape;3524;p72"/>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72"/>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6" name="Google Shape;3526;p72"/>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7" name="Google Shape;3527;p72"/>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8" name="Google Shape;3528;p72"/>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9" name="Google Shape;3529;p72"/>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0" name="Google Shape;3530;p72"/>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1" name="Google Shape;3531;p72"/>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2" name="Google Shape;3532;p72"/>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3" name="Google Shape;3533;p72"/>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4" name="Google Shape;3534;p72"/>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5" name="Google Shape;3535;p72"/>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6" name="Google Shape;3536;p72"/>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7" name="Google Shape;3537;p72"/>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8" name="Google Shape;3538;p72"/>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9" name="Google Shape;3539;p72"/>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0" name="Google Shape;3540;p72"/>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1" name="Google Shape;3541;p72"/>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42" name="Google Shape;3542;p72"/>
          <p:cNvSpPr/>
          <p:nvPr/>
        </p:nvSpPr>
        <p:spPr>
          <a:xfrm>
            <a:off x="7709169" y="3426066"/>
            <a:ext cx="174337" cy="174337"/>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3" name="Google Shape;3543;p72"/>
          <p:cNvSpPr/>
          <p:nvPr/>
        </p:nvSpPr>
        <p:spPr>
          <a:xfrm>
            <a:off x="8025426" y="3454885"/>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4" name="Google Shape;3544;p72"/>
          <p:cNvSpPr/>
          <p:nvPr/>
        </p:nvSpPr>
        <p:spPr>
          <a:xfrm>
            <a:off x="7127539"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5" name="Google Shape;3545;p72"/>
          <p:cNvSpPr/>
          <p:nvPr/>
        </p:nvSpPr>
        <p:spPr>
          <a:xfrm flipH="1">
            <a:off x="7434905"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6" name="Google Shape;3546;p72"/>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Use our editable graphic resources...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56"/>
        <p:cNvGrpSpPr/>
        <p:nvPr/>
      </p:nvGrpSpPr>
      <p:grpSpPr>
        <a:xfrm>
          <a:off x="0" y="0"/>
          <a:ext cx="0" cy="0"/>
          <a:chOff x="0" y="0"/>
          <a:chExt cx="0" cy="0"/>
        </a:xfrm>
      </p:grpSpPr>
      <p:grpSp>
        <p:nvGrpSpPr>
          <p:cNvPr id="10457" name="Google Shape;10457;p77"/>
          <p:cNvGrpSpPr/>
          <p:nvPr/>
        </p:nvGrpSpPr>
        <p:grpSpPr>
          <a:xfrm>
            <a:off x="708579" y="965872"/>
            <a:ext cx="1636117" cy="1526144"/>
            <a:chOff x="729238" y="1179665"/>
            <a:chExt cx="1636117" cy="1526144"/>
          </a:xfrm>
        </p:grpSpPr>
        <p:grpSp>
          <p:nvGrpSpPr>
            <p:cNvPr id="10458" name="Google Shape;10458;p77"/>
            <p:cNvGrpSpPr/>
            <p:nvPr/>
          </p:nvGrpSpPr>
          <p:grpSpPr>
            <a:xfrm>
              <a:off x="729238" y="1179665"/>
              <a:ext cx="80700" cy="1526144"/>
              <a:chOff x="729238" y="1179665"/>
              <a:chExt cx="80700" cy="1526144"/>
            </a:xfrm>
          </p:grpSpPr>
          <p:sp>
            <p:nvSpPr>
              <p:cNvPr id="10459" name="Google Shape;10459;p77"/>
              <p:cNvSpPr/>
              <p:nvPr/>
            </p:nvSpPr>
            <p:spPr>
              <a:xfrm>
                <a:off x="729238"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0" name="Google Shape;10460;p77"/>
              <p:cNvSpPr/>
              <p:nvPr/>
            </p:nvSpPr>
            <p:spPr>
              <a:xfrm>
                <a:off x="729238"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1" name="Google Shape;10461;p77"/>
              <p:cNvSpPr/>
              <p:nvPr/>
            </p:nvSpPr>
            <p:spPr>
              <a:xfrm>
                <a:off x="729238"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2" name="Google Shape;10462;p77"/>
              <p:cNvSpPr/>
              <p:nvPr/>
            </p:nvSpPr>
            <p:spPr>
              <a:xfrm>
                <a:off x="729238"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3" name="Google Shape;10463;p77"/>
              <p:cNvSpPr/>
              <p:nvPr/>
            </p:nvSpPr>
            <p:spPr>
              <a:xfrm>
                <a:off x="729238"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4" name="Google Shape;10464;p77"/>
              <p:cNvSpPr/>
              <p:nvPr/>
            </p:nvSpPr>
            <p:spPr>
              <a:xfrm>
                <a:off x="729238"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5" name="Google Shape;10465;p77"/>
              <p:cNvSpPr/>
              <p:nvPr/>
            </p:nvSpPr>
            <p:spPr>
              <a:xfrm>
                <a:off x="72923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6" name="Google Shape;10466;p77"/>
              <p:cNvSpPr/>
              <p:nvPr/>
            </p:nvSpPr>
            <p:spPr>
              <a:xfrm>
                <a:off x="72923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7" name="Google Shape;10467;p77"/>
              <p:cNvSpPr/>
              <p:nvPr/>
            </p:nvSpPr>
            <p:spPr>
              <a:xfrm>
                <a:off x="72923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8" name="Google Shape;10468;p77"/>
              <p:cNvSpPr/>
              <p:nvPr/>
            </p:nvSpPr>
            <p:spPr>
              <a:xfrm>
                <a:off x="72923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69" name="Google Shape;10469;p77"/>
            <p:cNvGrpSpPr/>
            <p:nvPr/>
          </p:nvGrpSpPr>
          <p:grpSpPr>
            <a:xfrm>
              <a:off x="903098" y="1179665"/>
              <a:ext cx="80700" cy="1526144"/>
              <a:chOff x="903098" y="1179665"/>
              <a:chExt cx="80700" cy="1526144"/>
            </a:xfrm>
          </p:grpSpPr>
          <p:sp>
            <p:nvSpPr>
              <p:cNvPr id="10470" name="Google Shape;10470;p77"/>
              <p:cNvSpPr/>
              <p:nvPr/>
            </p:nvSpPr>
            <p:spPr>
              <a:xfrm>
                <a:off x="903098"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1" name="Google Shape;10471;p77"/>
              <p:cNvSpPr/>
              <p:nvPr/>
            </p:nvSpPr>
            <p:spPr>
              <a:xfrm>
                <a:off x="903098"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2" name="Google Shape;10472;p77"/>
              <p:cNvSpPr/>
              <p:nvPr/>
            </p:nvSpPr>
            <p:spPr>
              <a:xfrm>
                <a:off x="903098"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3" name="Google Shape;10473;p77"/>
              <p:cNvSpPr/>
              <p:nvPr/>
            </p:nvSpPr>
            <p:spPr>
              <a:xfrm>
                <a:off x="903098"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4" name="Google Shape;10474;p77"/>
              <p:cNvSpPr/>
              <p:nvPr/>
            </p:nvSpPr>
            <p:spPr>
              <a:xfrm>
                <a:off x="903098"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5" name="Google Shape;10475;p77"/>
              <p:cNvSpPr/>
              <p:nvPr/>
            </p:nvSpPr>
            <p:spPr>
              <a:xfrm>
                <a:off x="903098"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6" name="Google Shape;10476;p77"/>
              <p:cNvSpPr/>
              <p:nvPr/>
            </p:nvSpPr>
            <p:spPr>
              <a:xfrm>
                <a:off x="90309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7" name="Google Shape;10477;p77"/>
              <p:cNvSpPr/>
              <p:nvPr/>
            </p:nvSpPr>
            <p:spPr>
              <a:xfrm>
                <a:off x="90309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8" name="Google Shape;10478;p77"/>
              <p:cNvSpPr/>
              <p:nvPr/>
            </p:nvSpPr>
            <p:spPr>
              <a:xfrm>
                <a:off x="90309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9" name="Google Shape;10479;p77"/>
              <p:cNvSpPr/>
              <p:nvPr/>
            </p:nvSpPr>
            <p:spPr>
              <a:xfrm>
                <a:off x="90309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80" name="Google Shape;10480;p77"/>
            <p:cNvGrpSpPr/>
            <p:nvPr/>
          </p:nvGrpSpPr>
          <p:grpSpPr>
            <a:xfrm>
              <a:off x="1076958" y="1179665"/>
              <a:ext cx="80700" cy="1526144"/>
              <a:chOff x="1076958" y="1179665"/>
              <a:chExt cx="80700" cy="1526144"/>
            </a:xfrm>
          </p:grpSpPr>
          <p:sp>
            <p:nvSpPr>
              <p:cNvPr id="10481" name="Google Shape;10481;p77"/>
              <p:cNvSpPr/>
              <p:nvPr/>
            </p:nvSpPr>
            <p:spPr>
              <a:xfrm>
                <a:off x="1076958"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2" name="Google Shape;10482;p77"/>
              <p:cNvSpPr/>
              <p:nvPr/>
            </p:nvSpPr>
            <p:spPr>
              <a:xfrm>
                <a:off x="1076958"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3" name="Google Shape;10483;p77"/>
              <p:cNvSpPr/>
              <p:nvPr/>
            </p:nvSpPr>
            <p:spPr>
              <a:xfrm>
                <a:off x="1076958"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4" name="Google Shape;10484;p77"/>
              <p:cNvSpPr/>
              <p:nvPr/>
            </p:nvSpPr>
            <p:spPr>
              <a:xfrm>
                <a:off x="1076958"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5" name="Google Shape;10485;p77"/>
              <p:cNvSpPr/>
              <p:nvPr/>
            </p:nvSpPr>
            <p:spPr>
              <a:xfrm>
                <a:off x="1076958"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6" name="Google Shape;10486;p77"/>
              <p:cNvSpPr/>
              <p:nvPr/>
            </p:nvSpPr>
            <p:spPr>
              <a:xfrm>
                <a:off x="1076958"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7" name="Google Shape;10487;p77"/>
              <p:cNvSpPr/>
              <p:nvPr/>
            </p:nvSpPr>
            <p:spPr>
              <a:xfrm>
                <a:off x="1076958" y="214302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8" name="Google Shape;10488;p77"/>
              <p:cNvSpPr/>
              <p:nvPr/>
            </p:nvSpPr>
            <p:spPr>
              <a:xfrm>
                <a:off x="107695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9" name="Google Shape;10489;p77"/>
              <p:cNvSpPr/>
              <p:nvPr/>
            </p:nvSpPr>
            <p:spPr>
              <a:xfrm>
                <a:off x="107695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0" name="Google Shape;10490;p77"/>
              <p:cNvSpPr/>
              <p:nvPr/>
            </p:nvSpPr>
            <p:spPr>
              <a:xfrm>
                <a:off x="107695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91" name="Google Shape;10491;p77"/>
            <p:cNvGrpSpPr/>
            <p:nvPr/>
          </p:nvGrpSpPr>
          <p:grpSpPr>
            <a:xfrm>
              <a:off x="1247707" y="1179665"/>
              <a:ext cx="80700" cy="1526144"/>
              <a:chOff x="1247707" y="1179665"/>
              <a:chExt cx="80700" cy="1526144"/>
            </a:xfrm>
          </p:grpSpPr>
          <p:sp>
            <p:nvSpPr>
              <p:cNvPr id="10492" name="Google Shape;10492;p77"/>
              <p:cNvSpPr/>
              <p:nvPr/>
            </p:nvSpPr>
            <p:spPr>
              <a:xfrm>
                <a:off x="1247707"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3" name="Google Shape;10493;p77"/>
              <p:cNvSpPr/>
              <p:nvPr/>
            </p:nvSpPr>
            <p:spPr>
              <a:xfrm>
                <a:off x="1247707"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4" name="Google Shape;10494;p77"/>
              <p:cNvSpPr/>
              <p:nvPr/>
            </p:nvSpPr>
            <p:spPr>
              <a:xfrm>
                <a:off x="1247707"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5" name="Google Shape;10495;p77"/>
              <p:cNvSpPr/>
              <p:nvPr/>
            </p:nvSpPr>
            <p:spPr>
              <a:xfrm>
                <a:off x="1247707" y="166175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6" name="Google Shape;10496;p77"/>
              <p:cNvSpPr/>
              <p:nvPr/>
            </p:nvSpPr>
            <p:spPr>
              <a:xfrm>
                <a:off x="1247707"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7" name="Google Shape;10497;p77"/>
              <p:cNvSpPr/>
              <p:nvPr/>
            </p:nvSpPr>
            <p:spPr>
              <a:xfrm>
                <a:off x="1247707"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8" name="Google Shape;10498;p77"/>
              <p:cNvSpPr/>
              <p:nvPr/>
            </p:nvSpPr>
            <p:spPr>
              <a:xfrm>
                <a:off x="124770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9" name="Google Shape;10499;p77"/>
              <p:cNvSpPr/>
              <p:nvPr/>
            </p:nvSpPr>
            <p:spPr>
              <a:xfrm>
                <a:off x="124770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0" name="Google Shape;10500;p77"/>
              <p:cNvSpPr/>
              <p:nvPr/>
            </p:nvSpPr>
            <p:spPr>
              <a:xfrm>
                <a:off x="124770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1" name="Google Shape;10501;p77"/>
              <p:cNvSpPr/>
              <p:nvPr/>
            </p:nvSpPr>
            <p:spPr>
              <a:xfrm>
                <a:off x="124770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2" name="Google Shape;10502;p77"/>
            <p:cNvGrpSpPr/>
            <p:nvPr/>
          </p:nvGrpSpPr>
          <p:grpSpPr>
            <a:xfrm>
              <a:off x="1421567" y="1179665"/>
              <a:ext cx="80700" cy="1526144"/>
              <a:chOff x="1421567" y="1179665"/>
              <a:chExt cx="80700" cy="1526144"/>
            </a:xfrm>
          </p:grpSpPr>
          <p:sp>
            <p:nvSpPr>
              <p:cNvPr id="10503" name="Google Shape;10503;p77"/>
              <p:cNvSpPr/>
              <p:nvPr/>
            </p:nvSpPr>
            <p:spPr>
              <a:xfrm>
                <a:off x="1421567"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4" name="Google Shape;10504;p77"/>
              <p:cNvSpPr/>
              <p:nvPr/>
            </p:nvSpPr>
            <p:spPr>
              <a:xfrm>
                <a:off x="1421567"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5" name="Google Shape;10505;p77"/>
              <p:cNvSpPr/>
              <p:nvPr/>
            </p:nvSpPr>
            <p:spPr>
              <a:xfrm>
                <a:off x="1421567"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6" name="Google Shape;10506;p77"/>
              <p:cNvSpPr/>
              <p:nvPr/>
            </p:nvSpPr>
            <p:spPr>
              <a:xfrm>
                <a:off x="1421567"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7" name="Google Shape;10507;p77"/>
              <p:cNvSpPr/>
              <p:nvPr/>
            </p:nvSpPr>
            <p:spPr>
              <a:xfrm>
                <a:off x="1421567"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8" name="Google Shape;10508;p77"/>
              <p:cNvSpPr/>
              <p:nvPr/>
            </p:nvSpPr>
            <p:spPr>
              <a:xfrm>
                <a:off x="1421567"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9" name="Google Shape;10509;p77"/>
              <p:cNvSpPr/>
              <p:nvPr/>
            </p:nvSpPr>
            <p:spPr>
              <a:xfrm>
                <a:off x="1421567" y="214302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0" name="Google Shape;10510;p77"/>
              <p:cNvSpPr/>
              <p:nvPr/>
            </p:nvSpPr>
            <p:spPr>
              <a:xfrm>
                <a:off x="1421567" y="2303717"/>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1" name="Google Shape;10511;p77"/>
              <p:cNvSpPr/>
              <p:nvPr/>
            </p:nvSpPr>
            <p:spPr>
              <a:xfrm>
                <a:off x="142156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2" name="Google Shape;10512;p77"/>
              <p:cNvSpPr/>
              <p:nvPr/>
            </p:nvSpPr>
            <p:spPr>
              <a:xfrm>
                <a:off x="142156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13" name="Google Shape;10513;p77"/>
            <p:cNvGrpSpPr/>
            <p:nvPr/>
          </p:nvGrpSpPr>
          <p:grpSpPr>
            <a:xfrm>
              <a:off x="1592327" y="1179665"/>
              <a:ext cx="80700" cy="1526144"/>
              <a:chOff x="1592327" y="1179665"/>
              <a:chExt cx="80700" cy="1526144"/>
            </a:xfrm>
          </p:grpSpPr>
          <p:sp>
            <p:nvSpPr>
              <p:cNvPr id="10514" name="Google Shape;10514;p77"/>
              <p:cNvSpPr/>
              <p:nvPr/>
            </p:nvSpPr>
            <p:spPr>
              <a:xfrm>
                <a:off x="1592327"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5" name="Google Shape;10515;p77"/>
              <p:cNvSpPr/>
              <p:nvPr/>
            </p:nvSpPr>
            <p:spPr>
              <a:xfrm>
                <a:off x="1592327"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6" name="Google Shape;10516;p77"/>
              <p:cNvSpPr/>
              <p:nvPr/>
            </p:nvSpPr>
            <p:spPr>
              <a:xfrm>
                <a:off x="1592327"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7" name="Google Shape;10517;p77"/>
              <p:cNvSpPr/>
              <p:nvPr/>
            </p:nvSpPr>
            <p:spPr>
              <a:xfrm>
                <a:off x="1592327"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8" name="Google Shape;10518;p77"/>
              <p:cNvSpPr/>
              <p:nvPr/>
            </p:nvSpPr>
            <p:spPr>
              <a:xfrm>
                <a:off x="1592327"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9" name="Google Shape;10519;p77"/>
              <p:cNvSpPr/>
              <p:nvPr/>
            </p:nvSpPr>
            <p:spPr>
              <a:xfrm>
                <a:off x="1592327"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0" name="Google Shape;10520;p77"/>
              <p:cNvSpPr/>
              <p:nvPr/>
            </p:nvSpPr>
            <p:spPr>
              <a:xfrm>
                <a:off x="159232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1" name="Google Shape;10521;p77"/>
              <p:cNvSpPr/>
              <p:nvPr/>
            </p:nvSpPr>
            <p:spPr>
              <a:xfrm>
                <a:off x="159232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2" name="Google Shape;10522;p77"/>
              <p:cNvSpPr/>
              <p:nvPr/>
            </p:nvSpPr>
            <p:spPr>
              <a:xfrm>
                <a:off x="159232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3" name="Google Shape;10523;p77"/>
              <p:cNvSpPr/>
              <p:nvPr/>
            </p:nvSpPr>
            <p:spPr>
              <a:xfrm>
                <a:off x="159232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24" name="Google Shape;10524;p77"/>
            <p:cNvGrpSpPr/>
            <p:nvPr/>
          </p:nvGrpSpPr>
          <p:grpSpPr>
            <a:xfrm>
              <a:off x="1766187" y="1179665"/>
              <a:ext cx="80700" cy="1526144"/>
              <a:chOff x="1766187" y="1179665"/>
              <a:chExt cx="80700" cy="1526144"/>
            </a:xfrm>
          </p:grpSpPr>
          <p:sp>
            <p:nvSpPr>
              <p:cNvPr id="10525" name="Google Shape;10525;p77"/>
              <p:cNvSpPr/>
              <p:nvPr/>
            </p:nvSpPr>
            <p:spPr>
              <a:xfrm>
                <a:off x="1766187"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6" name="Google Shape;10526;p77"/>
              <p:cNvSpPr/>
              <p:nvPr/>
            </p:nvSpPr>
            <p:spPr>
              <a:xfrm>
                <a:off x="1766187"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7" name="Google Shape;10527;p77"/>
              <p:cNvSpPr/>
              <p:nvPr/>
            </p:nvSpPr>
            <p:spPr>
              <a:xfrm>
                <a:off x="1766187"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8" name="Google Shape;10528;p77"/>
              <p:cNvSpPr/>
              <p:nvPr/>
            </p:nvSpPr>
            <p:spPr>
              <a:xfrm>
                <a:off x="1766187"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9" name="Google Shape;10529;p77"/>
              <p:cNvSpPr/>
              <p:nvPr/>
            </p:nvSpPr>
            <p:spPr>
              <a:xfrm>
                <a:off x="1766187"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0" name="Google Shape;10530;p77"/>
              <p:cNvSpPr/>
              <p:nvPr/>
            </p:nvSpPr>
            <p:spPr>
              <a:xfrm>
                <a:off x="1766187"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1" name="Google Shape;10531;p77"/>
              <p:cNvSpPr/>
              <p:nvPr/>
            </p:nvSpPr>
            <p:spPr>
              <a:xfrm>
                <a:off x="1766187" y="214302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2" name="Google Shape;10532;p77"/>
              <p:cNvSpPr/>
              <p:nvPr/>
            </p:nvSpPr>
            <p:spPr>
              <a:xfrm>
                <a:off x="1766187" y="2303717"/>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3" name="Google Shape;10533;p77"/>
              <p:cNvSpPr/>
              <p:nvPr/>
            </p:nvSpPr>
            <p:spPr>
              <a:xfrm>
                <a:off x="1766187" y="2464413"/>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4" name="Google Shape;10534;p77"/>
              <p:cNvSpPr/>
              <p:nvPr/>
            </p:nvSpPr>
            <p:spPr>
              <a:xfrm>
                <a:off x="176618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35" name="Google Shape;10535;p77"/>
            <p:cNvGrpSpPr/>
            <p:nvPr/>
          </p:nvGrpSpPr>
          <p:grpSpPr>
            <a:xfrm>
              <a:off x="1936935" y="1179665"/>
              <a:ext cx="80700" cy="1526144"/>
              <a:chOff x="1936935" y="1179665"/>
              <a:chExt cx="80700" cy="1526144"/>
            </a:xfrm>
          </p:grpSpPr>
          <p:sp>
            <p:nvSpPr>
              <p:cNvPr id="10536" name="Google Shape;10536;p77"/>
              <p:cNvSpPr/>
              <p:nvPr/>
            </p:nvSpPr>
            <p:spPr>
              <a:xfrm>
                <a:off x="1936935"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7" name="Google Shape;10537;p77"/>
              <p:cNvSpPr/>
              <p:nvPr/>
            </p:nvSpPr>
            <p:spPr>
              <a:xfrm>
                <a:off x="1936935"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8" name="Google Shape;10538;p77"/>
              <p:cNvSpPr/>
              <p:nvPr/>
            </p:nvSpPr>
            <p:spPr>
              <a:xfrm>
                <a:off x="1936935"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9" name="Google Shape;10539;p77"/>
              <p:cNvSpPr/>
              <p:nvPr/>
            </p:nvSpPr>
            <p:spPr>
              <a:xfrm>
                <a:off x="1936935"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0" name="Google Shape;10540;p77"/>
              <p:cNvSpPr/>
              <p:nvPr/>
            </p:nvSpPr>
            <p:spPr>
              <a:xfrm>
                <a:off x="1936935"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1" name="Google Shape;10541;p77"/>
              <p:cNvSpPr/>
              <p:nvPr/>
            </p:nvSpPr>
            <p:spPr>
              <a:xfrm>
                <a:off x="193693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2" name="Google Shape;10542;p77"/>
              <p:cNvSpPr/>
              <p:nvPr/>
            </p:nvSpPr>
            <p:spPr>
              <a:xfrm>
                <a:off x="193693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3" name="Google Shape;10543;p77"/>
              <p:cNvSpPr/>
              <p:nvPr/>
            </p:nvSpPr>
            <p:spPr>
              <a:xfrm>
                <a:off x="193693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4" name="Google Shape;10544;p77"/>
              <p:cNvSpPr/>
              <p:nvPr/>
            </p:nvSpPr>
            <p:spPr>
              <a:xfrm>
                <a:off x="193693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5" name="Google Shape;10545;p77"/>
              <p:cNvSpPr/>
              <p:nvPr/>
            </p:nvSpPr>
            <p:spPr>
              <a:xfrm>
                <a:off x="193693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6" name="Google Shape;10546;p77"/>
            <p:cNvGrpSpPr/>
            <p:nvPr/>
          </p:nvGrpSpPr>
          <p:grpSpPr>
            <a:xfrm>
              <a:off x="2110795" y="1179665"/>
              <a:ext cx="80700" cy="1526144"/>
              <a:chOff x="2110795" y="1179665"/>
              <a:chExt cx="80700" cy="1526144"/>
            </a:xfrm>
          </p:grpSpPr>
          <p:sp>
            <p:nvSpPr>
              <p:cNvPr id="10547" name="Google Shape;10547;p77"/>
              <p:cNvSpPr/>
              <p:nvPr/>
            </p:nvSpPr>
            <p:spPr>
              <a:xfrm>
                <a:off x="2110795"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8" name="Google Shape;10548;p77"/>
              <p:cNvSpPr/>
              <p:nvPr/>
            </p:nvSpPr>
            <p:spPr>
              <a:xfrm>
                <a:off x="2110795"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9" name="Google Shape;10549;p77"/>
              <p:cNvSpPr/>
              <p:nvPr/>
            </p:nvSpPr>
            <p:spPr>
              <a:xfrm>
                <a:off x="2110795"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0" name="Google Shape;10550;p77"/>
              <p:cNvSpPr/>
              <p:nvPr/>
            </p:nvSpPr>
            <p:spPr>
              <a:xfrm>
                <a:off x="2110795"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1" name="Google Shape;10551;p77"/>
              <p:cNvSpPr/>
              <p:nvPr/>
            </p:nvSpPr>
            <p:spPr>
              <a:xfrm>
                <a:off x="2110795"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2" name="Google Shape;10552;p77"/>
              <p:cNvSpPr/>
              <p:nvPr/>
            </p:nvSpPr>
            <p:spPr>
              <a:xfrm>
                <a:off x="211079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3" name="Google Shape;10553;p77"/>
              <p:cNvSpPr/>
              <p:nvPr/>
            </p:nvSpPr>
            <p:spPr>
              <a:xfrm>
                <a:off x="211079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4" name="Google Shape;10554;p77"/>
              <p:cNvSpPr/>
              <p:nvPr/>
            </p:nvSpPr>
            <p:spPr>
              <a:xfrm>
                <a:off x="211079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5" name="Google Shape;10555;p77"/>
              <p:cNvSpPr/>
              <p:nvPr/>
            </p:nvSpPr>
            <p:spPr>
              <a:xfrm>
                <a:off x="211079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6" name="Google Shape;10556;p77"/>
              <p:cNvSpPr/>
              <p:nvPr/>
            </p:nvSpPr>
            <p:spPr>
              <a:xfrm>
                <a:off x="211079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57" name="Google Shape;10557;p77"/>
            <p:cNvGrpSpPr/>
            <p:nvPr/>
          </p:nvGrpSpPr>
          <p:grpSpPr>
            <a:xfrm>
              <a:off x="2284655" y="1179665"/>
              <a:ext cx="80700" cy="1526144"/>
              <a:chOff x="2284655" y="1179665"/>
              <a:chExt cx="80700" cy="1526144"/>
            </a:xfrm>
          </p:grpSpPr>
          <p:sp>
            <p:nvSpPr>
              <p:cNvPr id="10558" name="Google Shape;10558;p77"/>
              <p:cNvSpPr/>
              <p:nvPr/>
            </p:nvSpPr>
            <p:spPr>
              <a:xfrm>
                <a:off x="2284655"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9" name="Google Shape;10559;p77"/>
              <p:cNvSpPr/>
              <p:nvPr/>
            </p:nvSpPr>
            <p:spPr>
              <a:xfrm>
                <a:off x="2284655"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0" name="Google Shape;10560;p77"/>
              <p:cNvSpPr/>
              <p:nvPr/>
            </p:nvSpPr>
            <p:spPr>
              <a:xfrm>
                <a:off x="2284655"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1" name="Google Shape;10561;p77"/>
              <p:cNvSpPr/>
              <p:nvPr/>
            </p:nvSpPr>
            <p:spPr>
              <a:xfrm>
                <a:off x="2284655"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2" name="Google Shape;10562;p77"/>
              <p:cNvSpPr/>
              <p:nvPr/>
            </p:nvSpPr>
            <p:spPr>
              <a:xfrm>
                <a:off x="2284655"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3" name="Google Shape;10563;p77"/>
              <p:cNvSpPr/>
              <p:nvPr/>
            </p:nvSpPr>
            <p:spPr>
              <a:xfrm>
                <a:off x="2284655"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4" name="Google Shape;10564;p77"/>
              <p:cNvSpPr/>
              <p:nvPr/>
            </p:nvSpPr>
            <p:spPr>
              <a:xfrm>
                <a:off x="228465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5" name="Google Shape;10565;p77"/>
              <p:cNvSpPr/>
              <p:nvPr/>
            </p:nvSpPr>
            <p:spPr>
              <a:xfrm>
                <a:off x="228465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6" name="Google Shape;10566;p77"/>
              <p:cNvSpPr/>
              <p:nvPr/>
            </p:nvSpPr>
            <p:spPr>
              <a:xfrm>
                <a:off x="228465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7" name="Google Shape;10567;p77"/>
              <p:cNvSpPr/>
              <p:nvPr/>
            </p:nvSpPr>
            <p:spPr>
              <a:xfrm>
                <a:off x="228465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568" name="Google Shape;10568;p77"/>
          <p:cNvGrpSpPr/>
          <p:nvPr/>
        </p:nvGrpSpPr>
        <p:grpSpPr>
          <a:xfrm>
            <a:off x="2603245" y="985011"/>
            <a:ext cx="1364248" cy="1102133"/>
            <a:chOff x="2623904" y="1198803"/>
            <a:chExt cx="1364248" cy="1102133"/>
          </a:xfrm>
        </p:grpSpPr>
        <p:grpSp>
          <p:nvGrpSpPr>
            <p:cNvPr id="10569" name="Google Shape;10569;p77"/>
            <p:cNvGrpSpPr/>
            <p:nvPr/>
          </p:nvGrpSpPr>
          <p:grpSpPr>
            <a:xfrm>
              <a:off x="2623907" y="1198803"/>
              <a:ext cx="1364245" cy="273000"/>
              <a:chOff x="2623907" y="1198803"/>
              <a:chExt cx="1364245" cy="273000"/>
            </a:xfrm>
          </p:grpSpPr>
          <p:sp>
            <p:nvSpPr>
              <p:cNvPr id="10570" name="Google Shape;10570;p77"/>
              <p:cNvSpPr/>
              <p:nvPr/>
            </p:nvSpPr>
            <p:spPr>
              <a:xfrm>
                <a:off x="3715152" y="1198803"/>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1" name="Google Shape;10571;p77"/>
              <p:cNvSpPr/>
              <p:nvPr/>
            </p:nvSpPr>
            <p:spPr>
              <a:xfrm>
                <a:off x="2623907"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2" name="Google Shape;10572;p77"/>
              <p:cNvSpPr/>
              <p:nvPr/>
            </p:nvSpPr>
            <p:spPr>
              <a:xfrm>
                <a:off x="2896718"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3" name="Google Shape;10573;p77"/>
              <p:cNvSpPr/>
              <p:nvPr/>
            </p:nvSpPr>
            <p:spPr>
              <a:xfrm>
                <a:off x="3169529"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4" name="Google Shape;10574;p77"/>
              <p:cNvSpPr/>
              <p:nvPr/>
            </p:nvSpPr>
            <p:spPr>
              <a:xfrm>
                <a:off x="3442341"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75" name="Google Shape;10575;p77"/>
            <p:cNvGrpSpPr/>
            <p:nvPr/>
          </p:nvGrpSpPr>
          <p:grpSpPr>
            <a:xfrm>
              <a:off x="2623904" y="1476964"/>
              <a:ext cx="1364245" cy="273000"/>
              <a:chOff x="2623904" y="1476964"/>
              <a:chExt cx="1364245" cy="273000"/>
            </a:xfrm>
          </p:grpSpPr>
          <p:sp>
            <p:nvSpPr>
              <p:cNvPr id="10576" name="Google Shape;10576;p77"/>
              <p:cNvSpPr/>
              <p:nvPr/>
            </p:nvSpPr>
            <p:spPr>
              <a:xfrm>
                <a:off x="3169527" y="14769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7" name="Google Shape;10577;p77"/>
              <p:cNvSpPr/>
              <p:nvPr/>
            </p:nvSpPr>
            <p:spPr>
              <a:xfrm>
                <a:off x="3442338" y="14769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8" name="Google Shape;10578;p77"/>
              <p:cNvSpPr/>
              <p:nvPr/>
            </p:nvSpPr>
            <p:spPr>
              <a:xfrm>
                <a:off x="3715149" y="14769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9" name="Google Shape;10579;p77"/>
              <p:cNvSpPr/>
              <p:nvPr/>
            </p:nvSpPr>
            <p:spPr>
              <a:xfrm>
                <a:off x="2623904"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0" name="Google Shape;10580;p77"/>
              <p:cNvSpPr/>
              <p:nvPr/>
            </p:nvSpPr>
            <p:spPr>
              <a:xfrm>
                <a:off x="2896716"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1" name="Google Shape;10581;p77"/>
            <p:cNvGrpSpPr/>
            <p:nvPr/>
          </p:nvGrpSpPr>
          <p:grpSpPr>
            <a:xfrm>
              <a:off x="2623907" y="1749775"/>
              <a:ext cx="1364245" cy="273000"/>
              <a:chOff x="2623907" y="1749775"/>
              <a:chExt cx="1364245" cy="273000"/>
            </a:xfrm>
          </p:grpSpPr>
          <p:sp>
            <p:nvSpPr>
              <p:cNvPr id="10582" name="Google Shape;10582;p77"/>
              <p:cNvSpPr/>
              <p:nvPr/>
            </p:nvSpPr>
            <p:spPr>
              <a:xfrm>
                <a:off x="3442341" y="1749775"/>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3" name="Google Shape;10583;p77"/>
              <p:cNvSpPr/>
              <p:nvPr/>
            </p:nvSpPr>
            <p:spPr>
              <a:xfrm>
                <a:off x="3715152" y="1749775"/>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4" name="Google Shape;10584;p77"/>
              <p:cNvSpPr/>
              <p:nvPr/>
            </p:nvSpPr>
            <p:spPr>
              <a:xfrm>
                <a:off x="2623907"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5" name="Google Shape;10585;p77"/>
              <p:cNvSpPr/>
              <p:nvPr/>
            </p:nvSpPr>
            <p:spPr>
              <a:xfrm>
                <a:off x="2896718"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6" name="Google Shape;10586;p77"/>
              <p:cNvSpPr/>
              <p:nvPr/>
            </p:nvSpPr>
            <p:spPr>
              <a:xfrm>
                <a:off x="3169529"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7" name="Google Shape;10587;p77"/>
            <p:cNvGrpSpPr/>
            <p:nvPr/>
          </p:nvGrpSpPr>
          <p:grpSpPr>
            <a:xfrm>
              <a:off x="2623904" y="2027936"/>
              <a:ext cx="1364245" cy="273000"/>
              <a:chOff x="2623904" y="2027936"/>
              <a:chExt cx="1364245" cy="273000"/>
            </a:xfrm>
          </p:grpSpPr>
          <p:sp>
            <p:nvSpPr>
              <p:cNvPr id="10588" name="Google Shape;10588;p77"/>
              <p:cNvSpPr/>
              <p:nvPr/>
            </p:nvSpPr>
            <p:spPr>
              <a:xfrm>
                <a:off x="2623904"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9" name="Google Shape;10589;p77"/>
              <p:cNvSpPr/>
              <p:nvPr/>
            </p:nvSpPr>
            <p:spPr>
              <a:xfrm>
                <a:off x="2896716"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0" name="Google Shape;10590;p77"/>
              <p:cNvSpPr/>
              <p:nvPr/>
            </p:nvSpPr>
            <p:spPr>
              <a:xfrm>
                <a:off x="3169527"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1" name="Google Shape;10591;p77"/>
              <p:cNvSpPr/>
              <p:nvPr/>
            </p:nvSpPr>
            <p:spPr>
              <a:xfrm>
                <a:off x="3442338"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2" name="Google Shape;10592;p77"/>
              <p:cNvSpPr/>
              <p:nvPr/>
            </p:nvSpPr>
            <p:spPr>
              <a:xfrm>
                <a:off x="3715149"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593" name="Google Shape;10593;p77"/>
          <p:cNvGrpSpPr/>
          <p:nvPr/>
        </p:nvGrpSpPr>
        <p:grpSpPr>
          <a:xfrm>
            <a:off x="2592706" y="2444193"/>
            <a:ext cx="1387541" cy="159124"/>
            <a:chOff x="3200660" y="2180272"/>
            <a:chExt cx="2563824" cy="378237"/>
          </a:xfrm>
        </p:grpSpPr>
        <p:sp>
          <p:nvSpPr>
            <p:cNvPr id="10594" name="Google Shape;10594;p77"/>
            <p:cNvSpPr/>
            <p:nvPr/>
          </p:nvSpPr>
          <p:spPr>
            <a:xfrm>
              <a:off x="3200660" y="2180272"/>
              <a:ext cx="108240" cy="378237"/>
            </a:xfrm>
            <a:custGeom>
              <a:avLst/>
              <a:gdLst/>
              <a:ahLst/>
              <a:cxnLst/>
              <a:rect l="l" t="t" r="r" b="b"/>
              <a:pathLst>
                <a:path w="8543" h="37890" extrusionOk="0">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5" name="Google Shape;10595;p77"/>
            <p:cNvSpPr/>
            <p:nvPr/>
          </p:nvSpPr>
          <p:spPr>
            <a:xfrm>
              <a:off x="3345104" y="2180272"/>
              <a:ext cx="108240" cy="378237"/>
            </a:xfrm>
            <a:custGeom>
              <a:avLst/>
              <a:gdLst/>
              <a:ahLst/>
              <a:cxnLst/>
              <a:rect l="l" t="t" r="r" b="b"/>
              <a:pathLst>
                <a:path w="8543" h="37890" extrusionOk="0">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6" name="Google Shape;10596;p77"/>
            <p:cNvSpPr/>
            <p:nvPr/>
          </p:nvSpPr>
          <p:spPr>
            <a:xfrm>
              <a:off x="3489548" y="2180272"/>
              <a:ext cx="108240" cy="378237"/>
            </a:xfrm>
            <a:custGeom>
              <a:avLst/>
              <a:gdLst/>
              <a:ahLst/>
              <a:cxnLst/>
              <a:rect l="l" t="t" r="r" b="b"/>
              <a:pathLst>
                <a:path w="8543" h="37890" extrusionOk="0">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7" name="Google Shape;10597;p77"/>
            <p:cNvSpPr/>
            <p:nvPr/>
          </p:nvSpPr>
          <p:spPr>
            <a:xfrm>
              <a:off x="3633992" y="2180272"/>
              <a:ext cx="108252" cy="378237"/>
            </a:xfrm>
            <a:custGeom>
              <a:avLst/>
              <a:gdLst/>
              <a:ahLst/>
              <a:cxnLst/>
              <a:rect l="l" t="t" r="r" b="b"/>
              <a:pathLst>
                <a:path w="8544" h="37890" extrusionOk="0">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8" name="Google Shape;10598;p77"/>
            <p:cNvSpPr/>
            <p:nvPr/>
          </p:nvSpPr>
          <p:spPr>
            <a:xfrm>
              <a:off x="3778448" y="2180272"/>
              <a:ext cx="108240" cy="378097"/>
            </a:xfrm>
            <a:custGeom>
              <a:avLst/>
              <a:gdLst/>
              <a:ahLst/>
              <a:cxnLst/>
              <a:rect l="l" t="t" r="r" b="b"/>
              <a:pathLst>
                <a:path w="8543" h="37876" extrusionOk="0">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9" name="Google Shape;10599;p77"/>
            <p:cNvSpPr/>
            <p:nvPr/>
          </p:nvSpPr>
          <p:spPr>
            <a:xfrm>
              <a:off x="3922892" y="2180272"/>
              <a:ext cx="108240" cy="378237"/>
            </a:xfrm>
            <a:custGeom>
              <a:avLst/>
              <a:gdLst/>
              <a:ahLst/>
              <a:cxnLst/>
              <a:rect l="l" t="t" r="r" b="b"/>
              <a:pathLst>
                <a:path w="8543" h="37890" extrusionOk="0">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0" name="Google Shape;10600;p77"/>
            <p:cNvSpPr/>
            <p:nvPr/>
          </p:nvSpPr>
          <p:spPr>
            <a:xfrm>
              <a:off x="4067336" y="2180272"/>
              <a:ext cx="108240" cy="378237"/>
            </a:xfrm>
            <a:custGeom>
              <a:avLst/>
              <a:gdLst/>
              <a:ahLst/>
              <a:cxnLst/>
              <a:rect l="l" t="t" r="r" b="b"/>
              <a:pathLst>
                <a:path w="8543" h="37890" extrusionOk="0">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1" name="Google Shape;10601;p77"/>
            <p:cNvSpPr/>
            <p:nvPr/>
          </p:nvSpPr>
          <p:spPr>
            <a:xfrm>
              <a:off x="4211780" y="2180272"/>
              <a:ext cx="108252" cy="378237"/>
            </a:xfrm>
            <a:custGeom>
              <a:avLst/>
              <a:gdLst/>
              <a:ahLst/>
              <a:cxnLst/>
              <a:rect l="l" t="t" r="r" b="b"/>
              <a:pathLst>
                <a:path w="8544" h="37890" extrusionOk="0">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2" name="Google Shape;10602;p77"/>
            <p:cNvSpPr/>
            <p:nvPr/>
          </p:nvSpPr>
          <p:spPr>
            <a:xfrm>
              <a:off x="4356236" y="2180272"/>
              <a:ext cx="108240" cy="378097"/>
            </a:xfrm>
            <a:custGeom>
              <a:avLst/>
              <a:gdLst/>
              <a:ahLst/>
              <a:cxnLst/>
              <a:rect l="l" t="t" r="r" b="b"/>
              <a:pathLst>
                <a:path w="8543" h="37876" extrusionOk="0">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3" name="Google Shape;10603;p77"/>
            <p:cNvSpPr/>
            <p:nvPr/>
          </p:nvSpPr>
          <p:spPr>
            <a:xfrm>
              <a:off x="4500680" y="2180272"/>
              <a:ext cx="108240" cy="378237"/>
            </a:xfrm>
            <a:custGeom>
              <a:avLst/>
              <a:gdLst/>
              <a:ahLst/>
              <a:cxnLst/>
              <a:rect l="l" t="t" r="r" b="b"/>
              <a:pathLst>
                <a:path w="8543" h="37890" extrusionOk="0">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4" name="Google Shape;10604;p77"/>
            <p:cNvSpPr/>
            <p:nvPr/>
          </p:nvSpPr>
          <p:spPr>
            <a:xfrm>
              <a:off x="4645124" y="2180272"/>
              <a:ext cx="108240" cy="378097"/>
            </a:xfrm>
            <a:custGeom>
              <a:avLst/>
              <a:gdLst/>
              <a:ahLst/>
              <a:cxnLst/>
              <a:rect l="l" t="t" r="r" b="b"/>
              <a:pathLst>
                <a:path w="8543" h="37876" extrusionOk="0">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5" name="Google Shape;10605;p77"/>
            <p:cNvSpPr/>
            <p:nvPr/>
          </p:nvSpPr>
          <p:spPr>
            <a:xfrm>
              <a:off x="4789568" y="2180272"/>
              <a:ext cx="108240" cy="378237"/>
            </a:xfrm>
            <a:custGeom>
              <a:avLst/>
              <a:gdLst/>
              <a:ahLst/>
              <a:cxnLst/>
              <a:rect l="l" t="t" r="r" b="b"/>
              <a:pathLst>
                <a:path w="8543" h="37890" extrusionOk="0">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6" name="Google Shape;10606;p77"/>
            <p:cNvSpPr/>
            <p:nvPr/>
          </p:nvSpPr>
          <p:spPr>
            <a:xfrm>
              <a:off x="4934012" y="2180272"/>
              <a:ext cx="108240" cy="378237"/>
            </a:xfrm>
            <a:custGeom>
              <a:avLst/>
              <a:gdLst/>
              <a:ahLst/>
              <a:cxnLst/>
              <a:rect l="l" t="t" r="r" b="b"/>
              <a:pathLst>
                <a:path w="8543" h="37890" extrusionOk="0">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7" name="Google Shape;10607;p77"/>
            <p:cNvSpPr/>
            <p:nvPr/>
          </p:nvSpPr>
          <p:spPr>
            <a:xfrm>
              <a:off x="5078456" y="2180272"/>
              <a:ext cx="108240" cy="378237"/>
            </a:xfrm>
            <a:custGeom>
              <a:avLst/>
              <a:gdLst/>
              <a:ahLst/>
              <a:cxnLst/>
              <a:rect l="l" t="t" r="r" b="b"/>
              <a:pathLst>
                <a:path w="8543" h="37890" extrusionOk="0">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8" name="Google Shape;10608;p77"/>
            <p:cNvSpPr/>
            <p:nvPr/>
          </p:nvSpPr>
          <p:spPr>
            <a:xfrm>
              <a:off x="5222900" y="2180272"/>
              <a:ext cx="108240" cy="378237"/>
            </a:xfrm>
            <a:custGeom>
              <a:avLst/>
              <a:gdLst/>
              <a:ahLst/>
              <a:cxnLst/>
              <a:rect l="l" t="t" r="r" b="b"/>
              <a:pathLst>
                <a:path w="8543" h="37890" extrusionOk="0">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9" name="Google Shape;10609;p77"/>
            <p:cNvSpPr/>
            <p:nvPr/>
          </p:nvSpPr>
          <p:spPr>
            <a:xfrm>
              <a:off x="5367343" y="2180272"/>
              <a:ext cx="108240" cy="378237"/>
            </a:xfrm>
            <a:custGeom>
              <a:avLst/>
              <a:gdLst/>
              <a:ahLst/>
              <a:cxnLst/>
              <a:rect l="l" t="t" r="r" b="b"/>
              <a:pathLst>
                <a:path w="8543" h="37890" extrusionOk="0">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0" name="Google Shape;10610;p77"/>
            <p:cNvSpPr/>
            <p:nvPr/>
          </p:nvSpPr>
          <p:spPr>
            <a:xfrm>
              <a:off x="5511787" y="2180272"/>
              <a:ext cx="108240" cy="378097"/>
            </a:xfrm>
            <a:custGeom>
              <a:avLst/>
              <a:gdLst/>
              <a:ahLst/>
              <a:cxnLst/>
              <a:rect l="l" t="t" r="r" b="b"/>
              <a:pathLst>
                <a:path w="8543" h="37876" extrusionOk="0">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1" name="Google Shape;10611;p77"/>
            <p:cNvSpPr/>
            <p:nvPr/>
          </p:nvSpPr>
          <p:spPr>
            <a:xfrm>
              <a:off x="5656231" y="2180272"/>
              <a:ext cx="108252" cy="378237"/>
            </a:xfrm>
            <a:custGeom>
              <a:avLst/>
              <a:gdLst/>
              <a:ahLst/>
              <a:cxnLst/>
              <a:rect l="l" t="t" r="r" b="b"/>
              <a:pathLst>
                <a:path w="8544" h="37890" extrusionOk="0">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12" name="Google Shape;10612;p77"/>
          <p:cNvGrpSpPr/>
          <p:nvPr/>
        </p:nvGrpSpPr>
        <p:grpSpPr>
          <a:xfrm>
            <a:off x="2589231" y="2722018"/>
            <a:ext cx="1390502" cy="159625"/>
            <a:chOff x="3530150" y="2790075"/>
            <a:chExt cx="1962600" cy="225300"/>
          </a:xfrm>
        </p:grpSpPr>
        <p:sp>
          <p:nvSpPr>
            <p:cNvPr id="10613" name="Google Shape;10613;p77"/>
            <p:cNvSpPr/>
            <p:nvPr/>
          </p:nvSpPr>
          <p:spPr>
            <a:xfrm>
              <a:off x="3530150" y="2790075"/>
              <a:ext cx="1962600" cy="2253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4" name="Google Shape;10614;p77"/>
            <p:cNvSpPr/>
            <p:nvPr/>
          </p:nvSpPr>
          <p:spPr>
            <a:xfrm>
              <a:off x="3535069" y="2794464"/>
              <a:ext cx="1104900" cy="216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15" name="Google Shape;10615;p77"/>
          <p:cNvGrpSpPr/>
          <p:nvPr/>
        </p:nvGrpSpPr>
        <p:grpSpPr>
          <a:xfrm>
            <a:off x="2589884" y="3000344"/>
            <a:ext cx="1411629" cy="153761"/>
            <a:chOff x="3558802" y="4011427"/>
            <a:chExt cx="1866000" cy="111300"/>
          </a:xfrm>
        </p:grpSpPr>
        <p:sp>
          <p:nvSpPr>
            <p:cNvPr id="10616" name="Google Shape;10616;p77"/>
            <p:cNvSpPr/>
            <p:nvPr/>
          </p:nvSpPr>
          <p:spPr>
            <a:xfrm rot="5400000" flipH="1">
              <a:off x="4436152" y="3134077"/>
              <a:ext cx="111300" cy="1866000"/>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7" name="Google Shape;10617;p77"/>
            <p:cNvSpPr/>
            <p:nvPr/>
          </p:nvSpPr>
          <p:spPr>
            <a:xfrm rot="5400000" flipH="1">
              <a:off x="4162472" y="3415277"/>
              <a:ext cx="104700" cy="1304700"/>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18" name="Google Shape;10618;p77"/>
          <p:cNvGrpSpPr/>
          <p:nvPr/>
        </p:nvGrpSpPr>
        <p:grpSpPr>
          <a:xfrm>
            <a:off x="2589576" y="2205744"/>
            <a:ext cx="1383503" cy="119749"/>
            <a:chOff x="3465975" y="2270276"/>
            <a:chExt cx="1986364" cy="171929"/>
          </a:xfrm>
        </p:grpSpPr>
        <p:sp>
          <p:nvSpPr>
            <p:cNvPr id="10619" name="Google Shape;10619;p77"/>
            <p:cNvSpPr/>
            <p:nvPr/>
          </p:nvSpPr>
          <p:spPr>
            <a:xfrm rot="-5400000">
              <a:off x="3725184"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0" name="Google Shape;10620;p77"/>
            <p:cNvSpPr/>
            <p:nvPr/>
          </p:nvSpPr>
          <p:spPr>
            <a:xfrm rot="-5400000">
              <a:off x="3984394"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1" name="Google Shape;10621;p77"/>
            <p:cNvSpPr/>
            <p:nvPr/>
          </p:nvSpPr>
          <p:spPr>
            <a:xfrm rot="-5400000">
              <a:off x="4243603" y="2270305"/>
              <a:ext cx="171900" cy="171900"/>
            </a:xfrm>
            <a:prstGeom prst="ellipse">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2" name="Google Shape;10622;p77"/>
            <p:cNvSpPr/>
            <p:nvPr/>
          </p:nvSpPr>
          <p:spPr>
            <a:xfrm rot="-5400000">
              <a:off x="4502812" y="2270305"/>
              <a:ext cx="171900" cy="171900"/>
            </a:xfrm>
            <a:prstGeom prst="ellipse">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3" name="Google Shape;10623;p77"/>
            <p:cNvSpPr/>
            <p:nvPr/>
          </p:nvSpPr>
          <p:spPr>
            <a:xfrm rot="-5400000">
              <a:off x="4762021" y="2270305"/>
              <a:ext cx="171900" cy="171900"/>
            </a:xfrm>
            <a:prstGeom prst="ellipse">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4" name="Google Shape;10624;p77"/>
            <p:cNvSpPr/>
            <p:nvPr/>
          </p:nvSpPr>
          <p:spPr>
            <a:xfrm rot="-5400000">
              <a:off x="3465975"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5" name="Google Shape;10625;p77"/>
            <p:cNvSpPr/>
            <p:nvPr/>
          </p:nvSpPr>
          <p:spPr>
            <a:xfrm rot="-5400000">
              <a:off x="5021230" y="2270276"/>
              <a:ext cx="171900" cy="171900"/>
            </a:xfrm>
            <a:prstGeom prst="ellipse">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6" name="Google Shape;10626;p77"/>
            <p:cNvSpPr/>
            <p:nvPr/>
          </p:nvSpPr>
          <p:spPr>
            <a:xfrm rot="-5400000">
              <a:off x="5280440" y="2270276"/>
              <a:ext cx="171900" cy="171900"/>
            </a:xfrm>
            <a:prstGeom prst="ellipse">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27" name="Google Shape;10627;p77"/>
          <p:cNvGrpSpPr/>
          <p:nvPr/>
        </p:nvGrpSpPr>
        <p:grpSpPr>
          <a:xfrm>
            <a:off x="2600584" y="3569394"/>
            <a:ext cx="1369531" cy="195460"/>
            <a:chOff x="723300" y="4253549"/>
            <a:chExt cx="2276482" cy="324900"/>
          </a:xfrm>
        </p:grpSpPr>
        <p:sp>
          <p:nvSpPr>
            <p:cNvPr id="10628" name="Google Shape;10628;p77"/>
            <p:cNvSpPr/>
            <p:nvPr/>
          </p:nvSpPr>
          <p:spPr>
            <a:xfrm>
              <a:off x="723300"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9" name="Google Shape;10629;p77"/>
            <p:cNvSpPr/>
            <p:nvPr/>
          </p:nvSpPr>
          <p:spPr>
            <a:xfrm>
              <a:off x="1206995"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0" name="Google Shape;10630;p77"/>
            <p:cNvSpPr/>
            <p:nvPr/>
          </p:nvSpPr>
          <p:spPr>
            <a:xfrm>
              <a:off x="1690691"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1" name="Google Shape;10631;p77"/>
            <p:cNvSpPr/>
            <p:nvPr/>
          </p:nvSpPr>
          <p:spPr>
            <a:xfrm>
              <a:off x="2174386"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2" name="Google Shape;10632;p77"/>
            <p:cNvSpPr/>
            <p:nvPr/>
          </p:nvSpPr>
          <p:spPr>
            <a:xfrm>
              <a:off x="2658082" y="4253549"/>
              <a:ext cx="341700" cy="324900"/>
            </a:xfrm>
            <a:prstGeom prst="star5">
              <a:avLst>
                <a:gd name="adj" fmla="val 19098"/>
                <a:gd name="hf" fmla="val 105146"/>
                <a:gd name="vf" fmla="val 110557"/>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3" name="Google Shape;10633;p77"/>
          <p:cNvGrpSpPr/>
          <p:nvPr/>
        </p:nvGrpSpPr>
        <p:grpSpPr>
          <a:xfrm>
            <a:off x="2590145" y="3270574"/>
            <a:ext cx="1389066" cy="180119"/>
            <a:chOff x="705948" y="3788465"/>
            <a:chExt cx="2308953" cy="299400"/>
          </a:xfrm>
        </p:grpSpPr>
        <p:sp>
          <p:nvSpPr>
            <p:cNvPr id="10634" name="Google Shape;10634;p77"/>
            <p:cNvSpPr/>
            <p:nvPr/>
          </p:nvSpPr>
          <p:spPr>
            <a:xfrm>
              <a:off x="705948"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5" name="Google Shape;10635;p77"/>
            <p:cNvSpPr/>
            <p:nvPr/>
          </p:nvSpPr>
          <p:spPr>
            <a:xfrm>
              <a:off x="1209923"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6" name="Google Shape;10636;p77"/>
            <p:cNvSpPr/>
            <p:nvPr/>
          </p:nvSpPr>
          <p:spPr>
            <a:xfrm>
              <a:off x="1713905"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7" name="Google Shape;10637;p77"/>
            <p:cNvSpPr/>
            <p:nvPr/>
          </p:nvSpPr>
          <p:spPr>
            <a:xfrm>
              <a:off x="2189639" y="3788465"/>
              <a:ext cx="335400" cy="299400"/>
            </a:xfrm>
            <a:prstGeom prst="hear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8" name="Google Shape;10638;p77"/>
            <p:cNvSpPr/>
            <p:nvPr/>
          </p:nvSpPr>
          <p:spPr>
            <a:xfrm>
              <a:off x="2679500" y="3788465"/>
              <a:ext cx="335400" cy="299400"/>
            </a:xfrm>
            <a:prstGeom prst="hear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9" name="Google Shape;10639;p77"/>
          <p:cNvGrpSpPr/>
          <p:nvPr/>
        </p:nvGrpSpPr>
        <p:grpSpPr>
          <a:xfrm>
            <a:off x="2638082" y="3883554"/>
            <a:ext cx="1304609" cy="294074"/>
            <a:chOff x="2658741" y="4097347"/>
            <a:chExt cx="1304609" cy="294074"/>
          </a:xfrm>
        </p:grpSpPr>
        <p:grpSp>
          <p:nvGrpSpPr>
            <p:cNvPr id="10640" name="Google Shape;10640;p77"/>
            <p:cNvGrpSpPr/>
            <p:nvPr/>
          </p:nvGrpSpPr>
          <p:grpSpPr>
            <a:xfrm>
              <a:off x="2658741" y="4097347"/>
              <a:ext cx="118572" cy="294074"/>
              <a:chOff x="3343310" y="4475555"/>
              <a:chExt cx="127717" cy="316753"/>
            </a:xfrm>
          </p:grpSpPr>
          <p:sp>
            <p:nvSpPr>
              <p:cNvPr id="10641" name="Google Shape;10641;p77"/>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2" name="Google Shape;10642;p77"/>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43" name="Google Shape;10643;p77"/>
            <p:cNvGrpSpPr/>
            <p:nvPr/>
          </p:nvGrpSpPr>
          <p:grpSpPr>
            <a:xfrm>
              <a:off x="3815519" y="4098388"/>
              <a:ext cx="147831" cy="291991"/>
              <a:chOff x="3527539" y="4476677"/>
              <a:chExt cx="159232" cy="314510"/>
            </a:xfrm>
          </p:grpSpPr>
          <p:sp>
            <p:nvSpPr>
              <p:cNvPr id="10644" name="Google Shape;10644;p77"/>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5" name="Google Shape;10645;p77"/>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46" name="Google Shape;10646;p77"/>
            <p:cNvGrpSpPr/>
            <p:nvPr/>
          </p:nvGrpSpPr>
          <p:grpSpPr>
            <a:xfrm>
              <a:off x="3511696" y="4098388"/>
              <a:ext cx="147831" cy="291991"/>
              <a:chOff x="3527539" y="4476677"/>
              <a:chExt cx="159232" cy="314510"/>
            </a:xfrm>
          </p:grpSpPr>
          <p:sp>
            <p:nvSpPr>
              <p:cNvPr id="10647" name="Google Shape;10647;p77"/>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8" name="Google Shape;10648;p77"/>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49" name="Google Shape;10649;p77"/>
            <p:cNvGrpSpPr/>
            <p:nvPr/>
          </p:nvGrpSpPr>
          <p:grpSpPr>
            <a:xfrm>
              <a:off x="3207874" y="4098388"/>
              <a:ext cx="147831" cy="291991"/>
              <a:chOff x="3527539" y="4476677"/>
              <a:chExt cx="159232" cy="314510"/>
            </a:xfrm>
          </p:grpSpPr>
          <p:sp>
            <p:nvSpPr>
              <p:cNvPr id="10650" name="Google Shape;10650;p77"/>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1" name="Google Shape;10651;p77"/>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52" name="Google Shape;10652;p77"/>
            <p:cNvGrpSpPr/>
            <p:nvPr/>
          </p:nvGrpSpPr>
          <p:grpSpPr>
            <a:xfrm>
              <a:off x="2933305" y="4097347"/>
              <a:ext cx="118572" cy="294074"/>
              <a:chOff x="3343310" y="4475555"/>
              <a:chExt cx="127717" cy="316753"/>
            </a:xfrm>
          </p:grpSpPr>
          <p:sp>
            <p:nvSpPr>
              <p:cNvPr id="10653" name="Google Shape;10653;p77"/>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4" name="Google Shape;10654;p77"/>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655" name="Google Shape;10655;p77"/>
          <p:cNvGrpSpPr/>
          <p:nvPr/>
        </p:nvGrpSpPr>
        <p:grpSpPr>
          <a:xfrm>
            <a:off x="4256912" y="1866676"/>
            <a:ext cx="1433821" cy="191501"/>
            <a:chOff x="4273350" y="2080469"/>
            <a:chExt cx="1433821" cy="191501"/>
          </a:xfrm>
        </p:grpSpPr>
        <p:grpSp>
          <p:nvGrpSpPr>
            <p:cNvPr id="10656" name="Google Shape;10656;p77"/>
            <p:cNvGrpSpPr/>
            <p:nvPr/>
          </p:nvGrpSpPr>
          <p:grpSpPr>
            <a:xfrm>
              <a:off x="4273350" y="2080469"/>
              <a:ext cx="1433821" cy="0"/>
              <a:chOff x="5224975" y="2962250"/>
              <a:chExt cx="1544400" cy="0"/>
            </a:xfrm>
          </p:grpSpPr>
          <p:cxnSp>
            <p:nvCxnSpPr>
              <p:cNvPr id="10657" name="Google Shape;10657;p77"/>
              <p:cNvCxnSpPr/>
              <p:nvPr/>
            </p:nvCxnSpPr>
            <p:spPr>
              <a:xfrm>
                <a:off x="5224975" y="2962250"/>
                <a:ext cx="1544400" cy="0"/>
              </a:xfrm>
              <a:prstGeom prst="straightConnector1">
                <a:avLst/>
              </a:prstGeom>
              <a:noFill/>
              <a:ln w="9525" cap="flat" cmpd="sng">
                <a:solidFill>
                  <a:srgbClr val="E3E9ED"/>
                </a:solidFill>
                <a:prstDash val="solid"/>
                <a:round/>
                <a:headEnd type="none" w="med" len="med"/>
                <a:tailEnd type="none" w="med" len="med"/>
              </a:ln>
            </p:spPr>
          </p:cxnSp>
          <p:cxnSp>
            <p:nvCxnSpPr>
              <p:cNvPr id="10658" name="Google Shape;10658;p77"/>
              <p:cNvCxnSpPr/>
              <p:nvPr/>
            </p:nvCxnSpPr>
            <p:spPr>
              <a:xfrm>
                <a:off x="5225150" y="2962250"/>
                <a:ext cx="453300" cy="0"/>
              </a:xfrm>
              <a:prstGeom prst="straightConnector1">
                <a:avLst/>
              </a:prstGeom>
              <a:noFill/>
              <a:ln w="9525" cap="flat" cmpd="sng">
                <a:solidFill>
                  <a:srgbClr val="7994A9"/>
                </a:solidFill>
                <a:prstDash val="solid"/>
                <a:round/>
                <a:headEnd type="none" w="med" len="med"/>
                <a:tailEnd type="oval" w="med" len="med"/>
              </a:ln>
            </p:spPr>
          </p:cxnSp>
        </p:grpSp>
        <p:grpSp>
          <p:nvGrpSpPr>
            <p:cNvPr id="10659" name="Google Shape;10659;p77"/>
            <p:cNvGrpSpPr/>
            <p:nvPr/>
          </p:nvGrpSpPr>
          <p:grpSpPr>
            <a:xfrm>
              <a:off x="4273350" y="2271969"/>
              <a:ext cx="1433821" cy="0"/>
              <a:chOff x="5224975" y="2962250"/>
              <a:chExt cx="1544400" cy="0"/>
            </a:xfrm>
          </p:grpSpPr>
          <p:cxnSp>
            <p:nvCxnSpPr>
              <p:cNvPr id="10660" name="Google Shape;10660;p77"/>
              <p:cNvCxnSpPr/>
              <p:nvPr/>
            </p:nvCxnSpPr>
            <p:spPr>
              <a:xfrm>
                <a:off x="5224975" y="2962250"/>
                <a:ext cx="1544400" cy="0"/>
              </a:xfrm>
              <a:prstGeom prst="straightConnector1">
                <a:avLst/>
              </a:prstGeom>
              <a:noFill/>
              <a:ln w="9525" cap="flat" cmpd="sng">
                <a:solidFill>
                  <a:srgbClr val="E3E9ED"/>
                </a:solidFill>
                <a:prstDash val="solid"/>
                <a:round/>
                <a:headEnd type="none" w="med" len="med"/>
                <a:tailEnd type="none" w="med" len="med"/>
              </a:ln>
            </p:spPr>
          </p:cxnSp>
          <p:cxnSp>
            <p:nvCxnSpPr>
              <p:cNvPr id="10661" name="Google Shape;10661;p77"/>
              <p:cNvCxnSpPr/>
              <p:nvPr/>
            </p:nvCxnSpPr>
            <p:spPr>
              <a:xfrm>
                <a:off x="5225150" y="2962250"/>
                <a:ext cx="998700" cy="0"/>
              </a:xfrm>
              <a:prstGeom prst="straightConnector1">
                <a:avLst/>
              </a:prstGeom>
              <a:noFill/>
              <a:ln w="9525" cap="flat" cmpd="sng">
                <a:solidFill>
                  <a:srgbClr val="7994A9"/>
                </a:solidFill>
                <a:prstDash val="solid"/>
                <a:round/>
                <a:headEnd type="none" w="med" len="med"/>
                <a:tailEnd type="oval" w="med" len="med"/>
              </a:ln>
            </p:spPr>
          </p:cxnSp>
        </p:grpSp>
      </p:grpSp>
      <p:grpSp>
        <p:nvGrpSpPr>
          <p:cNvPr id="10662" name="Google Shape;10662;p77"/>
          <p:cNvGrpSpPr/>
          <p:nvPr/>
        </p:nvGrpSpPr>
        <p:grpSpPr>
          <a:xfrm>
            <a:off x="4258467" y="969244"/>
            <a:ext cx="1430711" cy="743389"/>
            <a:chOff x="5159450" y="1919950"/>
            <a:chExt cx="1541050" cy="862500"/>
          </a:xfrm>
        </p:grpSpPr>
        <p:sp>
          <p:nvSpPr>
            <p:cNvPr id="10663" name="Google Shape;10663;p77"/>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txBody>
            <a:bodyPr/>
            <a:lstStyle/>
            <a:p>
              <a:endParaRPr lang="en-US" dirty="0"/>
            </a:p>
          </p:txBody>
        </p:sp>
        <p:grpSp>
          <p:nvGrpSpPr>
            <p:cNvPr id="10664" name="Google Shape;10664;p77"/>
            <p:cNvGrpSpPr/>
            <p:nvPr/>
          </p:nvGrpSpPr>
          <p:grpSpPr>
            <a:xfrm>
              <a:off x="5159450" y="1919950"/>
              <a:ext cx="1541050" cy="862500"/>
              <a:chOff x="5159450" y="1919950"/>
              <a:chExt cx="1541050" cy="862500"/>
            </a:xfrm>
          </p:grpSpPr>
          <p:cxnSp>
            <p:nvCxnSpPr>
              <p:cNvPr id="10665" name="Google Shape;10665;p77"/>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10666" name="Google Shape;10666;p77"/>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grpSp>
        <p:nvGrpSpPr>
          <p:cNvPr id="10667" name="Google Shape;10667;p77"/>
          <p:cNvGrpSpPr/>
          <p:nvPr/>
        </p:nvGrpSpPr>
        <p:grpSpPr>
          <a:xfrm>
            <a:off x="4248581" y="2192571"/>
            <a:ext cx="1450484" cy="1052087"/>
            <a:chOff x="5230575" y="1554475"/>
            <a:chExt cx="2137150" cy="1550150"/>
          </a:xfrm>
        </p:grpSpPr>
        <p:sp>
          <p:nvSpPr>
            <p:cNvPr id="10668" name="Google Shape;10668;p77"/>
            <p:cNvSpPr/>
            <p:nvPr/>
          </p:nvSpPr>
          <p:spPr>
            <a:xfrm>
              <a:off x="6296450" y="2863325"/>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9" name="Google Shape;10669;p77"/>
            <p:cNvSpPr/>
            <p:nvPr/>
          </p:nvSpPr>
          <p:spPr>
            <a:xfrm>
              <a:off x="5230575" y="2863325"/>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0" name="Google Shape;10670;p77"/>
            <p:cNvSpPr/>
            <p:nvPr/>
          </p:nvSpPr>
          <p:spPr>
            <a:xfrm>
              <a:off x="6296450" y="2611125"/>
              <a:ext cx="1071275" cy="157150"/>
            </a:xfrm>
            <a:custGeom>
              <a:avLst/>
              <a:gdLst/>
              <a:ahLst/>
              <a:cxnLst/>
              <a:rect l="l" t="t" r="r" b="b"/>
              <a:pathLst>
                <a:path w="42851" h="6286" extrusionOk="0">
                  <a:moveTo>
                    <a:pt x="0" y="0"/>
                  </a:moveTo>
                  <a:lnTo>
                    <a:pt x="0" y="6285"/>
                  </a:lnTo>
                  <a:lnTo>
                    <a:pt x="42851" y="6285"/>
                  </a:lnTo>
                  <a:lnTo>
                    <a:pt x="42851"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1" name="Google Shape;10671;p77"/>
            <p:cNvSpPr/>
            <p:nvPr/>
          </p:nvSpPr>
          <p:spPr>
            <a:xfrm>
              <a:off x="5230575" y="2611125"/>
              <a:ext cx="1071350" cy="157150"/>
            </a:xfrm>
            <a:custGeom>
              <a:avLst/>
              <a:gdLst/>
              <a:ahLst/>
              <a:cxnLst/>
              <a:rect l="l" t="t" r="r" b="b"/>
              <a:pathLst>
                <a:path w="42854" h="6286" extrusionOk="0">
                  <a:moveTo>
                    <a:pt x="0" y="0"/>
                  </a:moveTo>
                  <a:lnTo>
                    <a:pt x="0" y="6285"/>
                  </a:lnTo>
                  <a:lnTo>
                    <a:pt x="42854" y="6285"/>
                  </a:lnTo>
                  <a:lnTo>
                    <a:pt x="42854"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2" name="Google Shape;10672;p77"/>
            <p:cNvSpPr/>
            <p:nvPr/>
          </p:nvSpPr>
          <p:spPr>
            <a:xfrm>
              <a:off x="6296450" y="2358900"/>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3" name="Google Shape;10673;p77"/>
            <p:cNvSpPr/>
            <p:nvPr/>
          </p:nvSpPr>
          <p:spPr>
            <a:xfrm>
              <a:off x="5230575" y="2358900"/>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4" name="Google Shape;10674;p77"/>
            <p:cNvSpPr/>
            <p:nvPr/>
          </p:nvSpPr>
          <p:spPr>
            <a:xfrm>
              <a:off x="6296450" y="2106700"/>
              <a:ext cx="989900" cy="157150"/>
            </a:xfrm>
            <a:custGeom>
              <a:avLst/>
              <a:gdLst/>
              <a:ahLst/>
              <a:cxnLst/>
              <a:rect l="l" t="t" r="r" b="b"/>
              <a:pathLst>
                <a:path w="39596" h="6286" extrusionOk="0">
                  <a:moveTo>
                    <a:pt x="0" y="0"/>
                  </a:moveTo>
                  <a:lnTo>
                    <a:pt x="0" y="6285"/>
                  </a:lnTo>
                  <a:lnTo>
                    <a:pt x="39596" y="6285"/>
                  </a:lnTo>
                  <a:lnTo>
                    <a:pt x="3959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5" name="Google Shape;10675;p77"/>
            <p:cNvSpPr/>
            <p:nvPr/>
          </p:nvSpPr>
          <p:spPr>
            <a:xfrm>
              <a:off x="5474700" y="2106700"/>
              <a:ext cx="827225" cy="157150"/>
            </a:xfrm>
            <a:custGeom>
              <a:avLst/>
              <a:gdLst/>
              <a:ahLst/>
              <a:cxnLst/>
              <a:rect l="l" t="t" r="r" b="b"/>
              <a:pathLst>
                <a:path w="33089" h="6286" extrusionOk="0">
                  <a:moveTo>
                    <a:pt x="0" y="0"/>
                  </a:moveTo>
                  <a:lnTo>
                    <a:pt x="0" y="6285"/>
                  </a:lnTo>
                  <a:lnTo>
                    <a:pt x="33089" y="6285"/>
                  </a:lnTo>
                  <a:lnTo>
                    <a:pt x="33089"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6" name="Google Shape;10676;p77"/>
            <p:cNvSpPr/>
            <p:nvPr/>
          </p:nvSpPr>
          <p:spPr>
            <a:xfrm>
              <a:off x="6296450" y="1854475"/>
              <a:ext cx="827225" cy="157175"/>
            </a:xfrm>
            <a:custGeom>
              <a:avLst/>
              <a:gdLst/>
              <a:ahLst/>
              <a:cxnLst/>
              <a:rect l="l" t="t" r="r" b="b"/>
              <a:pathLst>
                <a:path w="33089" h="6287" extrusionOk="0">
                  <a:moveTo>
                    <a:pt x="0" y="1"/>
                  </a:moveTo>
                  <a:lnTo>
                    <a:pt x="0" y="6286"/>
                  </a:lnTo>
                  <a:lnTo>
                    <a:pt x="33089" y="6286"/>
                  </a:lnTo>
                  <a:lnTo>
                    <a:pt x="3308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7" name="Google Shape;10677;p77"/>
            <p:cNvSpPr/>
            <p:nvPr/>
          </p:nvSpPr>
          <p:spPr>
            <a:xfrm>
              <a:off x="5637425" y="1854475"/>
              <a:ext cx="664500" cy="157175"/>
            </a:xfrm>
            <a:custGeom>
              <a:avLst/>
              <a:gdLst/>
              <a:ahLst/>
              <a:cxnLst/>
              <a:rect l="l" t="t" r="r" b="b"/>
              <a:pathLst>
                <a:path w="26580" h="6287" extrusionOk="0">
                  <a:moveTo>
                    <a:pt x="1" y="1"/>
                  </a:moveTo>
                  <a:lnTo>
                    <a:pt x="1" y="6286"/>
                  </a:lnTo>
                  <a:lnTo>
                    <a:pt x="26580" y="6286"/>
                  </a:lnTo>
                  <a:lnTo>
                    <a:pt x="2658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8" name="Google Shape;10678;p77"/>
            <p:cNvSpPr/>
            <p:nvPr/>
          </p:nvSpPr>
          <p:spPr>
            <a:xfrm>
              <a:off x="6296450" y="1602275"/>
              <a:ext cx="501750" cy="157075"/>
            </a:xfrm>
            <a:custGeom>
              <a:avLst/>
              <a:gdLst/>
              <a:ahLst/>
              <a:cxnLst/>
              <a:rect l="l" t="t" r="r" b="b"/>
              <a:pathLst>
                <a:path w="20070" h="6283" extrusionOk="0">
                  <a:moveTo>
                    <a:pt x="0" y="1"/>
                  </a:moveTo>
                  <a:lnTo>
                    <a:pt x="0" y="6283"/>
                  </a:lnTo>
                  <a:lnTo>
                    <a:pt x="20069" y="6283"/>
                  </a:lnTo>
                  <a:lnTo>
                    <a:pt x="2006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9" name="Google Shape;10679;p77"/>
            <p:cNvSpPr/>
            <p:nvPr/>
          </p:nvSpPr>
          <p:spPr>
            <a:xfrm>
              <a:off x="5800100" y="1602275"/>
              <a:ext cx="501825" cy="157075"/>
            </a:xfrm>
            <a:custGeom>
              <a:avLst/>
              <a:gdLst/>
              <a:ahLst/>
              <a:cxnLst/>
              <a:rect l="l" t="t" r="r" b="b"/>
              <a:pathLst>
                <a:path w="20073" h="6283" extrusionOk="0">
                  <a:moveTo>
                    <a:pt x="1" y="1"/>
                  </a:moveTo>
                  <a:lnTo>
                    <a:pt x="1" y="6283"/>
                  </a:lnTo>
                  <a:lnTo>
                    <a:pt x="20073" y="6283"/>
                  </a:lnTo>
                  <a:lnTo>
                    <a:pt x="20073"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0" name="Google Shape;10680;p77"/>
            <p:cNvSpPr/>
            <p:nvPr/>
          </p:nvSpPr>
          <p:spPr>
            <a:xfrm>
              <a:off x="6301225" y="1554475"/>
              <a:ext cx="25" cy="1550150"/>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81" name="Google Shape;10681;p77"/>
          <p:cNvGrpSpPr/>
          <p:nvPr/>
        </p:nvGrpSpPr>
        <p:grpSpPr>
          <a:xfrm rot="10800000">
            <a:off x="4265131" y="3284761"/>
            <a:ext cx="1417383" cy="887946"/>
            <a:chOff x="5645403" y="2920021"/>
            <a:chExt cx="2650800" cy="2180614"/>
          </a:xfrm>
        </p:grpSpPr>
        <p:sp>
          <p:nvSpPr>
            <p:cNvPr id="10682" name="Google Shape;10682;p77"/>
            <p:cNvSpPr/>
            <p:nvPr/>
          </p:nvSpPr>
          <p:spPr>
            <a:xfrm>
              <a:off x="5772903" y="2920021"/>
              <a:ext cx="2523300" cy="469200"/>
            </a:xfrm>
            <a:prstGeom prst="rect">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683" name="Google Shape;10683;p77"/>
            <p:cNvCxnSpPr>
              <a:stCxn id="10682" idx="1"/>
            </p:cNvCxnSpPr>
            <p:nvPr/>
          </p:nvCxnSpPr>
          <p:spPr>
            <a:xfrm rot="10800000">
              <a:off x="5645403" y="3154021"/>
              <a:ext cx="127500" cy="600"/>
            </a:xfrm>
            <a:prstGeom prst="straightConnector1">
              <a:avLst/>
            </a:prstGeom>
            <a:noFill/>
            <a:ln w="9525" cap="flat" cmpd="sng">
              <a:solidFill>
                <a:srgbClr val="435D74"/>
              </a:solidFill>
              <a:prstDash val="solid"/>
              <a:round/>
              <a:headEnd type="none" w="med" len="med"/>
              <a:tailEnd type="none" w="med" len="med"/>
            </a:ln>
          </p:spPr>
        </p:cxnSp>
        <p:sp>
          <p:nvSpPr>
            <p:cNvPr id="10684" name="Google Shape;10684;p77"/>
            <p:cNvSpPr/>
            <p:nvPr/>
          </p:nvSpPr>
          <p:spPr>
            <a:xfrm>
              <a:off x="6010040" y="3500932"/>
              <a:ext cx="2049000" cy="4692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685" name="Google Shape;10685;p77"/>
            <p:cNvCxnSpPr>
              <a:endCxn id="10684" idx="3"/>
            </p:cNvCxnSpPr>
            <p:nvPr/>
          </p:nvCxnSpPr>
          <p:spPr>
            <a:xfrm rot="10800000">
              <a:off x="8059040" y="3735532"/>
              <a:ext cx="135300" cy="0"/>
            </a:xfrm>
            <a:prstGeom prst="straightConnector1">
              <a:avLst/>
            </a:prstGeom>
            <a:noFill/>
            <a:ln w="9525" cap="flat" cmpd="sng">
              <a:solidFill>
                <a:srgbClr val="5F7D95"/>
              </a:solidFill>
              <a:prstDash val="solid"/>
              <a:round/>
              <a:headEnd type="none" w="med" len="med"/>
              <a:tailEnd type="none" w="med" len="med"/>
            </a:ln>
          </p:spPr>
        </p:cxnSp>
        <p:sp>
          <p:nvSpPr>
            <p:cNvPr id="10686" name="Google Shape;10686;p77"/>
            <p:cNvSpPr/>
            <p:nvPr/>
          </p:nvSpPr>
          <p:spPr>
            <a:xfrm>
              <a:off x="6299123" y="4066183"/>
              <a:ext cx="1470600" cy="4692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687" name="Google Shape;10687;p77"/>
            <p:cNvCxnSpPr>
              <a:stCxn id="10686" idx="1"/>
            </p:cNvCxnSpPr>
            <p:nvPr/>
          </p:nvCxnSpPr>
          <p:spPr>
            <a:xfrm rot="10800000">
              <a:off x="6175223" y="4300183"/>
              <a:ext cx="123900" cy="600"/>
            </a:xfrm>
            <a:prstGeom prst="straightConnector1">
              <a:avLst/>
            </a:prstGeom>
            <a:noFill/>
            <a:ln w="9525" cap="flat" cmpd="sng">
              <a:solidFill>
                <a:srgbClr val="869FB2"/>
              </a:solidFill>
              <a:prstDash val="solid"/>
              <a:round/>
              <a:headEnd type="none" w="med" len="med"/>
              <a:tailEnd type="none" w="med" len="med"/>
            </a:ln>
          </p:spPr>
        </p:cxnSp>
        <p:sp>
          <p:nvSpPr>
            <p:cNvPr id="10688" name="Google Shape;10688;p77"/>
            <p:cNvSpPr/>
            <p:nvPr/>
          </p:nvSpPr>
          <p:spPr>
            <a:xfrm>
              <a:off x="6629161" y="4631435"/>
              <a:ext cx="810600" cy="4692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689" name="Google Shape;10689;p77"/>
            <p:cNvCxnSpPr>
              <a:endCxn id="10688" idx="3"/>
            </p:cNvCxnSpPr>
            <p:nvPr/>
          </p:nvCxnSpPr>
          <p:spPr>
            <a:xfrm flipH="1">
              <a:off x="7439761" y="4864535"/>
              <a:ext cx="104400" cy="1500"/>
            </a:xfrm>
            <a:prstGeom prst="straightConnector1">
              <a:avLst/>
            </a:prstGeom>
            <a:noFill/>
            <a:ln w="9525" cap="flat" cmpd="sng">
              <a:solidFill>
                <a:srgbClr val="BAC8D3"/>
              </a:solidFill>
              <a:prstDash val="solid"/>
              <a:round/>
              <a:headEnd type="none" w="med" len="med"/>
              <a:tailEnd type="none" w="med" len="med"/>
            </a:ln>
          </p:spPr>
        </p:cxnSp>
      </p:grpSp>
      <p:grpSp>
        <p:nvGrpSpPr>
          <p:cNvPr id="10690" name="Google Shape;10690;p77"/>
          <p:cNvGrpSpPr/>
          <p:nvPr/>
        </p:nvGrpSpPr>
        <p:grpSpPr>
          <a:xfrm>
            <a:off x="7365491" y="2188116"/>
            <a:ext cx="1071743" cy="1021579"/>
            <a:chOff x="7189833" y="2022667"/>
            <a:chExt cx="1251159" cy="1192597"/>
          </a:xfrm>
        </p:grpSpPr>
        <p:sp>
          <p:nvSpPr>
            <p:cNvPr id="10691" name="Google Shape;10691;p77"/>
            <p:cNvSpPr/>
            <p:nvPr/>
          </p:nvSpPr>
          <p:spPr>
            <a:xfrm>
              <a:off x="7474366" y="2461318"/>
              <a:ext cx="682343" cy="220186"/>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2" name="Google Shape;10692;p77"/>
            <p:cNvSpPr/>
            <p:nvPr/>
          </p:nvSpPr>
          <p:spPr>
            <a:xfrm>
              <a:off x="7602697" y="2022667"/>
              <a:ext cx="426517" cy="402424"/>
            </a:xfrm>
            <a:custGeom>
              <a:avLst/>
              <a:gdLst/>
              <a:ahLst/>
              <a:cxnLst/>
              <a:rect l="l" t="t" r="r" b="b"/>
              <a:pathLst>
                <a:path w="78476" h="74009" extrusionOk="0">
                  <a:moveTo>
                    <a:pt x="39246" y="0"/>
                  </a:moveTo>
                  <a:lnTo>
                    <a:pt x="1" y="74009"/>
                  </a:lnTo>
                  <a:lnTo>
                    <a:pt x="78476" y="74009"/>
                  </a:lnTo>
                  <a:lnTo>
                    <a:pt x="3924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3" name="Google Shape;10693;p77"/>
            <p:cNvSpPr/>
            <p:nvPr/>
          </p:nvSpPr>
          <p:spPr>
            <a:xfrm>
              <a:off x="7189833" y="2972969"/>
              <a:ext cx="1251159" cy="242295"/>
            </a:xfrm>
            <a:custGeom>
              <a:avLst/>
              <a:gdLst/>
              <a:ahLst/>
              <a:cxnLst/>
              <a:rect l="l" t="t" r="r" b="b"/>
              <a:pathLst>
                <a:path w="230204" h="44560" extrusionOk="0">
                  <a:moveTo>
                    <a:pt x="25737" y="1"/>
                  </a:moveTo>
                  <a:lnTo>
                    <a:pt x="0" y="44560"/>
                  </a:lnTo>
                  <a:lnTo>
                    <a:pt x="230204" y="44560"/>
                  </a:lnTo>
                  <a:lnTo>
                    <a:pt x="204467"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4" name="Google Shape;10694;p77"/>
            <p:cNvSpPr/>
            <p:nvPr/>
          </p:nvSpPr>
          <p:spPr>
            <a:xfrm>
              <a:off x="7340931" y="2717730"/>
              <a:ext cx="950049" cy="219012"/>
            </a:xfrm>
            <a:custGeom>
              <a:avLst/>
              <a:gdLst/>
              <a:ahLst/>
              <a:cxnLst/>
              <a:rect l="l" t="t" r="r" b="b"/>
              <a:pathLst>
                <a:path w="174802" h="40278" extrusionOk="0">
                  <a:moveTo>
                    <a:pt x="22750" y="1"/>
                  </a:moveTo>
                  <a:lnTo>
                    <a:pt x="0" y="40278"/>
                  </a:lnTo>
                  <a:lnTo>
                    <a:pt x="174802" y="40278"/>
                  </a:lnTo>
                  <a:lnTo>
                    <a:pt x="152053"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95" name="Google Shape;10695;p77"/>
          <p:cNvGrpSpPr/>
          <p:nvPr/>
        </p:nvGrpSpPr>
        <p:grpSpPr>
          <a:xfrm>
            <a:off x="706762" y="2614523"/>
            <a:ext cx="1695374" cy="1560837"/>
            <a:chOff x="727421" y="2828315"/>
            <a:chExt cx="1695374" cy="1560837"/>
          </a:xfrm>
        </p:grpSpPr>
        <p:grpSp>
          <p:nvGrpSpPr>
            <p:cNvPr id="10696" name="Google Shape;10696;p77"/>
            <p:cNvGrpSpPr/>
            <p:nvPr/>
          </p:nvGrpSpPr>
          <p:grpSpPr>
            <a:xfrm>
              <a:off x="819108" y="2882501"/>
              <a:ext cx="103104" cy="1426186"/>
              <a:chOff x="4674013" y="3100904"/>
              <a:chExt cx="122758" cy="1698043"/>
            </a:xfrm>
          </p:grpSpPr>
          <p:sp>
            <p:nvSpPr>
              <p:cNvPr id="10697" name="Google Shape;10697;p77"/>
              <p:cNvSpPr/>
              <p:nvPr/>
            </p:nvSpPr>
            <p:spPr>
              <a:xfrm>
                <a:off x="46740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8" name="Google Shape;10698;p77"/>
              <p:cNvSpPr/>
              <p:nvPr/>
            </p:nvSpPr>
            <p:spPr>
              <a:xfrm>
                <a:off x="46740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9" name="Google Shape;10699;p77"/>
              <p:cNvSpPr/>
              <p:nvPr/>
            </p:nvSpPr>
            <p:spPr>
              <a:xfrm>
                <a:off x="46740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0" name="Google Shape;10700;p77"/>
              <p:cNvSpPr/>
              <p:nvPr/>
            </p:nvSpPr>
            <p:spPr>
              <a:xfrm>
                <a:off x="46740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1" name="Google Shape;10701;p77"/>
              <p:cNvSpPr/>
              <p:nvPr/>
            </p:nvSpPr>
            <p:spPr>
              <a:xfrm>
                <a:off x="46740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2" name="Google Shape;10702;p77"/>
              <p:cNvSpPr/>
              <p:nvPr/>
            </p:nvSpPr>
            <p:spPr>
              <a:xfrm>
                <a:off x="46740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3" name="Google Shape;10703;p77"/>
              <p:cNvSpPr/>
              <p:nvPr/>
            </p:nvSpPr>
            <p:spPr>
              <a:xfrm>
                <a:off x="46740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04" name="Google Shape;10704;p77"/>
            <p:cNvGrpSpPr/>
            <p:nvPr/>
          </p:nvGrpSpPr>
          <p:grpSpPr>
            <a:xfrm>
              <a:off x="1062475" y="2882501"/>
              <a:ext cx="103104" cy="1426186"/>
              <a:chOff x="4940438" y="3100904"/>
              <a:chExt cx="122758" cy="1698043"/>
            </a:xfrm>
          </p:grpSpPr>
          <p:sp>
            <p:nvSpPr>
              <p:cNvPr id="10705" name="Google Shape;10705;p77"/>
              <p:cNvSpPr/>
              <p:nvPr/>
            </p:nvSpPr>
            <p:spPr>
              <a:xfrm>
                <a:off x="4940438"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6" name="Google Shape;10706;p77"/>
              <p:cNvSpPr/>
              <p:nvPr/>
            </p:nvSpPr>
            <p:spPr>
              <a:xfrm>
                <a:off x="4940438"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7" name="Google Shape;10707;p77"/>
              <p:cNvSpPr/>
              <p:nvPr/>
            </p:nvSpPr>
            <p:spPr>
              <a:xfrm>
                <a:off x="4940438"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8" name="Google Shape;10708;p77"/>
              <p:cNvSpPr/>
              <p:nvPr/>
            </p:nvSpPr>
            <p:spPr>
              <a:xfrm>
                <a:off x="4940438"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9" name="Google Shape;10709;p77"/>
              <p:cNvSpPr/>
              <p:nvPr/>
            </p:nvSpPr>
            <p:spPr>
              <a:xfrm>
                <a:off x="4940438"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0" name="Google Shape;10710;p77"/>
              <p:cNvSpPr/>
              <p:nvPr/>
            </p:nvSpPr>
            <p:spPr>
              <a:xfrm>
                <a:off x="4940438"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1" name="Google Shape;10711;p77"/>
              <p:cNvSpPr/>
              <p:nvPr/>
            </p:nvSpPr>
            <p:spPr>
              <a:xfrm>
                <a:off x="4940438"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12" name="Google Shape;10712;p77"/>
            <p:cNvGrpSpPr/>
            <p:nvPr/>
          </p:nvGrpSpPr>
          <p:grpSpPr>
            <a:xfrm>
              <a:off x="1299324" y="2882501"/>
              <a:ext cx="103104" cy="1426186"/>
              <a:chOff x="5206863" y="3100904"/>
              <a:chExt cx="122758" cy="1698043"/>
            </a:xfrm>
          </p:grpSpPr>
          <p:sp>
            <p:nvSpPr>
              <p:cNvPr id="10713" name="Google Shape;10713;p77"/>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4" name="Google Shape;10714;p77"/>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5" name="Google Shape;10715;p77"/>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6" name="Google Shape;10716;p77"/>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7" name="Google Shape;10717;p77"/>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8" name="Google Shape;10718;p77"/>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9" name="Google Shape;10719;p77"/>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20" name="Google Shape;10720;p77"/>
            <p:cNvGrpSpPr/>
            <p:nvPr/>
          </p:nvGrpSpPr>
          <p:grpSpPr>
            <a:xfrm>
              <a:off x="1786057" y="2882501"/>
              <a:ext cx="103104" cy="1426186"/>
              <a:chOff x="6006138" y="3143629"/>
              <a:chExt cx="122758" cy="1698043"/>
            </a:xfrm>
          </p:grpSpPr>
          <p:sp>
            <p:nvSpPr>
              <p:cNvPr id="10721" name="Google Shape;10721;p77"/>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2" name="Google Shape;10722;p77"/>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3" name="Google Shape;10723;p77"/>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4" name="Google Shape;10724;p77"/>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5" name="Google Shape;10725;p77"/>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6" name="Google Shape;10726;p77"/>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7" name="Google Shape;10727;p77"/>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28" name="Google Shape;10728;p77"/>
            <p:cNvGrpSpPr/>
            <p:nvPr/>
          </p:nvGrpSpPr>
          <p:grpSpPr>
            <a:xfrm>
              <a:off x="2029422" y="2882501"/>
              <a:ext cx="103104" cy="1426186"/>
              <a:chOff x="6805413" y="3100904"/>
              <a:chExt cx="122758" cy="1698043"/>
            </a:xfrm>
          </p:grpSpPr>
          <p:sp>
            <p:nvSpPr>
              <p:cNvPr id="10729" name="Google Shape;10729;p77"/>
              <p:cNvSpPr/>
              <p:nvPr/>
            </p:nvSpPr>
            <p:spPr>
              <a:xfrm>
                <a:off x="68054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0" name="Google Shape;10730;p77"/>
              <p:cNvSpPr/>
              <p:nvPr/>
            </p:nvSpPr>
            <p:spPr>
              <a:xfrm>
                <a:off x="68054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1" name="Google Shape;10731;p77"/>
              <p:cNvSpPr/>
              <p:nvPr/>
            </p:nvSpPr>
            <p:spPr>
              <a:xfrm>
                <a:off x="68054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2" name="Google Shape;10732;p77"/>
              <p:cNvSpPr/>
              <p:nvPr/>
            </p:nvSpPr>
            <p:spPr>
              <a:xfrm>
                <a:off x="68054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3" name="Google Shape;10733;p77"/>
              <p:cNvSpPr/>
              <p:nvPr/>
            </p:nvSpPr>
            <p:spPr>
              <a:xfrm>
                <a:off x="68054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4" name="Google Shape;10734;p77"/>
              <p:cNvSpPr/>
              <p:nvPr/>
            </p:nvSpPr>
            <p:spPr>
              <a:xfrm>
                <a:off x="68054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5" name="Google Shape;10735;p77"/>
              <p:cNvSpPr/>
              <p:nvPr/>
            </p:nvSpPr>
            <p:spPr>
              <a:xfrm>
                <a:off x="68054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36" name="Google Shape;10736;p77"/>
            <p:cNvGrpSpPr/>
            <p:nvPr/>
          </p:nvGrpSpPr>
          <p:grpSpPr>
            <a:xfrm>
              <a:off x="727421" y="2828315"/>
              <a:ext cx="1695374" cy="1560837"/>
              <a:chOff x="734799" y="2782450"/>
              <a:chExt cx="1571100" cy="1577400"/>
            </a:xfrm>
          </p:grpSpPr>
          <p:cxnSp>
            <p:nvCxnSpPr>
              <p:cNvPr id="10737" name="Google Shape;10737;p77"/>
              <p:cNvCxnSpPr/>
              <p:nvPr/>
            </p:nvCxnSpPr>
            <p:spPr>
              <a:xfrm>
                <a:off x="743025" y="2782450"/>
                <a:ext cx="0" cy="1577400"/>
              </a:xfrm>
              <a:prstGeom prst="straightConnector1">
                <a:avLst/>
              </a:prstGeom>
              <a:noFill/>
              <a:ln w="19050" cap="flat" cmpd="sng">
                <a:solidFill>
                  <a:srgbClr val="E3E7EA"/>
                </a:solidFill>
                <a:prstDash val="solid"/>
                <a:round/>
                <a:headEnd type="none" w="med" len="med"/>
                <a:tailEnd type="none" w="med" len="med"/>
              </a:ln>
            </p:spPr>
          </p:cxnSp>
          <p:cxnSp>
            <p:nvCxnSpPr>
              <p:cNvPr id="10738" name="Google Shape;10738;p77"/>
              <p:cNvCxnSpPr/>
              <p:nvPr/>
            </p:nvCxnSpPr>
            <p:spPr>
              <a:xfrm rot="10800000">
                <a:off x="734799" y="4359850"/>
                <a:ext cx="1571100" cy="0"/>
              </a:xfrm>
              <a:prstGeom prst="straightConnector1">
                <a:avLst/>
              </a:prstGeom>
              <a:noFill/>
              <a:ln w="19050" cap="flat" cmpd="sng">
                <a:solidFill>
                  <a:srgbClr val="E3E7EA"/>
                </a:solidFill>
                <a:prstDash val="solid"/>
                <a:round/>
                <a:headEnd type="none" w="med" len="med"/>
                <a:tailEnd type="none" w="med" len="med"/>
              </a:ln>
            </p:spPr>
          </p:cxnSp>
        </p:grpSp>
        <p:grpSp>
          <p:nvGrpSpPr>
            <p:cNvPr id="10739" name="Google Shape;10739;p77"/>
            <p:cNvGrpSpPr/>
            <p:nvPr/>
          </p:nvGrpSpPr>
          <p:grpSpPr>
            <a:xfrm>
              <a:off x="2272795" y="2882501"/>
              <a:ext cx="103104" cy="1426186"/>
              <a:chOff x="5206863" y="3100904"/>
              <a:chExt cx="122758" cy="1698043"/>
            </a:xfrm>
          </p:grpSpPr>
          <p:sp>
            <p:nvSpPr>
              <p:cNvPr id="10740" name="Google Shape;10740;p77"/>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1" name="Google Shape;10741;p77"/>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2" name="Google Shape;10742;p77"/>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3" name="Google Shape;10743;p77"/>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4" name="Google Shape;10744;p77"/>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5" name="Google Shape;10745;p77"/>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6" name="Google Shape;10746;p77"/>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47" name="Google Shape;10747;p77"/>
            <p:cNvGrpSpPr/>
            <p:nvPr/>
          </p:nvGrpSpPr>
          <p:grpSpPr>
            <a:xfrm>
              <a:off x="1542694" y="2882501"/>
              <a:ext cx="103104" cy="1426186"/>
              <a:chOff x="6006138" y="3143629"/>
              <a:chExt cx="122758" cy="1698043"/>
            </a:xfrm>
          </p:grpSpPr>
          <p:sp>
            <p:nvSpPr>
              <p:cNvPr id="10748" name="Google Shape;10748;p77"/>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9" name="Google Shape;10749;p77"/>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0" name="Google Shape;10750;p77"/>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1" name="Google Shape;10751;p77"/>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2" name="Google Shape;10752;p77"/>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3" name="Google Shape;10753;p77"/>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4" name="Google Shape;10754;p77"/>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755" name="Google Shape;10755;p77"/>
          <p:cNvGrpSpPr/>
          <p:nvPr/>
        </p:nvGrpSpPr>
        <p:grpSpPr>
          <a:xfrm>
            <a:off x="5915341" y="2192094"/>
            <a:ext cx="1248543" cy="1025319"/>
            <a:chOff x="5183758" y="1210600"/>
            <a:chExt cx="3605380" cy="2960783"/>
          </a:xfrm>
        </p:grpSpPr>
        <p:sp>
          <p:nvSpPr>
            <p:cNvPr id="10756" name="Google Shape;10756;p77"/>
            <p:cNvSpPr/>
            <p:nvPr/>
          </p:nvSpPr>
          <p:spPr>
            <a:xfrm>
              <a:off x="5479658" y="1210600"/>
              <a:ext cx="3108190" cy="632425"/>
            </a:xfrm>
            <a:custGeom>
              <a:avLst/>
              <a:gdLst/>
              <a:ahLst/>
              <a:cxnLst/>
              <a:rect l="l" t="t" r="r" b="b"/>
              <a:pathLst>
                <a:path w="117257" h="25297" extrusionOk="0">
                  <a:moveTo>
                    <a:pt x="1" y="0"/>
                  </a:moveTo>
                  <a:lnTo>
                    <a:pt x="14647" y="25297"/>
                  </a:lnTo>
                  <a:lnTo>
                    <a:pt x="102066" y="25297"/>
                  </a:lnTo>
                  <a:lnTo>
                    <a:pt x="117257"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7" name="Google Shape;10757;p77"/>
            <p:cNvSpPr/>
            <p:nvPr/>
          </p:nvSpPr>
          <p:spPr>
            <a:xfrm>
              <a:off x="5769162" y="1842998"/>
              <a:ext cx="2424880" cy="631925"/>
            </a:xfrm>
            <a:custGeom>
              <a:avLst/>
              <a:gdLst/>
              <a:ahLst/>
              <a:cxnLst/>
              <a:rect l="l" t="t" r="r" b="b"/>
              <a:pathLst>
                <a:path w="91479" h="25277" extrusionOk="0">
                  <a:moveTo>
                    <a:pt x="1" y="1"/>
                  </a:moveTo>
                  <a:lnTo>
                    <a:pt x="14647" y="25276"/>
                  </a:lnTo>
                  <a:lnTo>
                    <a:pt x="76602" y="25276"/>
                  </a:lnTo>
                  <a:lnTo>
                    <a:pt x="91479"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8" name="Google Shape;10758;p77"/>
            <p:cNvSpPr/>
            <p:nvPr/>
          </p:nvSpPr>
          <p:spPr>
            <a:xfrm>
              <a:off x="6065319" y="2474896"/>
              <a:ext cx="1739369" cy="632450"/>
            </a:xfrm>
            <a:custGeom>
              <a:avLst/>
              <a:gdLst/>
              <a:ahLst/>
              <a:cxnLst/>
              <a:rect l="l" t="t" r="r" b="b"/>
              <a:pathLst>
                <a:path w="65618" h="25298" extrusionOk="0">
                  <a:moveTo>
                    <a:pt x="1" y="0"/>
                  </a:moveTo>
                  <a:lnTo>
                    <a:pt x="14417" y="25297"/>
                  </a:lnTo>
                  <a:lnTo>
                    <a:pt x="50887" y="25297"/>
                  </a:lnTo>
                  <a:lnTo>
                    <a:pt x="6561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9" name="Google Shape;10759;p77"/>
            <p:cNvSpPr/>
            <p:nvPr/>
          </p:nvSpPr>
          <p:spPr>
            <a:xfrm>
              <a:off x="6354293" y="3107319"/>
              <a:ext cx="1061572" cy="632425"/>
            </a:xfrm>
            <a:custGeom>
              <a:avLst/>
              <a:gdLst/>
              <a:ahLst/>
              <a:cxnLst/>
              <a:rect l="l" t="t" r="r" b="b"/>
              <a:pathLst>
                <a:path w="40048" h="25297" extrusionOk="0">
                  <a:moveTo>
                    <a:pt x="0" y="0"/>
                  </a:moveTo>
                  <a:lnTo>
                    <a:pt x="14668" y="25297"/>
                  </a:lnTo>
                  <a:lnTo>
                    <a:pt x="25360" y="25297"/>
                  </a:lnTo>
                  <a:lnTo>
                    <a:pt x="40048" y="0"/>
                  </a:ln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760" name="Google Shape;10760;p77"/>
            <p:cNvCxnSpPr/>
            <p:nvPr/>
          </p:nvCxnSpPr>
          <p:spPr>
            <a:xfrm>
              <a:off x="5183758" y="2382654"/>
              <a:ext cx="922800" cy="0"/>
            </a:xfrm>
            <a:prstGeom prst="straightConnector1">
              <a:avLst/>
            </a:prstGeom>
            <a:noFill/>
            <a:ln w="9525" cap="flat" cmpd="sng">
              <a:solidFill>
                <a:srgbClr val="869FB2"/>
              </a:solidFill>
              <a:prstDash val="solid"/>
              <a:round/>
              <a:headEnd type="oval" w="med" len="med"/>
              <a:tailEnd type="none" w="med" len="med"/>
            </a:ln>
          </p:spPr>
        </p:cxnSp>
        <p:cxnSp>
          <p:nvCxnSpPr>
            <p:cNvPr id="10761" name="Google Shape;10761;p77"/>
            <p:cNvCxnSpPr/>
            <p:nvPr/>
          </p:nvCxnSpPr>
          <p:spPr>
            <a:xfrm rot="10800000">
              <a:off x="8225195" y="1765431"/>
              <a:ext cx="559200" cy="0"/>
            </a:xfrm>
            <a:prstGeom prst="straightConnector1">
              <a:avLst/>
            </a:prstGeom>
            <a:noFill/>
            <a:ln w="9525" cap="flat" cmpd="sng">
              <a:solidFill>
                <a:srgbClr val="BAC8D3"/>
              </a:solidFill>
              <a:prstDash val="solid"/>
              <a:round/>
              <a:headEnd type="oval" w="med" len="med"/>
              <a:tailEnd type="none" w="med" len="med"/>
            </a:ln>
          </p:spPr>
        </p:cxnSp>
        <p:cxnSp>
          <p:nvCxnSpPr>
            <p:cNvPr id="10762" name="Google Shape;10762;p77"/>
            <p:cNvCxnSpPr/>
            <p:nvPr/>
          </p:nvCxnSpPr>
          <p:spPr>
            <a:xfrm rot="10800000">
              <a:off x="7504838" y="2943528"/>
              <a:ext cx="1284300" cy="0"/>
            </a:xfrm>
            <a:prstGeom prst="straightConnector1">
              <a:avLst/>
            </a:prstGeom>
            <a:noFill/>
            <a:ln w="9525" cap="flat" cmpd="sng">
              <a:solidFill>
                <a:srgbClr val="5F7D95"/>
              </a:solidFill>
              <a:prstDash val="solid"/>
              <a:round/>
              <a:headEnd type="oval" w="med" len="med"/>
              <a:tailEnd type="none" w="med" len="med"/>
            </a:ln>
          </p:spPr>
        </p:cxnSp>
        <p:cxnSp>
          <p:nvCxnSpPr>
            <p:cNvPr id="10763" name="Google Shape;10763;p77"/>
            <p:cNvCxnSpPr/>
            <p:nvPr/>
          </p:nvCxnSpPr>
          <p:spPr>
            <a:xfrm>
              <a:off x="5759284" y="3630350"/>
              <a:ext cx="922800" cy="0"/>
            </a:xfrm>
            <a:prstGeom prst="straightConnector1">
              <a:avLst/>
            </a:prstGeom>
            <a:noFill/>
            <a:ln w="9525" cap="flat" cmpd="sng">
              <a:solidFill>
                <a:srgbClr val="435D74"/>
              </a:solidFill>
              <a:prstDash val="solid"/>
              <a:round/>
              <a:headEnd type="oval" w="med" len="med"/>
              <a:tailEnd type="none" w="med" len="med"/>
            </a:ln>
          </p:spPr>
        </p:cxnSp>
        <p:sp>
          <p:nvSpPr>
            <p:cNvPr id="10764" name="Google Shape;10764;p77"/>
            <p:cNvSpPr/>
            <p:nvPr/>
          </p:nvSpPr>
          <p:spPr>
            <a:xfrm>
              <a:off x="6601902" y="3746583"/>
              <a:ext cx="566400" cy="424800"/>
            </a:xfrm>
            <a:prstGeom prst="downArrow">
              <a:avLst>
                <a:gd name="adj1" fmla="val 50000"/>
                <a:gd name="adj2" fmla="val 50000"/>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65" name="Google Shape;10765;p77"/>
          <p:cNvGrpSpPr/>
          <p:nvPr/>
        </p:nvGrpSpPr>
        <p:grpSpPr>
          <a:xfrm>
            <a:off x="5772403" y="3330411"/>
            <a:ext cx="2664831" cy="843440"/>
            <a:chOff x="5916567" y="1099697"/>
            <a:chExt cx="2556683" cy="809211"/>
          </a:xfrm>
        </p:grpSpPr>
        <p:sp>
          <p:nvSpPr>
            <p:cNvPr id="10766" name="Google Shape;10766;p77"/>
            <p:cNvSpPr/>
            <p:nvPr/>
          </p:nvSpPr>
          <p:spPr>
            <a:xfrm>
              <a:off x="5916567" y="1105515"/>
              <a:ext cx="2329202" cy="797642"/>
            </a:xfrm>
            <a:custGeom>
              <a:avLst/>
              <a:gdLst/>
              <a:ahLst/>
              <a:cxnLst/>
              <a:rect l="l" t="t" r="r" b="b"/>
              <a:pathLst>
                <a:path w="260246" h="89122" extrusionOk="0">
                  <a:moveTo>
                    <a:pt x="260246" y="1"/>
                  </a:moveTo>
                  <a:lnTo>
                    <a:pt x="0" y="44559"/>
                  </a:lnTo>
                  <a:lnTo>
                    <a:pt x="260241" y="89121"/>
                  </a:lnTo>
                  <a:cubicBezTo>
                    <a:pt x="250030" y="85482"/>
                    <a:pt x="242259" y="66921"/>
                    <a:pt x="242259" y="44559"/>
                  </a:cubicBezTo>
                  <a:cubicBezTo>
                    <a:pt x="242259" y="22201"/>
                    <a:pt x="250039" y="3626"/>
                    <a:pt x="260246"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7" name="Google Shape;10767;p77"/>
            <p:cNvSpPr/>
            <p:nvPr/>
          </p:nvSpPr>
          <p:spPr>
            <a:xfrm>
              <a:off x="6719328" y="1353967"/>
              <a:ext cx="156983" cy="301221"/>
            </a:xfrm>
            <a:custGeom>
              <a:avLst/>
              <a:gdLst/>
              <a:ahLst/>
              <a:cxnLst/>
              <a:rect l="l" t="t" r="r" b="b"/>
              <a:pathLst>
                <a:path w="17540" h="33656" extrusionOk="0">
                  <a:moveTo>
                    <a:pt x="8770" y="1"/>
                  </a:moveTo>
                  <a:cubicBezTo>
                    <a:pt x="3929" y="1"/>
                    <a:pt x="0" y="7536"/>
                    <a:pt x="0" y="16826"/>
                  </a:cubicBezTo>
                  <a:cubicBezTo>
                    <a:pt x="0" y="26120"/>
                    <a:pt x="3929" y="33655"/>
                    <a:pt x="8770" y="33655"/>
                  </a:cubicBezTo>
                  <a:cubicBezTo>
                    <a:pt x="13616" y="33655"/>
                    <a:pt x="17540" y="26120"/>
                    <a:pt x="17540" y="16826"/>
                  </a:cubicBezTo>
                  <a:cubicBezTo>
                    <a:pt x="17540" y="7536"/>
                    <a:pt x="13616" y="1"/>
                    <a:pt x="877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8" name="Google Shape;10768;p77"/>
            <p:cNvSpPr/>
            <p:nvPr/>
          </p:nvSpPr>
          <p:spPr>
            <a:xfrm>
              <a:off x="7142762" y="1276612"/>
              <a:ext cx="217467" cy="455564"/>
            </a:xfrm>
            <a:custGeom>
              <a:avLst/>
              <a:gdLst/>
              <a:ahLst/>
              <a:cxnLst/>
              <a:rect l="l" t="t" r="r" b="b"/>
              <a:pathLst>
                <a:path w="24298" h="50901" extrusionOk="0">
                  <a:moveTo>
                    <a:pt x="12147" y="1"/>
                  </a:moveTo>
                  <a:cubicBezTo>
                    <a:pt x="8924" y="1"/>
                    <a:pt x="5836" y="2681"/>
                    <a:pt x="3558" y="7450"/>
                  </a:cubicBezTo>
                  <a:cubicBezTo>
                    <a:pt x="1280" y="12224"/>
                    <a:pt x="0" y="18697"/>
                    <a:pt x="0" y="25451"/>
                  </a:cubicBezTo>
                  <a:cubicBezTo>
                    <a:pt x="0" y="32200"/>
                    <a:pt x="1280" y="38673"/>
                    <a:pt x="3558" y="43447"/>
                  </a:cubicBezTo>
                  <a:cubicBezTo>
                    <a:pt x="5836" y="48216"/>
                    <a:pt x="8924" y="50901"/>
                    <a:pt x="12147" y="50901"/>
                  </a:cubicBezTo>
                  <a:cubicBezTo>
                    <a:pt x="15370" y="50901"/>
                    <a:pt x="18457" y="48216"/>
                    <a:pt x="20735" y="43447"/>
                  </a:cubicBezTo>
                  <a:cubicBezTo>
                    <a:pt x="23014" y="38673"/>
                    <a:pt x="24298" y="32200"/>
                    <a:pt x="24298" y="25451"/>
                  </a:cubicBezTo>
                  <a:cubicBezTo>
                    <a:pt x="24298" y="18697"/>
                    <a:pt x="23014" y="12224"/>
                    <a:pt x="20735" y="7450"/>
                  </a:cubicBezTo>
                  <a:cubicBezTo>
                    <a:pt x="18457" y="2681"/>
                    <a:pt x="15370" y="1"/>
                    <a:pt x="1214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9" name="Google Shape;10769;p77"/>
            <p:cNvSpPr/>
            <p:nvPr/>
          </p:nvSpPr>
          <p:spPr>
            <a:xfrm>
              <a:off x="7621211" y="1188419"/>
              <a:ext cx="293739" cy="631637"/>
            </a:xfrm>
            <a:custGeom>
              <a:avLst/>
              <a:gdLst/>
              <a:ahLst/>
              <a:cxnLst/>
              <a:rect l="l" t="t" r="r" b="b"/>
              <a:pathLst>
                <a:path w="32820" h="70574" extrusionOk="0">
                  <a:moveTo>
                    <a:pt x="16410" y="0"/>
                  </a:moveTo>
                  <a:cubicBezTo>
                    <a:pt x="12057" y="0"/>
                    <a:pt x="7884" y="3716"/>
                    <a:pt x="4806" y="10334"/>
                  </a:cubicBezTo>
                  <a:cubicBezTo>
                    <a:pt x="1728" y="16952"/>
                    <a:pt x="1" y="25925"/>
                    <a:pt x="1" y="35287"/>
                  </a:cubicBezTo>
                  <a:cubicBezTo>
                    <a:pt x="1" y="44644"/>
                    <a:pt x="1728" y="53622"/>
                    <a:pt x="4806" y="60239"/>
                  </a:cubicBezTo>
                  <a:cubicBezTo>
                    <a:pt x="7884" y="66857"/>
                    <a:pt x="12057" y="70573"/>
                    <a:pt x="16410" y="70573"/>
                  </a:cubicBezTo>
                  <a:cubicBezTo>
                    <a:pt x="20759" y="70573"/>
                    <a:pt x="24936" y="66857"/>
                    <a:pt x="28014" y="60239"/>
                  </a:cubicBezTo>
                  <a:cubicBezTo>
                    <a:pt x="31088" y="53622"/>
                    <a:pt x="32819" y="44644"/>
                    <a:pt x="32819" y="35287"/>
                  </a:cubicBezTo>
                  <a:cubicBezTo>
                    <a:pt x="32819" y="25925"/>
                    <a:pt x="31088" y="16952"/>
                    <a:pt x="28014" y="10334"/>
                  </a:cubicBezTo>
                  <a:cubicBezTo>
                    <a:pt x="24936" y="3716"/>
                    <a:pt x="20759" y="0"/>
                    <a:pt x="16410"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0" name="Google Shape;10770;p77"/>
            <p:cNvSpPr/>
            <p:nvPr/>
          </p:nvSpPr>
          <p:spPr>
            <a:xfrm>
              <a:off x="8279421" y="1099697"/>
              <a:ext cx="54" cy="0"/>
            </a:xfrm>
            <a:custGeom>
              <a:avLst/>
              <a:gdLst/>
              <a:ahLst/>
              <a:cxnLst/>
              <a:rect l="l" t="t" r="r" b="b"/>
              <a:pathLst>
                <a:path w="6" extrusionOk="0">
                  <a:moveTo>
                    <a:pt x="5" y="0"/>
                  </a:moveTo>
                  <a:lnTo>
                    <a:pt x="1" y="0"/>
                  </a:lnTo>
                  <a:close/>
                </a:path>
              </a:pathLst>
            </a:custGeom>
            <a:solidFill>
              <a:srgbClr val="E3E9E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1" name="Google Shape;10771;p77"/>
            <p:cNvSpPr/>
            <p:nvPr/>
          </p:nvSpPr>
          <p:spPr>
            <a:xfrm>
              <a:off x="8245760" y="1099697"/>
              <a:ext cx="33670" cy="5791"/>
            </a:xfrm>
            <a:custGeom>
              <a:avLst/>
              <a:gdLst/>
              <a:ahLst/>
              <a:cxnLst/>
              <a:rect l="l" t="t" r="r" b="b"/>
              <a:pathLst>
                <a:path w="3762" h="647" extrusionOk="0">
                  <a:moveTo>
                    <a:pt x="3662" y="0"/>
                  </a:moveTo>
                  <a:cubicBezTo>
                    <a:pt x="2415" y="0"/>
                    <a:pt x="1194" y="222"/>
                    <a:pt x="1" y="646"/>
                  </a:cubicBezTo>
                  <a:lnTo>
                    <a:pt x="3762" y="0"/>
                  </a:ln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2" name="Google Shape;10772;p77"/>
            <p:cNvSpPr/>
            <p:nvPr/>
          </p:nvSpPr>
          <p:spPr>
            <a:xfrm>
              <a:off x="8085689" y="1099747"/>
              <a:ext cx="387562" cy="809161"/>
            </a:xfrm>
            <a:custGeom>
              <a:avLst/>
              <a:gdLst/>
              <a:ahLst/>
              <a:cxnLst/>
              <a:rect l="l" t="t" r="r" b="b"/>
              <a:pathLst>
                <a:path w="43303" h="90409" extrusionOk="0">
                  <a:moveTo>
                    <a:pt x="21749" y="0"/>
                  </a:moveTo>
                  <a:lnTo>
                    <a:pt x="17988" y="646"/>
                  </a:lnTo>
                  <a:cubicBezTo>
                    <a:pt x="7781" y="4276"/>
                    <a:pt x="1" y="22846"/>
                    <a:pt x="1" y="45204"/>
                  </a:cubicBezTo>
                  <a:cubicBezTo>
                    <a:pt x="1" y="67562"/>
                    <a:pt x="7781" y="86132"/>
                    <a:pt x="17988" y="89766"/>
                  </a:cubicBezTo>
                  <a:lnTo>
                    <a:pt x="21753" y="90408"/>
                  </a:lnTo>
                  <a:lnTo>
                    <a:pt x="21758" y="90408"/>
                  </a:lnTo>
                  <a:cubicBezTo>
                    <a:pt x="33665" y="90291"/>
                    <a:pt x="43302" y="70094"/>
                    <a:pt x="43302" y="45204"/>
                  </a:cubicBezTo>
                  <a:cubicBezTo>
                    <a:pt x="43302" y="20315"/>
                    <a:pt x="33665" y="118"/>
                    <a:pt x="21753"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3" name="Google Shape;10773;p77"/>
            <p:cNvSpPr/>
            <p:nvPr/>
          </p:nvSpPr>
          <p:spPr>
            <a:xfrm>
              <a:off x="6372480" y="1417485"/>
              <a:ext cx="104679" cy="173370"/>
            </a:xfrm>
            <a:custGeom>
              <a:avLst/>
              <a:gdLst/>
              <a:ahLst/>
              <a:cxnLst/>
              <a:rect l="l" t="t" r="r" b="b"/>
              <a:pathLst>
                <a:path w="11696" h="19371" extrusionOk="0">
                  <a:moveTo>
                    <a:pt x="5850" y="1"/>
                  </a:moveTo>
                  <a:cubicBezTo>
                    <a:pt x="2618" y="1"/>
                    <a:pt x="1" y="4336"/>
                    <a:pt x="1" y="9684"/>
                  </a:cubicBezTo>
                  <a:cubicBezTo>
                    <a:pt x="1" y="15036"/>
                    <a:pt x="2618" y="19371"/>
                    <a:pt x="5850" y="19371"/>
                  </a:cubicBezTo>
                  <a:cubicBezTo>
                    <a:pt x="9078" y="19371"/>
                    <a:pt x="11695" y="15036"/>
                    <a:pt x="11695" y="9684"/>
                  </a:cubicBezTo>
                  <a:cubicBezTo>
                    <a:pt x="11695" y="4336"/>
                    <a:pt x="9078" y="1"/>
                    <a:pt x="5850" y="1"/>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4" name="Google Shape;10774;p77"/>
          <p:cNvGrpSpPr/>
          <p:nvPr/>
        </p:nvGrpSpPr>
        <p:grpSpPr>
          <a:xfrm>
            <a:off x="5879943" y="979270"/>
            <a:ext cx="1299851" cy="1023338"/>
            <a:chOff x="5900602" y="1193063"/>
            <a:chExt cx="1299851" cy="1023338"/>
          </a:xfrm>
        </p:grpSpPr>
        <p:grpSp>
          <p:nvGrpSpPr>
            <p:cNvPr id="10775" name="Google Shape;10775;p77"/>
            <p:cNvGrpSpPr/>
            <p:nvPr/>
          </p:nvGrpSpPr>
          <p:grpSpPr>
            <a:xfrm>
              <a:off x="6743564" y="1193063"/>
              <a:ext cx="456889" cy="700379"/>
              <a:chOff x="6743564" y="1193063"/>
              <a:chExt cx="456889" cy="700379"/>
            </a:xfrm>
          </p:grpSpPr>
          <p:grpSp>
            <p:nvGrpSpPr>
              <p:cNvPr id="10776" name="Google Shape;10776;p77"/>
              <p:cNvGrpSpPr/>
              <p:nvPr/>
            </p:nvGrpSpPr>
            <p:grpSpPr>
              <a:xfrm>
                <a:off x="6743564" y="1690731"/>
                <a:ext cx="214402" cy="202710"/>
                <a:chOff x="6743564" y="1690731"/>
                <a:chExt cx="214402" cy="202710"/>
              </a:xfrm>
            </p:grpSpPr>
            <p:sp>
              <p:nvSpPr>
                <p:cNvPr id="10777" name="Google Shape;10777;p77"/>
                <p:cNvSpPr/>
                <p:nvPr/>
              </p:nvSpPr>
              <p:spPr>
                <a:xfrm rot="-5400000">
                  <a:off x="6796932" y="1637364"/>
                  <a:ext cx="107666" cy="214402"/>
                </a:xfrm>
                <a:custGeom>
                  <a:avLst/>
                  <a:gdLst/>
                  <a:ahLst/>
                  <a:cxnLst/>
                  <a:rect l="l" t="t" r="r" b="b"/>
                  <a:pathLst>
                    <a:path w="12379" h="24651" extrusionOk="0">
                      <a:moveTo>
                        <a:pt x="727" y="0"/>
                      </a:moveTo>
                      <a:cubicBezTo>
                        <a:pt x="483" y="0"/>
                        <a:pt x="243" y="4"/>
                        <a:pt x="1" y="7"/>
                      </a:cubicBezTo>
                      <a:lnTo>
                        <a:pt x="1" y="23223"/>
                      </a:lnTo>
                      <a:lnTo>
                        <a:pt x="727" y="24650"/>
                      </a:lnTo>
                      <a:lnTo>
                        <a:pt x="12378" y="1737"/>
                      </a:lnTo>
                      <a:cubicBezTo>
                        <a:pt x="8795" y="619"/>
                        <a:pt x="4857" y="0"/>
                        <a:pt x="72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8" name="Google Shape;10778;p77"/>
                <p:cNvSpPr/>
                <p:nvPr/>
              </p:nvSpPr>
              <p:spPr>
                <a:xfrm rot="-5400000">
                  <a:off x="6797058" y="1744962"/>
                  <a:ext cx="95046" cy="201912"/>
                </a:xfrm>
                <a:custGeom>
                  <a:avLst/>
                  <a:gdLst/>
                  <a:ahLst/>
                  <a:cxnLst/>
                  <a:rect l="l" t="t" r="r" b="b"/>
                  <a:pathLst>
                    <a:path w="10928" h="23215" extrusionOk="0">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9" name="Google Shape;10779;p77"/>
              <p:cNvGrpSpPr/>
              <p:nvPr/>
            </p:nvGrpSpPr>
            <p:grpSpPr>
              <a:xfrm>
                <a:off x="6915505" y="1193063"/>
                <a:ext cx="284947" cy="589637"/>
                <a:chOff x="6915505" y="1193063"/>
                <a:chExt cx="284947" cy="589637"/>
              </a:xfrm>
            </p:grpSpPr>
            <p:sp>
              <p:nvSpPr>
                <p:cNvPr id="10780" name="Google Shape;10780;p77"/>
                <p:cNvSpPr/>
                <p:nvPr/>
              </p:nvSpPr>
              <p:spPr>
                <a:xfrm>
                  <a:off x="6915505" y="1193063"/>
                  <a:ext cx="284947" cy="63648"/>
                </a:xfrm>
                <a:custGeom>
                  <a:avLst/>
                  <a:gdLst/>
                  <a:ahLst/>
                  <a:cxnLst/>
                  <a:rect l="l" t="t" r="r" b="b"/>
                  <a:pathLst>
                    <a:path w="32762" h="7318" extrusionOk="0">
                      <a:moveTo>
                        <a:pt x="0" y="1"/>
                      </a:moveTo>
                      <a:lnTo>
                        <a:pt x="0" y="7318"/>
                      </a:lnTo>
                      <a:lnTo>
                        <a:pt x="32762" y="7318"/>
                      </a:lnTo>
                      <a:lnTo>
                        <a:pt x="3276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781" name="Google Shape;10781;p77"/>
                <p:cNvCxnSpPr/>
                <p:nvPr/>
              </p:nvCxnSpPr>
              <p:spPr>
                <a:xfrm rot="10800000">
                  <a:off x="6938275" y="1279600"/>
                  <a:ext cx="0" cy="503100"/>
                </a:xfrm>
                <a:prstGeom prst="straightConnector1">
                  <a:avLst/>
                </a:prstGeom>
                <a:noFill/>
                <a:ln w="9525" cap="flat" cmpd="sng">
                  <a:solidFill>
                    <a:srgbClr val="CFD9E0"/>
                  </a:solidFill>
                  <a:prstDash val="solid"/>
                  <a:round/>
                  <a:headEnd type="none" w="med" len="med"/>
                  <a:tailEnd type="oval" w="med" len="med"/>
                </a:ln>
              </p:spPr>
            </p:cxnSp>
          </p:grpSp>
        </p:grpSp>
        <p:grpSp>
          <p:nvGrpSpPr>
            <p:cNvPr id="10782" name="Google Shape;10782;p77"/>
            <p:cNvGrpSpPr/>
            <p:nvPr/>
          </p:nvGrpSpPr>
          <p:grpSpPr>
            <a:xfrm>
              <a:off x="6520337" y="1193063"/>
              <a:ext cx="341815" cy="801589"/>
              <a:chOff x="6520337" y="1193063"/>
              <a:chExt cx="341815" cy="801589"/>
            </a:xfrm>
          </p:grpSpPr>
          <p:grpSp>
            <p:nvGrpSpPr>
              <p:cNvPr id="10783" name="Google Shape;10783;p77"/>
              <p:cNvGrpSpPr/>
              <p:nvPr/>
            </p:nvGrpSpPr>
            <p:grpSpPr>
              <a:xfrm>
                <a:off x="6520337" y="1589527"/>
                <a:ext cx="213950" cy="405125"/>
                <a:chOff x="6520337" y="1589527"/>
                <a:chExt cx="213950" cy="405125"/>
              </a:xfrm>
            </p:grpSpPr>
            <p:sp>
              <p:nvSpPr>
                <p:cNvPr id="10784" name="Google Shape;10784;p77"/>
                <p:cNvSpPr/>
                <p:nvPr/>
              </p:nvSpPr>
              <p:spPr>
                <a:xfrm rot="-5400000">
                  <a:off x="6522864" y="1587001"/>
                  <a:ext cx="208853" cy="213906"/>
                </a:xfrm>
                <a:custGeom>
                  <a:avLst/>
                  <a:gdLst/>
                  <a:ahLst/>
                  <a:cxnLst/>
                  <a:rect l="l" t="t" r="r" b="b"/>
                  <a:pathLst>
                    <a:path w="24013" h="24594" extrusionOk="0">
                      <a:moveTo>
                        <a:pt x="725" y="0"/>
                      </a:moveTo>
                      <a:cubicBezTo>
                        <a:pt x="482" y="0"/>
                        <a:pt x="241" y="3"/>
                        <a:pt x="0" y="5"/>
                      </a:cubicBezTo>
                      <a:lnTo>
                        <a:pt x="0" y="22597"/>
                      </a:lnTo>
                      <a:cubicBezTo>
                        <a:pt x="118" y="22596"/>
                        <a:pt x="222" y="22595"/>
                        <a:pt x="312" y="22595"/>
                      </a:cubicBezTo>
                      <a:cubicBezTo>
                        <a:pt x="582" y="22595"/>
                        <a:pt x="725" y="22600"/>
                        <a:pt x="725" y="22600"/>
                      </a:cubicBezTo>
                      <a:cubicBezTo>
                        <a:pt x="725" y="22600"/>
                        <a:pt x="872" y="22595"/>
                        <a:pt x="1149" y="22595"/>
                      </a:cubicBezTo>
                      <a:cubicBezTo>
                        <a:pt x="2638" y="22595"/>
                        <a:pt x="7882" y="22740"/>
                        <a:pt x="14103" y="24594"/>
                      </a:cubicBezTo>
                      <a:lnTo>
                        <a:pt x="24013" y="5327"/>
                      </a:lnTo>
                      <a:cubicBezTo>
                        <a:pt x="24013" y="5327"/>
                        <a:pt x="16917" y="0"/>
                        <a:pt x="725"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5" name="Google Shape;10785;p77"/>
                <p:cNvSpPr/>
                <p:nvPr/>
              </p:nvSpPr>
              <p:spPr>
                <a:xfrm rot="-5400000">
                  <a:off x="6529204" y="1789569"/>
                  <a:ext cx="196250" cy="213915"/>
                </a:xfrm>
                <a:custGeom>
                  <a:avLst/>
                  <a:gdLst/>
                  <a:ahLst/>
                  <a:cxnLst/>
                  <a:rect l="l" t="t" r="r" b="b"/>
                  <a:pathLst>
                    <a:path w="22564" h="24595" extrusionOk="0">
                      <a:moveTo>
                        <a:pt x="22564" y="1"/>
                      </a:moveTo>
                      <a:cubicBezTo>
                        <a:pt x="15114" y="73"/>
                        <a:pt x="9649" y="1280"/>
                        <a:pt x="5965" y="2527"/>
                      </a:cubicBezTo>
                      <a:lnTo>
                        <a:pt x="5965" y="2528"/>
                      </a:lnTo>
                      <a:cubicBezTo>
                        <a:pt x="2949" y="3548"/>
                        <a:pt x="1124" y="4595"/>
                        <a:pt x="385" y="5067"/>
                      </a:cubicBezTo>
                      <a:cubicBezTo>
                        <a:pt x="382" y="5067"/>
                        <a:pt x="382" y="5068"/>
                        <a:pt x="380" y="5068"/>
                      </a:cubicBezTo>
                      <a:cubicBezTo>
                        <a:pt x="373" y="5074"/>
                        <a:pt x="366" y="5078"/>
                        <a:pt x="358" y="5083"/>
                      </a:cubicBezTo>
                      <a:cubicBezTo>
                        <a:pt x="344" y="5091"/>
                        <a:pt x="329" y="5100"/>
                        <a:pt x="316" y="5110"/>
                      </a:cubicBezTo>
                      <a:cubicBezTo>
                        <a:pt x="315" y="5112"/>
                        <a:pt x="313" y="5113"/>
                        <a:pt x="312" y="5113"/>
                      </a:cubicBezTo>
                      <a:cubicBezTo>
                        <a:pt x="293" y="5125"/>
                        <a:pt x="275" y="5136"/>
                        <a:pt x="258" y="5148"/>
                      </a:cubicBezTo>
                      <a:cubicBezTo>
                        <a:pt x="255" y="5150"/>
                        <a:pt x="251" y="5152"/>
                        <a:pt x="248" y="5155"/>
                      </a:cubicBezTo>
                      <a:cubicBezTo>
                        <a:pt x="240" y="5160"/>
                        <a:pt x="232" y="5166"/>
                        <a:pt x="224" y="5171"/>
                      </a:cubicBezTo>
                      <a:lnTo>
                        <a:pt x="191" y="5193"/>
                      </a:lnTo>
                      <a:cubicBezTo>
                        <a:pt x="189" y="5193"/>
                        <a:pt x="189" y="5195"/>
                        <a:pt x="188" y="5195"/>
                      </a:cubicBezTo>
                      <a:lnTo>
                        <a:pt x="171" y="5206"/>
                      </a:lnTo>
                      <a:cubicBezTo>
                        <a:pt x="162" y="5211"/>
                        <a:pt x="153" y="5217"/>
                        <a:pt x="146" y="5222"/>
                      </a:cubicBezTo>
                      <a:cubicBezTo>
                        <a:pt x="144" y="5224"/>
                        <a:pt x="144" y="5225"/>
                        <a:pt x="141" y="5225"/>
                      </a:cubicBezTo>
                      <a:cubicBezTo>
                        <a:pt x="137" y="5230"/>
                        <a:pt x="131" y="5231"/>
                        <a:pt x="127" y="5236"/>
                      </a:cubicBezTo>
                      <a:cubicBezTo>
                        <a:pt x="118" y="5243"/>
                        <a:pt x="109" y="5247"/>
                        <a:pt x="102" y="5253"/>
                      </a:cubicBezTo>
                      <a:cubicBezTo>
                        <a:pt x="95" y="5260"/>
                        <a:pt x="88" y="5265"/>
                        <a:pt x="80" y="5269"/>
                      </a:cubicBezTo>
                      <a:cubicBezTo>
                        <a:pt x="39" y="5297"/>
                        <a:pt x="15" y="5316"/>
                        <a:pt x="6" y="5323"/>
                      </a:cubicBezTo>
                      <a:lnTo>
                        <a:pt x="3" y="5324"/>
                      </a:lnTo>
                      <a:lnTo>
                        <a:pt x="0" y="5326"/>
                      </a:lnTo>
                      <a:lnTo>
                        <a:pt x="9910" y="24594"/>
                      </a:lnTo>
                      <a:cubicBezTo>
                        <a:pt x="10017" y="24561"/>
                        <a:pt x="10124" y="24530"/>
                        <a:pt x="10231" y="24499"/>
                      </a:cubicBezTo>
                      <a:cubicBezTo>
                        <a:pt x="10284" y="24482"/>
                        <a:pt x="10339" y="24466"/>
                        <a:pt x="10392" y="24451"/>
                      </a:cubicBezTo>
                      <a:cubicBezTo>
                        <a:pt x="10473" y="24428"/>
                        <a:pt x="10553" y="24403"/>
                        <a:pt x="10633" y="24381"/>
                      </a:cubicBezTo>
                      <a:cubicBezTo>
                        <a:pt x="10664" y="24373"/>
                        <a:pt x="10691" y="24364"/>
                        <a:pt x="10721" y="24357"/>
                      </a:cubicBezTo>
                      <a:cubicBezTo>
                        <a:pt x="10786" y="24339"/>
                        <a:pt x="10855" y="24320"/>
                        <a:pt x="10920" y="24303"/>
                      </a:cubicBezTo>
                      <a:cubicBezTo>
                        <a:pt x="10930" y="24298"/>
                        <a:pt x="10943" y="24297"/>
                        <a:pt x="10955" y="24293"/>
                      </a:cubicBezTo>
                      <a:cubicBezTo>
                        <a:pt x="11032" y="24274"/>
                        <a:pt x="11111" y="24252"/>
                        <a:pt x="11188" y="24231"/>
                      </a:cubicBezTo>
                      <a:cubicBezTo>
                        <a:pt x="11192" y="24230"/>
                        <a:pt x="11200" y="24227"/>
                        <a:pt x="11206" y="24226"/>
                      </a:cubicBezTo>
                      <a:cubicBezTo>
                        <a:pt x="11307" y="24198"/>
                        <a:pt x="11409" y="24172"/>
                        <a:pt x="11511" y="24146"/>
                      </a:cubicBezTo>
                      <a:cubicBezTo>
                        <a:pt x="11613" y="24118"/>
                        <a:pt x="11715" y="24093"/>
                        <a:pt x="11816" y="24067"/>
                      </a:cubicBezTo>
                      <a:cubicBezTo>
                        <a:pt x="11877" y="24052"/>
                        <a:pt x="11938" y="24036"/>
                        <a:pt x="11998" y="24022"/>
                      </a:cubicBezTo>
                      <a:cubicBezTo>
                        <a:pt x="12071" y="24004"/>
                        <a:pt x="12143" y="23987"/>
                        <a:pt x="12216" y="23969"/>
                      </a:cubicBezTo>
                      <a:cubicBezTo>
                        <a:pt x="17046" y="22790"/>
                        <a:pt x="20998" y="22614"/>
                        <a:pt x="22564" y="22595"/>
                      </a:cubicBezTo>
                      <a:lnTo>
                        <a:pt x="22564"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86" name="Google Shape;10786;p77"/>
              <p:cNvGrpSpPr/>
              <p:nvPr/>
            </p:nvGrpSpPr>
            <p:grpSpPr>
              <a:xfrm>
                <a:off x="6577204" y="1193063"/>
                <a:ext cx="284947" cy="453562"/>
                <a:chOff x="6577204" y="1193063"/>
                <a:chExt cx="284947" cy="453562"/>
              </a:xfrm>
            </p:grpSpPr>
            <p:sp>
              <p:nvSpPr>
                <p:cNvPr id="10787" name="Google Shape;10787;p77"/>
                <p:cNvSpPr/>
                <p:nvPr/>
              </p:nvSpPr>
              <p:spPr>
                <a:xfrm>
                  <a:off x="6577204" y="1193063"/>
                  <a:ext cx="284947" cy="63648"/>
                </a:xfrm>
                <a:custGeom>
                  <a:avLst/>
                  <a:gdLst/>
                  <a:ahLst/>
                  <a:cxnLst/>
                  <a:rect l="l" t="t" r="r" b="b"/>
                  <a:pathLst>
                    <a:path w="32762" h="7318" extrusionOk="0">
                      <a:moveTo>
                        <a:pt x="0" y="1"/>
                      </a:moveTo>
                      <a:lnTo>
                        <a:pt x="0" y="7318"/>
                      </a:lnTo>
                      <a:lnTo>
                        <a:pt x="32762" y="7318"/>
                      </a:lnTo>
                      <a:lnTo>
                        <a:pt x="32762"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788" name="Google Shape;10788;p77"/>
                <p:cNvCxnSpPr/>
                <p:nvPr/>
              </p:nvCxnSpPr>
              <p:spPr>
                <a:xfrm rot="10800000">
                  <a:off x="6677825" y="1279425"/>
                  <a:ext cx="0" cy="367200"/>
                </a:xfrm>
                <a:prstGeom prst="straightConnector1">
                  <a:avLst/>
                </a:prstGeom>
                <a:noFill/>
                <a:ln w="9525" cap="flat" cmpd="sng">
                  <a:solidFill>
                    <a:srgbClr val="A5B7C6"/>
                  </a:solidFill>
                  <a:prstDash val="solid"/>
                  <a:round/>
                  <a:headEnd type="none" w="med" len="med"/>
                  <a:tailEnd type="oval" w="med" len="med"/>
                </a:ln>
              </p:spPr>
            </p:cxnSp>
          </p:grpSp>
        </p:grpSp>
        <p:grpSp>
          <p:nvGrpSpPr>
            <p:cNvPr id="10789" name="Google Shape;10789;p77"/>
            <p:cNvGrpSpPr/>
            <p:nvPr/>
          </p:nvGrpSpPr>
          <p:grpSpPr>
            <a:xfrm>
              <a:off x="6238903" y="1193063"/>
              <a:ext cx="300475" cy="901782"/>
              <a:chOff x="6238903" y="1193063"/>
              <a:chExt cx="300475" cy="901782"/>
            </a:xfrm>
          </p:grpSpPr>
          <p:grpSp>
            <p:nvGrpSpPr>
              <p:cNvPr id="10790" name="Google Shape;10790;p77"/>
              <p:cNvGrpSpPr/>
              <p:nvPr/>
            </p:nvGrpSpPr>
            <p:grpSpPr>
              <a:xfrm>
                <a:off x="6290865" y="1489315"/>
                <a:ext cx="248514" cy="605530"/>
                <a:chOff x="6290865" y="1489315"/>
                <a:chExt cx="248514" cy="605530"/>
              </a:xfrm>
            </p:grpSpPr>
            <p:sp>
              <p:nvSpPr>
                <p:cNvPr id="10791" name="Google Shape;10791;p77"/>
                <p:cNvSpPr/>
                <p:nvPr/>
              </p:nvSpPr>
              <p:spPr>
                <a:xfrm rot="-5400000">
                  <a:off x="6260589" y="1519591"/>
                  <a:ext cx="309066" cy="248514"/>
                </a:xfrm>
                <a:custGeom>
                  <a:avLst/>
                  <a:gdLst/>
                  <a:ahLst/>
                  <a:cxnLst/>
                  <a:rect l="l" t="t" r="r" b="b"/>
                  <a:pathLst>
                    <a:path w="35535" h="28573" extrusionOk="0">
                      <a:moveTo>
                        <a:pt x="727" y="0"/>
                      </a:moveTo>
                      <a:cubicBezTo>
                        <a:pt x="484" y="0"/>
                        <a:pt x="241" y="2"/>
                        <a:pt x="0" y="3"/>
                      </a:cubicBezTo>
                      <a:lnTo>
                        <a:pt x="0" y="22994"/>
                      </a:lnTo>
                      <a:cubicBezTo>
                        <a:pt x="259" y="22992"/>
                        <a:pt x="501" y="22989"/>
                        <a:pt x="727" y="22989"/>
                      </a:cubicBezTo>
                      <a:cubicBezTo>
                        <a:pt x="5078" y="22989"/>
                        <a:pt x="15152" y="23439"/>
                        <a:pt x="25134" y="28572"/>
                      </a:cubicBezTo>
                      <a:lnTo>
                        <a:pt x="35534" y="9632"/>
                      </a:lnTo>
                      <a:cubicBezTo>
                        <a:pt x="35534" y="9632"/>
                        <a:pt x="21952" y="0"/>
                        <a:pt x="72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2" name="Google Shape;10792;p77"/>
                <p:cNvSpPr/>
                <p:nvPr/>
              </p:nvSpPr>
              <p:spPr>
                <a:xfrm rot="-5400000">
                  <a:off x="6266916" y="1822383"/>
                  <a:ext cx="296437" cy="248488"/>
                </a:xfrm>
                <a:custGeom>
                  <a:avLst/>
                  <a:gdLst/>
                  <a:ahLst/>
                  <a:cxnLst/>
                  <a:rect l="l" t="t" r="r" b="b"/>
                  <a:pathLst>
                    <a:path w="34083" h="28570" extrusionOk="0">
                      <a:moveTo>
                        <a:pt x="34083" y="0"/>
                      </a:moveTo>
                      <a:cubicBezTo>
                        <a:pt x="22684" y="120"/>
                        <a:pt x="13548" y="2997"/>
                        <a:pt x="7617" y="5579"/>
                      </a:cubicBezTo>
                      <a:cubicBezTo>
                        <a:pt x="5629" y="6444"/>
                        <a:pt x="3999" y="7274"/>
                        <a:pt x="2767" y="7955"/>
                      </a:cubicBezTo>
                      <a:cubicBezTo>
                        <a:pt x="2743" y="7970"/>
                        <a:pt x="2717" y="7985"/>
                        <a:pt x="2693" y="7996"/>
                      </a:cubicBezTo>
                      <a:cubicBezTo>
                        <a:pt x="2692" y="7996"/>
                        <a:pt x="2689" y="7999"/>
                        <a:pt x="2687" y="7999"/>
                      </a:cubicBezTo>
                      <a:cubicBezTo>
                        <a:pt x="2454" y="8127"/>
                        <a:pt x="2237" y="8251"/>
                        <a:pt x="2034" y="8368"/>
                      </a:cubicBezTo>
                      <a:lnTo>
                        <a:pt x="1958" y="8411"/>
                      </a:lnTo>
                      <a:cubicBezTo>
                        <a:pt x="1952" y="8416"/>
                        <a:pt x="1949" y="8418"/>
                        <a:pt x="1943" y="8421"/>
                      </a:cubicBezTo>
                      <a:cubicBezTo>
                        <a:pt x="1913" y="8437"/>
                        <a:pt x="1884" y="8455"/>
                        <a:pt x="1854" y="8472"/>
                      </a:cubicBezTo>
                      <a:cubicBezTo>
                        <a:pt x="1844" y="8478"/>
                        <a:pt x="1834" y="8483"/>
                        <a:pt x="1825" y="8488"/>
                      </a:cubicBezTo>
                      <a:cubicBezTo>
                        <a:pt x="1718" y="8552"/>
                        <a:pt x="1616" y="8612"/>
                        <a:pt x="1517" y="8670"/>
                      </a:cubicBezTo>
                      <a:cubicBezTo>
                        <a:pt x="1476" y="8697"/>
                        <a:pt x="1435" y="8720"/>
                        <a:pt x="1396" y="8743"/>
                      </a:cubicBezTo>
                      <a:cubicBezTo>
                        <a:pt x="1349" y="8771"/>
                        <a:pt x="1305" y="8799"/>
                        <a:pt x="1262" y="8823"/>
                      </a:cubicBezTo>
                      <a:cubicBezTo>
                        <a:pt x="1246" y="8832"/>
                        <a:pt x="1230" y="8844"/>
                        <a:pt x="1214" y="8852"/>
                      </a:cubicBezTo>
                      <a:cubicBezTo>
                        <a:pt x="1166" y="8882"/>
                        <a:pt x="1119" y="8911"/>
                        <a:pt x="1072" y="8938"/>
                      </a:cubicBezTo>
                      <a:cubicBezTo>
                        <a:pt x="1042" y="8956"/>
                        <a:pt x="1013" y="8973"/>
                        <a:pt x="985" y="8991"/>
                      </a:cubicBezTo>
                      <a:cubicBezTo>
                        <a:pt x="941" y="9018"/>
                        <a:pt x="901" y="9043"/>
                        <a:pt x="860" y="9069"/>
                      </a:cubicBezTo>
                      <a:cubicBezTo>
                        <a:pt x="845" y="9078"/>
                        <a:pt x="832" y="9087"/>
                        <a:pt x="821" y="9094"/>
                      </a:cubicBezTo>
                      <a:cubicBezTo>
                        <a:pt x="794" y="9112"/>
                        <a:pt x="771" y="9126"/>
                        <a:pt x="748" y="9141"/>
                      </a:cubicBezTo>
                      <a:cubicBezTo>
                        <a:pt x="733" y="9148"/>
                        <a:pt x="720" y="9157"/>
                        <a:pt x="706" y="9166"/>
                      </a:cubicBezTo>
                      <a:cubicBezTo>
                        <a:pt x="692" y="9174"/>
                        <a:pt x="678" y="9182"/>
                        <a:pt x="665" y="9192"/>
                      </a:cubicBezTo>
                      <a:cubicBezTo>
                        <a:pt x="643" y="9206"/>
                        <a:pt x="621" y="9218"/>
                        <a:pt x="599" y="9233"/>
                      </a:cubicBezTo>
                      <a:cubicBezTo>
                        <a:pt x="582" y="9244"/>
                        <a:pt x="567" y="9254"/>
                        <a:pt x="551" y="9265"/>
                      </a:cubicBezTo>
                      <a:cubicBezTo>
                        <a:pt x="534" y="9275"/>
                        <a:pt x="518" y="9283"/>
                        <a:pt x="502" y="9295"/>
                      </a:cubicBezTo>
                      <a:cubicBezTo>
                        <a:pt x="483" y="9305"/>
                        <a:pt x="465" y="9318"/>
                        <a:pt x="446" y="9330"/>
                      </a:cubicBezTo>
                      <a:cubicBezTo>
                        <a:pt x="305" y="9422"/>
                        <a:pt x="196" y="9493"/>
                        <a:pt x="122" y="9544"/>
                      </a:cubicBezTo>
                      <a:lnTo>
                        <a:pt x="104" y="9556"/>
                      </a:lnTo>
                      <a:cubicBezTo>
                        <a:pt x="72" y="9578"/>
                        <a:pt x="46" y="9595"/>
                        <a:pt x="30" y="9607"/>
                      </a:cubicBezTo>
                      <a:cubicBezTo>
                        <a:pt x="28" y="9608"/>
                        <a:pt x="24" y="9610"/>
                        <a:pt x="23" y="9611"/>
                      </a:cubicBezTo>
                      <a:cubicBezTo>
                        <a:pt x="17" y="9615"/>
                        <a:pt x="14" y="9618"/>
                        <a:pt x="9" y="9621"/>
                      </a:cubicBezTo>
                      <a:cubicBezTo>
                        <a:pt x="8" y="9623"/>
                        <a:pt x="7" y="9624"/>
                        <a:pt x="5" y="9624"/>
                      </a:cubicBezTo>
                      <a:lnTo>
                        <a:pt x="1" y="9629"/>
                      </a:lnTo>
                      <a:lnTo>
                        <a:pt x="10402" y="28569"/>
                      </a:lnTo>
                      <a:lnTo>
                        <a:pt x="10669" y="28432"/>
                      </a:lnTo>
                      <a:cubicBezTo>
                        <a:pt x="10734" y="28399"/>
                        <a:pt x="10803" y="28365"/>
                        <a:pt x="10868" y="28333"/>
                      </a:cubicBezTo>
                      <a:cubicBezTo>
                        <a:pt x="10913" y="28309"/>
                        <a:pt x="10960" y="28287"/>
                        <a:pt x="11007" y="28263"/>
                      </a:cubicBezTo>
                      <a:cubicBezTo>
                        <a:pt x="11052" y="28242"/>
                        <a:pt x="11095" y="28220"/>
                        <a:pt x="11141" y="28198"/>
                      </a:cubicBezTo>
                      <a:cubicBezTo>
                        <a:pt x="11264" y="28138"/>
                        <a:pt x="11387" y="28079"/>
                        <a:pt x="11510" y="28020"/>
                      </a:cubicBezTo>
                      <a:cubicBezTo>
                        <a:pt x="11570" y="27991"/>
                        <a:pt x="11633" y="27962"/>
                        <a:pt x="11694" y="27933"/>
                      </a:cubicBezTo>
                      <a:cubicBezTo>
                        <a:pt x="11754" y="27904"/>
                        <a:pt x="11816" y="27875"/>
                        <a:pt x="11877" y="27846"/>
                      </a:cubicBezTo>
                      <a:cubicBezTo>
                        <a:pt x="20843" y="23637"/>
                        <a:pt x="29650" y="23043"/>
                        <a:pt x="34083" y="22991"/>
                      </a:cubicBezTo>
                      <a:lnTo>
                        <a:pt x="34083"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93" name="Google Shape;10793;p77"/>
              <p:cNvGrpSpPr/>
              <p:nvPr/>
            </p:nvGrpSpPr>
            <p:grpSpPr>
              <a:xfrm>
                <a:off x="6238903" y="1193063"/>
                <a:ext cx="284947" cy="327512"/>
                <a:chOff x="6238903" y="1193063"/>
                <a:chExt cx="284947" cy="327512"/>
              </a:xfrm>
            </p:grpSpPr>
            <p:sp>
              <p:nvSpPr>
                <p:cNvPr id="10794" name="Google Shape;10794;p77"/>
                <p:cNvSpPr/>
                <p:nvPr/>
              </p:nvSpPr>
              <p:spPr>
                <a:xfrm>
                  <a:off x="6238903" y="1193063"/>
                  <a:ext cx="284947" cy="63648"/>
                </a:xfrm>
                <a:custGeom>
                  <a:avLst/>
                  <a:gdLst/>
                  <a:ahLst/>
                  <a:cxnLst/>
                  <a:rect l="l" t="t" r="r" b="b"/>
                  <a:pathLst>
                    <a:path w="32762" h="7318" extrusionOk="0">
                      <a:moveTo>
                        <a:pt x="0" y="0"/>
                      </a:moveTo>
                      <a:lnTo>
                        <a:pt x="0" y="7317"/>
                      </a:lnTo>
                      <a:lnTo>
                        <a:pt x="32762" y="7317"/>
                      </a:lnTo>
                      <a:lnTo>
                        <a:pt x="3276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795" name="Google Shape;10795;p77"/>
                <p:cNvCxnSpPr/>
                <p:nvPr/>
              </p:nvCxnSpPr>
              <p:spPr>
                <a:xfrm rot="10800000">
                  <a:off x="6431250" y="1279375"/>
                  <a:ext cx="0" cy="241200"/>
                </a:xfrm>
                <a:prstGeom prst="straightConnector1">
                  <a:avLst/>
                </a:prstGeom>
                <a:noFill/>
                <a:ln w="9525" cap="flat" cmpd="sng">
                  <a:solidFill>
                    <a:srgbClr val="869FB2"/>
                  </a:solidFill>
                  <a:prstDash val="solid"/>
                  <a:round/>
                  <a:headEnd type="none" w="med" len="med"/>
                  <a:tailEnd type="oval" w="med" len="med"/>
                </a:ln>
              </p:spPr>
            </p:cxnSp>
          </p:grpSp>
        </p:grpSp>
        <p:grpSp>
          <p:nvGrpSpPr>
            <p:cNvPr id="10796" name="Google Shape;10796;p77"/>
            <p:cNvGrpSpPr/>
            <p:nvPr/>
          </p:nvGrpSpPr>
          <p:grpSpPr>
            <a:xfrm>
              <a:off x="5900602" y="1193063"/>
              <a:ext cx="444345" cy="1023338"/>
              <a:chOff x="5900602" y="1193063"/>
              <a:chExt cx="444345" cy="1023338"/>
            </a:xfrm>
          </p:grpSpPr>
          <p:grpSp>
            <p:nvGrpSpPr>
              <p:cNvPr id="10797" name="Google Shape;10797;p77"/>
              <p:cNvGrpSpPr/>
              <p:nvPr/>
            </p:nvGrpSpPr>
            <p:grpSpPr>
              <a:xfrm>
                <a:off x="6046501" y="1367785"/>
                <a:ext cx="298446" cy="848616"/>
                <a:chOff x="6046501" y="1367785"/>
                <a:chExt cx="298446" cy="848616"/>
              </a:xfrm>
            </p:grpSpPr>
            <p:sp>
              <p:nvSpPr>
                <p:cNvPr id="10798" name="Google Shape;10798;p77"/>
                <p:cNvSpPr/>
                <p:nvPr/>
              </p:nvSpPr>
              <p:spPr>
                <a:xfrm rot="-5400000">
                  <a:off x="5980418" y="1433868"/>
                  <a:ext cx="430613" cy="298446"/>
                </a:xfrm>
                <a:custGeom>
                  <a:avLst/>
                  <a:gdLst/>
                  <a:ahLst/>
                  <a:cxnLst/>
                  <a:rect l="l" t="t" r="r" b="b"/>
                  <a:pathLst>
                    <a:path w="49510" h="34314" extrusionOk="0">
                      <a:moveTo>
                        <a:pt x="722" y="0"/>
                      </a:moveTo>
                      <a:cubicBezTo>
                        <a:pt x="481" y="0"/>
                        <a:pt x="241" y="0"/>
                        <a:pt x="1" y="3"/>
                      </a:cubicBezTo>
                      <a:lnTo>
                        <a:pt x="1" y="24234"/>
                      </a:lnTo>
                      <a:cubicBezTo>
                        <a:pt x="243" y="24230"/>
                        <a:pt x="428" y="24229"/>
                        <a:pt x="550" y="24229"/>
                      </a:cubicBezTo>
                      <a:cubicBezTo>
                        <a:pt x="648" y="24229"/>
                        <a:pt x="706" y="24230"/>
                        <a:pt x="722" y="24230"/>
                      </a:cubicBezTo>
                      <a:lnTo>
                        <a:pt x="729" y="24230"/>
                      </a:lnTo>
                      <a:cubicBezTo>
                        <a:pt x="773" y="24230"/>
                        <a:pt x="1173" y="24214"/>
                        <a:pt x="1871" y="24214"/>
                      </a:cubicBezTo>
                      <a:cubicBezTo>
                        <a:pt x="6340" y="24214"/>
                        <a:pt x="23046" y="24853"/>
                        <a:pt x="37171" y="34314"/>
                      </a:cubicBezTo>
                      <a:lnTo>
                        <a:pt x="49510" y="11872"/>
                      </a:lnTo>
                      <a:cubicBezTo>
                        <a:pt x="49510" y="11872"/>
                        <a:pt x="31299" y="3"/>
                        <a:pt x="729" y="0"/>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9" name="Google Shape;10799;p77"/>
                <p:cNvSpPr/>
                <p:nvPr/>
              </p:nvSpPr>
              <p:spPr>
                <a:xfrm rot="-5400000">
                  <a:off x="5986745" y="1858198"/>
                  <a:ext cx="417984" cy="298420"/>
                </a:xfrm>
                <a:custGeom>
                  <a:avLst/>
                  <a:gdLst/>
                  <a:ahLst/>
                  <a:cxnLst/>
                  <a:rect l="l" t="t" r="r" b="b"/>
                  <a:pathLst>
                    <a:path w="48058" h="34311" extrusionOk="0">
                      <a:moveTo>
                        <a:pt x="48058" y="0"/>
                      </a:moveTo>
                      <a:cubicBezTo>
                        <a:pt x="40706" y="47"/>
                        <a:pt x="34078" y="776"/>
                        <a:pt x="28261" y="1849"/>
                      </a:cubicBezTo>
                      <a:cubicBezTo>
                        <a:pt x="20919" y="3208"/>
                        <a:pt x="14865" y="5126"/>
                        <a:pt x="10271" y="6917"/>
                      </a:cubicBezTo>
                      <a:cubicBezTo>
                        <a:pt x="5004" y="8972"/>
                        <a:pt x="1653" y="10865"/>
                        <a:pt x="474" y="11571"/>
                      </a:cubicBezTo>
                      <a:cubicBezTo>
                        <a:pt x="462" y="11578"/>
                        <a:pt x="449" y="11585"/>
                        <a:pt x="439" y="11593"/>
                      </a:cubicBezTo>
                      <a:cubicBezTo>
                        <a:pt x="427" y="11600"/>
                        <a:pt x="417" y="11606"/>
                        <a:pt x="406" y="11613"/>
                      </a:cubicBezTo>
                      <a:cubicBezTo>
                        <a:pt x="384" y="11628"/>
                        <a:pt x="365" y="11638"/>
                        <a:pt x="344" y="11651"/>
                      </a:cubicBezTo>
                      <a:cubicBezTo>
                        <a:pt x="328" y="11661"/>
                        <a:pt x="311" y="11671"/>
                        <a:pt x="296" y="11680"/>
                      </a:cubicBezTo>
                      <a:cubicBezTo>
                        <a:pt x="285" y="11689"/>
                        <a:pt x="273" y="11696"/>
                        <a:pt x="260" y="11703"/>
                      </a:cubicBezTo>
                      <a:cubicBezTo>
                        <a:pt x="251" y="11709"/>
                        <a:pt x="242" y="11715"/>
                        <a:pt x="235" y="11719"/>
                      </a:cubicBezTo>
                      <a:cubicBezTo>
                        <a:pt x="126" y="11788"/>
                        <a:pt x="53" y="11833"/>
                        <a:pt x="20" y="11855"/>
                      </a:cubicBezTo>
                      <a:cubicBezTo>
                        <a:pt x="18" y="11856"/>
                        <a:pt x="14" y="11858"/>
                        <a:pt x="12" y="11861"/>
                      </a:cubicBezTo>
                      <a:cubicBezTo>
                        <a:pt x="4" y="11865"/>
                        <a:pt x="1" y="11869"/>
                        <a:pt x="1" y="11869"/>
                      </a:cubicBezTo>
                      <a:lnTo>
                        <a:pt x="12338" y="34311"/>
                      </a:lnTo>
                      <a:cubicBezTo>
                        <a:pt x="12429" y="34252"/>
                        <a:pt x="12518" y="34194"/>
                        <a:pt x="12608" y="34136"/>
                      </a:cubicBezTo>
                      <a:cubicBezTo>
                        <a:pt x="12655" y="34107"/>
                        <a:pt x="12700" y="34076"/>
                        <a:pt x="12747" y="34047"/>
                      </a:cubicBezTo>
                      <a:cubicBezTo>
                        <a:pt x="12789" y="34021"/>
                        <a:pt x="12830" y="33996"/>
                        <a:pt x="12869" y="33970"/>
                      </a:cubicBezTo>
                      <a:cubicBezTo>
                        <a:pt x="12927" y="33932"/>
                        <a:pt x="12986" y="33896"/>
                        <a:pt x="13045" y="33858"/>
                      </a:cubicBezTo>
                      <a:cubicBezTo>
                        <a:pt x="13124" y="33808"/>
                        <a:pt x="13204" y="33759"/>
                        <a:pt x="13283" y="33709"/>
                      </a:cubicBezTo>
                      <a:cubicBezTo>
                        <a:pt x="13363" y="33661"/>
                        <a:pt x="13441" y="33612"/>
                        <a:pt x="13521" y="33562"/>
                      </a:cubicBezTo>
                      <a:cubicBezTo>
                        <a:pt x="13601" y="33513"/>
                        <a:pt x="13679" y="33465"/>
                        <a:pt x="13759" y="33417"/>
                      </a:cubicBezTo>
                      <a:cubicBezTo>
                        <a:pt x="13842" y="33367"/>
                        <a:pt x="13922" y="33319"/>
                        <a:pt x="14003" y="33270"/>
                      </a:cubicBezTo>
                      <a:cubicBezTo>
                        <a:pt x="14082" y="33222"/>
                        <a:pt x="14159" y="33175"/>
                        <a:pt x="14238" y="33130"/>
                      </a:cubicBezTo>
                      <a:cubicBezTo>
                        <a:pt x="14318" y="33082"/>
                        <a:pt x="14398" y="33037"/>
                        <a:pt x="14478" y="32990"/>
                      </a:cubicBezTo>
                      <a:cubicBezTo>
                        <a:pt x="14558" y="32943"/>
                        <a:pt x="14638" y="32897"/>
                        <a:pt x="14718" y="32852"/>
                      </a:cubicBezTo>
                      <a:cubicBezTo>
                        <a:pt x="14798" y="32804"/>
                        <a:pt x="14879" y="32758"/>
                        <a:pt x="14959" y="32713"/>
                      </a:cubicBezTo>
                      <a:cubicBezTo>
                        <a:pt x="15120" y="32622"/>
                        <a:pt x="15280" y="32531"/>
                        <a:pt x="15444" y="32441"/>
                      </a:cubicBezTo>
                      <a:cubicBezTo>
                        <a:pt x="15521" y="32397"/>
                        <a:pt x="15598" y="32357"/>
                        <a:pt x="15674" y="32314"/>
                      </a:cubicBezTo>
                      <a:cubicBezTo>
                        <a:pt x="15698" y="32301"/>
                        <a:pt x="15723" y="32287"/>
                        <a:pt x="15746" y="32274"/>
                      </a:cubicBezTo>
                      <a:cubicBezTo>
                        <a:pt x="15888" y="32196"/>
                        <a:pt x="16029" y="32119"/>
                        <a:pt x="16172" y="32045"/>
                      </a:cubicBezTo>
                      <a:cubicBezTo>
                        <a:pt x="29547" y="24910"/>
                        <a:pt x="44618" y="24279"/>
                        <a:pt x="48058" y="24228"/>
                      </a:cubicBezTo>
                      <a:lnTo>
                        <a:pt x="48058" y="0"/>
                      </a:ln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00" name="Google Shape;10800;p77"/>
              <p:cNvGrpSpPr/>
              <p:nvPr/>
            </p:nvGrpSpPr>
            <p:grpSpPr>
              <a:xfrm>
                <a:off x="5900602" y="1193063"/>
                <a:ext cx="284947" cy="182312"/>
                <a:chOff x="5900602" y="1193063"/>
                <a:chExt cx="284947" cy="182312"/>
              </a:xfrm>
            </p:grpSpPr>
            <p:sp>
              <p:nvSpPr>
                <p:cNvPr id="10801" name="Google Shape;10801;p77"/>
                <p:cNvSpPr/>
                <p:nvPr/>
              </p:nvSpPr>
              <p:spPr>
                <a:xfrm>
                  <a:off x="5900602" y="1193063"/>
                  <a:ext cx="284947" cy="63648"/>
                </a:xfrm>
                <a:custGeom>
                  <a:avLst/>
                  <a:gdLst/>
                  <a:ahLst/>
                  <a:cxnLst/>
                  <a:rect l="l" t="t" r="r" b="b"/>
                  <a:pathLst>
                    <a:path w="32762" h="7318" extrusionOk="0">
                      <a:moveTo>
                        <a:pt x="0" y="0"/>
                      </a:moveTo>
                      <a:lnTo>
                        <a:pt x="0" y="7318"/>
                      </a:lnTo>
                      <a:lnTo>
                        <a:pt x="32762" y="7318"/>
                      </a:lnTo>
                      <a:lnTo>
                        <a:pt x="32762" y="0"/>
                      </a:ln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802" name="Google Shape;10802;p77"/>
                <p:cNvCxnSpPr/>
                <p:nvPr/>
              </p:nvCxnSpPr>
              <p:spPr>
                <a:xfrm rot="10800000">
                  <a:off x="6156950" y="1279675"/>
                  <a:ext cx="0" cy="95700"/>
                </a:xfrm>
                <a:prstGeom prst="straightConnector1">
                  <a:avLst/>
                </a:prstGeom>
                <a:noFill/>
                <a:ln w="9525" cap="flat" cmpd="sng">
                  <a:solidFill>
                    <a:srgbClr val="657E93"/>
                  </a:solidFill>
                  <a:prstDash val="solid"/>
                  <a:round/>
                  <a:headEnd type="none" w="med" len="med"/>
                  <a:tailEnd type="oval" w="med" len="med"/>
                </a:ln>
              </p:spPr>
            </p:cxnSp>
          </p:grpSp>
        </p:grpSp>
      </p:grpSp>
      <p:grpSp>
        <p:nvGrpSpPr>
          <p:cNvPr id="10803" name="Google Shape;10803;p77"/>
          <p:cNvGrpSpPr/>
          <p:nvPr/>
        </p:nvGrpSpPr>
        <p:grpSpPr>
          <a:xfrm>
            <a:off x="7217825" y="979415"/>
            <a:ext cx="1219413" cy="1051365"/>
            <a:chOff x="7287122" y="1165658"/>
            <a:chExt cx="1219413" cy="1051365"/>
          </a:xfrm>
        </p:grpSpPr>
        <p:grpSp>
          <p:nvGrpSpPr>
            <p:cNvPr id="10804" name="Google Shape;10804;p77"/>
            <p:cNvGrpSpPr/>
            <p:nvPr/>
          </p:nvGrpSpPr>
          <p:grpSpPr>
            <a:xfrm>
              <a:off x="7287122" y="1969723"/>
              <a:ext cx="1219413" cy="247300"/>
              <a:chOff x="7287122" y="1969723"/>
              <a:chExt cx="1219413" cy="247300"/>
            </a:xfrm>
          </p:grpSpPr>
          <p:sp>
            <p:nvSpPr>
              <p:cNvPr id="10805" name="Google Shape;10805;p77"/>
              <p:cNvSpPr/>
              <p:nvPr/>
            </p:nvSpPr>
            <p:spPr>
              <a:xfrm flipH="1">
                <a:off x="8366247" y="1969723"/>
                <a:ext cx="140288" cy="247300"/>
              </a:xfrm>
              <a:custGeom>
                <a:avLst/>
                <a:gdLst/>
                <a:ahLst/>
                <a:cxnLst/>
                <a:rect l="l" t="t" r="r" b="b"/>
                <a:pathLst>
                  <a:path w="14992" h="26428" extrusionOk="0">
                    <a:moveTo>
                      <a:pt x="31" y="0"/>
                    </a:moveTo>
                    <a:cubicBezTo>
                      <a:pt x="25" y="0"/>
                      <a:pt x="19" y="0"/>
                      <a:pt x="13" y="0"/>
                    </a:cubicBezTo>
                    <a:lnTo>
                      <a:pt x="0" y="0"/>
                    </a:lnTo>
                    <a:lnTo>
                      <a:pt x="0" y="26407"/>
                    </a:lnTo>
                    <a:lnTo>
                      <a:pt x="13" y="26427"/>
                    </a:lnTo>
                    <a:lnTo>
                      <a:pt x="14992" y="1860"/>
                    </a:lnTo>
                    <a:cubicBezTo>
                      <a:pt x="10391" y="663"/>
                      <a:pt x="5335" y="0"/>
                      <a:pt x="3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06" name="Google Shape;10806;p77"/>
              <p:cNvGrpSpPr/>
              <p:nvPr/>
            </p:nvGrpSpPr>
            <p:grpSpPr>
              <a:xfrm>
                <a:off x="7287122" y="2063892"/>
                <a:ext cx="1151753" cy="73428"/>
                <a:chOff x="7287122" y="2063892"/>
                <a:chExt cx="1151753" cy="73428"/>
              </a:xfrm>
            </p:grpSpPr>
            <p:sp>
              <p:nvSpPr>
                <p:cNvPr id="10807" name="Google Shape;10807;p77"/>
                <p:cNvSpPr/>
                <p:nvPr/>
              </p:nvSpPr>
              <p:spPr>
                <a:xfrm flipH="1">
                  <a:off x="7287122" y="2063892"/>
                  <a:ext cx="507103" cy="73428"/>
                </a:xfrm>
                <a:custGeom>
                  <a:avLst/>
                  <a:gdLst/>
                  <a:ahLst/>
                  <a:cxnLst/>
                  <a:rect l="l" t="t" r="r" b="b"/>
                  <a:pathLst>
                    <a:path w="35124" h="7847" extrusionOk="0">
                      <a:moveTo>
                        <a:pt x="0" y="1"/>
                      </a:moveTo>
                      <a:lnTo>
                        <a:pt x="0" y="7847"/>
                      </a:lnTo>
                      <a:lnTo>
                        <a:pt x="35123" y="7847"/>
                      </a:lnTo>
                      <a:lnTo>
                        <a:pt x="35123"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808" name="Google Shape;10808;p77"/>
                <p:cNvCxnSpPr/>
                <p:nvPr/>
              </p:nvCxnSpPr>
              <p:spPr>
                <a:xfrm rot="10800000">
                  <a:off x="7818475" y="2100600"/>
                  <a:ext cx="620400" cy="0"/>
                </a:xfrm>
                <a:prstGeom prst="straightConnector1">
                  <a:avLst/>
                </a:prstGeom>
                <a:noFill/>
                <a:ln w="9525" cap="flat" cmpd="sng">
                  <a:solidFill>
                    <a:srgbClr val="CFD9E0"/>
                  </a:solidFill>
                  <a:prstDash val="solid"/>
                  <a:round/>
                  <a:headEnd type="none" w="med" len="med"/>
                  <a:tailEnd type="oval" w="med" len="med"/>
                </a:ln>
              </p:spPr>
            </p:cxnSp>
          </p:grpSp>
        </p:grpSp>
        <p:grpSp>
          <p:nvGrpSpPr>
            <p:cNvPr id="10809" name="Google Shape;10809;p77"/>
            <p:cNvGrpSpPr/>
            <p:nvPr/>
          </p:nvGrpSpPr>
          <p:grpSpPr>
            <a:xfrm>
              <a:off x="7287122" y="1712201"/>
              <a:ext cx="1219403" cy="246767"/>
              <a:chOff x="7287122" y="1712201"/>
              <a:chExt cx="1219403" cy="246767"/>
            </a:xfrm>
          </p:grpSpPr>
          <p:sp>
            <p:nvSpPr>
              <p:cNvPr id="10810" name="Google Shape;10810;p77"/>
              <p:cNvSpPr/>
              <p:nvPr/>
            </p:nvSpPr>
            <p:spPr>
              <a:xfrm flipH="1">
                <a:off x="8226249" y="1712201"/>
                <a:ext cx="280276" cy="246767"/>
              </a:xfrm>
              <a:custGeom>
                <a:avLst/>
                <a:gdLst/>
                <a:ahLst/>
                <a:cxnLst/>
                <a:rect l="l" t="t" r="r" b="b"/>
                <a:pathLst>
                  <a:path w="29952" h="26371" extrusionOk="0">
                    <a:moveTo>
                      <a:pt x="1" y="0"/>
                    </a:moveTo>
                    <a:lnTo>
                      <a:pt x="1" y="24234"/>
                    </a:lnTo>
                    <a:lnTo>
                      <a:pt x="14" y="24234"/>
                    </a:lnTo>
                    <a:cubicBezTo>
                      <a:pt x="14" y="24234"/>
                      <a:pt x="203" y="24229"/>
                      <a:pt x="558" y="24229"/>
                    </a:cubicBezTo>
                    <a:cubicBezTo>
                      <a:pt x="2473" y="24229"/>
                      <a:pt x="9215" y="24384"/>
                      <a:pt x="17213" y="26370"/>
                    </a:cubicBezTo>
                    <a:lnTo>
                      <a:pt x="29952" y="5713"/>
                    </a:lnTo>
                    <a:cubicBezTo>
                      <a:pt x="29952" y="5713"/>
                      <a:pt x="20827" y="0"/>
                      <a:pt x="14"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11" name="Google Shape;10811;p77"/>
              <p:cNvGrpSpPr/>
              <p:nvPr/>
            </p:nvGrpSpPr>
            <p:grpSpPr>
              <a:xfrm>
                <a:off x="7287122" y="1842861"/>
                <a:ext cx="1005303" cy="73419"/>
                <a:chOff x="7287122" y="1842861"/>
                <a:chExt cx="1005303" cy="73419"/>
              </a:xfrm>
            </p:grpSpPr>
            <p:sp>
              <p:nvSpPr>
                <p:cNvPr id="10812" name="Google Shape;10812;p77"/>
                <p:cNvSpPr/>
                <p:nvPr/>
              </p:nvSpPr>
              <p:spPr>
                <a:xfrm flipH="1">
                  <a:off x="7287122" y="1842861"/>
                  <a:ext cx="507103" cy="73419"/>
                </a:xfrm>
                <a:custGeom>
                  <a:avLst/>
                  <a:gdLst/>
                  <a:ahLst/>
                  <a:cxnLst/>
                  <a:rect l="l" t="t" r="r" b="b"/>
                  <a:pathLst>
                    <a:path w="35124" h="7846" extrusionOk="0">
                      <a:moveTo>
                        <a:pt x="0" y="1"/>
                      </a:moveTo>
                      <a:lnTo>
                        <a:pt x="0" y="7845"/>
                      </a:lnTo>
                      <a:lnTo>
                        <a:pt x="35123" y="7845"/>
                      </a:lnTo>
                      <a:lnTo>
                        <a:pt x="3512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813" name="Google Shape;10813;p77"/>
                <p:cNvCxnSpPr/>
                <p:nvPr/>
              </p:nvCxnSpPr>
              <p:spPr>
                <a:xfrm rot="10800000">
                  <a:off x="7818425" y="1879575"/>
                  <a:ext cx="474000" cy="0"/>
                </a:xfrm>
                <a:prstGeom prst="straightConnector1">
                  <a:avLst/>
                </a:prstGeom>
                <a:noFill/>
                <a:ln w="9525" cap="flat" cmpd="sng">
                  <a:solidFill>
                    <a:srgbClr val="A5B7C6"/>
                  </a:solidFill>
                  <a:prstDash val="solid"/>
                  <a:round/>
                  <a:headEnd type="none" w="med" len="med"/>
                  <a:tailEnd type="oval" w="med" len="med"/>
                </a:ln>
              </p:spPr>
            </p:cxnSp>
          </p:grpSp>
        </p:grpSp>
        <p:grpSp>
          <p:nvGrpSpPr>
            <p:cNvPr id="10814" name="Google Shape;10814;p77"/>
            <p:cNvGrpSpPr/>
            <p:nvPr/>
          </p:nvGrpSpPr>
          <p:grpSpPr>
            <a:xfrm>
              <a:off x="7287122" y="1447520"/>
              <a:ext cx="1219403" cy="286667"/>
              <a:chOff x="7287122" y="1447520"/>
              <a:chExt cx="1219403" cy="286667"/>
            </a:xfrm>
          </p:grpSpPr>
          <p:sp>
            <p:nvSpPr>
              <p:cNvPr id="10815" name="Google Shape;10815;p77"/>
              <p:cNvSpPr/>
              <p:nvPr/>
            </p:nvSpPr>
            <p:spPr>
              <a:xfrm flipH="1">
                <a:off x="8087665" y="1447520"/>
                <a:ext cx="418860" cy="286667"/>
              </a:xfrm>
              <a:custGeom>
                <a:avLst/>
                <a:gdLst/>
                <a:ahLst/>
                <a:cxnLst/>
                <a:rect l="l" t="t" r="r" b="b"/>
                <a:pathLst>
                  <a:path w="44762" h="30635" extrusionOk="0">
                    <a:moveTo>
                      <a:pt x="1" y="1"/>
                    </a:moveTo>
                    <a:lnTo>
                      <a:pt x="1" y="24648"/>
                    </a:lnTo>
                    <a:lnTo>
                      <a:pt x="14" y="24648"/>
                    </a:lnTo>
                    <a:cubicBezTo>
                      <a:pt x="5607" y="24648"/>
                      <a:pt x="18560" y="25130"/>
                      <a:pt x="31390" y="30635"/>
                    </a:cubicBezTo>
                    <a:lnTo>
                      <a:pt x="44761" y="10327"/>
                    </a:lnTo>
                    <a:cubicBezTo>
                      <a:pt x="44761" y="10327"/>
                      <a:pt x="27304" y="1"/>
                      <a:pt x="14"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16" name="Google Shape;10816;p77"/>
              <p:cNvGrpSpPr/>
              <p:nvPr/>
            </p:nvGrpSpPr>
            <p:grpSpPr>
              <a:xfrm>
                <a:off x="7287122" y="1581977"/>
                <a:ext cx="852803" cy="73428"/>
                <a:chOff x="7287122" y="1581977"/>
                <a:chExt cx="852803" cy="73428"/>
              </a:xfrm>
            </p:grpSpPr>
            <p:sp>
              <p:nvSpPr>
                <p:cNvPr id="10817" name="Google Shape;10817;p77"/>
                <p:cNvSpPr/>
                <p:nvPr/>
              </p:nvSpPr>
              <p:spPr>
                <a:xfrm flipH="1">
                  <a:off x="7287122" y="1581977"/>
                  <a:ext cx="507103" cy="73428"/>
                </a:xfrm>
                <a:custGeom>
                  <a:avLst/>
                  <a:gdLst/>
                  <a:ahLst/>
                  <a:cxnLst/>
                  <a:rect l="l" t="t" r="r" b="b"/>
                  <a:pathLst>
                    <a:path w="35124" h="7847" extrusionOk="0">
                      <a:moveTo>
                        <a:pt x="0" y="1"/>
                      </a:moveTo>
                      <a:lnTo>
                        <a:pt x="0" y="7847"/>
                      </a:lnTo>
                      <a:lnTo>
                        <a:pt x="35123" y="7847"/>
                      </a:lnTo>
                      <a:lnTo>
                        <a:pt x="35123"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818" name="Google Shape;10818;p77"/>
                <p:cNvCxnSpPr/>
                <p:nvPr/>
              </p:nvCxnSpPr>
              <p:spPr>
                <a:xfrm rot="10800000">
                  <a:off x="7818325" y="1618700"/>
                  <a:ext cx="321600" cy="0"/>
                </a:xfrm>
                <a:prstGeom prst="straightConnector1">
                  <a:avLst/>
                </a:prstGeom>
                <a:noFill/>
                <a:ln w="9525" cap="flat" cmpd="sng">
                  <a:solidFill>
                    <a:srgbClr val="869FB2"/>
                  </a:solidFill>
                  <a:prstDash val="solid"/>
                  <a:round/>
                  <a:headEnd type="none" w="med" len="med"/>
                  <a:tailEnd type="oval" w="med" len="med"/>
                </a:ln>
              </p:spPr>
            </p:cxnSp>
          </p:grpSp>
        </p:grpSp>
        <p:grpSp>
          <p:nvGrpSpPr>
            <p:cNvPr id="10819" name="Google Shape;10819;p77"/>
            <p:cNvGrpSpPr/>
            <p:nvPr/>
          </p:nvGrpSpPr>
          <p:grpSpPr>
            <a:xfrm>
              <a:off x="7287122" y="1165658"/>
              <a:ext cx="1219403" cy="344253"/>
              <a:chOff x="7287122" y="1165658"/>
              <a:chExt cx="1219403" cy="344253"/>
            </a:xfrm>
          </p:grpSpPr>
          <p:sp>
            <p:nvSpPr>
              <p:cNvPr id="10820" name="Google Shape;10820;p77"/>
              <p:cNvSpPr/>
              <p:nvPr/>
            </p:nvSpPr>
            <p:spPr>
              <a:xfrm flipH="1">
                <a:off x="7919557" y="1165658"/>
                <a:ext cx="586968" cy="344253"/>
              </a:xfrm>
              <a:custGeom>
                <a:avLst/>
                <a:gdLst/>
                <a:ahLst/>
                <a:cxnLst/>
                <a:rect l="l" t="t" r="r" b="b"/>
                <a:pathLst>
                  <a:path w="62727" h="36789" extrusionOk="0">
                    <a:moveTo>
                      <a:pt x="1" y="1"/>
                    </a:moveTo>
                    <a:lnTo>
                      <a:pt x="1" y="25976"/>
                    </a:lnTo>
                    <a:lnTo>
                      <a:pt x="17" y="25976"/>
                    </a:lnTo>
                    <a:cubicBezTo>
                      <a:pt x="74" y="25976"/>
                      <a:pt x="588" y="25960"/>
                      <a:pt x="1487" y="25960"/>
                    </a:cubicBezTo>
                    <a:cubicBezTo>
                      <a:pt x="7235" y="25960"/>
                      <a:pt x="28709" y="26646"/>
                      <a:pt x="46867" y="36789"/>
                    </a:cubicBezTo>
                    <a:lnTo>
                      <a:pt x="62726" y="12728"/>
                    </a:lnTo>
                    <a:cubicBezTo>
                      <a:pt x="62726" y="12728"/>
                      <a:pt x="39312" y="2"/>
                      <a:pt x="17"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21" name="Google Shape;10821;p77"/>
              <p:cNvGrpSpPr/>
              <p:nvPr/>
            </p:nvGrpSpPr>
            <p:grpSpPr>
              <a:xfrm>
                <a:off x="7287122" y="1341025"/>
                <a:ext cx="695703" cy="73419"/>
                <a:chOff x="7287122" y="1341025"/>
                <a:chExt cx="695703" cy="73419"/>
              </a:xfrm>
            </p:grpSpPr>
            <p:sp>
              <p:nvSpPr>
                <p:cNvPr id="10822" name="Google Shape;10822;p77"/>
                <p:cNvSpPr/>
                <p:nvPr/>
              </p:nvSpPr>
              <p:spPr>
                <a:xfrm flipH="1">
                  <a:off x="7287122" y="1341025"/>
                  <a:ext cx="507103" cy="73419"/>
                </a:xfrm>
                <a:custGeom>
                  <a:avLst/>
                  <a:gdLst/>
                  <a:ahLst/>
                  <a:cxnLst/>
                  <a:rect l="l" t="t" r="r" b="b"/>
                  <a:pathLst>
                    <a:path w="35124" h="7846" extrusionOk="0">
                      <a:moveTo>
                        <a:pt x="0" y="1"/>
                      </a:moveTo>
                      <a:lnTo>
                        <a:pt x="0" y="7845"/>
                      </a:lnTo>
                      <a:lnTo>
                        <a:pt x="35123" y="7845"/>
                      </a:lnTo>
                      <a:lnTo>
                        <a:pt x="35123"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823" name="Google Shape;10823;p77"/>
                <p:cNvCxnSpPr/>
                <p:nvPr/>
              </p:nvCxnSpPr>
              <p:spPr>
                <a:xfrm rot="10800000">
                  <a:off x="7818425" y="1377750"/>
                  <a:ext cx="164400" cy="0"/>
                </a:xfrm>
                <a:prstGeom prst="straightConnector1">
                  <a:avLst/>
                </a:prstGeom>
                <a:noFill/>
                <a:ln w="9525" cap="flat" cmpd="sng">
                  <a:solidFill>
                    <a:srgbClr val="869FB1"/>
                  </a:solidFill>
                  <a:prstDash val="solid"/>
                  <a:round/>
                  <a:headEnd type="none" w="med" len="med"/>
                  <a:tailEnd type="oval" w="med" len="med"/>
                </a:ln>
              </p:spPr>
            </p:cxn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7620" y="63761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a:t>
            </a:r>
            <a:r>
              <a:rPr lang="en" dirty="0">
                <a:solidFill>
                  <a:schemeClr val="tx1"/>
                </a:solidFill>
              </a:rPr>
              <a:t>Problems</a:t>
            </a:r>
            <a:endParaRPr dirty="0">
              <a:solidFill>
                <a:schemeClr val="tx1"/>
              </a:solidFill>
            </a:endParaRPr>
          </a:p>
        </p:txBody>
      </p:sp>
      <p:sp>
        <p:nvSpPr>
          <p:cNvPr id="1533" name="Google Shape;1533;p39"/>
          <p:cNvSpPr txBox="1">
            <a:spLocks noGrp="1"/>
          </p:cNvSpPr>
          <p:nvPr>
            <p:ph type="subTitle" idx="2"/>
          </p:nvPr>
        </p:nvSpPr>
        <p:spPr>
          <a:xfrm>
            <a:off x="1068703" y="1625681"/>
            <a:ext cx="7119335" cy="1830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t>Complexities</a:t>
            </a:r>
            <a:r>
              <a:rPr lang="en-US" sz="1800" dirty="0"/>
              <a:t> of Complaints, </a:t>
            </a:r>
          </a:p>
          <a:p>
            <a:pPr marL="0" lvl="0" indent="0" algn="l" rtl="0">
              <a:lnSpc>
                <a:spcPct val="150000"/>
              </a:lnSpc>
              <a:spcBef>
                <a:spcPts val="0"/>
              </a:spcBef>
              <a:spcAft>
                <a:spcPts val="0"/>
              </a:spcAft>
              <a:buNone/>
            </a:pPr>
            <a:r>
              <a:rPr lang="en-US" sz="1800" dirty="0"/>
              <a:t>Suggestions and Applications</a:t>
            </a:r>
          </a:p>
          <a:p>
            <a:pPr marL="0" lvl="0" indent="0" algn="l" rtl="0">
              <a:lnSpc>
                <a:spcPct val="150000"/>
              </a:lnSpc>
              <a:spcBef>
                <a:spcPts val="0"/>
              </a:spcBef>
              <a:spcAft>
                <a:spcPts val="0"/>
              </a:spcAft>
              <a:buNone/>
            </a:pPr>
            <a:r>
              <a:rPr lang="en-US" sz="1800" b="1" dirty="0"/>
              <a:t>Lack of </a:t>
            </a:r>
            <a:r>
              <a:rPr lang="en-US" sz="1800" dirty="0"/>
              <a:t>Transparency and Accountability</a:t>
            </a:r>
          </a:p>
          <a:p>
            <a:pPr marL="0" lvl="0" indent="0" algn="l" rtl="0">
              <a:lnSpc>
                <a:spcPct val="150000"/>
              </a:lnSpc>
              <a:spcBef>
                <a:spcPts val="0"/>
              </a:spcBef>
              <a:spcAft>
                <a:spcPts val="0"/>
              </a:spcAft>
              <a:buNone/>
            </a:pPr>
            <a:r>
              <a:rPr lang="en-US" sz="1800" b="1" dirty="0"/>
              <a:t>Uncertainty</a:t>
            </a:r>
            <a:r>
              <a:rPr lang="en-US" sz="1800" dirty="0"/>
              <a:t> in keeping records</a:t>
            </a:r>
          </a:p>
          <a:p>
            <a:pPr marL="0" indent="0">
              <a:lnSpc>
                <a:spcPct val="150000"/>
              </a:lnSpc>
            </a:pPr>
            <a:r>
              <a:rPr lang="en-US" sz="1800" b="1" dirty="0"/>
              <a:t>Documentation</a:t>
            </a:r>
            <a:r>
              <a:rPr lang="en-US" sz="1800" dirty="0"/>
              <a:t> of processes on paper</a:t>
            </a:r>
          </a:p>
        </p:txBody>
      </p:sp>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Google Shape;10709;p77">
            <a:extLst>
              <a:ext uri="{FF2B5EF4-FFF2-40B4-BE49-F238E27FC236}">
                <a16:creationId xmlns:a16="http://schemas.microsoft.com/office/drawing/2014/main" id="{B339A829-B381-075F-049C-288DF0E3FBC6}"/>
              </a:ext>
            </a:extLst>
          </p:cNvPr>
          <p:cNvSpPr/>
          <p:nvPr/>
        </p:nvSpPr>
        <p:spPr>
          <a:xfrm>
            <a:off x="852875" y="1891927"/>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11" name="Google Shape;10709;p77">
            <a:extLst>
              <a:ext uri="{FF2B5EF4-FFF2-40B4-BE49-F238E27FC236}">
                <a16:creationId xmlns:a16="http://schemas.microsoft.com/office/drawing/2014/main" id="{110957A9-4358-22F6-60A1-0084DC02B1C0}"/>
              </a:ext>
            </a:extLst>
          </p:cNvPr>
          <p:cNvSpPr/>
          <p:nvPr/>
        </p:nvSpPr>
        <p:spPr>
          <a:xfrm>
            <a:off x="852875" y="2722007"/>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12" name="Google Shape;10709;p77">
            <a:extLst>
              <a:ext uri="{FF2B5EF4-FFF2-40B4-BE49-F238E27FC236}">
                <a16:creationId xmlns:a16="http://schemas.microsoft.com/office/drawing/2014/main" id="{C0E67527-A499-F225-36C0-DE005780A68A}"/>
              </a:ext>
            </a:extLst>
          </p:cNvPr>
          <p:cNvSpPr/>
          <p:nvPr/>
        </p:nvSpPr>
        <p:spPr>
          <a:xfrm>
            <a:off x="852875" y="3120029"/>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13" name="Google Shape;10709;p77">
            <a:extLst>
              <a:ext uri="{FF2B5EF4-FFF2-40B4-BE49-F238E27FC236}">
                <a16:creationId xmlns:a16="http://schemas.microsoft.com/office/drawing/2014/main" id="{B38779DF-E7B5-31DA-8EB7-559A23498735}"/>
              </a:ext>
            </a:extLst>
          </p:cNvPr>
          <p:cNvSpPr/>
          <p:nvPr/>
        </p:nvSpPr>
        <p:spPr>
          <a:xfrm>
            <a:off x="852875" y="3532805"/>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pic>
        <p:nvPicPr>
          <p:cNvPr id="3" name="Picture 2">
            <a:extLst>
              <a:ext uri="{FF2B5EF4-FFF2-40B4-BE49-F238E27FC236}">
                <a16:creationId xmlns:a16="http://schemas.microsoft.com/office/drawing/2014/main" id="{9BFA7044-BA88-784C-839C-63BD0871377B}"/>
              </a:ext>
            </a:extLst>
          </p:cNvPr>
          <p:cNvPicPr>
            <a:picLocks noChangeAspect="1"/>
          </p:cNvPicPr>
          <p:nvPr/>
        </p:nvPicPr>
        <p:blipFill>
          <a:blip r:embed="rId3"/>
          <a:srcRect/>
          <a:stretch/>
        </p:blipFill>
        <p:spPr>
          <a:xfrm>
            <a:off x="6360364" y="1686379"/>
            <a:ext cx="2071256" cy="2071256"/>
          </a:xfrm>
          <a:prstGeom prst="rect">
            <a:avLst/>
          </a:prstGeom>
          <a:ln>
            <a:noFill/>
          </a:ln>
          <a:effectLst>
            <a:outerShdw blurRad="50800" dist="38100" algn="l"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6"/>
        <p:cNvGrpSpPr/>
        <p:nvPr/>
      </p:nvGrpSpPr>
      <p:grpSpPr>
        <a:xfrm>
          <a:off x="0" y="0"/>
          <a:ext cx="0" cy="0"/>
          <a:chOff x="0" y="0"/>
          <a:chExt cx="0" cy="0"/>
        </a:xfrm>
      </p:grpSpPr>
      <p:sp>
        <p:nvSpPr>
          <p:cNvPr id="2227" name="Google Shape;2227;p59"/>
          <p:cNvSpPr/>
          <p:nvPr/>
        </p:nvSpPr>
        <p:spPr>
          <a:xfrm>
            <a:off x="3276342" y="1810399"/>
            <a:ext cx="7299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8" name="Google Shape;2228;p59"/>
          <p:cNvSpPr/>
          <p:nvPr/>
        </p:nvSpPr>
        <p:spPr>
          <a:xfrm>
            <a:off x="1242177" y="1810399"/>
            <a:ext cx="7299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260;p59"/>
          <p:cNvSpPr txBox="1"/>
          <p:nvPr/>
        </p:nvSpPr>
        <p:spPr>
          <a:xfrm>
            <a:off x="509368" y="3203345"/>
            <a:ext cx="2195518" cy="475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b="1" dirty="0">
                <a:solidFill>
                  <a:schemeClr val="dk1"/>
                </a:solidFill>
                <a:latin typeface="IBM Plex Mono"/>
                <a:ea typeface="IBM Plex Mono"/>
                <a:cs typeface="IBM Plex Mono"/>
                <a:sym typeface="IBM Plex Mono"/>
              </a:rPr>
              <a:t>Faculties</a:t>
            </a:r>
          </a:p>
          <a:p>
            <a:pPr marL="0" lvl="0" indent="0" algn="ctr" rtl="0">
              <a:lnSpc>
                <a:spcPct val="115000"/>
              </a:lnSpc>
              <a:spcBef>
                <a:spcPts val="0"/>
              </a:spcBef>
              <a:spcAft>
                <a:spcPts val="0"/>
              </a:spcAft>
              <a:buNone/>
            </a:pPr>
            <a:r>
              <a:rPr lang="en-US" sz="1600" b="1" dirty="0">
                <a:solidFill>
                  <a:schemeClr val="dk1"/>
                </a:solidFill>
                <a:latin typeface="IBM Plex Mono"/>
                <a:ea typeface="IBM Plex Mono"/>
                <a:cs typeface="IBM Plex Mono"/>
                <a:sym typeface="IBM Plex Mono"/>
              </a:rPr>
              <a:t>a</a:t>
            </a:r>
            <a:r>
              <a:rPr lang="en" sz="1600" b="1" dirty="0">
                <a:solidFill>
                  <a:schemeClr val="dk1"/>
                </a:solidFill>
                <a:latin typeface="IBM Plex Mono"/>
                <a:ea typeface="IBM Plex Mono"/>
                <a:cs typeface="IBM Plex Mono"/>
                <a:sym typeface="IBM Plex Mono"/>
              </a:rPr>
              <a:t>nd Institutes</a:t>
            </a:r>
            <a:endParaRPr sz="1600" b="1" dirty="0">
              <a:solidFill>
                <a:schemeClr val="dk1"/>
              </a:solidFill>
              <a:latin typeface="IBM Plex Mono"/>
              <a:ea typeface="IBM Plex Mono"/>
              <a:cs typeface="IBM Plex Mono"/>
              <a:sym typeface="IBM Plex Mono"/>
            </a:endParaRPr>
          </a:p>
        </p:txBody>
      </p:sp>
      <p:sp>
        <p:nvSpPr>
          <p:cNvPr id="2262" name="Google Shape;2262;p59"/>
          <p:cNvSpPr txBox="1"/>
          <p:nvPr/>
        </p:nvSpPr>
        <p:spPr>
          <a:xfrm>
            <a:off x="2854692" y="3044743"/>
            <a:ext cx="1573200" cy="475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b="1" dirty="0">
                <a:solidFill>
                  <a:schemeClr val="dk1"/>
                </a:solidFill>
                <a:latin typeface="IBM Plex Mono"/>
                <a:ea typeface="IBM Plex Mono"/>
                <a:cs typeface="IBM Plex Mono"/>
                <a:sym typeface="IBM Plex Mono"/>
              </a:rPr>
              <a:t>Departments</a:t>
            </a:r>
            <a:endParaRPr sz="1600" b="1" dirty="0">
              <a:solidFill>
                <a:schemeClr val="dk1"/>
              </a:solidFill>
              <a:latin typeface="IBM Plex Mono"/>
              <a:ea typeface="IBM Plex Mono"/>
              <a:cs typeface="IBM Plex Mono"/>
              <a:sym typeface="IBM Plex Mono"/>
            </a:endParaRPr>
          </a:p>
        </p:txBody>
      </p:sp>
      <p:sp>
        <p:nvSpPr>
          <p:cNvPr id="2264" name="Google Shape;2264;p59"/>
          <p:cNvSpPr txBox="1"/>
          <p:nvPr/>
        </p:nvSpPr>
        <p:spPr>
          <a:xfrm>
            <a:off x="820527" y="1864733"/>
            <a:ext cx="1573200" cy="48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b="1" dirty="0">
                <a:solidFill>
                  <a:schemeClr val="lt2"/>
                </a:solidFill>
                <a:latin typeface="Poppins"/>
                <a:ea typeface="Poppins"/>
                <a:cs typeface="Poppins"/>
                <a:sym typeface="Poppins"/>
              </a:rPr>
              <a:t>8</a:t>
            </a:r>
            <a:endParaRPr sz="3000" b="1" dirty="0">
              <a:solidFill>
                <a:schemeClr val="lt2"/>
              </a:solidFill>
              <a:latin typeface="Poppins"/>
              <a:ea typeface="Poppins"/>
              <a:cs typeface="Poppins"/>
              <a:sym typeface="Poppins"/>
            </a:endParaRPr>
          </a:p>
        </p:txBody>
      </p:sp>
      <p:sp>
        <p:nvSpPr>
          <p:cNvPr id="2265" name="Google Shape;2265;p59"/>
          <p:cNvSpPr txBox="1"/>
          <p:nvPr/>
        </p:nvSpPr>
        <p:spPr>
          <a:xfrm>
            <a:off x="4888839" y="3044743"/>
            <a:ext cx="1573200" cy="475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b="1" dirty="0">
                <a:solidFill>
                  <a:schemeClr val="dk1"/>
                </a:solidFill>
                <a:latin typeface="IBM Plex Mono"/>
                <a:ea typeface="IBM Plex Mono"/>
                <a:cs typeface="IBM Plex Mono"/>
                <a:sym typeface="IBM Plex Mono"/>
              </a:rPr>
              <a:t>Offices</a:t>
            </a:r>
            <a:endParaRPr sz="1600" b="1" dirty="0">
              <a:solidFill>
                <a:schemeClr val="dk1"/>
              </a:solidFill>
              <a:latin typeface="IBM Plex Mono"/>
              <a:ea typeface="IBM Plex Mono"/>
              <a:cs typeface="IBM Plex Mono"/>
              <a:sym typeface="IBM Plex Mono"/>
            </a:endParaRPr>
          </a:p>
        </p:txBody>
      </p:sp>
      <p:sp>
        <p:nvSpPr>
          <p:cNvPr id="2267" name="Google Shape;2267;p59"/>
          <p:cNvSpPr txBox="1"/>
          <p:nvPr/>
        </p:nvSpPr>
        <p:spPr>
          <a:xfrm>
            <a:off x="6784612" y="3203345"/>
            <a:ext cx="1850020" cy="475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b="1" dirty="0">
                <a:solidFill>
                  <a:schemeClr val="dk1"/>
                </a:solidFill>
                <a:latin typeface="IBM Plex Mono"/>
                <a:ea typeface="IBM Plex Mono"/>
                <a:cs typeface="IBM Plex Mono"/>
                <a:sym typeface="IBM Plex Mono"/>
              </a:rPr>
              <a:t>Clubs</a:t>
            </a:r>
          </a:p>
          <a:p>
            <a:pPr marL="0" lvl="0" indent="0" algn="ctr" rtl="0">
              <a:lnSpc>
                <a:spcPct val="115000"/>
              </a:lnSpc>
              <a:spcBef>
                <a:spcPts val="0"/>
              </a:spcBef>
              <a:spcAft>
                <a:spcPts val="0"/>
              </a:spcAft>
              <a:buNone/>
            </a:pPr>
            <a:r>
              <a:rPr lang="en-US" sz="1600" b="1" dirty="0">
                <a:solidFill>
                  <a:schemeClr val="dk1"/>
                </a:solidFill>
                <a:latin typeface="IBM Plex Mono"/>
                <a:ea typeface="IBM Plex Mono"/>
                <a:cs typeface="IBM Plex Mono"/>
                <a:sym typeface="IBM Plex Mono"/>
              </a:rPr>
              <a:t>and Societies</a:t>
            </a:r>
          </a:p>
        </p:txBody>
      </p:sp>
      <p:sp>
        <p:nvSpPr>
          <p:cNvPr id="2269" name="Google Shape;2269;p59"/>
          <p:cNvSpPr txBox="1"/>
          <p:nvPr/>
        </p:nvSpPr>
        <p:spPr>
          <a:xfrm>
            <a:off x="2854692" y="1864733"/>
            <a:ext cx="1573200" cy="48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b="1" dirty="0">
                <a:solidFill>
                  <a:schemeClr val="lt2"/>
                </a:solidFill>
                <a:latin typeface="Poppins"/>
                <a:ea typeface="Poppins"/>
                <a:cs typeface="Poppins"/>
                <a:sym typeface="Poppins"/>
              </a:rPr>
              <a:t>38</a:t>
            </a:r>
            <a:endParaRPr sz="3000" b="1" dirty="0">
              <a:solidFill>
                <a:schemeClr val="lt2"/>
              </a:solidFill>
              <a:latin typeface="Poppins"/>
              <a:ea typeface="Poppins"/>
              <a:cs typeface="Poppins"/>
              <a:sym typeface="Poppins"/>
            </a:endParaRPr>
          </a:p>
        </p:txBody>
      </p:sp>
      <p:sp>
        <p:nvSpPr>
          <p:cNvPr id="2270" name="Google Shape;2270;p59"/>
          <p:cNvSpPr txBox="1"/>
          <p:nvPr/>
        </p:nvSpPr>
        <p:spPr>
          <a:xfrm>
            <a:off x="4888839" y="1853749"/>
            <a:ext cx="1573200" cy="48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b="1" dirty="0">
                <a:solidFill>
                  <a:schemeClr val="lt2"/>
                </a:solidFill>
                <a:latin typeface="Poppins"/>
                <a:ea typeface="Poppins"/>
                <a:cs typeface="Poppins"/>
                <a:sym typeface="Poppins"/>
              </a:rPr>
              <a:t>22</a:t>
            </a:r>
            <a:endParaRPr sz="3000" b="1" dirty="0">
              <a:solidFill>
                <a:schemeClr val="lt2"/>
              </a:solidFill>
              <a:latin typeface="Poppins"/>
              <a:ea typeface="Poppins"/>
              <a:cs typeface="Poppins"/>
              <a:sym typeface="Poppins"/>
            </a:endParaRPr>
          </a:p>
        </p:txBody>
      </p:sp>
      <p:sp>
        <p:nvSpPr>
          <p:cNvPr id="2271" name="Google Shape;2271;p59"/>
          <p:cNvSpPr txBox="1"/>
          <p:nvPr/>
        </p:nvSpPr>
        <p:spPr>
          <a:xfrm>
            <a:off x="6937177" y="1853749"/>
            <a:ext cx="1573200" cy="48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dirty="0">
                <a:solidFill>
                  <a:schemeClr val="lt2"/>
                </a:solidFill>
                <a:latin typeface="Poppins"/>
                <a:ea typeface="Poppins"/>
                <a:cs typeface="Poppins"/>
                <a:sym typeface="Poppins"/>
              </a:rPr>
              <a:t>20-30</a:t>
            </a:r>
            <a:endParaRPr sz="1600" b="1" dirty="0">
              <a:solidFill>
                <a:schemeClr val="lt2"/>
              </a:solidFill>
              <a:latin typeface="Poppins"/>
              <a:ea typeface="Poppins"/>
              <a:cs typeface="Poppins"/>
              <a:sym typeface="Poppins"/>
            </a:endParaRPr>
          </a:p>
        </p:txBody>
      </p:sp>
      <p:sp>
        <p:nvSpPr>
          <p:cNvPr id="2272" name="Google Shape;2272;p59"/>
          <p:cNvSpPr/>
          <p:nvPr/>
        </p:nvSpPr>
        <p:spPr>
          <a:xfrm>
            <a:off x="5310489" y="1810399"/>
            <a:ext cx="7299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3" name="Google Shape;2273;p59"/>
          <p:cNvSpPr/>
          <p:nvPr/>
        </p:nvSpPr>
        <p:spPr>
          <a:xfrm>
            <a:off x="7344672" y="1810399"/>
            <a:ext cx="7299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275" name="Google Shape;2275;p59"/>
          <p:cNvCxnSpPr>
            <a:cxnSpLocks/>
          </p:cNvCxnSpPr>
          <p:nvPr/>
        </p:nvCxnSpPr>
        <p:spPr>
          <a:xfrm rot="16200000" flipH="1">
            <a:off x="1366447" y="2617249"/>
            <a:ext cx="468900" cy="600"/>
          </a:xfrm>
          <a:prstGeom prst="bentConnector3">
            <a:avLst>
              <a:gd name="adj1" fmla="val 50011"/>
            </a:avLst>
          </a:prstGeom>
          <a:noFill/>
          <a:ln w="9525" cap="flat" cmpd="sng">
            <a:solidFill>
              <a:schemeClr val="lt2"/>
            </a:solidFill>
            <a:prstDash val="solid"/>
            <a:round/>
            <a:headEnd type="none" w="med" len="med"/>
            <a:tailEnd type="oval" w="med" len="med"/>
          </a:ln>
        </p:spPr>
      </p:cxnSp>
      <p:cxnSp>
        <p:nvCxnSpPr>
          <p:cNvPr id="2276" name="Google Shape;2276;p59"/>
          <p:cNvCxnSpPr>
            <a:cxnSpLocks/>
          </p:cNvCxnSpPr>
          <p:nvPr/>
        </p:nvCxnSpPr>
        <p:spPr>
          <a:xfrm rot="16200000" flipH="1">
            <a:off x="3408702" y="2617249"/>
            <a:ext cx="468900" cy="600"/>
          </a:xfrm>
          <a:prstGeom prst="bentConnector3">
            <a:avLst>
              <a:gd name="adj1" fmla="val 50011"/>
            </a:avLst>
          </a:prstGeom>
          <a:noFill/>
          <a:ln w="9525" cap="flat" cmpd="sng">
            <a:solidFill>
              <a:schemeClr val="lt2"/>
            </a:solidFill>
            <a:prstDash val="solid"/>
            <a:round/>
            <a:headEnd type="none" w="med" len="med"/>
            <a:tailEnd type="oval" w="med" len="med"/>
          </a:ln>
        </p:spPr>
      </p:cxnSp>
      <p:cxnSp>
        <p:nvCxnSpPr>
          <p:cNvPr id="2277" name="Google Shape;2277;p59"/>
          <p:cNvCxnSpPr>
            <a:cxnSpLocks/>
          </p:cNvCxnSpPr>
          <p:nvPr/>
        </p:nvCxnSpPr>
        <p:spPr>
          <a:xfrm rot="16200000" flipH="1">
            <a:off x="5468722" y="2617249"/>
            <a:ext cx="468900" cy="600"/>
          </a:xfrm>
          <a:prstGeom prst="bentConnector3">
            <a:avLst>
              <a:gd name="adj1" fmla="val 50011"/>
            </a:avLst>
          </a:prstGeom>
          <a:noFill/>
          <a:ln w="9525" cap="flat" cmpd="sng">
            <a:solidFill>
              <a:schemeClr val="lt2"/>
            </a:solidFill>
            <a:prstDash val="solid"/>
            <a:round/>
            <a:headEnd type="none" w="med" len="med"/>
            <a:tailEnd type="oval" w="med" len="med"/>
          </a:ln>
        </p:spPr>
      </p:cxnSp>
      <p:cxnSp>
        <p:nvCxnSpPr>
          <p:cNvPr id="2278" name="Google Shape;2278;p59"/>
          <p:cNvCxnSpPr>
            <a:cxnSpLocks/>
          </p:cNvCxnSpPr>
          <p:nvPr/>
        </p:nvCxnSpPr>
        <p:spPr>
          <a:xfrm rot="16200000" flipH="1">
            <a:off x="7489027" y="2617249"/>
            <a:ext cx="468900" cy="600"/>
          </a:xfrm>
          <a:prstGeom prst="bentConnector3">
            <a:avLst>
              <a:gd name="adj1" fmla="val 50011"/>
            </a:avLst>
          </a:prstGeom>
          <a:noFill/>
          <a:ln w="9525" cap="flat" cmpd="sng">
            <a:solidFill>
              <a:schemeClr val="lt2"/>
            </a:solidFill>
            <a:prstDash val="solid"/>
            <a:round/>
            <a:headEnd type="none" w="med" len="med"/>
            <a:tailEnd type="oval" w="med" len="med"/>
          </a:ln>
        </p:spPr>
      </p:cxnSp>
      <p:sp>
        <p:nvSpPr>
          <p:cNvPr id="7" name="Google Shape;1531;p39">
            <a:extLst>
              <a:ext uri="{FF2B5EF4-FFF2-40B4-BE49-F238E27FC236}">
                <a16:creationId xmlns:a16="http://schemas.microsoft.com/office/drawing/2014/main" id="{7F051450-C15F-D1E6-F9C4-4093CE9B3821}"/>
              </a:ext>
            </a:extLst>
          </p:cNvPr>
          <p:cNvSpPr txBox="1">
            <a:spLocks/>
          </p:cNvSpPr>
          <p:nvPr/>
        </p:nvSpPr>
        <p:spPr>
          <a:xfrm>
            <a:off x="727620" y="63761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dirty="0"/>
              <a:t>At A </a:t>
            </a:r>
            <a:r>
              <a:rPr lang="en-US" dirty="0">
                <a:solidFill>
                  <a:schemeClr val="tx1"/>
                </a:solidFill>
              </a:rPr>
              <a:t>Glance</a:t>
            </a:r>
          </a:p>
        </p:txBody>
      </p:sp>
      <p:sp>
        <p:nvSpPr>
          <p:cNvPr id="2" name="Google Shape;2260;p59">
            <a:extLst>
              <a:ext uri="{FF2B5EF4-FFF2-40B4-BE49-F238E27FC236}">
                <a16:creationId xmlns:a16="http://schemas.microsoft.com/office/drawing/2014/main" id="{378B6F8A-E8AC-57C5-5D67-11D5FEBB4FC1}"/>
              </a:ext>
            </a:extLst>
          </p:cNvPr>
          <p:cNvSpPr txBox="1"/>
          <p:nvPr/>
        </p:nvSpPr>
        <p:spPr>
          <a:xfrm>
            <a:off x="3492159" y="4263436"/>
            <a:ext cx="2159682" cy="366758"/>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200" b="1" dirty="0">
                <a:solidFill>
                  <a:srgbClr val="0C0A9E"/>
                </a:solidFill>
                <a:latin typeface="IBM Plex Mono"/>
                <a:ea typeface="IBM Plex Mono"/>
                <a:cs typeface="IBM Plex Mono"/>
                <a:sym typeface="IBM Plex Mono"/>
              </a:rPr>
              <a:t>Source:</a:t>
            </a:r>
            <a:r>
              <a:rPr lang="en-US" sz="1200" b="1" dirty="0">
                <a:solidFill>
                  <a:srgbClr val="0097A7"/>
                </a:solidFill>
                <a:latin typeface="IBM Plex Mono"/>
                <a:ea typeface="IBM Plex Mono"/>
                <a:cs typeface="IBM Plex Mono"/>
                <a:sym typeface="IBM Plex Mono"/>
              </a:rPr>
              <a:t> </a:t>
            </a:r>
            <a:r>
              <a:rPr lang="en-US" sz="1200" b="1" u="sng" dirty="0">
                <a:solidFill>
                  <a:srgbClr val="0097A7"/>
                </a:solidFill>
                <a:latin typeface="IBM Plex Mono"/>
                <a:ea typeface="IBM Plex Mono"/>
                <a:cs typeface="IBM Plex Mono"/>
                <a:sym typeface="IBM Plex Mono"/>
                <a:hlinkClick r:id="rId3">
                  <a:extLst>
                    <a:ext uri="{A12FA001-AC4F-418D-AE19-62706E023703}">
                      <ahyp:hlinkClr xmlns:ahyp="http://schemas.microsoft.com/office/drawing/2018/hyperlinkcolor" val="tx"/>
                    </a:ext>
                  </a:extLst>
                </a:hlinkClick>
              </a:rPr>
              <a:t>www.jnu.ac.bd</a:t>
            </a:r>
            <a:endParaRPr sz="1200" b="1" u="sng" dirty="0">
              <a:solidFill>
                <a:srgbClr val="0097A7"/>
              </a:solidFill>
              <a:latin typeface="IBM Plex Mono"/>
              <a:ea typeface="IBM Plex Mono"/>
              <a:cs typeface="IBM Plex Mono"/>
              <a:sym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2" name="Google Shape;1531;p39">
            <a:extLst>
              <a:ext uri="{FF2B5EF4-FFF2-40B4-BE49-F238E27FC236}">
                <a16:creationId xmlns:a16="http://schemas.microsoft.com/office/drawing/2014/main" id="{01C11986-E5F7-1164-2C8B-B9E179275AEB}"/>
              </a:ext>
            </a:extLst>
          </p:cNvPr>
          <p:cNvSpPr txBox="1">
            <a:spLocks/>
          </p:cNvSpPr>
          <p:nvPr/>
        </p:nvSpPr>
        <p:spPr>
          <a:xfrm>
            <a:off x="727620" y="63761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dirty="0"/>
              <a:t>Our </a:t>
            </a:r>
            <a:r>
              <a:rPr lang="en-US" dirty="0">
                <a:solidFill>
                  <a:schemeClr val="tx1"/>
                </a:solidFill>
              </a:rPr>
              <a:t>Solution</a:t>
            </a:r>
          </a:p>
        </p:txBody>
      </p:sp>
      <p:sp>
        <p:nvSpPr>
          <p:cNvPr id="21" name="Google Shape;1533;p39">
            <a:extLst>
              <a:ext uri="{FF2B5EF4-FFF2-40B4-BE49-F238E27FC236}">
                <a16:creationId xmlns:a16="http://schemas.microsoft.com/office/drawing/2014/main" id="{F8AA54CC-970A-1935-31D2-18264BC87279}"/>
              </a:ext>
            </a:extLst>
          </p:cNvPr>
          <p:cNvSpPr txBox="1">
            <a:spLocks/>
          </p:cNvSpPr>
          <p:nvPr/>
        </p:nvSpPr>
        <p:spPr>
          <a:xfrm>
            <a:off x="892598" y="1602577"/>
            <a:ext cx="5256101" cy="183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nSpc>
                <a:spcPct val="150000"/>
              </a:lnSpc>
            </a:pPr>
            <a:r>
              <a:rPr lang="en-US" sz="1800" dirty="0"/>
              <a:t>Grievances submission for </a:t>
            </a:r>
            <a:r>
              <a:rPr lang="en-US" sz="1800" b="1" dirty="0"/>
              <a:t>authorized users </a:t>
            </a:r>
          </a:p>
          <a:p>
            <a:pPr marL="0" indent="0">
              <a:lnSpc>
                <a:spcPct val="150000"/>
              </a:lnSpc>
            </a:pPr>
            <a:r>
              <a:rPr lang="en-US" sz="1800" b="1" dirty="0"/>
              <a:t>Office-specific</a:t>
            </a:r>
            <a:r>
              <a:rPr lang="en-US" sz="1800" dirty="0"/>
              <a:t> grievance submission</a:t>
            </a:r>
          </a:p>
          <a:p>
            <a:pPr marL="0" indent="0">
              <a:lnSpc>
                <a:spcPct val="150000"/>
              </a:lnSpc>
            </a:pPr>
            <a:r>
              <a:rPr lang="en-US" sz="1800" b="1" dirty="0"/>
              <a:t>Efficient</a:t>
            </a:r>
            <a:r>
              <a:rPr lang="en-US" sz="1800" dirty="0"/>
              <a:t> monitoring and decision-making</a:t>
            </a:r>
          </a:p>
          <a:p>
            <a:pPr marL="0" indent="0">
              <a:lnSpc>
                <a:spcPct val="150000"/>
              </a:lnSpc>
            </a:pPr>
            <a:r>
              <a:rPr lang="en-US" sz="1800" b="1" dirty="0"/>
              <a:t>Digital records </a:t>
            </a:r>
            <a:r>
              <a:rPr lang="en-US" sz="1800" dirty="0"/>
              <a:t>for each submission</a:t>
            </a:r>
          </a:p>
          <a:p>
            <a:pPr marL="0" indent="0">
              <a:lnSpc>
                <a:spcPct val="150000"/>
              </a:lnSpc>
            </a:pPr>
            <a:r>
              <a:rPr lang="en-US" sz="1800" dirty="0"/>
              <a:t>Immediate </a:t>
            </a:r>
            <a:r>
              <a:rPr lang="en-US" sz="1800" b="1" dirty="0"/>
              <a:t>authority responses</a:t>
            </a:r>
          </a:p>
          <a:p>
            <a:pPr marL="0" indent="0">
              <a:lnSpc>
                <a:spcPct val="150000"/>
              </a:lnSpc>
            </a:pPr>
            <a:endParaRPr lang="en-US" sz="1800" dirty="0"/>
          </a:p>
        </p:txBody>
      </p:sp>
      <p:sp>
        <p:nvSpPr>
          <p:cNvPr id="22" name="Google Shape;10709;p77">
            <a:extLst>
              <a:ext uri="{FF2B5EF4-FFF2-40B4-BE49-F238E27FC236}">
                <a16:creationId xmlns:a16="http://schemas.microsoft.com/office/drawing/2014/main" id="{9B1139FF-B93A-4692-EA6C-3E79C6242F4D}"/>
              </a:ext>
            </a:extLst>
          </p:cNvPr>
          <p:cNvSpPr/>
          <p:nvPr/>
        </p:nvSpPr>
        <p:spPr>
          <a:xfrm>
            <a:off x="676770" y="1868823"/>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23" name="Google Shape;10709;p77">
            <a:extLst>
              <a:ext uri="{FF2B5EF4-FFF2-40B4-BE49-F238E27FC236}">
                <a16:creationId xmlns:a16="http://schemas.microsoft.com/office/drawing/2014/main" id="{149E2E9F-C104-5EC4-DF88-1CEDB1188BD2}"/>
              </a:ext>
            </a:extLst>
          </p:cNvPr>
          <p:cNvSpPr/>
          <p:nvPr/>
        </p:nvSpPr>
        <p:spPr>
          <a:xfrm>
            <a:off x="676770" y="2285727"/>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24" name="Google Shape;10709;p77">
            <a:extLst>
              <a:ext uri="{FF2B5EF4-FFF2-40B4-BE49-F238E27FC236}">
                <a16:creationId xmlns:a16="http://schemas.microsoft.com/office/drawing/2014/main" id="{CE50DD74-395A-C5E2-2964-DDC995BFDD8C}"/>
              </a:ext>
            </a:extLst>
          </p:cNvPr>
          <p:cNvSpPr/>
          <p:nvPr/>
        </p:nvSpPr>
        <p:spPr>
          <a:xfrm>
            <a:off x="676770" y="2683749"/>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25" name="Google Shape;10709;p77">
            <a:extLst>
              <a:ext uri="{FF2B5EF4-FFF2-40B4-BE49-F238E27FC236}">
                <a16:creationId xmlns:a16="http://schemas.microsoft.com/office/drawing/2014/main" id="{92BF98F4-D179-3A7C-30B0-D7B45EFE3366}"/>
              </a:ext>
            </a:extLst>
          </p:cNvPr>
          <p:cNvSpPr/>
          <p:nvPr/>
        </p:nvSpPr>
        <p:spPr>
          <a:xfrm>
            <a:off x="676770" y="3515278"/>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grpSp>
        <p:nvGrpSpPr>
          <p:cNvPr id="26" name="Google Shape;2393;p63">
            <a:extLst>
              <a:ext uri="{FF2B5EF4-FFF2-40B4-BE49-F238E27FC236}">
                <a16:creationId xmlns:a16="http://schemas.microsoft.com/office/drawing/2014/main" id="{05EBF9BB-749D-5B69-7158-902ADD1C57BE}"/>
              </a:ext>
            </a:extLst>
          </p:cNvPr>
          <p:cNvGrpSpPr/>
          <p:nvPr/>
        </p:nvGrpSpPr>
        <p:grpSpPr>
          <a:xfrm>
            <a:off x="6235831" y="1803878"/>
            <a:ext cx="2532679" cy="1880637"/>
            <a:chOff x="5138725" y="1338401"/>
            <a:chExt cx="3552900" cy="2638199"/>
          </a:xfrm>
        </p:grpSpPr>
        <p:sp>
          <p:nvSpPr>
            <p:cNvPr id="27" name="Google Shape;2394;p63">
              <a:extLst>
                <a:ext uri="{FF2B5EF4-FFF2-40B4-BE49-F238E27FC236}">
                  <a16:creationId xmlns:a16="http://schemas.microsoft.com/office/drawing/2014/main" id="{34CB28DF-BABE-225E-F9D1-6E78F59ADCFD}"/>
                </a:ext>
              </a:extLst>
            </p:cNvPr>
            <p:cNvSpPr/>
            <p:nvPr/>
          </p:nvSpPr>
          <p:spPr>
            <a:xfrm>
              <a:off x="5138725" y="1338401"/>
              <a:ext cx="3552900" cy="22863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395;p63">
              <a:extLst>
                <a:ext uri="{FF2B5EF4-FFF2-40B4-BE49-F238E27FC236}">
                  <a16:creationId xmlns:a16="http://schemas.microsoft.com/office/drawing/2014/main" id="{6952F52E-A57B-C52E-27CE-C6B238879654}"/>
                </a:ext>
              </a:extLst>
            </p:cNvPr>
            <p:cNvSpPr/>
            <p:nvPr/>
          </p:nvSpPr>
          <p:spPr>
            <a:xfrm>
              <a:off x="6522475" y="3624700"/>
              <a:ext cx="785400" cy="248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396;p63">
              <a:extLst>
                <a:ext uri="{FF2B5EF4-FFF2-40B4-BE49-F238E27FC236}">
                  <a16:creationId xmlns:a16="http://schemas.microsoft.com/office/drawing/2014/main" id="{2FCDA0A8-5278-CDB8-B138-74AEAD0127AE}"/>
                </a:ext>
              </a:extLst>
            </p:cNvPr>
            <p:cNvSpPr/>
            <p:nvPr/>
          </p:nvSpPr>
          <p:spPr>
            <a:xfrm>
              <a:off x="5884975" y="3873100"/>
              <a:ext cx="2060400" cy="103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0" name="Google Shape;2399;p63">
            <a:extLst>
              <a:ext uri="{FF2B5EF4-FFF2-40B4-BE49-F238E27FC236}">
                <a16:creationId xmlns:a16="http://schemas.microsoft.com/office/drawing/2014/main" id="{D86AD54C-41FA-2F30-9A00-62EBF0A72786}"/>
              </a:ext>
            </a:extLst>
          </p:cNvPr>
          <p:cNvPicPr preferRelativeResize="0"/>
          <p:nvPr/>
        </p:nvPicPr>
        <p:blipFill rotWithShape="1">
          <a:blip r:embed="rId3">
            <a:alphaModFix/>
          </a:blip>
          <a:srcRect l="3891" r="3882"/>
          <a:stretch/>
        </p:blipFill>
        <p:spPr>
          <a:xfrm>
            <a:off x="6312741" y="1855898"/>
            <a:ext cx="2397760" cy="1489230"/>
          </a:xfrm>
          <a:prstGeom prst="rect">
            <a:avLst/>
          </a:prstGeom>
          <a:noFill/>
          <a:ln>
            <a:noFill/>
          </a:ln>
        </p:spPr>
      </p:pic>
      <p:sp>
        <p:nvSpPr>
          <p:cNvPr id="31" name="Google Shape;10709;p77">
            <a:extLst>
              <a:ext uri="{FF2B5EF4-FFF2-40B4-BE49-F238E27FC236}">
                <a16:creationId xmlns:a16="http://schemas.microsoft.com/office/drawing/2014/main" id="{9864A770-F65B-BACF-B851-558745228552}"/>
              </a:ext>
            </a:extLst>
          </p:cNvPr>
          <p:cNvSpPr/>
          <p:nvPr/>
        </p:nvSpPr>
        <p:spPr>
          <a:xfrm>
            <a:off x="676770" y="3102900"/>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081" name="Google Shape;2081;p52"/>
          <p:cNvSpPr txBox="1"/>
          <p:nvPr/>
        </p:nvSpPr>
        <p:spPr>
          <a:xfrm>
            <a:off x="474584" y="2915585"/>
            <a:ext cx="1276800" cy="42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000" b="1" dirty="0">
                <a:solidFill>
                  <a:srgbClr val="0C0A9E"/>
                </a:solidFill>
                <a:latin typeface="IBM Plex Mono"/>
                <a:ea typeface="IBM Plex Mono"/>
                <a:cs typeface="IBM Plex Mono"/>
                <a:sym typeface="IBM Plex Mono"/>
              </a:rPr>
              <a:t>e</a:t>
            </a:r>
            <a:r>
              <a:rPr lang="en" sz="2000" b="1" dirty="0">
                <a:solidFill>
                  <a:srgbClr val="0C0A9E"/>
                </a:solidFill>
                <a:latin typeface="IBM Plex Mono"/>
                <a:ea typeface="IBM Plex Mono"/>
                <a:cs typeface="IBM Plex Mono"/>
                <a:sym typeface="IBM Plex Mono"/>
              </a:rPr>
              <a:t>-Desk</a:t>
            </a:r>
            <a:endParaRPr sz="2000" b="1" dirty="0">
              <a:solidFill>
                <a:srgbClr val="0C0A9E"/>
              </a:solidFill>
              <a:latin typeface="IBM Plex Mono"/>
              <a:ea typeface="IBM Plex Mono"/>
              <a:cs typeface="IBM Plex Mono"/>
              <a:sym typeface="IBM Plex Mono"/>
            </a:endParaRPr>
          </a:p>
        </p:txBody>
      </p:sp>
      <p:sp>
        <p:nvSpPr>
          <p:cNvPr id="2082" name="Google Shape;2082;p52"/>
          <p:cNvSpPr txBox="1"/>
          <p:nvPr/>
        </p:nvSpPr>
        <p:spPr>
          <a:xfrm>
            <a:off x="2362074" y="2042385"/>
            <a:ext cx="1623246" cy="42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dirty="0">
                <a:solidFill>
                  <a:srgbClr val="0C0A9E"/>
                </a:solidFill>
                <a:latin typeface="IBM Plex Mono"/>
                <a:ea typeface="IBM Plex Mono"/>
                <a:cs typeface="IBM Plex Mono"/>
                <a:sym typeface="IBM Plex Mono"/>
              </a:rPr>
              <a:t>Admin</a:t>
            </a:r>
            <a:r>
              <a:rPr lang="en" sz="1800" b="1" dirty="0">
                <a:solidFill>
                  <a:schemeClr val="dk1"/>
                </a:solidFill>
                <a:latin typeface="IBM Plex Mono"/>
                <a:ea typeface="IBM Plex Mono"/>
                <a:cs typeface="IBM Plex Mono"/>
                <a:sym typeface="IBM Plex Mono"/>
              </a:rPr>
              <a:t> can</a:t>
            </a:r>
            <a:endParaRPr sz="1800" b="1" dirty="0">
              <a:solidFill>
                <a:schemeClr val="dk1"/>
              </a:solidFill>
              <a:latin typeface="IBM Plex Mono"/>
              <a:ea typeface="IBM Plex Mono"/>
              <a:cs typeface="IBM Plex Mono"/>
              <a:sym typeface="IBM Plex Mono"/>
            </a:endParaRPr>
          </a:p>
        </p:txBody>
      </p:sp>
      <p:sp>
        <p:nvSpPr>
          <p:cNvPr id="2087" name="Google Shape;2087;p52"/>
          <p:cNvSpPr txBox="1"/>
          <p:nvPr/>
        </p:nvSpPr>
        <p:spPr>
          <a:xfrm>
            <a:off x="2362074" y="3788810"/>
            <a:ext cx="1276800" cy="42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dirty="0">
                <a:solidFill>
                  <a:srgbClr val="0C0A9E"/>
                </a:solidFill>
                <a:latin typeface="IBM Plex Mono"/>
                <a:ea typeface="IBM Plex Mono"/>
                <a:cs typeface="IBM Plex Mono"/>
                <a:sym typeface="IBM Plex Mono"/>
              </a:rPr>
              <a:t>User</a:t>
            </a:r>
            <a:r>
              <a:rPr lang="en" sz="1800" b="1" dirty="0">
                <a:solidFill>
                  <a:schemeClr val="dk1"/>
                </a:solidFill>
                <a:latin typeface="IBM Plex Mono"/>
                <a:ea typeface="IBM Plex Mono"/>
                <a:cs typeface="IBM Plex Mono"/>
                <a:sym typeface="IBM Plex Mono"/>
              </a:rPr>
              <a:t> can</a:t>
            </a:r>
            <a:endParaRPr sz="1800" b="1" dirty="0">
              <a:solidFill>
                <a:schemeClr val="dk1"/>
              </a:solidFill>
              <a:latin typeface="IBM Plex Mono"/>
              <a:ea typeface="IBM Plex Mono"/>
              <a:cs typeface="IBM Plex Mono"/>
              <a:sym typeface="IBM Plex Mono"/>
            </a:endParaRPr>
          </a:p>
        </p:txBody>
      </p:sp>
      <p:sp>
        <p:nvSpPr>
          <p:cNvPr id="2088" name="Google Shape;2088;p52"/>
          <p:cNvSpPr txBox="1"/>
          <p:nvPr/>
        </p:nvSpPr>
        <p:spPr>
          <a:xfrm>
            <a:off x="4895344" y="1316183"/>
            <a:ext cx="2530691" cy="429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add and manage offices</a:t>
            </a:r>
            <a:endParaRPr dirty="0">
              <a:solidFill>
                <a:schemeClr val="dk1"/>
              </a:solidFill>
              <a:latin typeface="Poppins"/>
              <a:ea typeface="Poppins"/>
              <a:cs typeface="Poppins"/>
              <a:sym typeface="Poppins"/>
            </a:endParaRPr>
          </a:p>
        </p:txBody>
      </p:sp>
      <p:cxnSp>
        <p:nvCxnSpPr>
          <p:cNvPr id="2092" name="Google Shape;2092;p52"/>
          <p:cNvCxnSpPr>
            <a:cxnSpLocks/>
          </p:cNvCxnSpPr>
          <p:nvPr/>
        </p:nvCxnSpPr>
        <p:spPr>
          <a:xfrm rot="10800000" flipH="1">
            <a:off x="1557419" y="2256785"/>
            <a:ext cx="811500" cy="873300"/>
          </a:xfrm>
          <a:prstGeom prst="bentConnector3">
            <a:avLst>
              <a:gd name="adj1" fmla="val 50005"/>
            </a:avLst>
          </a:prstGeom>
          <a:noFill/>
          <a:ln w="9525" cap="flat" cmpd="sng">
            <a:solidFill>
              <a:schemeClr val="lt2"/>
            </a:solidFill>
            <a:prstDash val="solid"/>
            <a:round/>
            <a:headEnd type="none" w="med" len="med"/>
            <a:tailEnd type="none" w="med" len="med"/>
          </a:ln>
        </p:spPr>
      </p:cxnSp>
      <p:cxnSp>
        <p:nvCxnSpPr>
          <p:cNvPr id="2093" name="Google Shape;2093;p52"/>
          <p:cNvCxnSpPr>
            <a:cxnSpLocks/>
          </p:cNvCxnSpPr>
          <p:nvPr/>
        </p:nvCxnSpPr>
        <p:spPr>
          <a:xfrm>
            <a:off x="1557419" y="3130085"/>
            <a:ext cx="811500" cy="873300"/>
          </a:xfrm>
          <a:prstGeom prst="bentConnector3">
            <a:avLst>
              <a:gd name="adj1" fmla="val 50005"/>
            </a:avLst>
          </a:prstGeom>
          <a:noFill/>
          <a:ln w="9525" cap="flat" cmpd="sng">
            <a:solidFill>
              <a:schemeClr val="lt2"/>
            </a:solidFill>
            <a:prstDash val="solid"/>
            <a:round/>
            <a:headEnd type="none" w="med" len="med"/>
            <a:tailEnd type="none" w="med" len="med"/>
          </a:ln>
        </p:spPr>
      </p:cxnSp>
      <p:cxnSp>
        <p:nvCxnSpPr>
          <p:cNvPr id="2094" name="Google Shape;2094;p52"/>
          <p:cNvCxnSpPr>
            <a:cxnSpLocks/>
          </p:cNvCxnSpPr>
          <p:nvPr/>
        </p:nvCxnSpPr>
        <p:spPr>
          <a:xfrm flipV="1">
            <a:off x="3722003" y="1530928"/>
            <a:ext cx="811500" cy="725957"/>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095" name="Google Shape;2095;p52"/>
          <p:cNvCxnSpPr>
            <a:cxnSpLocks/>
          </p:cNvCxnSpPr>
          <p:nvPr/>
        </p:nvCxnSpPr>
        <p:spPr>
          <a:xfrm rot="16200000" flipH="1">
            <a:off x="3896990" y="2472792"/>
            <a:ext cx="873300" cy="413578"/>
          </a:xfrm>
          <a:prstGeom prst="bentConnector3">
            <a:avLst>
              <a:gd name="adj1" fmla="val 99973"/>
            </a:avLst>
          </a:prstGeom>
          <a:noFill/>
          <a:ln w="9525" cap="flat" cmpd="sng">
            <a:solidFill>
              <a:schemeClr val="lt2"/>
            </a:solidFill>
            <a:prstDash val="solid"/>
            <a:round/>
            <a:headEnd type="none" w="med" len="med"/>
            <a:tailEnd type="none" w="med" len="med"/>
          </a:ln>
        </p:spPr>
      </p:cxnSp>
      <p:cxnSp>
        <p:nvCxnSpPr>
          <p:cNvPr id="2096" name="Google Shape;2096;p52"/>
          <p:cNvCxnSpPr>
            <a:cxnSpLocks/>
          </p:cNvCxnSpPr>
          <p:nvPr/>
        </p:nvCxnSpPr>
        <p:spPr>
          <a:xfrm flipV="1">
            <a:off x="3722003" y="3553692"/>
            <a:ext cx="811500" cy="449618"/>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097" name="Google Shape;2097;p52"/>
          <p:cNvCxnSpPr>
            <a:cxnSpLocks/>
          </p:cNvCxnSpPr>
          <p:nvPr/>
        </p:nvCxnSpPr>
        <p:spPr>
          <a:xfrm>
            <a:off x="3722003" y="4003310"/>
            <a:ext cx="818426" cy="547908"/>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7" name="Google Shape;10709;p77">
            <a:extLst>
              <a:ext uri="{FF2B5EF4-FFF2-40B4-BE49-F238E27FC236}">
                <a16:creationId xmlns:a16="http://schemas.microsoft.com/office/drawing/2014/main" id="{85DC5217-6B92-45D9-DD75-D43060E9950E}"/>
              </a:ext>
            </a:extLst>
          </p:cNvPr>
          <p:cNvSpPr/>
          <p:nvPr/>
        </p:nvSpPr>
        <p:spPr>
          <a:xfrm>
            <a:off x="4718299" y="1479380"/>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10" name="Google Shape;2088;p52">
            <a:extLst>
              <a:ext uri="{FF2B5EF4-FFF2-40B4-BE49-F238E27FC236}">
                <a16:creationId xmlns:a16="http://schemas.microsoft.com/office/drawing/2014/main" id="{1F33E490-2D5E-5991-9666-6B1C4938673F}"/>
              </a:ext>
            </a:extLst>
          </p:cNvPr>
          <p:cNvSpPr txBox="1"/>
          <p:nvPr/>
        </p:nvSpPr>
        <p:spPr>
          <a:xfrm>
            <a:off x="4895344" y="1646957"/>
            <a:ext cx="2731583" cy="429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approve and manage users</a:t>
            </a:r>
            <a:endParaRPr dirty="0">
              <a:solidFill>
                <a:schemeClr val="dk1"/>
              </a:solidFill>
              <a:latin typeface="Poppins"/>
              <a:ea typeface="Poppins"/>
              <a:cs typeface="Poppins"/>
              <a:sym typeface="Poppins"/>
            </a:endParaRPr>
          </a:p>
        </p:txBody>
      </p:sp>
      <p:sp>
        <p:nvSpPr>
          <p:cNvPr id="11" name="Google Shape;10709;p77">
            <a:extLst>
              <a:ext uri="{FF2B5EF4-FFF2-40B4-BE49-F238E27FC236}">
                <a16:creationId xmlns:a16="http://schemas.microsoft.com/office/drawing/2014/main" id="{830D549F-4C10-6F78-540F-69E37523DF2E}"/>
              </a:ext>
            </a:extLst>
          </p:cNvPr>
          <p:cNvSpPr/>
          <p:nvPr/>
        </p:nvSpPr>
        <p:spPr>
          <a:xfrm>
            <a:off x="4718299" y="1810154"/>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13" name="Google Shape;2088;p52">
            <a:extLst>
              <a:ext uri="{FF2B5EF4-FFF2-40B4-BE49-F238E27FC236}">
                <a16:creationId xmlns:a16="http://schemas.microsoft.com/office/drawing/2014/main" id="{475824CD-CDD3-3287-ECCD-64EF9142891A}"/>
              </a:ext>
            </a:extLst>
          </p:cNvPr>
          <p:cNvSpPr txBox="1"/>
          <p:nvPr/>
        </p:nvSpPr>
        <p:spPr>
          <a:xfrm>
            <a:off x="4895344" y="1971615"/>
            <a:ext cx="3106791" cy="429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approve and manage posts</a:t>
            </a:r>
            <a:endParaRPr dirty="0">
              <a:solidFill>
                <a:schemeClr val="dk1"/>
              </a:solidFill>
              <a:latin typeface="Poppins"/>
              <a:ea typeface="Poppins"/>
              <a:cs typeface="Poppins"/>
              <a:sym typeface="Poppins"/>
            </a:endParaRPr>
          </a:p>
        </p:txBody>
      </p:sp>
      <p:sp>
        <p:nvSpPr>
          <p:cNvPr id="14" name="Google Shape;10709;p77">
            <a:extLst>
              <a:ext uri="{FF2B5EF4-FFF2-40B4-BE49-F238E27FC236}">
                <a16:creationId xmlns:a16="http://schemas.microsoft.com/office/drawing/2014/main" id="{EC0DDB07-38FD-C447-69C7-319A97401915}"/>
              </a:ext>
            </a:extLst>
          </p:cNvPr>
          <p:cNvSpPr/>
          <p:nvPr/>
        </p:nvSpPr>
        <p:spPr>
          <a:xfrm>
            <a:off x="4718299" y="2134812"/>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15" name="Google Shape;2088;p52">
            <a:extLst>
              <a:ext uri="{FF2B5EF4-FFF2-40B4-BE49-F238E27FC236}">
                <a16:creationId xmlns:a16="http://schemas.microsoft.com/office/drawing/2014/main" id="{36D7262F-1679-91C1-F81D-D2BEC0283CBE}"/>
              </a:ext>
            </a:extLst>
          </p:cNvPr>
          <p:cNvSpPr txBox="1"/>
          <p:nvPr/>
        </p:nvSpPr>
        <p:spPr>
          <a:xfrm>
            <a:off x="4895339" y="2305475"/>
            <a:ext cx="3666769" cy="429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monitor the Complaints, Suggestions, Applications and take necessary steps</a:t>
            </a:r>
          </a:p>
        </p:txBody>
      </p:sp>
      <p:sp>
        <p:nvSpPr>
          <p:cNvPr id="16" name="Google Shape;10709;p77">
            <a:extLst>
              <a:ext uri="{FF2B5EF4-FFF2-40B4-BE49-F238E27FC236}">
                <a16:creationId xmlns:a16="http://schemas.microsoft.com/office/drawing/2014/main" id="{B9125B61-8863-3F6C-5077-24B58C7E6628}"/>
              </a:ext>
            </a:extLst>
          </p:cNvPr>
          <p:cNvSpPr/>
          <p:nvPr/>
        </p:nvSpPr>
        <p:spPr>
          <a:xfrm>
            <a:off x="4718299" y="2458608"/>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18" name="Google Shape;10709;p77">
            <a:extLst>
              <a:ext uri="{FF2B5EF4-FFF2-40B4-BE49-F238E27FC236}">
                <a16:creationId xmlns:a16="http://schemas.microsoft.com/office/drawing/2014/main" id="{F52538DA-7D47-D892-352C-9332B58B3576}"/>
              </a:ext>
            </a:extLst>
          </p:cNvPr>
          <p:cNvSpPr/>
          <p:nvPr/>
        </p:nvSpPr>
        <p:spPr>
          <a:xfrm>
            <a:off x="4718299" y="3052899"/>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24" name="Google Shape;2088;p52">
            <a:extLst>
              <a:ext uri="{FF2B5EF4-FFF2-40B4-BE49-F238E27FC236}">
                <a16:creationId xmlns:a16="http://schemas.microsoft.com/office/drawing/2014/main" id="{DAE1DF3D-A929-7DBA-586A-D949BECFB6C6}"/>
              </a:ext>
            </a:extLst>
          </p:cNvPr>
          <p:cNvSpPr txBox="1"/>
          <p:nvPr/>
        </p:nvSpPr>
        <p:spPr>
          <a:xfrm>
            <a:off x="4895339" y="2889702"/>
            <a:ext cx="3106791" cy="429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comment on the posts</a:t>
            </a:r>
            <a:endParaRPr dirty="0">
              <a:solidFill>
                <a:schemeClr val="dk1"/>
              </a:solidFill>
              <a:latin typeface="Poppins"/>
              <a:ea typeface="Poppins"/>
              <a:cs typeface="Poppins"/>
              <a:sym typeface="Poppins"/>
            </a:endParaRPr>
          </a:p>
        </p:txBody>
      </p:sp>
      <p:sp>
        <p:nvSpPr>
          <p:cNvPr id="33" name="Google Shape;2088;p52">
            <a:extLst>
              <a:ext uri="{FF2B5EF4-FFF2-40B4-BE49-F238E27FC236}">
                <a16:creationId xmlns:a16="http://schemas.microsoft.com/office/drawing/2014/main" id="{0ABBA1F7-1BEE-9963-FADE-247D4BF66362}"/>
              </a:ext>
            </a:extLst>
          </p:cNvPr>
          <p:cNvSpPr txBox="1"/>
          <p:nvPr/>
        </p:nvSpPr>
        <p:spPr>
          <a:xfrm>
            <a:off x="4895344" y="3359075"/>
            <a:ext cx="2530691" cy="429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submit Complaints</a:t>
            </a:r>
            <a:endParaRPr dirty="0">
              <a:solidFill>
                <a:schemeClr val="dk1"/>
              </a:solidFill>
              <a:latin typeface="Poppins"/>
              <a:ea typeface="Poppins"/>
              <a:cs typeface="Poppins"/>
              <a:sym typeface="Poppins"/>
            </a:endParaRPr>
          </a:p>
        </p:txBody>
      </p:sp>
      <p:sp>
        <p:nvSpPr>
          <p:cNvPr id="34" name="Google Shape;10709;p77">
            <a:extLst>
              <a:ext uri="{FF2B5EF4-FFF2-40B4-BE49-F238E27FC236}">
                <a16:creationId xmlns:a16="http://schemas.microsoft.com/office/drawing/2014/main" id="{B6CA2A51-30F8-F62C-E7CB-48ACD054C4B7}"/>
              </a:ext>
            </a:extLst>
          </p:cNvPr>
          <p:cNvSpPr/>
          <p:nvPr/>
        </p:nvSpPr>
        <p:spPr>
          <a:xfrm>
            <a:off x="4718299" y="3522272"/>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35" name="Google Shape;2088;p52">
            <a:extLst>
              <a:ext uri="{FF2B5EF4-FFF2-40B4-BE49-F238E27FC236}">
                <a16:creationId xmlns:a16="http://schemas.microsoft.com/office/drawing/2014/main" id="{2D88A942-53CB-1781-2343-FA7F4D6E8583}"/>
              </a:ext>
            </a:extLst>
          </p:cNvPr>
          <p:cNvSpPr txBox="1"/>
          <p:nvPr/>
        </p:nvSpPr>
        <p:spPr>
          <a:xfrm>
            <a:off x="4895344" y="3689849"/>
            <a:ext cx="2731583" cy="429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give Suggestions</a:t>
            </a:r>
            <a:endParaRPr dirty="0">
              <a:solidFill>
                <a:schemeClr val="dk1"/>
              </a:solidFill>
              <a:latin typeface="Poppins"/>
              <a:ea typeface="Poppins"/>
              <a:cs typeface="Poppins"/>
              <a:sym typeface="Poppins"/>
            </a:endParaRPr>
          </a:p>
        </p:txBody>
      </p:sp>
      <p:sp>
        <p:nvSpPr>
          <p:cNvPr id="36" name="Google Shape;10709;p77">
            <a:extLst>
              <a:ext uri="{FF2B5EF4-FFF2-40B4-BE49-F238E27FC236}">
                <a16:creationId xmlns:a16="http://schemas.microsoft.com/office/drawing/2014/main" id="{4620C1D8-E4AB-63EA-4474-36B0F9388FE4}"/>
              </a:ext>
            </a:extLst>
          </p:cNvPr>
          <p:cNvSpPr/>
          <p:nvPr/>
        </p:nvSpPr>
        <p:spPr>
          <a:xfrm>
            <a:off x="4718299" y="3853046"/>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37" name="Google Shape;2088;p52">
            <a:extLst>
              <a:ext uri="{FF2B5EF4-FFF2-40B4-BE49-F238E27FC236}">
                <a16:creationId xmlns:a16="http://schemas.microsoft.com/office/drawing/2014/main" id="{43951F9D-7DB9-E2AA-CB85-FB9C494224F7}"/>
              </a:ext>
            </a:extLst>
          </p:cNvPr>
          <p:cNvSpPr txBox="1"/>
          <p:nvPr/>
        </p:nvSpPr>
        <p:spPr>
          <a:xfrm>
            <a:off x="4895344" y="4014507"/>
            <a:ext cx="3106791" cy="429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submit Applications</a:t>
            </a:r>
            <a:endParaRPr dirty="0">
              <a:solidFill>
                <a:schemeClr val="dk1"/>
              </a:solidFill>
              <a:latin typeface="Poppins"/>
              <a:ea typeface="Poppins"/>
              <a:cs typeface="Poppins"/>
              <a:sym typeface="Poppins"/>
            </a:endParaRPr>
          </a:p>
        </p:txBody>
      </p:sp>
      <p:sp>
        <p:nvSpPr>
          <p:cNvPr id="38" name="Google Shape;10709;p77">
            <a:extLst>
              <a:ext uri="{FF2B5EF4-FFF2-40B4-BE49-F238E27FC236}">
                <a16:creationId xmlns:a16="http://schemas.microsoft.com/office/drawing/2014/main" id="{00C4101F-BE8C-1A64-F8A6-281A93A19D4C}"/>
              </a:ext>
            </a:extLst>
          </p:cNvPr>
          <p:cNvSpPr/>
          <p:nvPr/>
        </p:nvSpPr>
        <p:spPr>
          <a:xfrm>
            <a:off x="4718299" y="4177704"/>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39" name="Google Shape;10709;p77">
            <a:extLst>
              <a:ext uri="{FF2B5EF4-FFF2-40B4-BE49-F238E27FC236}">
                <a16:creationId xmlns:a16="http://schemas.microsoft.com/office/drawing/2014/main" id="{B9368713-0518-35B6-5B5C-879A24FDD966}"/>
              </a:ext>
            </a:extLst>
          </p:cNvPr>
          <p:cNvSpPr/>
          <p:nvPr/>
        </p:nvSpPr>
        <p:spPr>
          <a:xfrm>
            <a:off x="4718299" y="4501500"/>
            <a:ext cx="103087" cy="103096"/>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0A9E"/>
              </a:solidFill>
            </a:endParaRPr>
          </a:p>
        </p:txBody>
      </p:sp>
      <p:sp>
        <p:nvSpPr>
          <p:cNvPr id="41" name="Google Shape;2088;p52">
            <a:extLst>
              <a:ext uri="{FF2B5EF4-FFF2-40B4-BE49-F238E27FC236}">
                <a16:creationId xmlns:a16="http://schemas.microsoft.com/office/drawing/2014/main" id="{6C6C5480-8816-922E-1785-2320AAF7AF04}"/>
              </a:ext>
            </a:extLst>
          </p:cNvPr>
          <p:cNvSpPr txBox="1"/>
          <p:nvPr/>
        </p:nvSpPr>
        <p:spPr>
          <a:xfrm>
            <a:off x="4895339" y="4338303"/>
            <a:ext cx="3536281" cy="4294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see the current status of </a:t>
            </a:r>
            <a:r>
              <a:rPr lang="en-US" dirty="0">
                <a:solidFill>
                  <a:schemeClr val="dk1"/>
                </a:solidFill>
                <a:latin typeface="Poppins"/>
                <a:ea typeface="Poppins"/>
                <a:cs typeface="Poppins"/>
                <a:sym typeface="Poppins"/>
              </a:rPr>
              <a:t>Grievances</a:t>
            </a:r>
            <a:endParaRPr dirty="0">
              <a:solidFill>
                <a:schemeClr val="dk1"/>
              </a:solidFill>
              <a:latin typeface="Poppins"/>
              <a:ea typeface="Poppins"/>
              <a:cs typeface="Poppins"/>
              <a:sym typeface="Poppins"/>
            </a:endParaRPr>
          </a:p>
        </p:txBody>
      </p:sp>
      <p:sp>
        <p:nvSpPr>
          <p:cNvPr id="42" name="Google Shape;1531;p39">
            <a:extLst>
              <a:ext uri="{FF2B5EF4-FFF2-40B4-BE49-F238E27FC236}">
                <a16:creationId xmlns:a16="http://schemas.microsoft.com/office/drawing/2014/main" id="{11B4CC93-7C73-9F08-4057-6E41264F8E45}"/>
              </a:ext>
            </a:extLst>
          </p:cNvPr>
          <p:cNvSpPr txBox="1">
            <a:spLocks/>
          </p:cNvSpPr>
          <p:nvPr/>
        </p:nvSpPr>
        <p:spPr>
          <a:xfrm>
            <a:off x="727620" y="63761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dirty="0"/>
              <a:t>System </a:t>
            </a:r>
            <a:r>
              <a:rPr lang="en-US" dirty="0">
                <a:solidFill>
                  <a:schemeClr val="tx1"/>
                </a:solidFill>
              </a:rPr>
              <a:t>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 name="Google Shape;2103;p53">
            <a:extLst>
              <a:ext uri="{FF2B5EF4-FFF2-40B4-BE49-F238E27FC236}">
                <a16:creationId xmlns:a16="http://schemas.microsoft.com/office/drawing/2014/main" id="{9F248BA9-C314-A672-B241-36138261C5F2}"/>
              </a:ext>
            </a:extLst>
          </p:cNvPr>
          <p:cNvSpPr txBox="1"/>
          <p:nvPr/>
        </p:nvSpPr>
        <p:spPr>
          <a:xfrm>
            <a:off x="5779527" y="2154021"/>
            <a:ext cx="2102100" cy="6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PHP</a:t>
            </a:r>
            <a:endParaRPr dirty="0">
              <a:solidFill>
                <a:schemeClr val="dk1"/>
              </a:solidFill>
              <a:latin typeface="Poppins"/>
              <a:ea typeface="Poppins"/>
              <a:cs typeface="Poppins"/>
              <a:sym typeface="Poppins"/>
            </a:endParaRPr>
          </a:p>
        </p:txBody>
      </p:sp>
      <p:sp>
        <p:nvSpPr>
          <p:cNvPr id="17" name="Google Shape;2104;p53">
            <a:extLst>
              <a:ext uri="{FF2B5EF4-FFF2-40B4-BE49-F238E27FC236}">
                <a16:creationId xmlns:a16="http://schemas.microsoft.com/office/drawing/2014/main" id="{57A8D268-AAFC-06AC-9CC4-0C7DA6F3FA18}"/>
              </a:ext>
            </a:extLst>
          </p:cNvPr>
          <p:cNvSpPr txBox="1"/>
          <p:nvPr/>
        </p:nvSpPr>
        <p:spPr>
          <a:xfrm>
            <a:off x="5779525" y="3352405"/>
            <a:ext cx="2102100" cy="504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Tools</a:t>
            </a:r>
            <a:endParaRPr sz="2000" b="1" dirty="0">
              <a:solidFill>
                <a:schemeClr val="dk1"/>
              </a:solidFill>
              <a:latin typeface="IBM Plex Mono"/>
              <a:ea typeface="IBM Plex Mono"/>
              <a:cs typeface="IBM Plex Mono"/>
              <a:sym typeface="IBM Plex Mono"/>
            </a:endParaRPr>
          </a:p>
        </p:txBody>
      </p:sp>
      <p:sp>
        <p:nvSpPr>
          <p:cNvPr id="18" name="Google Shape;2105;p53">
            <a:extLst>
              <a:ext uri="{FF2B5EF4-FFF2-40B4-BE49-F238E27FC236}">
                <a16:creationId xmlns:a16="http://schemas.microsoft.com/office/drawing/2014/main" id="{205316A2-A67B-754B-11EB-42D8C4369D68}"/>
              </a:ext>
            </a:extLst>
          </p:cNvPr>
          <p:cNvSpPr txBox="1"/>
          <p:nvPr/>
        </p:nvSpPr>
        <p:spPr>
          <a:xfrm>
            <a:off x="1262375" y="1726243"/>
            <a:ext cx="2102100" cy="5040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Front-End</a:t>
            </a:r>
            <a:endParaRPr sz="2000" b="1" dirty="0">
              <a:solidFill>
                <a:schemeClr val="dk1"/>
              </a:solidFill>
              <a:latin typeface="IBM Plex Mono"/>
              <a:ea typeface="IBM Plex Mono"/>
              <a:cs typeface="IBM Plex Mono"/>
              <a:sym typeface="IBM Plex Mono"/>
            </a:endParaRPr>
          </a:p>
        </p:txBody>
      </p:sp>
      <p:sp>
        <p:nvSpPr>
          <p:cNvPr id="19" name="Google Shape;2106;p53">
            <a:extLst>
              <a:ext uri="{FF2B5EF4-FFF2-40B4-BE49-F238E27FC236}">
                <a16:creationId xmlns:a16="http://schemas.microsoft.com/office/drawing/2014/main" id="{7B32891A-2B9A-B915-E660-BB6828B5784A}"/>
              </a:ext>
            </a:extLst>
          </p:cNvPr>
          <p:cNvSpPr txBox="1"/>
          <p:nvPr/>
        </p:nvSpPr>
        <p:spPr>
          <a:xfrm>
            <a:off x="5779525" y="1726228"/>
            <a:ext cx="2102100" cy="504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Back-End</a:t>
            </a:r>
            <a:endParaRPr sz="2000" b="1" dirty="0">
              <a:solidFill>
                <a:schemeClr val="dk1"/>
              </a:solidFill>
              <a:latin typeface="IBM Plex Mono"/>
              <a:ea typeface="IBM Plex Mono"/>
              <a:cs typeface="IBM Plex Mono"/>
              <a:sym typeface="IBM Plex Mono"/>
            </a:endParaRPr>
          </a:p>
        </p:txBody>
      </p:sp>
      <p:sp>
        <p:nvSpPr>
          <p:cNvPr id="20" name="Google Shape;2107;p53">
            <a:extLst>
              <a:ext uri="{FF2B5EF4-FFF2-40B4-BE49-F238E27FC236}">
                <a16:creationId xmlns:a16="http://schemas.microsoft.com/office/drawing/2014/main" id="{02463355-75BB-9DE5-EE27-9DAC3F75F5ED}"/>
              </a:ext>
            </a:extLst>
          </p:cNvPr>
          <p:cNvSpPr txBox="1"/>
          <p:nvPr/>
        </p:nvSpPr>
        <p:spPr>
          <a:xfrm>
            <a:off x="727620" y="3780190"/>
            <a:ext cx="2636855" cy="665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dirty="0">
                <a:solidFill>
                  <a:schemeClr val="dk1"/>
                </a:solidFill>
                <a:latin typeface="Poppins"/>
                <a:ea typeface="Poppins"/>
                <a:cs typeface="Poppins"/>
                <a:sym typeface="Poppins"/>
              </a:rPr>
              <a:t>MySQL, Azure Cloud</a:t>
            </a:r>
            <a:endParaRPr dirty="0">
              <a:solidFill>
                <a:schemeClr val="dk1"/>
              </a:solidFill>
              <a:latin typeface="Poppins"/>
              <a:ea typeface="Poppins"/>
              <a:cs typeface="Poppins"/>
              <a:sym typeface="Poppins"/>
            </a:endParaRPr>
          </a:p>
        </p:txBody>
      </p:sp>
      <p:sp>
        <p:nvSpPr>
          <p:cNvPr id="21" name="Google Shape;2108;p53">
            <a:extLst>
              <a:ext uri="{FF2B5EF4-FFF2-40B4-BE49-F238E27FC236}">
                <a16:creationId xmlns:a16="http://schemas.microsoft.com/office/drawing/2014/main" id="{16A5C796-7A36-186B-4578-A87294230576}"/>
              </a:ext>
            </a:extLst>
          </p:cNvPr>
          <p:cNvSpPr txBox="1"/>
          <p:nvPr/>
        </p:nvSpPr>
        <p:spPr>
          <a:xfrm>
            <a:off x="5779527" y="3780177"/>
            <a:ext cx="2533200" cy="6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Poppins"/>
                <a:ea typeface="Poppins"/>
                <a:cs typeface="Poppins"/>
                <a:sym typeface="Poppins"/>
              </a:rPr>
              <a:t>Visual Studio Code, XAMPP, </a:t>
            </a:r>
            <a:r>
              <a:rPr lang="en-US" dirty="0">
                <a:solidFill>
                  <a:schemeClr val="dk1"/>
                </a:solidFill>
                <a:latin typeface="Poppins"/>
                <a:ea typeface="Poppins"/>
                <a:cs typeface="Poppins"/>
                <a:sym typeface="Poppins"/>
              </a:rPr>
              <a:t>Azure Data Studio</a:t>
            </a:r>
            <a:endParaRPr b="1" dirty="0">
              <a:solidFill>
                <a:schemeClr val="dk1"/>
              </a:solidFill>
              <a:latin typeface="Poppins"/>
              <a:ea typeface="Poppins"/>
              <a:cs typeface="Poppins"/>
              <a:sym typeface="Poppins"/>
            </a:endParaRPr>
          </a:p>
        </p:txBody>
      </p:sp>
      <p:sp>
        <p:nvSpPr>
          <p:cNvPr id="22" name="Google Shape;2109;p53">
            <a:extLst>
              <a:ext uri="{FF2B5EF4-FFF2-40B4-BE49-F238E27FC236}">
                <a16:creationId xmlns:a16="http://schemas.microsoft.com/office/drawing/2014/main" id="{1FD394A9-CA5C-8A56-7359-37297BA739E0}"/>
              </a:ext>
            </a:extLst>
          </p:cNvPr>
          <p:cNvSpPr txBox="1"/>
          <p:nvPr/>
        </p:nvSpPr>
        <p:spPr>
          <a:xfrm>
            <a:off x="1262375" y="3352420"/>
            <a:ext cx="2102100" cy="5040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Database</a:t>
            </a:r>
            <a:endParaRPr sz="2000" b="1" dirty="0">
              <a:solidFill>
                <a:schemeClr val="dk1"/>
              </a:solidFill>
              <a:latin typeface="IBM Plex Mono"/>
              <a:ea typeface="IBM Plex Mono"/>
              <a:cs typeface="IBM Plex Mono"/>
              <a:sym typeface="IBM Plex Mono"/>
            </a:endParaRPr>
          </a:p>
        </p:txBody>
      </p:sp>
      <p:grpSp>
        <p:nvGrpSpPr>
          <p:cNvPr id="23" name="Google Shape;2110;p53">
            <a:extLst>
              <a:ext uri="{FF2B5EF4-FFF2-40B4-BE49-F238E27FC236}">
                <a16:creationId xmlns:a16="http://schemas.microsoft.com/office/drawing/2014/main" id="{CB5F3402-F955-C150-10B5-B08AA9A006BF}"/>
              </a:ext>
            </a:extLst>
          </p:cNvPr>
          <p:cNvGrpSpPr/>
          <p:nvPr/>
        </p:nvGrpSpPr>
        <p:grpSpPr>
          <a:xfrm>
            <a:off x="3994484" y="2555426"/>
            <a:ext cx="1155299" cy="1155149"/>
            <a:chOff x="4085864" y="2304898"/>
            <a:chExt cx="972392" cy="972266"/>
          </a:xfrm>
        </p:grpSpPr>
        <p:sp>
          <p:nvSpPr>
            <p:cNvPr id="24" name="Google Shape;2111;p53">
              <a:extLst>
                <a:ext uri="{FF2B5EF4-FFF2-40B4-BE49-F238E27FC236}">
                  <a16:creationId xmlns:a16="http://schemas.microsoft.com/office/drawing/2014/main" id="{2F1BA6FA-F027-7E18-9C38-91E266252394}"/>
                </a:ext>
              </a:extLst>
            </p:cNvPr>
            <p:cNvSpPr/>
            <p:nvPr/>
          </p:nvSpPr>
          <p:spPr>
            <a:xfrm>
              <a:off x="4085864" y="2304898"/>
              <a:ext cx="972392" cy="972266"/>
            </a:xfrm>
            <a:custGeom>
              <a:avLst/>
              <a:gdLst/>
              <a:ahLst/>
              <a:cxnLst/>
              <a:rect l="l" t="t" r="r" b="b"/>
              <a:pathLst>
                <a:path w="7707" h="7706" extrusionOk="0">
                  <a:moveTo>
                    <a:pt x="3854" y="0"/>
                  </a:moveTo>
                  <a:cubicBezTo>
                    <a:pt x="3439" y="0"/>
                    <a:pt x="3030" y="65"/>
                    <a:pt x="2640" y="195"/>
                  </a:cubicBezTo>
                  <a:cubicBezTo>
                    <a:pt x="2543" y="227"/>
                    <a:pt x="2491" y="331"/>
                    <a:pt x="2522" y="428"/>
                  </a:cubicBezTo>
                  <a:cubicBezTo>
                    <a:pt x="2549" y="506"/>
                    <a:pt x="2621" y="555"/>
                    <a:pt x="2698" y="555"/>
                  </a:cubicBezTo>
                  <a:cubicBezTo>
                    <a:pt x="2717" y="555"/>
                    <a:pt x="2736" y="552"/>
                    <a:pt x="2755" y="546"/>
                  </a:cubicBezTo>
                  <a:cubicBezTo>
                    <a:pt x="3109" y="430"/>
                    <a:pt x="3478" y="369"/>
                    <a:pt x="3854" y="369"/>
                  </a:cubicBezTo>
                  <a:cubicBezTo>
                    <a:pt x="5774" y="369"/>
                    <a:pt x="7337" y="1933"/>
                    <a:pt x="7337" y="3852"/>
                  </a:cubicBezTo>
                  <a:cubicBezTo>
                    <a:pt x="7337" y="5773"/>
                    <a:pt x="5774" y="7337"/>
                    <a:pt x="3854" y="7337"/>
                  </a:cubicBezTo>
                  <a:cubicBezTo>
                    <a:pt x="1933" y="7337"/>
                    <a:pt x="370" y="5773"/>
                    <a:pt x="370" y="3852"/>
                  </a:cubicBezTo>
                  <a:cubicBezTo>
                    <a:pt x="370" y="2641"/>
                    <a:pt x="985" y="1535"/>
                    <a:pt x="2016" y="893"/>
                  </a:cubicBezTo>
                  <a:cubicBezTo>
                    <a:pt x="2102" y="839"/>
                    <a:pt x="2129" y="725"/>
                    <a:pt x="2074" y="639"/>
                  </a:cubicBezTo>
                  <a:cubicBezTo>
                    <a:pt x="2040" y="583"/>
                    <a:pt x="1979" y="552"/>
                    <a:pt x="1918" y="552"/>
                  </a:cubicBezTo>
                  <a:cubicBezTo>
                    <a:pt x="1884" y="552"/>
                    <a:pt x="1851" y="561"/>
                    <a:pt x="1821" y="579"/>
                  </a:cubicBezTo>
                  <a:cubicBezTo>
                    <a:pt x="1275" y="920"/>
                    <a:pt x="819" y="1394"/>
                    <a:pt x="501" y="1954"/>
                  </a:cubicBezTo>
                  <a:cubicBezTo>
                    <a:pt x="174" y="2530"/>
                    <a:pt x="0" y="3186"/>
                    <a:pt x="0" y="3852"/>
                  </a:cubicBezTo>
                  <a:cubicBezTo>
                    <a:pt x="0" y="5977"/>
                    <a:pt x="1729" y="7706"/>
                    <a:pt x="3854" y="7706"/>
                  </a:cubicBezTo>
                  <a:cubicBezTo>
                    <a:pt x="5979" y="7706"/>
                    <a:pt x="7707" y="5977"/>
                    <a:pt x="7707" y="3852"/>
                  </a:cubicBezTo>
                  <a:cubicBezTo>
                    <a:pt x="7707" y="1729"/>
                    <a:pt x="5978" y="0"/>
                    <a:pt x="3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112;p53">
              <a:extLst>
                <a:ext uri="{FF2B5EF4-FFF2-40B4-BE49-F238E27FC236}">
                  <a16:creationId xmlns:a16="http://schemas.microsoft.com/office/drawing/2014/main" id="{7ED7DF43-375D-2288-C1A2-290802E235EF}"/>
                </a:ext>
              </a:extLst>
            </p:cNvPr>
            <p:cNvSpPr/>
            <p:nvPr/>
          </p:nvSpPr>
          <p:spPr>
            <a:xfrm>
              <a:off x="4216324" y="2435989"/>
              <a:ext cx="711094" cy="711094"/>
            </a:xfrm>
            <a:custGeom>
              <a:avLst/>
              <a:gdLst/>
              <a:ahLst/>
              <a:cxnLst/>
              <a:rect l="l" t="t" r="r" b="b"/>
              <a:pathLst>
                <a:path w="5636" h="5636" extrusionOk="0">
                  <a:moveTo>
                    <a:pt x="3082" y="359"/>
                  </a:moveTo>
                  <a:lnTo>
                    <a:pt x="3082" y="833"/>
                  </a:lnTo>
                  <a:cubicBezTo>
                    <a:pt x="3082" y="920"/>
                    <a:pt x="3142" y="995"/>
                    <a:pt x="3228" y="1014"/>
                  </a:cubicBezTo>
                  <a:cubicBezTo>
                    <a:pt x="3437" y="1062"/>
                    <a:pt x="3635" y="1143"/>
                    <a:pt x="3815" y="1257"/>
                  </a:cubicBezTo>
                  <a:cubicBezTo>
                    <a:pt x="3845" y="1277"/>
                    <a:pt x="3880" y="1286"/>
                    <a:pt x="3914" y="1286"/>
                  </a:cubicBezTo>
                  <a:cubicBezTo>
                    <a:pt x="3963" y="1286"/>
                    <a:pt x="4011" y="1267"/>
                    <a:pt x="4048" y="1232"/>
                  </a:cubicBezTo>
                  <a:lnTo>
                    <a:pt x="4385" y="897"/>
                  </a:lnTo>
                  <a:lnTo>
                    <a:pt x="4756" y="1263"/>
                  </a:lnTo>
                  <a:lnTo>
                    <a:pt x="4418" y="1598"/>
                  </a:lnTo>
                  <a:cubicBezTo>
                    <a:pt x="4357" y="1660"/>
                    <a:pt x="4345" y="1756"/>
                    <a:pt x="4392" y="1828"/>
                  </a:cubicBezTo>
                  <a:cubicBezTo>
                    <a:pt x="4507" y="2007"/>
                    <a:pt x="4590" y="2204"/>
                    <a:pt x="4636" y="2410"/>
                  </a:cubicBezTo>
                  <a:cubicBezTo>
                    <a:pt x="4656" y="2496"/>
                    <a:pt x="4731" y="2556"/>
                    <a:pt x="4819" y="2556"/>
                  </a:cubicBezTo>
                  <a:lnTo>
                    <a:pt x="5276" y="2556"/>
                  </a:lnTo>
                  <a:lnTo>
                    <a:pt x="5276" y="3079"/>
                  </a:lnTo>
                  <a:lnTo>
                    <a:pt x="4819" y="3079"/>
                  </a:lnTo>
                  <a:cubicBezTo>
                    <a:pt x="4731" y="3079"/>
                    <a:pt x="4656" y="3140"/>
                    <a:pt x="4636" y="3225"/>
                  </a:cubicBezTo>
                  <a:cubicBezTo>
                    <a:pt x="4589" y="3431"/>
                    <a:pt x="4508" y="3628"/>
                    <a:pt x="4392" y="3807"/>
                  </a:cubicBezTo>
                  <a:cubicBezTo>
                    <a:pt x="4345" y="3881"/>
                    <a:pt x="4357" y="3976"/>
                    <a:pt x="4418" y="4037"/>
                  </a:cubicBezTo>
                  <a:lnTo>
                    <a:pt x="4756" y="4372"/>
                  </a:lnTo>
                  <a:lnTo>
                    <a:pt x="4385" y="4738"/>
                  </a:lnTo>
                  <a:lnTo>
                    <a:pt x="4048" y="4403"/>
                  </a:lnTo>
                  <a:cubicBezTo>
                    <a:pt x="4012" y="4367"/>
                    <a:pt x="3964" y="4349"/>
                    <a:pt x="3916" y="4349"/>
                  </a:cubicBezTo>
                  <a:cubicBezTo>
                    <a:pt x="3881" y="4349"/>
                    <a:pt x="3846" y="4358"/>
                    <a:pt x="3815" y="4378"/>
                  </a:cubicBezTo>
                  <a:cubicBezTo>
                    <a:pt x="3635" y="4492"/>
                    <a:pt x="3437" y="4573"/>
                    <a:pt x="3227" y="4619"/>
                  </a:cubicBezTo>
                  <a:cubicBezTo>
                    <a:pt x="3142" y="4639"/>
                    <a:pt x="3080" y="4713"/>
                    <a:pt x="3080" y="4800"/>
                  </a:cubicBezTo>
                  <a:lnTo>
                    <a:pt x="3080" y="5274"/>
                  </a:lnTo>
                  <a:lnTo>
                    <a:pt x="2557" y="5274"/>
                  </a:lnTo>
                  <a:lnTo>
                    <a:pt x="2557" y="4817"/>
                  </a:lnTo>
                  <a:cubicBezTo>
                    <a:pt x="2557" y="4729"/>
                    <a:pt x="2496" y="4654"/>
                    <a:pt x="2411" y="4634"/>
                  </a:cubicBezTo>
                  <a:cubicBezTo>
                    <a:pt x="2205" y="4587"/>
                    <a:pt x="2008" y="4505"/>
                    <a:pt x="1829" y="4390"/>
                  </a:cubicBezTo>
                  <a:cubicBezTo>
                    <a:pt x="1799" y="4370"/>
                    <a:pt x="1765" y="4361"/>
                    <a:pt x="1731" y="4361"/>
                  </a:cubicBezTo>
                  <a:cubicBezTo>
                    <a:pt x="1683" y="4361"/>
                    <a:pt x="1635" y="4380"/>
                    <a:pt x="1600" y="4416"/>
                  </a:cubicBezTo>
                  <a:lnTo>
                    <a:pt x="1264" y="4754"/>
                  </a:lnTo>
                  <a:lnTo>
                    <a:pt x="897" y="4383"/>
                  </a:lnTo>
                  <a:lnTo>
                    <a:pt x="1233" y="4043"/>
                  </a:lnTo>
                  <a:cubicBezTo>
                    <a:pt x="1294" y="3983"/>
                    <a:pt x="1305" y="3889"/>
                    <a:pt x="1259" y="3816"/>
                  </a:cubicBezTo>
                  <a:cubicBezTo>
                    <a:pt x="1144" y="3633"/>
                    <a:pt x="1063" y="3434"/>
                    <a:pt x="1016" y="3224"/>
                  </a:cubicBezTo>
                  <a:cubicBezTo>
                    <a:pt x="997" y="3138"/>
                    <a:pt x="922" y="3077"/>
                    <a:pt x="835" y="3077"/>
                  </a:cubicBezTo>
                  <a:lnTo>
                    <a:pt x="362" y="3077"/>
                  </a:lnTo>
                  <a:lnTo>
                    <a:pt x="362" y="2554"/>
                  </a:lnTo>
                  <a:lnTo>
                    <a:pt x="818" y="2554"/>
                  </a:lnTo>
                  <a:cubicBezTo>
                    <a:pt x="906" y="2554"/>
                    <a:pt x="982" y="2493"/>
                    <a:pt x="1001" y="2408"/>
                  </a:cubicBezTo>
                  <a:cubicBezTo>
                    <a:pt x="1049" y="2201"/>
                    <a:pt x="1129" y="2005"/>
                    <a:pt x="1244" y="1826"/>
                  </a:cubicBezTo>
                  <a:cubicBezTo>
                    <a:pt x="1292" y="1752"/>
                    <a:pt x="1280" y="1656"/>
                    <a:pt x="1218" y="1596"/>
                  </a:cubicBezTo>
                  <a:lnTo>
                    <a:pt x="881" y="1261"/>
                  </a:lnTo>
                  <a:lnTo>
                    <a:pt x="1252" y="895"/>
                  </a:lnTo>
                  <a:lnTo>
                    <a:pt x="1592" y="1231"/>
                  </a:lnTo>
                  <a:cubicBezTo>
                    <a:pt x="1627" y="1267"/>
                    <a:pt x="1674" y="1285"/>
                    <a:pt x="1722" y="1285"/>
                  </a:cubicBezTo>
                  <a:cubicBezTo>
                    <a:pt x="1755" y="1285"/>
                    <a:pt x="1789" y="1276"/>
                    <a:pt x="1819" y="1257"/>
                  </a:cubicBezTo>
                  <a:cubicBezTo>
                    <a:pt x="2002" y="1142"/>
                    <a:pt x="2201" y="1061"/>
                    <a:pt x="2411" y="1014"/>
                  </a:cubicBezTo>
                  <a:cubicBezTo>
                    <a:pt x="2496" y="994"/>
                    <a:pt x="2558" y="920"/>
                    <a:pt x="2558" y="833"/>
                  </a:cubicBezTo>
                  <a:lnTo>
                    <a:pt x="2558" y="359"/>
                  </a:lnTo>
                  <a:close/>
                  <a:moveTo>
                    <a:pt x="2519" y="0"/>
                  </a:moveTo>
                  <a:cubicBezTo>
                    <a:pt x="2341" y="0"/>
                    <a:pt x="2195" y="145"/>
                    <a:pt x="2195" y="324"/>
                  </a:cubicBezTo>
                  <a:lnTo>
                    <a:pt x="2195" y="702"/>
                  </a:lnTo>
                  <a:cubicBezTo>
                    <a:pt x="2048" y="745"/>
                    <a:pt x="1904" y="803"/>
                    <a:pt x="1770" y="879"/>
                  </a:cubicBezTo>
                  <a:lnTo>
                    <a:pt x="1503" y="612"/>
                  </a:lnTo>
                  <a:cubicBezTo>
                    <a:pt x="1439" y="548"/>
                    <a:pt x="1356" y="517"/>
                    <a:pt x="1273" y="517"/>
                  </a:cubicBezTo>
                  <a:cubicBezTo>
                    <a:pt x="1190" y="517"/>
                    <a:pt x="1107" y="548"/>
                    <a:pt x="1044" y="612"/>
                  </a:cubicBezTo>
                  <a:lnTo>
                    <a:pt x="611" y="1045"/>
                  </a:lnTo>
                  <a:cubicBezTo>
                    <a:pt x="484" y="1172"/>
                    <a:pt x="484" y="1377"/>
                    <a:pt x="611" y="1503"/>
                  </a:cubicBezTo>
                  <a:lnTo>
                    <a:pt x="878" y="1770"/>
                  </a:lnTo>
                  <a:cubicBezTo>
                    <a:pt x="805" y="1906"/>
                    <a:pt x="746" y="2048"/>
                    <a:pt x="702" y="2195"/>
                  </a:cubicBezTo>
                  <a:lnTo>
                    <a:pt x="323" y="2195"/>
                  </a:lnTo>
                  <a:cubicBezTo>
                    <a:pt x="145" y="2195"/>
                    <a:pt x="0" y="2340"/>
                    <a:pt x="0" y="2519"/>
                  </a:cubicBezTo>
                  <a:lnTo>
                    <a:pt x="0" y="3117"/>
                  </a:lnTo>
                  <a:cubicBezTo>
                    <a:pt x="0" y="3295"/>
                    <a:pt x="144" y="3441"/>
                    <a:pt x="323" y="3441"/>
                  </a:cubicBezTo>
                  <a:lnTo>
                    <a:pt x="702" y="3441"/>
                  </a:lnTo>
                  <a:cubicBezTo>
                    <a:pt x="745" y="3588"/>
                    <a:pt x="805" y="3731"/>
                    <a:pt x="878" y="3866"/>
                  </a:cubicBezTo>
                  <a:lnTo>
                    <a:pt x="611" y="4133"/>
                  </a:lnTo>
                  <a:cubicBezTo>
                    <a:pt x="550" y="4195"/>
                    <a:pt x="517" y="4275"/>
                    <a:pt x="517" y="4362"/>
                  </a:cubicBezTo>
                  <a:cubicBezTo>
                    <a:pt x="517" y="4448"/>
                    <a:pt x="551" y="4530"/>
                    <a:pt x="611" y="4592"/>
                  </a:cubicBezTo>
                  <a:lnTo>
                    <a:pt x="1044" y="5024"/>
                  </a:lnTo>
                  <a:cubicBezTo>
                    <a:pt x="1106" y="5086"/>
                    <a:pt x="1187" y="5119"/>
                    <a:pt x="1274" y="5119"/>
                  </a:cubicBezTo>
                  <a:cubicBezTo>
                    <a:pt x="1361" y="5119"/>
                    <a:pt x="1441" y="5085"/>
                    <a:pt x="1503" y="5024"/>
                  </a:cubicBezTo>
                  <a:lnTo>
                    <a:pt x="1770" y="4757"/>
                  </a:lnTo>
                  <a:cubicBezTo>
                    <a:pt x="1906" y="4832"/>
                    <a:pt x="2048" y="4890"/>
                    <a:pt x="2195" y="4934"/>
                  </a:cubicBezTo>
                  <a:lnTo>
                    <a:pt x="2195" y="5312"/>
                  </a:lnTo>
                  <a:cubicBezTo>
                    <a:pt x="2195" y="5490"/>
                    <a:pt x="2339" y="5636"/>
                    <a:pt x="2519" y="5636"/>
                  </a:cubicBezTo>
                  <a:lnTo>
                    <a:pt x="3117" y="5636"/>
                  </a:lnTo>
                  <a:cubicBezTo>
                    <a:pt x="3295" y="5636"/>
                    <a:pt x="3441" y="5492"/>
                    <a:pt x="3441" y="5312"/>
                  </a:cubicBezTo>
                  <a:lnTo>
                    <a:pt x="3441" y="4934"/>
                  </a:lnTo>
                  <a:cubicBezTo>
                    <a:pt x="3588" y="4891"/>
                    <a:pt x="3731" y="4833"/>
                    <a:pt x="3866" y="4757"/>
                  </a:cubicBezTo>
                  <a:lnTo>
                    <a:pt x="4133" y="5024"/>
                  </a:lnTo>
                  <a:cubicBezTo>
                    <a:pt x="4196" y="5088"/>
                    <a:pt x="4280" y="5120"/>
                    <a:pt x="4363" y="5120"/>
                  </a:cubicBezTo>
                  <a:cubicBezTo>
                    <a:pt x="4446" y="5120"/>
                    <a:pt x="4529" y="5088"/>
                    <a:pt x="4592" y="5024"/>
                  </a:cubicBezTo>
                  <a:lnTo>
                    <a:pt x="5019" y="4597"/>
                  </a:lnTo>
                  <a:cubicBezTo>
                    <a:pt x="5066" y="4550"/>
                    <a:pt x="5102" y="4490"/>
                    <a:pt x="5113" y="4425"/>
                  </a:cubicBezTo>
                  <a:cubicBezTo>
                    <a:pt x="5134" y="4315"/>
                    <a:pt x="5101" y="4209"/>
                    <a:pt x="5024" y="4133"/>
                  </a:cubicBezTo>
                  <a:lnTo>
                    <a:pt x="4757" y="3866"/>
                  </a:lnTo>
                  <a:cubicBezTo>
                    <a:pt x="4831" y="3730"/>
                    <a:pt x="4890" y="3588"/>
                    <a:pt x="4934" y="3441"/>
                  </a:cubicBezTo>
                  <a:lnTo>
                    <a:pt x="5312" y="3441"/>
                  </a:lnTo>
                  <a:cubicBezTo>
                    <a:pt x="5490" y="3441"/>
                    <a:pt x="5636" y="3296"/>
                    <a:pt x="5636" y="3117"/>
                  </a:cubicBezTo>
                  <a:lnTo>
                    <a:pt x="5636" y="2519"/>
                  </a:lnTo>
                  <a:cubicBezTo>
                    <a:pt x="5636" y="2341"/>
                    <a:pt x="5490" y="2195"/>
                    <a:pt x="5312" y="2195"/>
                  </a:cubicBezTo>
                  <a:lnTo>
                    <a:pt x="4934" y="2195"/>
                  </a:lnTo>
                  <a:cubicBezTo>
                    <a:pt x="4891" y="2048"/>
                    <a:pt x="4831" y="1905"/>
                    <a:pt x="4757" y="1770"/>
                  </a:cubicBezTo>
                  <a:lnTo>
                    <a:pt x="5024" y="1503"/>
                  </a:lnTo>
                  <a:cubicBezTo>
                    <a:pt x="5152" y="1376"/>
                    <a:pt x="5152" y="1171"/>
                    <a:pt x="5024" y="1045"/>
                  </a:cubicBezTo>
                  <a:lnTo>
                    <a:pt x="4592" y="612"/>
                  </a:lnTo>
                  <a:cubicBezTo>
                    <a:pt x="4528" y="549"/>
                    <a:pt x="4445" y="518"/>
                    <a:pt x="4362" y="518"/>
                  </a:cubicBezTo>
                  <a:cubicBezTo>
                    <a:pt x="4279" y="518"/>
                    <a:pt x="4196" y="549"/>
                    <a:pt x="4133" y="612"/>
                  </a:cubicBezTo>
                  <a:lnTo>
                    <a:pt x="3866" y="879"/>
                  </a:lnTo>
                  <a:cubicBezTo>
                    <a:pt x="3730" y="806"/>
                    <a:pt x="3588" y="746"/>
                    <a:pt x="3441" y="702"/>
                  </a:cubicBezTo>
                  <a:lnTo>
                    <a:pt x="3441" y="325"/>
                  </a:lnTo>
                  <a:cubicBezTo>
                    <a:pt x="3442" y="146"/>
                    <a:pt x="3296" y="0"/>
                    <a:pt x="3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113;p53">
              <a:extLst>
                <a:ext uri="{FF2B5EF4-FFF2-40B4-BE49-F238E27FC236}">
                  <a16:creationId xmlns:a16="http://schemas.microsoft.com/office/drawing/2014/main" id="{34928EAB-FDCA-F33E-E0F6-38C7A2A9A747}"/>
                </a:ext>
              </a:extLst>
            </p:cNvPr>
            <p:cNvSpPr/>
            <p:nvPr/>
          </p:nvSpPr>
          <p:spPr>
            <a:xfrm>
              <a:off x="4393593" y="2614898"/>
              <a:ext cx="355673" cy="352267"/>
            </a:xfrm>
            <a:custGeom>
              <a:avLst/>
              <a:gdLst/>
              <a:ahLst/>
              <a:cxnLst/>
              <a:rect l="l" t="t" r="r" b="b"/>
              <a:pathLst>
                <a:path w="2819" h="2792" extrusionOk="0">
                  <a:moveTo>
                    <a:pt x="1408" y="1"/>
                  </a:moveTo>
                  <a:cubicBezTo>
                    <a:pt x="1386" y="1"/>
                    <a:pt x="1364" y="1"/>
                    <a:pt x="1341" y="2"/>
                  </a:cubicBezTo>
                  <a:cubicBezTo>
                    <a:pt x="636" y="39"/>
                    <a:pt x="56" y="619"/>
                    <a:pt x="21" y="1325"/>
                  </a:cubicBezTo>
                  <a:cubicBezTo>
                    <a:pt x="1" y="1719"/>
                    <a:pt x="149" y="2105"/>
                    <a:pt x="428" y="2383"/>
                  </a:cubicBezTo>
                  <a:cubicBezTo>
                    <a:pt x="690" y="2645"/>
                    <a:pt x="1047" y="2791"/>
                    <a:pt x="1417" y="2791"/>
                  </a:cubicBezTo>
                  <a:cubicBezTo>
                    <a:pt x="1440" y="2791"/>
                    <a:pt x="1462" y="2791"/>
                    <a:pt x="1486" y="2789"/>
                  </a:cubicBezTo>
                  <a:cubicBezTo>
                    <a:pt x="1587" y="2785"/>
                    <a:pt x="1666" y="2698"/>
                    <a:pt x="1661" y="2596"/>
                  </a:cubicBezTo>
                  <a:cubicBezTo>
                    <a:pt x="1656" y="2497"/>
                    <a:pt x="1574" y="2421"/>
                    <a:pt x="1475" y="2421"/>
                  </a:cubicBezTo>
                  <a:cubicBezTo>
                    <a:pt x="1472" y="2421"/>
                    <a:pt x="1470" y="2421"/>
                    <a:pt x="1467" y="2421"/>
                  </a:cubicBezTo>
                  <a:cubicBezTo>
                    <a:pt x="1449" y="2422"/>
                    <a:pt x="1431" y="2422"/>
                    <a:pt x="1413" y="2422"/>
                  </a:cubicBezTo>
                  <a:cubicBezTo>
                    <a:pt x="1139" y="2422"/>
                    <a:pt x="884" y="2317"/>
                    <a:pt x="690" y="2121"/>
                  </a:cubicBezTo>
                  <a:cubicBezTo>
                    <a:pt x="483" y="1913"/>
                    <a:pt x="376" y="1636"/>
                    <a:pt x="391" y="1343"/>
                  </a:cubicBezTo>
                  <a:cubicBezTo>
                    <a:pt x="418" y="825"/>
                    <a:pt x="843" y="398"/>
                    <a:pt x="1361" y="372"/>
                  </a:cubicBezTo>
                  <a:cubicBezTo>
                    <a:pt x="1379" y="371"/>
                    <a:pt x="1396" y="371"/>
                    <a:pt x="1413" y="371"/>
                  </a:cubicBezTo>
                  <a:cubicBezTo>
                    <a:pt x="1690" y="371"/>
                    <a:pt x="1966" y="488"/>
                    <a:pt x="2157" y="687"/>
                  </a:cubicBezTo>
                  <a:cubicBezTo>
                    <a:pt x="2580" y="1131"/>
                    <a:pt x="2469" y="1782"/>
                    <a:pt x="2122" y="2131"/>
                  </a:cubicBezTo>
                  <a:cubicBezTo>
                    <a:pt x="2050" y="2202"/>
                    <a:pt x="2050" y="2320"/>
                    <a:pt x="2124" y="2392"/>
                  </a:cubicBezTo>
                  <a:cubicBezTo>
                    <a:pt x="2159" y="2428"/>
                    <a:pt x="2206" y="2446"/>
                    <a:pt x="2253" y="2446"/>
                  </a:cubicBezTo>
                  <a:cubicBezTo>
                    <a:pt x="2301" y="2446"/>
                    <a:pt x="2349" y="2427"/>
                    <a:pt x="2386" y="2390"/>
                  </a:cubicBezTo>
                  <a:cubicBezTo>
                    <a:pt x="2632" y="2142"/>
                    <a:pt x="2784" y="1798"/>
                    <a:pt x="2800" y="1445"/>
                  </a:cubicBezTo>
                  <a:cubicBezTo>
                    <a:pt x="2818" y="1064"/>
                    <a:pt x="2685" y="706"/>
                    <a:pt x="2424" y="432"/>
                  </a:cubicBezTo>
                  <a:cubicBezTo>
                    <a:pt x="2158" y="155"/>
                    <a:pt x="1791"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 name="Google Shape;2114;p53">
            <a:extLst>
              <a:ext uri="{FF2B5EF4-FFF2-40B4-BE49-F238E27FC236}">
                <a16:creationId xmlns:a16="http://schemas.microsoft.com/office/drawing/2014/main" id="{400C5C47-7A53-EC7B-A2CE-5DE064ED648D}"/>
              </a:ext>
            </a:extLst>
          </p:cNvPr>
          <p:cNvSpPr txBox="1"/>
          <p:nvPr/>
        </p:nvSpPr>
        <p:spPr>
          <a:xfrm>
            <a:off x="1262375" y="2154034"/>
            <a:ext cx="2102100" cy="665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dirty="0">
                <a:solidFill>
                  <a:schemeClr val="dk1"/>
                </a:solidFill>
                <a:latin typeface="Poppins"/>
                <a:ea typeface="Poppins"/>
                <a:cs typeface="Poppins"/>
                <a:sym typeface="Poppins"/>
              </a:rPr>
              <a:t>HTML, CSS, JavaScript</a:t>
            </a:r>
            <a:endParaRPr b="1" dirty="0">
              <a:solidFill>
                <a:schemeClr val="dk1"/>
              </a:solidFill>
              <a:latin typeface="Poppins"/>
              <a:ea typeface="Poppins"/>
              <a:cs typeface="Poppins"/>
              <a:sym typeface="Poppins"/>
            </a:endParaRPr>
          </a:p>
        </p:txBody>
      </p:sp>
      <p:cxnSp>
        <p:nvCxnSpPr>
          <p:cNvPr id="28" name="Google Shape;2115;p53">
            <a:extLst>
              <a:ext uri="{FF2B5EF4-FFF2-40B4-BE49-F238E27FC236}">
                <a16:creationId xmlns:a16="http://schemas.microsoft.com/office/drawing/2014/main" id="{74C6E918-C3B5-9253-2A6A-0AB716D2B5A7}"/>
              </a:ext>
            </a:extLst>
          </p:cNvPr>
          <p:cNvCxnSpPr>
            <a:stCxn id="18" idx="3"/>
          </p:cNvCxnSpPr>
          <p:nvPr/>
        </p:nvCxnSpPr>
        <p:spPr>
          <a:xfrm>
            <a:off x="3364475" y="1978243"/>
            <a:ext cx="841200" cy="7371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9" name="Google Shape;2116;p53">
            <a:extLst>
              <a:ext uri="{FF2B5EF4-FFF2-40B4-BE49-F238E27FC236}">
                <a16:creationId xmlns:a16="http://schemas.microsoft.com/office/drawing/2014/main" id="{699C66AF-FEA4-4310-5AB6-1378420316F9}"/>
              </a:ext>
            </a:extLst>
          </p:cNvPr>
          <p:cNvCxnSpPr>
            <a:stCxn id="22" idx="3"/>
          </p:cNvCxnSpPr>
          <p:nvPr/>
        </p:nvCxnSpPr>
        <p:spPr>
          <a:xfrm>
            <a:off x="3364475" y="3604420"/>
            <a:ext cx="909300" cy="6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30" name="Google Shape;2117;p53">
            <a:extLst>
              <a:ext uri="{FF2B5EF4-FFF2-40B4-BE49-F238E27FC236}">
                <a16:creationId xmlns:a16="http://schemas.microsoft.com/office/drawing/2014/main" id="{A75FC47D-9D92-F7E2-6E30-E6E80898C1C0}"/>
              </a:ext>
            </a:extLst>
          </p:cNvPr>
          <p:cNvCxnSpPr>
            <a:stCxn id="19" idx="1"/>
          </p:cNvCxnSpPr>
          <p:nvPr/>
        </p:nvCxnSpPr>
        <p:spPr>
          <a:xfrm flipH="1">
            <a:off x="5053525" y="1978228"/>
            <a:ext cx="726000" cy="870300"/>
          </a:xfrm>
          <a:prstGeom prst="bentConnector2">
            <a:avLst/>
          </a:prstGeom>
          <a:noFill/>
          <a:ln w="9525" cap="flat" cmpd="sng">
            <a:solidFill>
              <a:schemeClr val="lt2"/>
            </a:solidFill>
            <a:prstDash val="solid"/>
            <a:round/>
            <a:headEnd type="oval" w="med" len="med"/>
            <a:tailEnd type="none" w="med" len="med"/>
          </a:ln>
        </p:spPr>
      </p:cxnSp>
      <p:cxnSp>
        <p:nvCxnSpPr>
          <p:cNvPr id="31" name="Google Shape;2118;p53">
            <a:extLst>
              <a:ext uri="{FF2B5EF4-FFF2-40B4-BE49-F238E27FC236}">
                <a16:creationId xmlns:a16="http://schemas.microsoft.com/office/drawing/2014/main" id="{BB4D4334-FDC7-FF58-95CD-5F3E69CCA182}"/>
              </a:ext>
            </a:extLst>
          </p:cNvPr>
          <p:cNvCxnSpPr>
            <a:cxnSpLocks/>
            <a:stCxn id="17" idx="1"/>
          </p:cNvCxnSpPr>
          <p:nvPr/>
        </p:nvCxnSpPr>
        <p:spPr>
          <a:xfrm rot="10800000">
            <a:off x="5101655" y="3323299"/>
            <a:ext cx="677871" cy="281107"/>
          </a:xfrm>
          <a:prstGeom prst="bentConnector3">
            <a:avLst>
              <a:gd name="adj1" fmla="val 50000"/>
            </a:avLst>
          </a:prstGeom>
          <a:noFill/>
          <a:ln w="9525" cap="flat" cmpd="sng">
            <a:solidFill>
              <a:schemeClr val="lt2"/>
            </a:solidFill>
            <a:prstDash val="solid"/>
            <a:round/>
            <a:headEnd type="oval" w="med" len="med"/>
            <a:tailEnd type="none" w="med" len="med"/>
          </a:ln>
        </p:spPr>
      </p:cxnSp>
      <p:sp>
        <p:nvSpPr>
          <p:cNvPr id="32" name="Google Shape;1531;p39">
            <a:extLst>
              <a:ext uri="{FF2B5EF4-FFF2-40B4-BE49-F238E27FC236}">
                <a16:creationId xmlns:a16="http://schemas.microsoft.com/office/drawing/2014/main" id="{98D8648F-0FFC-E229-F157-932AA3C3D9E1}"/>
              </a:ext>
            </a:extLst>
          </p:cNvPr>
          <p:cNvSpPr txBox="1">
            <a:spLocks/>
          </p:cNvSpPr>
          <p:nvPr/>
        </p:nvSpPr>
        <p:spPr>
          <a:xfrm>
            <a:off x="727620" y="63761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dirty="0"/>
              <a:t>Tools and </a:t>
            </a:r>
            <a:r>
              <a:rPr lang="en-US" dirty="0">
                <a:solidFill>
                  <a:schemeClr val="tx1"/>
                </a:solidFill>
              </a:rPr>
              <a:t>Technologies</a:t>
            </a:r>
          </a:p>
        </p:txBody>
      </p:sp>
      <p:grpSp>
        <p:nvGrpSpPr>
          <p:cNvPr id="33" name="Google Shape;1712;p42">
            <a:extLst>
              <a:ext uri="{FF2B5EF4-FFF2-40B4-BE49-F238E27FC236}">
                <a16:creationId xmlns:a16="http://schemas.microsoft.com/office/drawing/2014/main" id="{CB37AEE6-06AA-C77F-8986-095EDE79DDDB}"/>
              </a:ext>
            </a:extLst>
          </p:cNvPr>
          <p:cNvGrpSpPr/>
          <p:nvPr/>
        </p:nvGrpSpPr>
        <p:grpSpPr>
          <a:xfrm>
            <a:off x="7477373" y="1976858"/>
            <a:ext cx="340332" cy="341173"/>
            <a:chOff x="1558836" y="713303"/>
            <a:chExt cx="475457" cy="476631"/>
          </a:xfrm>
        </p:grpSpPr>
        <p:sp>
          <p:nvSpPr>
            <p:cNvPr id="34" name="Google Shape;1713;p42">
              <a:extLst>
                <a:ext uri="{FF2B5EF4-FFF2-40B4-BE49-F238E27FC236}">
                  <a16:creationId xmlns:a16="http://schemas.microsoft.com/office/drawing/2014/main" id="{E27E1AC8-4A3A-9141-380F-340B51C649BC}"/>
                </a:ext>
              </a:extLst>
            </p:cNvPr>
            <p:cNvSpPr/>
            <p:nvPr/>
          </p:nvSpPr>
          <p:spPr>
            <a:xfrm>
              <a:off x="1611458" y="819874"/>
              <a:ext cx="39855" cy="85128"/>
            </a:xfrm>
            <a:custGeom>
              <a:avLst/>
              <a:gdLst/>
              <a:ahLst/>
              <a:cxnLst/>
              <a:rect l="l" t="t" r="r" b="b"/>
              <a:pathLst>
                <a:path w="1052" h="2247" extrusionOk="0">
                  <a:moveTo>
                    <a:pt x="865" y="0"/>
                  </a:moveTo>
                  <a:cubicBezTo>
                    <a:pt x="526" y="0"/>
                    <a:pt x="252" y="246"/>
                    <a:pt x="252" y="548"/>
                  </a:cubicBezTo>
                  <a:lnTo>
                    <a:pt x="252" y="824"/>
                  </a:lnTo>
                  <a:cubicBezTo>
                    <a:pt x="235" y="902"/>
                    <a:pt x="199" y="931"/>
                    <a:pt x="147" y="951"/>
                  </a:cubicBezTo>
                  <a:cubicBezTo>
                    <a:pt x="86" y="973"/>
                    <a:pt x="37" y="1020"/>
                    <a:pt x="22" y="1082"/>
                  </a:cubicBezTo>
                  <a:cubicBezTo>
                    <a:pt x="0" y="1174"/>
                    <a:pt x="54" y="1266"/>
                    <a:pt x="139" y="1294"/>
                  </a:cubicBezTo>
                  <a:cubicBezTo>
                    <a:pt x="195" y="1314"/>
                    <a:pt x="232" y="1341"/>
                    <a:pt x="251" y="1424"/>
                  </a:cubicBezTo>
                  <a:lnTo>
                    <a:pt x="251" y="1700"/>
                  </a:lnTo>
                  <a:cubicBezTo>
                    <a:pt x="251" y="1999"/>
                    <a:pt x="520" y="2242"/>
                    <a:pt x="854" y="2247"/>
                  </a:cubicBezTo>
                  <a:cubicBezTo>
                    <a:pt x="855" y="2247"/>
                    <a:pt x="855" y="2247"/>
                    <a:pt x="856" y="2247"/>
                  </a:cubicBezTo>
                  <a:cubicBezTo>
                    <a:pt x="951" y="2247"/>
                    <a:pt x="1038" y="2176"/>
                    <a:pt x="1044" y="2078"/>
                  </a:cubicBezTo>
                  <a:cubicBezTo>
                    <a:pt x="1052" y="1974"/>
                    <a:pt x="969" y="1886"/>
                    <a:pt x="865" y="1886"/>
                  </a:cubicBezTo>
                  <a:cubicBezTo>
                    <a:pt x="728" y="1886"/>
                    <a:pt x="612" y="1801"/>
                    <a:pt x="612" y="1698"/>
                  </a:cubicBezTo>
                  <a:lnTo>
                    <a:pt x="612" y="1405"/>
                  </a:lnTo>
                  <a:cubicBezTo>
                    <a:pt x="612" y="1394"/>
                    <a:pt x="610" y="1384"/>
                    <a:pt x="609" y="1376"/>
                  </a:cubicBezTo>
                  <a:cubicBezTo>
                    <a:pt x="589" y="1268"/>
                    <a:pt x="551" y="1187"/>
                    <a:pt x="502" y="1124"/>
                  </a:cubicBezTo>
                  <a:cubicBezTo>
                    <a:pt x="550" y="1061"/>
                    <a:pt x="589" y="980"/>
                    <a:pt x="608" y="874"/>
                  </a:cubicBezTo>
                  <a:cubicBezTo>
                    <a:pt x="610" y="863"/>
                    <a:pt x="612" y="853"/>
                    <a:pt x="612" y="842"/>
                  </a:cubicBezTo>
                  <a:lnTo>
                    <a:pt x="612" y="549"/>
                  </a:lnTo>
                  <a:cubicBezTo>
                    <a:pt x="612" y="449"/>
                    <a:pt x="727" y="363"/>
                    <a:pt x="863" y="362"/>
                  </a:cubicBezTo>
                  <a:cubicBezTo>
                    <a:pt x="956" y="361"/>
                    <a:pt x="1039" y="287"/>
                    <a:pt x="1044" y="192"/>
                  </a:cubicBezTo>
                  <a:cubicBezTo>
                    <a:pt x="1052" y="87"/>
                    <a:pt x="968" y="0"/>
                    <a:pt x="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714;p42">
              <a:extLst>
                <a:ext uri="{FF2B5EF4-FFF2-40B4-BE49-F238E27FC236}">
                  <a16:creationId xmlns:a16="http://schemas.microsoft.com/office/drawing/2014/main" id="{7D62E9F6-075A-F353-8849-4759D92D75ED}"/>
                </a:ext>
              </a:extLst>
            </p:cNvPr>
            <p:cNvSpPr/>
            <p:nvPr/>
          </p:nvSpPr>
          <p:spPr>
            <a:xfrm>
              <a:off x="1874873" y="849235"/>
              <a:ext cx="39817" cy="85165"/>
            </a:xfrm>
            <a:custGeom>
              <a:avLst/>
              <a:gdLst/>
              <a:ahLst/>
              <a:cxnLst/>
              <a:rect l="l" t="t" r="r" b="b"/>
              <a:pathLst>
                <a:path w="1051" h="2248" extrusionOk="0">
                  <a:moveTo>
                    <a:pt x="186" y="0"/>
                  </a:moveTo>
                  <a:cubicBezTo>
                    <a:pt x="82" y="0"/>
                    <a:pt x="1" y="87"/>
                    <a:pt x="7" y="192"/>
                  </a:cubicBezTo>
                  <a:cubicBezTo>
                    <a:pt x="12" y="286"/>
                    <a:pt x="95" y="361"/>
                    <a:pt x="189" y="362"/>
                  </a:cubicBezTo>
                  <a:cubicBezTo>
                    <a:pt x="325" y="363"/>
                    <a:pt x="440" y="449"/>
                    <a:pt x="440" y="549"/>
                  </a:cubicBezTo>
                  <a:lnTo>
                    <a:pt x="440" y="842"/>
                  </a:lnTo>
                  <a:cubicBezTo>
                    <a:pt x="440" y="853"/>
                    <a:pt x="442" y="863"/>
                    <a:pt x="443" y="874"/>
                  </a:cubicBezTo>
                  <a:cubicBezTo>
                    <a:pt x="462" y="981"/>
                    <a:pt x="501" y="1062"/>
                    <a:pt x="550" y="1125"/>
                  </a:cubicBezTo>
                  <a:cubicBezTo>
                    <a:pt x="501" y="1188"/>
                    <a:pt x="462" y="1269"/>
                    <a:pt x="443" y="1377"/>
                  </a:cubicBezTo>
                  <a:cubicBezTo>
                    <a:pt x="442" y="1387"/>
                    <a:pt x="440" y="1398"/>
                    <a:pt x="440" y="1408"/>
                  </a:cubicBezTo>
                  <a:lnTo>
                    <a:pt x="440" y="1701"/>
                  </a:lnTo>
                  <a:cubicBezTo>
                    <a:pt x="440" y="1802"/>
                    <a:pt x="325" y="1887"/>
                    <a:pt x="189" y="1888"/>
                  </a:cubicBezTo>
                  <a:cubicBezTo>
                    <a:pt x="95" y="1890"/>
                    <a:pt x="12" y="1963"/>
                    <a:pt x="7" y="2058"/>
                  </a:cubicBezTo>
                  <a:cubicBezTo>
                    <a:pt x="2" y="2163"/>
                    <a:pt x="84" y="2248"/>
                    <a:pt x="186" y="2248"/>
                  </a:cubicBezTo>
                  <a:cubicBezTo>
                    <a:pt x="525" y="2248"/>
                    <a:pt x="800" y="2002"/>
                    <a:pt x="800" y="1701"/>
                  </a:cubicBezTo>
                  <a:lnTo>
                    <a:pt x="800" y="1425"/>
                  </a:lnTo>
                  <a:cubicBezTo>
                    <a:pt x="818" y="1346"/>
                    <a:pt x="852" y="1317"/>
                    <a:pt x="904" y="1298"/>
                  </a:cubicBezTo>
                  <a:cubicBezTo>
                    <a:pt x="965" y="1275"/>
                    <a:pt x="1014" y="1228"/>
                    <a:pt x="1029" y="1167"/>
                  </a:cubicBezTo>
                  <a:cubicBezTo>
                    <a:pt x="1050" y="1074"/>
                    <a:pt x="998" y="984"/>
                    <a:pt x="912" y="955"/>
                  </a:cubicBezTo>
                  <a:cubicBezTo>
                    <a:pt x="855" y="935"/>
                    <a:pt x="819" y="907"/>
                    <a:pt x="800" y="825"/>
                  </a:cubicBezTo>
                  <a:lnTo>
                    <a:pt x="800" y="549"/>
                  </a:lnTo>
                  <a:cubicBezTo>
                    <a:pt x="800" y="247"/>
                    <a:pt x="525"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715;p42">
              <a:extLst>
                <a:ext uri="{FF2B5EF4-FFF2-40B4-BE49-F238E27FC236}">
                  <a16:creationId xmlns:a16="http://schemas.microsoft.com/office/drawing/2014/main" id="{44D27336-0C7B-27F0-AB66-FA9A54BADD0B}"/>
                </a:ext>
              </a:extLst>
            </p:cNvPr>
            <p:cNvSpPr/>
            <p:nvPr/>
          </p:nvSpPr>
          <p:spPr>
            <a:xfrm>
              <a:off x="1673476" y="818813"/>
              <a:ext cx="36067" cy="13639"/>
            </a:xfrm>
            <a:custGeom>
              <a:avLst/>
              <a:gdLst/>
              <a:ahLst/>
              <a:cxnLst/>
              <a:rect l="l" t="t" r="r" b="b"/>
              <a:pathLst>
                <a:path w="952" h="360" extrusionOk="0">
                  <a:moveTo>
                    <a:pt x="198" y="0"/>
                  </a:moveTo>
                  <a:cubicBezTo>
                    <a:pt x="103" y="0"/>
                    <a:pt x="18" y="69"/>
                    <a:pt x="10" y="163"/>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716;p42">
              <a:extLst>
                <a:ext uri="{FF2B5EF4-FFF2-40B4-BE49-F238E27FC236}">
                  <a16:creationId xmlns:a16="http://schemas.microsoft.com/office/drawing/2014/main" id="{F5B03E7D-8847-17BF-A3F0-9229691A8500}"/>
                </a:ext>
              </a:extLst>
            </p:cNvPr>
            <p:cNvSpPr/>
            <p:nvPr/>
          </p:nvSpPr>
          <p:spPr>
            <a:xfrm>
              <a:off x="1674348" y="966489"/>
              <a:ext cx="113011" cy="13676"/>
            </a:xfrm>
            <a:custGeom>
              <a:avLst/>
              <a:gdLst/>
              <a:ahLst/>
              <a:cxnLst/>
              <a:rect l="l" t="t" r="r" b="b"/>
              <a:pathLst>
                <a:path w="2983" h="361" extrusionOk="0">
                  <a:moveTo>
                    <a:pt x="198" y="0"/>
                  </a:moveTo>
                  <a:cubicBezTo>
                    <a:pt x="102" y="0"/>
                    <a:pt x="17" y="69"/>
                    <a:pt x="10" y="164"/>
                  </a:cubicBezTo>
                  <a:cubicBezTo>
                    <a:pt x="0" y="271"/>
                    <a:pt x="84" y="361"/>
                    <a:pt x="189" y="361"/>
                  </a:cubicBezTo>
                  <a:lnTo>
                    <a:pt x="2785" y="361"/>
                  </a:lnTo>
                  <a:cubicBezTo>
                    <a:pt x="2881" y="361"/>
                    <a:pt x="2965" y="291"/>
                    <a:pt x="2974" y="197"/>
                  </a:cubicBezTo>
                  <a:cubicBezTo>
                    <a:pt x="2982" y="89"/>
                    <a:pt x="2898"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717;p42">
              <a:extLst>
                <a:ext uri="{FF2B5EF4-FFF2-40B4-BE49-F238E27FC236}">
                  <a16:creationId xmlns:a16="http://schemas.microsoft.com/office/drawing/2014/main" id="{95F05523-D1F6-E034-0789-EDA496D09B58}"/>
                </a:ext>
              </a:extLst>
            </p:cNvPr>
            <p:cNvSpPr/>
            <p:nvPr/>
          </p:nvSpPr>
          <p:spPr>
            <a:xfrm>
              <a:off x="1673476" y="878368"/>
              <a:ext cx="36067" cy="13639"/>
            </a:xfrm>
            <a:custGeom>
              <a:avLst/>
              <a:gdLst/>
              <a:ahLst/>
              <a:cxnLst/>
              <a:rect l="l" t="t" r="r" b="b"/>
              <a:pathLst>
                <a:path w="952" h="360" extrusionOk="0">
                  <a:moveTo>
                    <a:pt x="198" y="0"/>
                  </a:moveTo>
                  <a:cubicBezTo>
                    <a:pt x="103" y="0"/>
                    <a:pt x="18" y="69"/>
                    <a:pt x="10" y="164"/>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718;p42">
              <a:extLst>
                <a:ext uri="{FF2B5EF4-FFF2-40B4-BE49-F238E27FC236}">
                  <a16:creationId xmlns:a16="http://schemas.microsoft.com/office/drawing/2014/main" id="{1B0CCB59-F724-E688-27D6-CD8076F296E2}"/>
                </a:ext>
              </a:extLst>
            </p:cNvPr>
            <p:cNvSpPr/>
            <p:nvPr/>
          </p:nvSpPr>
          <p:spPr>
            <a:xfrm>
              <a:off x="1673476" y="906933"/>
              <a:ext cx="36067" cy="13676"/>
            </a:xfrm>
            <a:custGeom>
              <a:avLst/>
              <a:gdLst/>
              <a:ahLst/>
              <a:cxnLst/>
              <a:rect l="l" t="t" r="r" b="b"/>
              <a:pathLst>
                <a:path w="952" h="361" extrusionOk="0">
                  <a:moveTo>
                    <a:pt x="198" y="0"/>
                  </a:moveTo>
                  <a:cubicBezTo>
                    <a:pt x="103" y="0"/>
                    <a:pt x="18" y="69"/>
                    <a:pt x="10" y="164"/>
                  </a:cubicBezTo>
                  <a:cubicBezTo>
                    <a:pt x="0" y="269"/>
                    <a:pt x="85" y="361"/>
                    <a:pt x="190" y="361"/>
                  </a:cubicBezTo>
                  <a:lnTo>
                    <a:pt x="753" y="361"/>
                  </a:lnTo>
                  <a:cubicBezTo>
                    <a:pt x="850" y="361"/>
                    <a:pt x="935" y="290"/>
                    <a:pt x="942" y="196"/>
                  </a:cubicBezTo>
                  <a:cubicBezTo>
                    <a:pt x="951" y="89"/>
                    <a:pt x="86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719;p42">
              <a:extLst>
                <a:ext uri="{FF2B5EF4-FFF2-40B4-BE49-F238E27FC236}">
                  <a16:creationId xmlns:a16="http://schemas.microsoft.com/office/drawing/2014/main" id="{DDE9DBE9-2894-60F9-EA9D-9B7B604112B0}"/>
                </a:ext>
              </a:extLst>
            </p:cNvPr>
            <p:cNvSpPr/>
            <p:nvPr/>
          </p:nvSpPr>
          <p:spPr>
            <a:xfrm>
              <a:off x="1771901" y="936673"/>
              <a:ext cx="25156" cy="13714"/>
            </a:xfrm>
            <a:custGeom>
              <a:avLst/>
              <a:gdLst/>
              <a:ahLst/>
              <a:cxnLst/>
              <a:rect l="l" t="t" r="r" b="b"/>
              <a:pathLst>
                <a:path w="664" h="362" extrusionOk="0">
                  <a:moveTo>
                    <a:pt x="189" y="1"/>
                  </a:moveTo>
                  <a:cubicBezTo>
                    <a:pt x="85" y="1"/>
                    <a:pt x="1" y="90"/>
                    <a:pt x="9" y="197"/>
                  </a:cubicBezTo>
                  <a:cubicBezTo>
                    <a:pt x="17" y="291"/>
                    <a:pt x="103" y="361"/>
                    <a:pt x="198" y="361"/>
                  </a:cubicBezTo>
                  <a:lnTo>
                    <a:pt x="467" y="361"/>
                  </a:lnTo>
                  <a:cubicBezTo>
                    <a:pt x="562" y="361"/>
                    <a:pt x="647" y="291"/>
                    <a:pt x="655" y="197"/>
                  </a:cubicBezTo>
                  <a:cubicBezTo>
                    <a:pt x="664" y="90"/>
                    <a:pt x="580" y="1"/>
                    <a:pt x="4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720;p42">
              <a:extLst>
                <a:ext uri="{FF2B5EF4-FFF2-40B4-BE49-F238E27FC236}">
                  <a16:creationId xmlns:a16="http://schemas.microsoft.com/office/drawing/2014/main" id="{63023AD4-4C03-9DD4-D525-FEAD2CFBE3EC}"/>
                </a:ext>
              </a:extLst>
            </p:cNvPr>
            <p:cNvSpPr/>
            <p:nvPr/>
          </p:nvSpPr>
          <p:spPr>
            <a:xfrm>
              <a:off x="1673931" y="936673"/>
              <a:ext cx="78801" cy="13714"/>
            </a:xfrm>
            <a:custGeom>
              <a:avLst/>
              <a:gdLst/>
              <a:ahLst/>
              <a:cxnLst/>
              <a:rect l="l" t="t" r="r" b="b"/>
              <a:pathLst>
                <a:path w="2080" h="362" extrusionOk="0">
                  <a:moveTo>
                    <a:pt x="199" y="1"/>
                  </a:moveTo>
                  <a:cubicBezTo>
                    <a:pt x="102" y="1"/>
                    <a:pt x="18" y="70"/>
                    <a:pt x="10" y="164"/>
                  </a:cubicBezTo>
                  <a:cubicBezTo>
                    <a:pt x="1" y="272"/>
                    <a:pt x="85" y="361"/>
                    <a:pt x="189" y="361"/>
                  </a:cubicBezTo>
                  <a:lnTo>
                    <a:pt x="1882" y="361"/>
                  </a:lnTo>
                  <a:cubicBezTo>
                    <a:pt x="1977" y="361"/>
                    <a:pt x="2063" y="291"/>
                    <a:pt x="2070" y="197"/>
                  </a:cubicBezTo>
                  <a:cubicBezTo>
                    <a:pt x="2080" y="90"/>
                    <a:pt x="1996" y="1"/>
                    <a:pt x="1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721;p42">
              <a:extLst>
                <a:ext uri="{FF2B5EF4-FFF2-40B4-BE49-F238E27FC236}">
                  <a16:creationId xmlns:a16="http://schemas.microsoft.com/office/drawing/2014/main" id="{EDA16BFB-AFCA-3566-DDD3-8440961B86B2}"/>
                </a:ext>
              </a:extLst>
            </p:cNvPr>
            <p:cNvSpPr/>
            <p:nvPr/>
          </p:nvSpPr>
          <p:spPr>
            <a:xfrm>
              <a:off x="1728447" y="878368"/>
              <a:ext cx="36029" cy="13639"/>
            </a:xfrm>
            <a:custGeom>
              <a:avLst/>
              <a:gdLst/>
              <a:ahLst/>
              <a:cxnLst/>
              <a:rect l="l" t="t" r="r" b="b"/>
              <a:pathLst>
                <a:path w="951" h="360" extrusionOk="0">
                  <a:moveTo>
                    <a:pt x="189" y="0"/>
                  </a:moveTo>
                  <a:cubicBezTo>
                    <a:pt x="85" y="0"/>
                    <a:pt x="1" y="89"/>
                    <a:pt x="9" y="196"/>
                  </a:cubicBezTo>
                  <a:cubicBezTo>
                    <a:pt x="18" y="290"/>
                    <a:pt x="104" y="359"/>
                    <a:pt x="198" y="359"/>
                  </a:cubicBezTo>
                  <a:lnTo>
                    <a:pt x="753" y="359"/>
                  </a:lnTo>
                  <a:cubicBezTo>
                    <a:pt x="849" y="359"/>
                    <a:pt x="934" y="290"/>
                    <a:pt x="941" y="196"/>
                  </a:cubicBezTo>
                  <a:cubicBezTo>
                    <a:pt x="951" y="89"/>
                    <a:pt x="867" y="0"/>
                    <a:pt x="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722;p42">
              <a:extLst>
                <a:ext uri="{FF2B5EF4-FFF2-40B4-BE49-F238E27FC236}">
                  <a16:creationId xmlns:a16="http://schemas.microsoft.com/office/drawing/2014/main" id="{F7EB43D0-A5F4-E5F0-F68A-21B62EA4F5AD}"/>
                </a:ext>
              </a:extLst>
            </p:cNvPr>
            <p:cNvSpPr/>
            <p:nvPr/>
          </p:nvSpPr>
          <p:spPr>
            <a:xfrm>
              <a:off x="1778152" y="878330"/>
              <a:ext cx="75429" cy="13639"/>
            </a:xfrm>
            <a:custGeom>
              <a:avLst/>
              <a:gdLst/>
              <a:ahLst/>
              <a:cxnLst/>
              <a:rect l="l" t="t" r="r" b="b"/>
              <a:pathLst>
                <a:path w="1991" h="360" extrusionOk="0">
                  <a:moveTo>
                    <a:pt x="198" y="0"/>
                  </a:moveTo>
                  <a:cubicBezTo>
                    <a:pt x="102" y="0"/>
                    <a:pt x="17" y="69"/>
                    <a:pt x="10" y="163"/>
                  </a:cubicBezTo>
                  <a:cubicBezTo>
                    <a:pt x="0" y="270"/>
                    <a:pt x="84" y="359"/>
                    <a:pt x="189" y="359"/>
                  </a:cubicBezTo>
                  <a:lnTo>
                    <a:pt x="1809" y="359"/>
                  </a:lnTo>
                  <a:cubicBezTo>
                    <a:pt x="1810" y="359"/>
                    <a:pt x="1810" y="359"/>
                    <a:pt x="1811" y="359"/>
                  </a:cubicBezTo>
                  <a:cubicBezTo>
                    <a:pt x="1911" y="359"/>
                    <a:pt x="1990" y="279"/>
                    <a:pt x="1990" y="180"/>
                  </a:cubicBezTo>
                  <a:cubicBezTo>
                    <a:pt x="1990" y="81"/>
                    <a:pt x="1909" y="0"/>
                    <a:pt x="18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723;p42">
              <a:extLst>
                <a:ext uri="{FF2B5EF4-FFF2-40B4-BE49-F238E27FC236}">
                  <a16:creationId xmlns:a16="http://schemas.microsoft.com/office/drawing/2014/main" id="{A3431224-3B61-C8E9-AC6F-45549C3A8B2E}"/>
                </a:ext>
              </a:extLst>
            </p:cNvPr>
            <p:cNvSpPr/>
            <p:nvPr/>
          </p:nvSpPr>
          <p:spPr>
            <a:xfrm>
              <a:off x="1729773" y="818699"/>
              <a:ext cx="164383" cy="13714"/>
            </a:xfrm>
            <a:custGeom>
              <a:avLst/>
              <a:gdLst/>
              <a:ahLst/>
              <a:cxnLst/>
              <a:rect l="l" t="t" r="r" b="b"/>
              <a:pathLst>
                <a:path w="4339" h="362" extrusionOk="0">
                  <a:moveTo>
                    <a:pt x="198" y="1"/>
                  </a:moveTo>
                  <a:cubicBezTo>
                    <a:pt x="103" y="1"/>
                    <a:pt x="18" y="71"/>
                    <a:pt x="10" y="165"/>
                  </a:cubicBezTo>
                  <a:cubicBezTo>
                    <a:pt x="0" y="272"/>
                    <a:pt x="84" y="361"/>
                    <a:pt x="189" y="361"/>
                  </a:cubicBezTo>
                  <a:lnTo>
                    <a:pt x="4137" y="361"/>
                  </a:lnTo>
                  <a:cubicBezTo>
                    <a:pt x="4234" y="361"/>
                    <a:pt x="4319" y="292"/>
                    <a:pt x="4326" y="198"/>
                  </a:cubicBezTo>
                  <a:cubicBezTo>
                    <a:pt x="4339" y="92"/>
                    <a:pt x="4255" y="1"/>
                    <a:pt x="4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724;p42">
              <a:extLst>
                <a:ext uri="{FF2B5EF4-FFF2-40B4-BE49-F238E27FC236}">
                  <a16:creationId xmlns:a16="http://schemas.microsoft.com/office/drawing/2014/main" id="{A4CE5938-531C-688A-E055-828EAF8024D0}"/>
                </a:ext>
              </a:extLst>
            </p:cNvPr>
            <p:cNvSpPr/>
            <p:nvPr/>
          </p:nvSpPr>
          <p:spPr>
            <a:xfrm>
              <a:off x="1673097" y="848553"/>
              <a:ext cx="182000" cy="13639"/>
            </a:xfrm>
            <a:custGeom>
              <a:avLst/>
              <a:gdLst/>
              <a:ahLst/>
              <a:cxnLst/>
              <a:rect l="l" t="t" r="r" b="b"/>
              <a:pathLst>
                <a:path w="4804" h="360" extrusionOk="0">
                  <a:moveTo>
                    <a:pt x="199" y="1"/>
                  </a:moveTo>
                  <a:cubicBezTo>
                    <a:pt x="103" y="1"/>
                    <a:pt x="19" y="70"/>
                    <a:pt x="9" y="164"/>
                  </a:cubicBezTo>
                  <a:cubicBezTo>
                    <a:pt x="1" y="271"/>
                    <a:pt x="87" y="360"/>
                    <a:pt x="193" y="360"/>
                  </a:cubicBezTo>
                  <a:lnTo>
                    <a:pt x="4595" y="360"/>
                  </a:lnTo>
                  <a:cubicBezTo>
                    <a:pt x="4681" y="360"/>
                    <a:pt x="4763" y="302"/>
                    <a:pt x="4780" y="216"/>
                  </a:cubicBezTo>
                  <a:cubicBezTo>
                    <a:pt x="4804" y="101"/>
                    <a:pt x="4713" y="1"/>
                    <a:pt x="4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725;p42">
              <a:extLst>
                <a:ext uri="{FF2B5EF4-FFF2-40B4-BE49-F238E27FC236}">
                  <a16:creationId xmlns:a16="http://schemas.microsoft.com/office/drawing/2014/main" id="{C8E21DF5-5DD2-B95D-E45A-8B028E416A5B}"/>
                </a:ext>
              </a:extLst>
            </p:cNvPr>
            <p:cNvSpPr/>
            <p:nvPr/>
          </p:nvSpPr>
          <p:spPr>
            <a:xfrm>
              <a:off x="1558836" y="713303"/>
              <a:ext cx="475457" cy="476631"/>
            </a:xfrm>
            <a:custGeom>
              <a:avLst/>
              <a:gdLst/>
              <a:ahLst/>
              <a:cxnLst/>
              <a:rect l="l" t="t" r="r" b="b"/>
              <a:pathLst>
                <a:path w="12550" h="12581" extrusionOk="0">
                  <a:moveTo>
                    <a:pt x="10487" y="358"/>
                  </a:moveTo>
                  <a:cubicBezTo>
                    <a:pt x="10595" y="358"/>
                    <a:pt x="10684" y="446"/>
                    <a:pt x="10684" y="556"/>
                  </a:cubicBezTo>
                  <a:lnTo>
                    <a:pt x="10684" y="1374"/>
                  </a:lnTo>
                  <a:lnTo>
                    <a:pt x="363" y="1374"/>
                  </a:lnTo>
                  <a:lnTo>
                    <a:pt x="363" y="556"/>
                  </a:lnTo>
                  <a:cubicBezTo>
                    <a:pt x="363" y="447"/>
                    <a:pt x="451" y="358"/>
                    <a:pt x="561" y="358"/>
                  </a:cubicBezTo>
                  <a:close/>
                  <a:moveTo>
                    <a:pt x="11338" y="6826"/>
                  </a:moveTo>
                  <a:lnTo>
                    <a:pt x="11956" y="7535"/>
                  </a:lnTo>
                  <a:lnTo>
                    <a:pt x="11338" y="7535"/>
                  </a:lnTo>
                  <a:lnTo>
                    <a:pt x="11338" y="6826"/>
                  </a:lnTo>
                  <a:close/>
                  <a:moveTo>
                    <a:pt x="192" y="0"/>
                  </a:moveTo>
                  <a:cubicBezTo>
                    <a:pt x="86" y="0"/>
                    <a:pt x="2" y="86"/>
                    <a:pt x="2" y="191"/>
                  </a:cubicBezTo>
                  <a:lnTo>
                    <a:pt x="2" y="7202"/>
                  </a:lnTo>
                  <a:cubicBezTo>
                    <a:pt x="2" y="7220"/>
                    <a:pt x="9" y="7237"/>
                    <a:pt x="22" y="7249"/>
                  </a:cubicBezTo>
                  <a:cubicBezTo>
                    <a:pt x="75" y="7301"/>
                    <a:pt x="131" y="7323"/>
                    <a:pt x="183" y="7323"/>
                  </a:cubicBezTo>
                  <a:cubicBezTo>
                    <a:pt x="282" y="7323"/>
                    <a:pt x="363" y="7241"/>
                    <a:pt x="363" y="7139"/>
                  </a:cubicBezTo>
                  <a:lnTo>
                    <a:pt x="363" y="1736"/>
                  </a:lnTo>
                  <a:lnTo>
                    <a:pt x="10683" y="1736"/>
                  </a:lnTo>
                  <a:lnTo>
                    <a:pt x="10683" y="6160"/>
                  </a:lnTo>
                  <a:lnTo>
                    <a:pt x="9249" y="6160"/>
                  </a:lnTo>
                  <a:cubicBezTo>
                    <a:pt x="9152" y="6160"/>
                    <a:pt x="9067" y="6229"/>
                    <a:pt x="9060" y="6323"/>
                  </a:cubicBezTo>
                  <a:cubicBezTo>
                    <a:pt x="9051" y="6431"/>
                    <a:pt x="9134" y="6520"/>
                    <a:pt x="9239" y="6520"/>
                  </a:cubicBezTo>
                  <a:lnTo>
                    <a:pt x="10978" y="6520"/>
                  </a:lnTo>
                  <a:lnTo>
                    <a:pt x="10978" y="7713"/>
                  </a:lnTo>
                  <a:cubicBezTo>
                    <a:pt x="10978" y="7814"/>
                    <a:pt x="11060" y="7897"/>
                    <a:pt x="11162" y="7897"/>
                  </a:cubicBezTo>
                  <a:lnTo>
                    <a:pt x="12190" y="7897"/>
                  </a:lnTo>
                  <a:lnTo>
                    <a:pt x="12190" y="12223"/>
                  </a:lnTo>
                  <a:lnTo>
                    <a:pt x="7537" y="12223"/>
                  </a:lnTo>
                  <a:lnTo>
                    <a:pt x="7537" y="6519"/>
                  </a:lnTo>
                  <a:lnTo>
                    <a:pt x="8330" y="6519"/>
                  </a:lnTo>
                  <a:cubicBezTo>
                    <a:pt x="8426" y="6519"/>
                    <a:pt x="8511" y="6449"/>
                    <a:pt x="8519" y="6354"/>
                  </a:cubicBezTo>
                  <a:cubicBezTo>
                    <a:pt x="8528" y="6248"/>
                    <a:pt x="8444" y="6159"/>
                    <a:pt x="8339" y="6159"/>
                  </a:cubicBezTo>
                  <a:lnTo>
                    <a:pt x="7328" y="6159"/>
                  </a:lnTo>
                  <a:cubicBezTo>
                    <a:pt x="7225" y="6159"/>
                    <a:pt x="7143" y="6241"/>
                    <a:pt x="7143" y="6343"/>
                  </a:cubicBezTo>
                  <a:lnTo>
                    <a:pt x="7143" y="9436"/>
                  </a:lnTo>
                  <a:lnTo>
                    <a:pt x="427" y="9436"/>
                  </a:lnTo>
                  <a:cubicBezTo>
                    <a:pt x="390" y="9436"/>
                    <a:pt x="360" y="9405"/>
                    <a:pt x="360" y="9369"/>
                  </a:cubicBezTo>
                  <a:lnTo>
                    <a:pt x="360" y="7960"/>
                  </a:lnTo>
                  <a:cubicBezTo>
                    <a:pt x="360" y="7941"/>
                    <a:pt x="352" y="7924"/>
                    <a:pt x="339" y="7911"/>
                  </a:cubicBezTo>
                  <a:cubicBezTo>
                    <a:pt x="286" y="7861"/>
                    <a:pt x="231" y="7840"/>
                    <a:pt x="180" y="7840"/>
                  </a:cubicBezTo>
                  <a:cubicBezTo>
                    <a:pt x="81" y="7840"/>
                    <a:pt x="0" y="7920"/>
                    <a:pt x="0" y="8020"/>
                  </a:cubicBezTo>
                  <a:lnTo>
                    <a:pt x="0" y="9604"/>
                  </a:lnTo>
                  <a:cubicBezTo>
                    <a:pt x="0" y="9709"/>
                    <a:pt x="85" y="9795"/>
                    <a:pt x="191" y="9795"/>
                  </a:cubicBezTo>
                  <a:lnTo>
                    <a:pt x="7143" y="9795"/>
                  </a:lnTo>
                  <a:lnTo>
                    <a:pt x="7143" y="12397"/>
                  </a:lnTo>
                  <a:cubicBezTo>
                    <a:pt x="7143" y="12499"/>
                    <a:pt x="7225" y="12581"/>
                    <a:pt x="7328" y="12581"/>
                  </a:cubicBezTo>
                  <a:lnTo>
                    <a:pt x="12365" y="12581"/>
                  </a:lnTo>
                  <a:cubicBezTo>
                    <a:pt x="12467" y="12581"/>
                    <a:pt x="12550" y="12499"/>
                    <a:pt x="12550" y="12397"/>
                  </a:cubicBezTo>
                  <a:lnTo>
                    <a:pt x="12550" y="7724"/>
                  </a:lnTo>
                  <a:cubicBezTo>
                    <a:pt x="12550" y="7679"/>
                    <a:pt x="12534" y="7636"/>
                    <a:pt x="12506" y="7604"/>
                  </a:cubicBezTo>
                  <a:lnTo>
                    <a:pt x="11307" y="6222"/>
                  </a:lnTo>
                  <a:cubicBezTo>
                    <a:pt x="11272" y="6182"/>
                    <a:pt x="11221" y="6160"/>
                    <a:pt x="11168" y="6160"/>
                  </a:cubicBezTo>
                  <a:lnTo>
                    <a:pt x="11043" y="6160"/>
                  </a:lnTo>
                  <a:lnTo>
                    <a:pt x="11043" y="566"/>
                  </a:lnTo>
                  <a:cubicBezTo>
                    <a:pt x="11043" y="254"/>
                    <a:pt x="10790" y="0"/>
                    <a:pt x="104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726;p42">
              <a:extLst>
                <a:ext uri="{FF2B5EF4-FFF2-40B4-BE49-F238E27FC236}">
                  <a16:creationId xmlns:a16="http://schemas.microsoft.com/office/drawing/2014/main" id="{26CF438E-33E0-A563-05B3-CFDDF1F10FE0}"/>
                </a:ext>
              </a:extLst>
            </p:cNvPr>
            <p:cNvSpPr/>
            <p:nvPr/>
          </p:nvSpPr>
          <p:spPr>
            <a:xfrm>
              <a:off x="1906431" y="1036614"/>
              <a:ext cx="48341" cy="63760"/>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727;p42">
              <a:extLst>
                <a:ext uri="{FF2B5EF4-FFF2-40B4-BE49-F238E27FC236}">
                  <a16:creationId xmlns:a16="http://schemas.microsoft.com/office/drawing/2014/main" id="{AFD9467E-2E77-A859-5A4A-EC159F279978}"/>
                </a:ext>
              </a:extLst>
            </p:cNvPr>
            <p:cNvSpPr/>
            <p:nvPr/>
          </p:nvSpPr>
          <p:spPr>
            <a:xfrm>
              <a:off x="1857976" y="1035970"/>
              <a:ext cx="42128" cy="65200"/>
            </a:xfrm>
            <a:custGeom>
              <a:avLst/>
              <a:gdLst/>
              <a:ahLst/>
              <a:cxnLst/>
              <a:rect l="l" t="t" r="r" b="b"/>
              <a:pathLst>
                <a:path w="1112" h="1721" extrusionOk="0">
                  <a:moveTo>
                    <a:pt x="550" y="362"/>
                  </a:moveTo>
                  <a:cubicBezTo>
                    <a:pt x="659" y="362"/>
                    <a:pt x="752" y="451"/>
                    <a:pt x="752" y="558"/>
                  </a:cubicBezTo>
                  <a:cubicBezTo>
                    <a:pt x="752" y="665"/>
                    <a:pt x="659" y="756"/>
                    <a:pt x="548" y="756"/>
                  </a:cubicBezTo>
                  <a:cubicBezTo>
                    <a:pt x="504" y="756"/>
                    <a:pt x="429" y="756"/>
                    <a:pt x="359" y="757"/>
                  </a:cubicBezTo>
                  <a:cubicBezTo>
                    <a:pt x="359" y="684"/>
                    <a:pt x="358" y="439"/>
                    <a:pt x="358" y="362"/>
                  </a:cubicBezTo>
                  <a:lnTo>
                    <a:pt x="548" y="362"/>
                  </a:lnTo>
                  <a:cubicBezTo>
                    <a:pt x="549" y="362"/>
                    <a:pt x="549" y="362"/>
                    <a:pt x="550" y="362"/>
                  </a:cubicBezTo>
                  <a:close/>
                  <a:moveTo>
                    <a:pt x="182" y="0"/>
                  </a:moveTo>
                  <a:cubicBezTo>
                    <a:pt x="87" y="0"/>
                    <a:pt x="0" y="88"/>
                    <a:pt x="0" y="186"/>
                  </a:cubicBezTo>
                  <a:lnTo>
                    <a:pt x="0" y="1531"/>
                  </a:lnTo>
                  <a:cubicBezTo>
                    <a:pt x="0" y="1618"/>
                    <a:pt x="59" y="1699"/>
                    <a:pt x="145" y="1717"/>
                  </a:cubicBezTo>
                  <a:cubicBezTo>
                    <a:pt x="158" y="1719"/>
                    <a:pt x="170" y="1721"/>
                    <a:pt x="182" y="1721"/>
                  </a:cubicBezTo>
                  <a:cubicBezTo>
                    <a:pt x="281" y="1721"/>
                    <a:pt x="363" y="1637"/>
                    <a:pt x="363" y="1537"/>
                  </a:cubicBezTo>
                  <a:lnTo>
                    <a:pt x="363" y="1133"/>
                  </a:lnTo>
                  <a:cubicBezTo>
                    <a:pt x="432" y="1133"/>
                    <a:pt x="506" y="1131"/>
                    <a:pt x="551" y="1131"/>
                  </a:cubicBezTo>
                  <a:cubicBezTo>
                    <a:pt x="860" y="1131"/>
                    <a:pt x="1112" y="878"/>
                    <a:pt x="1112" y="566"/>
                  </a:cubicBezTo>
                  <a:cubicBezTo>
                    <a:pt x="1112" y="255"/>
                    <a:pt x="860"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728;p42">
              <a:extLst>
                <a:ext uri="{FF2B5EF4-FFF2-40B4-BE49-F238E27FC236}">
                  <a16:creationId xmlns:a16="http://schemas.microsoft.com/office/drawing/2014/main" id="{BE50EEA5-FD34-47F1-4908-753741A879B1}"/>
                </a:ext>
              </a:extLst>
            </p:cNvPr>
            <p:cNvSpPr/>
            <p:nvPr/>
          </p:nvSpPr>
          <p:spPr>
            <a:xfrm>
              <a:off x="1964433" y="1035932"/>
              <a:ext cx="42962" cy="65200"/>
            </a:xfrm>
            <a:custGeom>
              <a:avLst/>
              <a:gdLst/>
              <a:ahLst/>
              <a:cxnLst/>
              <a:rect l="l" t="t" r="r" b="b"/>
              <a:pathLst>
                <a:path w="1134" h="1721" extrusionOk="0">
                  <a:moveTo>
                    <a:pt x="566" y="362"/>
                  </a:moveTo>
                  <a:cubicBezTo>
                    <a:pt x="677" y="362"/>
                    <a:pt x="770" y="452"/>
                    <a:pt x="770" y="558"/>
                  </a:cubicBezTo>
                  <a:cubicBezTo>
                    <a:pt x="770" y="665"/>
                    <a:pt x="676" y="755"/>
                    <a:pt x="566" y="755"/>
                  </a:cubicBezTo>
                  <a:cubicBezTo>
                    <a:pt x="522" y="755"/>
                    <a:pt x="447" y="755"/>
                    <a:pt x="376" y="757"/>
                  </a:cubicBezTo>
                  <a:cubicBezTo>
                    <a:pt x="376" y="684"/>
                    <a:pt x="375" y="439"/>
                    <a:pt x="375" y="362"/>
                  </a:cubicBezTo>
                  <a:close/>
                  <a:moveTo>
                    <a:pt x="187" y="0"/>
                  </a:moveTo>
                  <a:cubicBezTo>
                    <a:pt x="79" y="0"/>
                    <a:pt x="4" y="87"/>
                    <a:pt x="2" y="190"/>
                  </a:cubicBezTo>
                  <a:cubicBezTo>
                    <a:pt x="0" y="235"/>
                    <a:pt x="2" y="1503"/>
                    <a:pt x="2" y="1535"/>
                  </a:cubicBezTo>
                  <a:cubicBezTo>
                    <a:pt x="2" y="1638"/>
                    <a:pt x="84" y="1721"/>
                    <a:pt x="185" y="1721"/>
                  </a:cubicBezTo>
                  <a:cubicBezTo>
                    <a:pt x="287" y="1721"/>
                    <a:pt x="370" y="1638"/>
                    <a:pt x="370" y="1536"/>
                  </a:cubicBezTo>
                  <a:lnTo>
                    <a:pt x="370" y="1132"/>
                  </a:lnTo>
                  <a:cubicBezTo>
                    <a:pt x="441" y="1132"/>
                    <a:pt x="517" y="1131"/>
                    <a:pt x="562" y="1131"/>
                  </a:cubicBezTo>
                  <a:cubicBezTo>
                    <a:pt x="878" y="1131"/>
                    <a:pt x="1134" y="878"/>
                    <a:pt x="1134" y="566"/>
                  </a:cubicBezTo>
                  <a:cubicBezTo>
                    <a:pt x="1134" y="254"/>
                    <a:pt x="878"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 name="Google Shape;1674;p42">
            <a:extLst>
              <a:ext uri="{FF2B5EF4-FFF2-40B4-BE49-F238E27FC236}">
                <a16:creationId xmlns:a16="http://schemas.microsoft.com/office/drawing/2014/main" id="{48C41B05-4697-CD67-F5EE-A6F1B6A8736F}"/>
              </a:ext>
            </a:extLst>
          </p:cNvPr>
          <p:cNvGrpSpPr/>
          <p:nvPr/>
        </p:nvGrpSpPr>
        <p:grpSpPr>
          <a:xfrm>
            <a:off x="750534" y="2015854"/>
            <a:ext cx="341227" cy="302177"/>
            <a:chOff x="713167" y="740543"/>
            <a:chExt cx="476707" cy="422153"/>
          </a:xfrm>
        </p:grpSpPr>
        <p:sp>
          <p:nvSpPr>
            <p:cNvPr id="51" name="Google Shape;1675;p42">
              <a:extLst>
                <a:ext uri="{FF2B5EF4-FFF2-40B4-BE49-F238E27FC236}">
                  <a16:creationId xmlns:a16="http://schemas.microsoft.com/office/drawing/2014/main" id="{030F59F7-C54B-A2FE-2CAC-35925C976FC3}"/>
                </a:ext>
              </a:extLst>
            </p:cNvPr>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676;p42">
              <a:extLst>
                <a:ext uri="{FF2B5EF4-FFF2-40B4-BE49-F238E27FC236}">
                  <a16:creationId xmlns:a16="http://schemas.microsoft.com/office/drawing/2014/main" id="{D6909CD0-AF00-9805-776D-54692E6F5F98}"/>
                </a:ext>
              </a:extLst>
            </p:cNvPr>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77;p42">
              <a:extLst>
                <a:ext uri="{FF2B5EF4-FFF2-40B4-BE49-F238E27FC236}">
                  <a16:creationId xmlns:a16="http://schemas.microsoft.com/office/drawing/2014/main" id="{D454D83F-3865-D306-65D8-00AEB1B83ABA}"/>
                </a:ext>
              </a:extLst>
            </p:cNvPr>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78;p42">
              <a:extLst>
                <a:ext uri="{FF2B5EF4-FFF2-40B4-BE49-F238E27FC236}">
                  <a16:creationId xmlns:a16="http://schemas.microsoft.com/office/drawing/2014/main" id="{0B2CB398-02F6-DF4A-DB62-39B474E4AC2A}"/>
                </a:ext>
              </a:extLst>
            </p:cNvPr>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79;p42">
              <a:extLst>
                <a:ext uri="{FF2B5EF4-FFF2-40B4-BE49-F238E27FC236}">
                  <a16:creationId xmlns:a16="http://schemas.microsoft.com/office/drawing/2014/main" id="{AFFBD637-06E4-D357-76A1-E7340F7F742C}"/>
                </a:ext>
              </a:extLst>
            </p:cNvPr>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80;p42">
              <a:extLst>
                <a:ext uri="{FF2B5EF4-FFF2-40B4-BE49-F238E27FC236}">
                  <a16:creationId xmlns:a16="http://schemas.microsoft.com/office/drawing/2014/main" id="{665B2D18-FFD1-B408-36EB-53B2DCC5D86D}"/>
                </a:ext>
              </a:extLst>
            </p:cNvPr>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81;p42">
              <a:extLst>
                <a:ext uri="{FF2B5EF4-FFF2-40B4-BE49-F238E27FC236}">
                  <a16:creationId xmlns:a16="http://schemas.microsoft.com/office/drawing/2014/main" id="{C30E1C66-B1BF-D7AB-9CE5-8C91BF715B16}"/>
                </a:ext>
              </a:extLst>
            </p:cNvPr>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82;p42">
              <a:extLst>
                <a:ext uri="{FF2B5EF4-FFF2-40B4-BE49-F238E27FC236}">
                  <a16:creationId xmlns:a16="http://schemas.microsoft.com/office/drawing/2014/main" id="{DF2C125A-E924-E775-B88D-B330C188BFDA}"/>
                </a:ext>
              </a:extLst>
            </p:cNvPr>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83;p42">
              <a:extLst>
                <a:ext uri="{FF2B5EF4-FFF2-40B4-BE49-F238E27FC236}">
                  <a16:creationId xmlns:a16="http://schemas.microsoft.com/office/drawing/2014/main" id="{B1649414-62C1-3610-7909-3E08461A28F3}"/>
                </a:ext>
              </a:extLst>
            </p:cNvPr>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84;p42">
              <a:extLst>
                <a:ext uri="{FF2B5EF4-FFF2-40B4-BE49-F238E27FC236}">
                  <a16:creationId xmlns:a16="http://schemas.microsoft.com/office/drawing/2014/main" id="{8F740A99-7A17-44C3-8692-7DE119E8B34A}"/>
                </a:ext>
              </a:extLst>
            </p:cNvPr>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85;p42">
              <a:extLst>
                <a:ext uri="{FF2B5EF4-FFF2-40B4-BE49-F238E27FC236}">
                  <a16:creationId xmlns:a16="http://schemas.microsoft.com/office/drawing/2014/main" id="{1C703B4E-31B1-F088-85DA-0E97C24B7060}"/>
                </a:ext>
              </a:extLst>
            </p:cNvPr>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686;p42">
              <a:extLst>
                <a:ext uri="{FF2B5EF4-FFF2-40B4-BE49-F238E27FC236}">
                  <a16:creationId xmlns:a16="http://schemas.microsoft.com/office/drawing/2014/main" id="{99576963-99F7-C5CA-725F-E53EE650A302}"/>
                </a:ext>
              </a:extLst>
            </p:cNvPr>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87;p42">
              <a:extLst>
                <a:ext uri="{FF2B5EF4-FFF2-40B4-BE49-F238E27FC236}">
                  <a16:creationId xmlns:a16="http://schemas.microsoft.com/office/drawing/2014/main" id="{66BF29ED-BE68-58EC-75FA-44F404A7CD1D}"/>
                </a:ext>
              </a:extLst>
            </p:cNvPr>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88;p42">
              <a:extLst>
                <a:ext uri="{FF2B5EF4-FFF2-40B4-BE49-F238E27FC236}">
                  <a16:creationId xmlns:a16="http://schemas.microsoft.com/office/drawing/2014/main" id="{AABEF399-94AE-EA10-05B8-34DFBD87E997}"/>
                </a:ext>
              </a:extLst>
            </p:cNvPr>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89;p42">
              <a:extLst>
                <a:ext uri="{FF2B5EF4-FFF2-40B4-BE49-F238E27FC236}">
                  <a16:creationId xmlns:a16="http://schemas.microsoft.com/office/drawing/2014/main" id="{54004A81-1B7D-32E9-9BE4-AA2375887C74}"/>
                </a:ext>
              </a:extLst>
            </p:cNvPr>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90;p42">
              <a:extLst>
                <a:ext uri="{FF2B5EF4-FFF2-40B4-BE49-F238E27FC236}">
                  <a16:creationId xmlns:a16="http://schemas.microsoft.com/office/drawing/2014/main" id="{69B1E122-D1DD-0283-3FCE-DB0BB911095B}"/>
                </a:ext>
              </a:extLst>
            </p:cNvPr>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691;p42">
              <a:extLst>
                <a:ext uri="{FF2B5EF4-FFF2-40B4-BE49-F238E27FC236}">
                  <a16:creationId xmlns:a16="http://schemas.microsoft.com/office/drawing/2014/main" id="{B7DEE68D-736A-AE57-070B-56D90CDBE4D8}"/>
                </a:ext>
              </a:extLst>
            </p:cNvPr>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692;p42">
              <a:extLst>
                <a:ext uri="{FF2B5EF4-FFF2-40B4-BE49-F238E27FC236}">
                  <a16:creationId xmlns:a16="http://schemas.microsoft.com/office/drawing/2014/main" id="{C07E64EE-28E3-7898-CFD4-79C7BE8DCC43}"/>
                </a:ext>
              </a:extLst>
            </p:cNvPr>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693;p42">
              <a:extLst>
                <a:ext uri="{FF2B5EF4-FFF2-40B4-BE49-F238E27FC236}">
                  <a16:creationId xmlns:a16="http://schemas.microsoft.com/office/drawing/2014/main" id="{9A44E4D1-E550-73D2-E803-248DE4248C2A}"/>
                </a:ext>
              </a:extLst>
            </p:cNvPr>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694;p42">
              <a:extLst>
                <a:ext uri="{FF2B5EF4-FFF2-40B4-BE49-F238E27FC236}">
                  <a16:creationId xmlns:a16="http://schemas.microsoft.com/office/drawing/2014/main" id="{AB2BE448-E765-F84A-D302-3305DE8ED001}"/>
                </a:ext>
              </a:extLst>
            </p:cNvPr>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695;p42">
              <a:extLst>
                <a:ext uri="{FF2B5EF4-FFF2-40B4-BE49-F238E27FC236}">
                  <a16:creationId xmlns:a16="http://schemas.microsoft.com/office/drawing/2014/main" id="{2B535D6E-D779-25EF-AB84-E8665F46AA62}"/>
                </a:ext>
              </a:extLst>
            </p:cNvPr>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696;p42">
              <a:extLst>
                <a:ext uri="{FF2B5EF4-FFF2-40B4-BE49-F238E27FC236}">
                  <a16:creationId xmlns:a16="http://schemas.microsoft.com/office/drawing/2014/main" id="{24180D32-0217-8768-7530-69CAB9D29AD0}"/>
                </a:ext>
              </a:extLst>
            </p:cNvPr>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697;p42">
              <a:extLst>
                <a:ext uri="{FF2B5EF4-FFF2-40B4-BE49-F238E27FC236}">
                  <a16:creationId xmlns:a16="http://schemas.microsoft.com/office/drawing/2014/main" id="{FCADFB50-F64E-AC8D-589B-844B952AAC15}"/>
                </a:ext>
              </a:extLst>
            </p:cNvPr>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698;p42">
              <a:extLst>
                <a:ext uri="{FF2B5EF4-FFF2-40B4-BE49-F238E27FC236}">
                  <a16:creationId xmlns:a16="http://schemas.microsoft.com/office/drawing/2014/main" id="{7E586FB2-8D1F-BC00-CE54-3A8A3CDB6987}"/>
                </a:ext>
              </a:extLst>
            </p:cNvPr>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37" name="Google Shape;1797;p45">
            <a:extLst>
              <a:ext uri="{FF2B5EF4-FFF2-40B4-BE49-F238E27FC236}">
                <a16:creationId xmlns:a16="http://schemas.microsoft.com/office/drawing/2014/main" id="{EC0933AE-5871-6CEB-42F5-A811930A4B90}"/>
              </a:ext>
            </a:extLst>
          </p:cNvPr>
          <p:cNvGrpSpPr/>
          <p:nvPr/>
        </p:nvGrpSpPr>
        <p:grpSpPr>
          <a:xfrm>
            <a:off x="946383" y="3642218"/>
            <a:ext cx="341362" cy="302150"/>
            <a:chOff x="6364624" y="740505"/>
            <a:chExt cx="476896" cy="422115"/>
          </a:xfrm>
        </p:grpSpPr>
        <p:sp>
          <p:nvSpPr>
            <p:cNvPr id="1738" name="Google Shape;1798;p45">
              <a:extLst>
                <a:ext uri="{FF2B5EF4-FFF2-40B4-BE49-F238E27FC236}">
                  <a16:creationId xmlns:a16="http://schemas.microsoft.com/office/drawing/2014/main" id="{162B9B37-9A74-37CB-7D17-26331D7A13D3}"/>
                </a:ext>
              </a:extLst>
            </p:cNvPr>
            <p:cNvSpPr/>
            <p:nvPr/>
          </p:nvSpPr>
          <p:spPr>
            <a:xfrm>
              <a:off x="6638230" y="799719"/>
              <a:ext cx="143622" cy="142410"/>
            </a:xfrm>
            <a:custGeom>
              <a:avLst/>
              <a:gdLst/>
              <a:ahLst/>
              <a:cxnLst/>
              <a:rect l="l" t="t" r="r" b="b"/>
              <a:pathLst>
                <a:path w="3791" h="3759" extrusionOk="0">
                  <a:moveTo>
                    <a:pt x="1880" y="370"/>
                  </a:moveTo>
                  <a:cubicBezTo>
                    <a:pt x="2712" y="370"/>
                    <a:pt x="3391" y="1049"/>
                    <a:pt x="3391" y="1881"/>
                  </a:cubicBezTo>
                  <a:cubicBezTo>
                    <a:pt x="3391" y="2730"/>
                    <a:pt x="2671" y="3380"/>
                    <a:pt x="1880" y="3390"/>
                  </a:cubicBezTo>
                  <a:cubicBezTo>
                    <a:pt x="1873" y="3390"/>
                    <a:pt x="1867" y="3390"/>
                    <a:pt x="1861" y="3390"/>
                  </a:cubicBezTo>
                  <a:cubicBezTo>
                    <a:pt x="1320" y="3390"/>
                    <a:pt x="846" y="3110"/>
                    <a:pt x="582" y="2638"/>
                  </a:cubicBezTo>
                  <a:cubicBezTo>
                    <a:pt x="413" y="2337"/>
                    <a:pt x="351" y="1983"/>
                    <a:pt x="391" y="1643"/>
                  </a:cubicBezTo>
                  <a:cubicBezTo>
                    <a:pt x="475" y="925"/>
                    <a:pt x="1173" y="370"/>
                    <a:pt x="1880" y="370"/>
                  </a:cubicBezTo>
                  <a:close/>
                  <a:moveTo>
                    <a:pt x="1880" y="0"/>
                  </a:moveTo>
                  <a:cubicBezTo>
                    <a:pt x="844" y="0"/>
                    <a:pt x="1" y="843"/>
                    <a:pt x="1" y="1879"/>
                  </a:cubicBezTo>
                  <a:cubicBezTo>
                    <a:pt x="1" y="2915"/>
                    <a:pt x="844" y="3758"/>
                    <a:pt x="1880" y="3758"/>
                  </a:cubicBezTo>
                  <a:cubicBezTo>
                    <a:pt x="2964" y="3758"/>
                    <a:pt x="3791" y="2750"/>
                    <a:pt x="3721" y="1690"/>
                  </a:cubicBezTo>
                  <a:cubicBezTo>
                    <a:pt x="3691" y="1261"/>
                    <a:pt x="3512" y="854"/>
                    <a:pt x="3209" y="550"/>
                  </a:cubicBezTo>
                  <a:cubicBezTo>
                    <a:pt x="2858" y="202"/>
                    <a:pt x="2376" y="0"/>
                    <a:pt x="1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99;p45">
              <a:extLst>
                <a:ext uri="{FF2B5EF4-FFF2-40B4-BE49-F238E27FC236}">
                  <a16:creationId xmlns:a16="http://schemas.microsoft.com/office/drawing/2014/main" id="{3FD9CBFF-53C0-B327-3294-91787077DC9C}"/>
                </a:ext>
              </a:extLst>
            </p:cNvPr>
            <p:cNvSpPr/>
            <p:nvPr/>
          </p:nvSpPr>
          <p:spPr>
            <a:xfrm>
              <a:off x="6693731" y="842529"/>
              <a:ext cx="32960" cy="56903"/>
            </a:xfrm>
            <a:custGeom>
              <a:avLst/>
              <a:gdLst/>
              <a:ahLst/>
              <a:cxnLst/>
              <a:rect l="l" t="t" r="r" b="b"/>
              <a:pathLst>
                <a:path w="870" h="1502" extrusionOk="0">
                  <a:moveTo>
                    <a:pt x="661" y="1"/>
                  </a:moveTo>
                  <a:cubicBezTo>
                    <a:pt x="588" y="1"/>
                    <a:pt x="518" y="45"/>
                    <a:pt x="489" y="117"/>
                  </a:cubicBezTo>
                  <a:lnTo>
                    <a:pt x="39" y="1248"/>
                  </a:lnTo>
                  <a:cubicBezTo>
                    <a:pt x="1" y="1342"/>
                    <a:pt x="48" y="1450"/>
                    <a:pt x="142" y="1488"/>
                  </a:cubicBezTo>
                  <a:cubicBezTo>
                    <a:pt x="164" y="1497"/>
                    <a:pt x="188" y="1501"/>
                    <a:pt x="210" y="1501"/>
                  </a:cubicBezTo>
                  <a:cubicBezTo>
                    <a:pt x="284" y="1501"/>
                    <a:pt x="353" y="1456"/>
                    <a:pt x="382" y="1384"/>
                  </a:cubicBezTo>
                  <a:lnTo>
                    <a:pt x="832" y="254"/>
                  </a:lnTo>
                  <a:cubicBezTo>
                    <a:pt x="869" y="157"/>
                    <a:pt x="823" y="51"/>
                    <a:pt x="729" y="14"/>
                  </a:cubicBezTo>
                  <a:cubicBezTo>
                    <a:pt x="706" y="5"/>
                    <a:pt x="683" y="1"/>
                    <a:pt x="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800;p45">
              <a:extLst>
                <a:ext uri="{FF2B5EF4-FFF2-40B4-BE49-F238E27FC236}">
                  <a16:creationId xmlns:a16="http://schemas.microsoft.com/office/drawing/2014/main" id="{3AA3A861-A5B1-2C9A-B595-1F234417D5CB}"/>
                </a:ext>
              </a:extLst>
            </p:cNvPr>
            <p:cNvSpPr/>
            <p:nvPr/>
          </p:nvSpPr>
          <p:spPr>
            <a:xfrm>
              <a:off x="6729078" y="844575"/>
              <a:ext cx="26785" cy="52736"/>
            </a:xfrm>
            <a:custGeom>
              <a:avLst/>
              <a:gdLst/>
              <a:ahLst/>
              <a:cxnLst/>
              <a:rect l="l" t="t" r="r" b="b"/>
              <a:pathLst>
                <a:path w="707" h="1392" extrusionOk="0">
                  <a:moveTo>
                    <a:pt x="211" y="1"/>
                  </a:moveTo>
                  <a:cubicBezTo>
                    <a:pt x="179" y="1"/>
                    <a:pt x="146" y="9"/>
                    <a:pt x="116" y="27"/>
                  </a:cubicBezTo>
                  <a:cubicBezTo>
                    <a:pt x="29" y="79"/>
                    <a:pt x="1" y="193"/>
                    <a:pt x="53" y="279"/>
                  </a:cubicBezTo>
                  <a:lnTo>
                    <a:pt x="299" y="688"/>
                  </a:lnTo>
                  <a:lnTo>
                    <a:pt x="52" y="1116"/>
                  </a:lnTo>
                  <a:cubicBezTo>
                    <a:pt x="1" y="1203"/>
                    <a:pt x="31" y="1316"/>
                    <a:pt x="119" y="1368"/>
                  </a:cubicBezTo>
                  <a:cubicBezTo>
                    <a:pt x="148" y="1384"/>
                    <a:pt x="179" y="1392"/>
                    <a:pt x="210" y="1392"/>
                  </a:cubicBezTo>
                  <a:cubicBezTo>
                    <a:pt x="275" y="1392"/>
                    <a:pt x="336" y="1359"/>
                    <a:pt x="371" y="1301"/>
                  </a:cubicBezTo>
                  <a:lnTo>
                    <a:pt x="673" y="779"/>
                  </a:lnTo>
                  <a:cubicBezTo>
                    <a:pt x="707" y="721"/>
                    <a:pt x="706" y="649"/>
                    <a:pt x="671" y="592"/>
                  </a:cubicBezTo>
                  <a:lnTo>
                    <a:pt x="370" y="91"/>
                  </a:lnTo>
                  <a:cubicBezTo>
                    <a:pt x="335" y="33"/>
                    <a:pt x="27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801;p45">
              <a:extLst>
                <a:ext uri="{FF2B5EF4-FFF2-40B4-BE49-F238E27FC236}">
                  <a16:creationId xmlns:a16="http://schemas.microsoft.com/office/drawing/2014/main" id="{A125C1CC-0998-7FD1-6B86-15302D230CF6}"/>
                </a:ext>
              </a:extLst>
            </p:cNvPr>
            <p:cNvSpPr/>
            <p:nvPr/>
          </p:nvSpPr>
          <p:spPr>
            <a:xfrm>
              <a:off x="6663044" y="844575"/>
              <a:ext cx="26785" cy="52736"/>
            </a:xfrm>
            <a:custGeom>
              <a:avLst/>
              <a:gdLst/>
              <a:ahLst/>
              <a:cxnLst/>
              <a:rect l="l" t="t" r="r" b="b"/>
              <a:pathLst>
                <a:path w="707" h="1392" extrusionOk="0">
                  <a:moveTo>
                    <a:pt x="495" y="0"/>
                  </a:moveTo>
                  <a:cubicBezTo>
                    <a:pt x="433" y="0"/>
                    <a:pt x="373" y="32"/>
                    <a:pt x="338" y="90"/>
                  </a:cubicBezTo>
                  <a:lnTo>
                    <a:pt x="36" y="591"/>
                  </a:lnTo>
                  <a:cubicBezTo>
                    <a:pt x="0" y="648"/>
                    <a:pt x="0" y="720"/>
                    <a:pt x="35" y="778"/>
                  </a:cubicBezTo>
                  <a:lnTo>
                    <a:pt x="337" y="1301"/>
                  </a:lnTo>
                  <a:cubicBezTo>
                    <a:pt x="371" y="1359"/>
                    <a:pt x="433" y="1392"/>
                    <a:pt x="497" y="1392"/>
                  </a:cubicBezTo>
                  <a:cubicBezTo>
                    <a:pt x="528" y="1392"/>
                    <a:pt x="559" y="1384"/>
                    <a:pt x="589" y="1368"/>
                  </a:cubicBezTo>
                  <a:cubicBezTo>
                    <a:pt x="676" y="1316"/>
                    <a:pt x="706" y="1203"/>
                    <a:pt x="655" y="1116"/>
                  </a:cubicBezTo>
                  <a:lnTo>
                    <a:pt x="408" y="688"/>
                  </a:lnTo>
                  <a:lnTo>
                    <a:pt x="654" y="279"/>
                  </a:lnTo>
                  <a:cubicBezTo>
                    <a:pt x="706" y="191"/>
                    <a:pt x="679" y="79"/>
                    <a:pt x="591" y="27"/>
                  </a:cubicBezTo>
                  <a:cubicBezTo>
                    <a:pt x="561" y="9"/>
                    <a:pt x="528" y="0"/>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802;p45">
              <a:extLst>
                <a:ext uri="{FF2B5EF4-FFF2-40B4-BE49-F238E27FC236}">
                  <a16:creationId xmlns:a16="http://schemas.microsoft.com/office/drawing/2014/main" id="{0BFF38EE-EB89-D347-780E-962128BEC0AA}"/>
                </a:ext>
              </a:extLst>
            </p:cNvPr>
            <p:cNvSpPr/>
            <p:nvPr/>
          </p:nvSpPr>
          <p:spPr>
            <a:xfrm>
              <a:off x="6449487" y="767289"/>
              <a:ext cx="18677" cy="18677"/>
            </a:xfrm>
            <a:custGeom>
              <a:avLst/>
              <a:gdLst/>
              <a:ahLst/>
              <a:cxnLst/>
              <a:rect l="l" t="t" r="r" b="b"/>
              <a:pathLst>
                <a:path w="493" h="493" extrusionOk="0">
                  <a:moveTo>
                    <a:pt x="245"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803;p45">
              <a:extLst>
                <a:ext uri="{FF2B5EF4-FFF2-40B4-BE49-F238E27FC236}">
                  <a16:creationId xmlns:a16="http://schemas.microsoft.com/office/drawing/2014/main" id="{B32D4318-7223-04FC-EADB-EABF88F8FA43}"/>
                </a:ext>
              </a:extLst>
            </p:cNvPr>
            <p:cNvSpPr/>
            <p:nvPr/>
          </p:nvSpPr>
          <p:spPr>
            <a:xfrm>
              <a:off x="6485212" y="767289"/>
              <a:ext cx="18715" cy="18677"/>
            </a:xfrm>
            <a:custGeom>
              <a:avLst/>
              <a:gdLst/>
              <a:ahLst/>
              <a:cxnLst/>
              <a:rect l="l" t="t" r="r" b="b"/>
              <a:pathLst>
                <a:path w="494" h="493" extrusionOk="0">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804;p45">
              <a:extLst>
                <a:ext uri="{FF2B5EF4-FFF2-40B4-BE49-F238E27FC236}">
                  <a16:creationId xmlns:a16="http://schemas.microsoft.com/office/drawing/2014/main" id="{FAA3C9F2-EA17-F271-F9F2-FD0E99FB6966}"/>
                </a:ext>
              </a:extLst>
            </p:cNvPr>
            <p:cNvSpPr/>
            <p:nvPr/>
          </p:nvSpPr>
          <p:spPr>
            <a:xfrm>
              <a:off x="6364624" y="740505"/>
              <a:ext cx="476896" cy="422115"/>
            </a:xfrm>
            <a:custGeom>
              <a:avLst/>
              <a:gdLst/>
              <a:ahLst/>
              <a:cxnLst/>
              <a:rect l="l" t="t" r="r" b="b"/>
              <a:pathLst>
                <a:path w="12588" h="11142" extrusionOk="0">
                  <a:moveTo>
                    <a:pt x="6537" y="3016"/>
                  </a:moveTo>
                  <a:cubicBezTo>
                    <a:pt x="6514" y="3158"/>
                    <a:pt x="6500" y="3305"/>
                    <a:pt x="6500" y="3456"/>
                  </a:cubicBezTo>
                  <a:cubicBezTo>
                    <a:pt x="6500" y="3761"/>
                    <a:pt x="6551" y="4054"/>
                    <a:pt x="6645" y="4326"/>
                  </a:cubicBezTo>
                  <a:lnTo>
                    <a:pt x="1577" y="4326"/>
                  </a:lnTo>
                  <a:lnTo>
                    <a:pt x="1577" y="3016"/>
                  </a:lnTo>
                  <a:close/>
                  <a:moveTo>
                    <a:pt x="9102" y="1160"/>
                  </a:moveTo>
                  <a:cubicBezTo>
                    <a:pt x="10361" y="1161"/>
                    <a:pt x="11385" y="2184"/>
                    <a:pt x="11385" y="3444"/>
                  </a:cubicBezTo>
                  <a:cubicBezTo>
                    <a:pt x="11385" y="3712"/>
                    <a:pt x="11338" y="3980"/>
                    <a:pt x="11244" y="4232"/>
                  </a:cubicBezTo>
                  <a:cubicBezTo>
                    <a:pt x="10908" y="5146"/>
                    <a:pt x="10023" y="5715"/>
                    <a:pt x="9102" y="5723"/>
                  </a:cubicBezTo>
                  <a:cubicBezTo>
                    <a:pt x="9095" y="5723"/>
                    <a:pt x="9088" y="5723"/>
                    <a:pt x="9081" y="5723"/>
                  </a:cubicBezTo>
                  <a:cubicBezTo>
                    <a:pt x="7849" y="5723"/>
                    <a:pt x="6818" y="4671"/>
                    <a:pt x="6818" y="3443"/>
                  </a:cubicBezTo>
                  <a:cubicBezTo>
                    <a:pt x="6818" y="2184"/>
                    <a:pt x="7843" y="1160"/>
                    <a:pt x="9102" y="1160"/>
                  </a:cubicBezTo>
                  <a:close/>
                  <a:moveTo>
                    <a:pt x="9506" y="7178"/>
                  </a:moveTo>
                  <a:lnTo>
                    <a:pt x="9506" y="9584"/>
                  </a:lnTo>
                  <a:cubicBezTo>
                    <a:pt x="9506" y="9789"/>
                    <a:pt x="9354" y="9971"/>
                    <a:pt x="9149" y="9990"/>
                  </a:cubicBezTo>
                  <a:cubicBezTo>
                    <a:pt x="9137" y="9991"/>
                    <a:pt x="9125" y="9992"/>
                    <a:pt x="9113" y="9992"/>
                  </a:cubicBezTo>
                  <a:cubicBezTo>
                    <a:pt x="8896" y="9992"/>
                    <a:pt x="8719" y="9813"/>
                    <a:pt x="8719" y="9592"/>
                  </a:cubicBezTo>
                  <a:lnTo>
                    <a:pt x="8719" y="7178"/>
                  </a:lnTo>
                  <a:close/>
                  <a:moveTo>
                    <a:pt x="621" y="1"/>
                  </a:moveTo>
                  <a:cubicBezTo>
                    <a:pt x="279" y="1"/>
                    <a:pt x="0" y="279"/>
                    <a:pt x="5" y="621"/>
                  </a:cubicBezTo>
                  <a:lnTo>
                    <a:pt x="5" y="7585"/>
                  </a:lnTo>
                  <a:cubicBezTo>
                    <a:pt x="0" y="7687"/>
                    <a:pt x="83" y="7769"/>
                    <a:pt x="184" y="7769"/>
                  </a:cubicBezTo>
                  <a:cubicBezTo>
                    <a:pt x="287" y="7769"/>
                    <a:pt x="367" y="7585"/>
                    <a:pt x="367" y="7585"/>
                  </a:cubicBezTo>
                  <a:lnTo>
                    <a:pt x="367" y="1933"/>
                  </a:lnTo>
                  <a:lnTo>
                    <a:pt x="6848" y="1933"/>
                  </a:lnTo>
                  <a:cubicBezTo>
                    <a:pt x="6704" y="2142"/>
                    <a:pt x="6592" y="2374"/>
                    <a:pt x="6514" y="2622"/>
                  </a:cubicBezTo>
                  <a:lnTo>
                    <a:pt x="1370" y="2622"/>
                  </a:lnTo>
                  <a:cubicBezTo>
                    <a:pt x="1267" y="2622"/>
                    <a:pt x="1185" y="2704"/>
                    <a:pt x="1185" y="2806"/>
                  </a:cubicBezTo>
                  <a:lnTo>
                    <a:pt x="1185" y="4502"/>
                  </a:lnTo>
                  <a:cubicBezTo>
                    <a:pt x="1185" y="4604"/>
                    <a:pt x="1267" y="4686"/>
                    <a:pt x="1370" y="4686"/>
                  </a:cubicBezTo>
                  <a:lnTo>
                    <a:pt x="6751" y="4686"/>
                  </a:lnTo>
                  <a:cubicBezTo>
                    <a:pt x="7169" y="5474"/>
                    <a:pt x="7977" y="6028"/>
                    <a:pt x="8917" y="6092"/>
                  </a:cubicBezTo>
                  <a:lnTo>
                    <a:pt x="8917" y="6817"/>
                  </a:lnTo>
                  <a:lnTo>
                    <a:pt x="8464" y="6817"/>
                  </a:lnTo>
                  <a:cubicBezTo>
                    <a:pt x="8388" y="6817"/>
                    <a:pt x="8326" y="6878"/>
                    <a:pt x="8326" y="6954"/>
                  </a:cubicBezTo>
                  <a:lnTo>
                    <a:pt x="8326" y="9714"/>
                  </a:lnTo>
                  <a:cubicBezTo>
                    <a:pt x="8326" y="9880"/>
                    <a:pt x="8436" y="10095"/>
                    <a:pt x="8573" y="10190"/>
                  </a:cubicBezTo>
                  <a:cubicBezTo>
                    <a:pt x="8749" y="10315"/>
                    <a:pt x="8929" y="10369"/>
                    <a:pt x="9097" y="10369"/>
                  </a:cubicBezTo>
                  <a:cubicBezTo>
                    <a:pt x="9522" y="10369"/>
                    <a:pt x="9867" y="10024"/>
                    <a:pt x="9867" y="9600"/>
                  </a:cubicBezTo>
                  <a:lnTo>
                    <a:pt x="9867" y="7001"/>
                  </a:lnTo>
                  <a:cubicBezTo>
                    <a:pt x="9867" y="6899"/>
                    <a:pt x="9785" y="6816"/>
                    <a:pt x="9683" y="6816"/>
                  </a:cubicBezTo>
                  <a:lnTo>
                    <a:pt x="9277" y="6816"/>
                  </a:lnTo>
                  <a:lnTo>
                    <a:pt x="9277" y="6100"/>
                  </a:lnTo>
                  <a:cubicBezTo>
                    <a:pt x="10649" y="6006"/>
                    <a:pt x="11736" y="4856"/>
                    <a:pt x="11736" y="3458"/>
                  </a:cubicBezTo>
                  <a:cubicBezTo>
                    <a:pt x="11736" y="2906"/>
                    <a:pt x="11566" y="2393"/>
                    <a:pt x="11276" y="1968"/>
                  </a:cubicBezTo>
                  <a:lnTo>
                    <a:pt x="12192" y="1968"/>
                  </a:lnTo>
                  <a:lnTo>
                    <a:pt x="12192" y="10530"/>
                  </a:lnTo>
                  <a:cubicBezTo>
                    <a:pt x="12192" y="10668"/>
                    <a:pt x="12080" y="10781"/>
                    <a:pt x="11941" y="10781"/>
                  </a:cubicBezTo>
                  <a:lnTo>
                    <a:pt x="556" y="10781"/>
                  </a:lnTo>
                  <a:cubicBezTo>
                    <a:pt x="450" y="10781"/>
                    <a:pt x="366" y="10695"/>
                    <a:pt x="366" y="10589"/>
                  </a:cubicBezTo>
                  <a:lnTo>
                    <a:pt x="366" y="8421"/>
                  </a:lnTo>
                  <a:cubicBezTo>
                    <a:pt x="366" y="8373"/>
                    <a:pt x="341" y="8327"/>
                    <a:pt x="303" y="8301"/>
                  </a:cubicBezTo>
                  <a:cubicBezTo>
                    <a:pt x="263" y="8274"/>
                    <a:pt x="223" y="8262"/>
                    <a:pt x="185" y="8262"/>
                  </a:cubicBezTo>
                  <a:cubicBezTo>
                    <a:pt x="86" y="8262"/>
                    <a:pt x="5" y="8345"/>
                    <a:pt x="5" y="8446"/>
                  </a:cubicBezTo>
                  <a:lnTo>
                    <a:pt x="5" y="10521"/>
                  </a:lnTo>
                  <a:cubicBezTo>
                    <a:pt x="5" y="10864"/>
                    <a:pt x="283" y="11141"/>
                    <a:pt x="625" y="11141"/>
                  </a:cubicBezTo>
                  <a:lnTo>
                    <a:pt x="11966" y="11141"/>
                  </a:lnTo>
                  <a:cubicBezTo>
                    <a:pt x="12308" y="11141"/>
                    <a:pt x="12586" y="10864"/>
                    <a:pt x="12586" y="10521"/>
                  </a:cubicBezTo>
                  <a:lnTo>
                    <a:pt x="12586" y="623"/>
                  </a:lnTo>
                  <a:cubicBezTo>
                    <a:pt x="12587" y="279"/>
                    <a:pt x="12307" y="2"/>
                    <a:pt x="11966" y="2"/>
                  </a:cubicBezTo>
                  <a:lnTo>
                    <a:pt x="10946" y="2"/>
                  </a:lnTo>
                  <a:cubicBezTo>
                    <a:pt x="10841" y="2"/>
                    <a:pt x="10757" y="91"/>
                    <a:pt x="10767" y="199"/>
                  </a:cubicBezTo>
                  <a:cubicBezTo>
                    <a:pt x="10775" y="293"/>
                    <a:pt x="10860" y="362"/>
                    <a:pt x="10955" y="362"/>
                  </a:cubicBezTo>
                  <a:lnTo>
                    <a:pt x="11975" y="362"/>
                  </a:lnTo>
                  <a:cubicBezTo>
                    <a:pt x="12114" y="362"/>
                    <a:pt x="12227" y="475"/>
                    <a:pt x="12227" y="613"/>
                  </a:cubicBezTo>
                  <a:lnTo>
                    <a:pt x="12227" y="1575"/>
                  </a:lnTo>
                  <a:lnTo>
                    <a:pt x="11001" y="1575"/>
                  </a:lnTo>
                  <a:cubicBezTo>
                    <a:pt x="10520" y="1086"/>
                    <a:pt x="9850" y="784"/>
                    <a:pt x="9112" y="784"/>
                  </a:cubicBezTo>
                  <a:cubicBezTo>
                    <a:pt x="8374" y="784"/>
                    <a:pt x="7704" y="1086"/>
                    <a:pt x="7223" y="1575"/>
                  </a:cubicBezTo>
                  <a:lnTo>
                    <a:pt x="366" y="1575"/>
                  </a:lnTo>
                  <a:lnTo>
                    <a:pt x="366" y="623"/>
                  </a:lnTo>
                  <a:cubicBezTo>
                    <a:pt x="366" y="623"/>
                    <a:pt x="482" y="371"/>
                    <a:pt x="621" y="362"/>
                  </a:cubicBezTo>
                  <a:lnTo>
                    <a:pt x="10091" y="362"/>
                  </a:lnTo>
                  <a:cubicBezTo>
                    <a:pt x="10096" y="362"/>
                    <a:pt x="10101" y="363"/>
                    <a:pt x="10106" y="363"/>
                  </a:cubicBezTo>
                  <a:cubicBezTo>
                    <a:pt x="10201" y="363"/>
                    <a:pt x="10276" y="283"/>
                    <a:pt x="10276" y="185"/>
                  </a:cubicBezTo>
                  <a:cubicBezTo>
                    <a:pt x="10276" y="83"/>
                    <a:pt x="10194" y="1"/>
                    <a:pt x="10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805;p45">
              <a:extLst>
                <a:ext uri="{FF2B5EF4-FFF2-40B4-BE49-F238E27FC236}">
                  <a16:creationId xmlns:a16="http://schemas.microsoft.com/office/drawing/2014/main" id="{44299CB2-0467-100D-A9E7-46E2025C4965}"/>
                </a:ext>
              </a:extLst>
            </p:cNvPr>
            <p:cNvSpPr/>
            <p:nvPr/>
          </p:nvSpPr>
          <p:spPr>
            <a:xfrm>
              <a:off x="6483886" y="931331"/>
              <a:ext cx="13714" cy="201927"/>
            </a:xfrm>
            <a:custGeom>
              <a:avLst/>
              <a:gdLst/>
              <a:ahLst/>
              <a:cxnLst/>
              <a:rect l="l" t="t" r="r" b="b"/>
              <a:pathLst>
                <a:path w="362" h="5330" extrusionOk="0">
                  <a:moveTo>
                    <a:pt x="181" y="1"/>
                  </a:moveTo>
                  <a:cubicBezTo>
                    <a:pt x="82" y="1"/>
                    <a:pt x="0" y="83"/>
                    <a:pt x="0" y="185"/>
                  </a:cubicBezTo>
                  <a:lnTo>
                    <a:pt x="0" y="5140"/>
                  </a:lnTo>
                  <a:cubicBezTo>
                    <a:pt x="0" y="5228"/>
                    <a:pt x="58" y="5309"/>
                    <a:pt x="145" y="5326"/>
                  </a:cubicBezTo>
                  <a:cubicBezTo>
                    <a:pt x="157" y="5329"/>
                    <a:pt x="169" y="5330"/>
                    <a:pt x="181" y="5330"/>
                  </a:cubicBezTo>
                  <a:cubicBezTo>
                    <a:pt x="281" y="5330"/>
                    <a:pt x="362" y="5247"/>
                    <a:pt x="362" y="5145"/>
                  </a:cubicBezTo>
                  <a:lnTo>
                    <a:pt x="362" y="190"/>
                  </a:lnTo>
                  <a:cubicBezTo>
                    <a:pt x="362" y="102"/>
                    <a:pt x="304" y="21"/>
                    <a:pt x="218" y="5"/>
                  </a:cubicBezTo>
                  <a:cubicBezTo>
                    <a:pt x="206" y="2"/>
                    <a:pt x="193"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806;p45">
              <a:extLst>
                <a:ext uri="{FF2B5EF4-FFF2-40B4-BE49-F238E27FC236}">
                  <a16:creationId xmlns:a16="http://schemas.microsoft.com/office/drawing/2014/main" id="{ACE5FC21-CED7-BD6F-CA34-E211B8E8C50F}"/>
                </a:ext>
              </a:extLst>
            </p:cNvPr>
            <p:cNvSpPr/>
            <p:nvPr/>
          </p:nvSpPr>
          <p:spPr>
            <a:xfrm>
              <a:off x="6410162" y="949062"/>
              <a:ext cx="51940" cy="13676"/>
            </a:xfrm>
            <a:custGeom>
              <a:avLst/>
              <a:gdLst/>
              <a:ahLst/>
              <a:cxnLst/>
              <a:rect l="l" t="t" r="r" b="b"/>
              <a:pathLst>
                <a:path w="1371" h="361" extrusionOk="0">
                  <a:moveTo>
                    <a:pt x="197" y="1"/>
                  </a:moveTo>
                  <a:cubicBezTo>
                    <a:pt x="102" y="1"/>
                    <a:pt x="17" y="71"/>
                    <a:pt x="9" y="166"/>
                  </a:cubicBezTo>
                  <a:cubicBezTo>
                    <a:pt x="0" y="272"/>
                    <a:pt x="84" y="361"/>
                    <a:pt x="189" y="361"/>
                  </a:cubicBezTo>
                  <a:lnTo>
                    <a:pt x="1173" y="361"/>
                  </a:lnTo>
                  <a:cubicBezTo>
                    <a:pt x="1269" y="361"/>
                    <a:pt x="1354" y="292"/>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807;p45">
              <a:extLst>
                <a:ext uri="{FF2B5EF4-FFF2-40B4-BE49-F238E27FC236}">
                  <a16:creationId xmlns:a16="http://schemas.microsoft.com/office/drawing/2014/main" id="{8F61B374-4CC8-62AC-C564-92B44D68B532}"/>
                </a:ext>
              </a:extLst>
            </p:cNvPr>
            <p:cNvSpPr/>
            <p:nvPr/>
          </p:nvSpPr>
          <p:spPr>
            <a:xfrm>
              <a:off x="6410162" y="980127"/>
              <a:ext cx="51940" cy="13676"/>
            </a:xfrm>
            <a:custGeom>
              <a:avLst/>
              <a:gdLst/>
              <a:ahLst/>
              <a:cxnLst/>
              <a:rect l="l" t="t" r="r" b="b"/>
              <a:pathLst>
                <a:path w="1371" h="361" extrusionOk="0">
                  <a:moveTo>
                    <a:pt x="197" y="1"/>
                  </a:moveTo>
                  <a:cubicBezTo>
                    <a:pt x="102" y="1"/>
                    <a:pt x="17" y="70"/>
                    <a:pt x="9" y="165"/>
                  </a:cubicBezTo>
                  <a:cubicBezTo>
                    <a:pt x="0" y="272"/>
                    <a:pt x="84" y="361"/>
                    <a:pt x="189" y="361"/>
                  </a:cubicBezTo>
                  <a:lnTo>
                    <a:pt x="1173" y="361"/>
                  </a:lnTo>
                  <a:cubicBezTo>
                    <a:pt x="1269" y="361"/>
                    <a:pt x="1354" y="291"/>
                    <a:pt x="1362" y="196"/>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808;p45">
              <a:extLst>
                <a:ext uri="{FF2B5EF4-FFF2-40B4-BE49-F238E27FC236}">
                  <a16:creationId xmlns:a16="http://schemas.microsoft.com/office/drawing/2014/main" id="{795887C1-06BE-7AFF-BB20-40D50DD77FEF}"/>
                </a:ext>
              </a:extLst>
            </p:cNvPr>
            <p:cNvSpPr/>
            <p:nvPr/>
          </p:nvSpPr>
          <p:spPr>
            <a:xfrm>
              <a:off x="6410162" y="1009943"/>
              <a:ext cx="51902" cy="13676"/>
            </a:xfrm>
            <a:custGeom>
              <a:avLst/>
              <a:gdLst/>
              <a:ahLst/>
              <a:cxnLst/>
              <a:rect l="l" t="t" r="r" b="b"/>
              <a:pathLst>
                <a:path w="1370" h="361" extrusionOk="0">
                  <a:moveTo>
                    <a:pt x="197" y="0"/>
                  </a:moveTo>
                  <a:cubicBezTo>
                    <a:pt x="102" y="0"/>
                    <a:pt x="17" y="69"/>
                    <a:pt x="9" y="164"/>
                  </a:cubicBezTo>
                  <a:cubicBezTo>
                    <a:pt x="0" y="270"/>
                    <a:pt x="84" y="360"/>
                    <a:pt x="189" y="360"/>
                  </a:cubicBezTo>
                  <a:lnTo>
                    <a:pt x="1171" y="360"/>
                  </a:lnTo>
                  <a:cubicBezTo>
                    <a:pt x="1268" y="360"/>
                    <a:pt x="1353" y="290"/>
                    <a:pt x="1360" y="197"/>
                  </a:cubicBezTo>
                  <a:cubicBezTo>
                    <a:pt x="1369" y="89"/>
                    <a:pt x="1286" y="0"/>
                    <a:pt x="1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809;p45">
              <a:extLst>
                <a:ext uri="{FF2B5EF4-FFF2-40B4-BE49-F238E27FC236}">
                  <a16:creationId xmlns:a16="http://schemas.microsoft.com/office/drawing/2014/main" id="{D6BF3B38-EBD2-A649-8CB2-951C4BA121CC}"/>
                </a:ext>
              </a:extLst>
            </p:cNvPr>
            <p:cNvSpPr/>
            <p:nvPr/>
          </p:nvSpPr>
          <p:spPr>
            <a:xfrm>
              <a:off x="6410162" y="1040895"/>
              <a:ext cx="51940" cy="13714"/>
            </a:xfrm>
            <a:custGeom>
              <a:avLst/>
              <a:gdLst/>
              <a:ahLst/>
              <a:cxnLst/>
              <a:rect l="l" t="t" r="r" b="b"/>
              <a:pathLst>
                <a:path w="1371" h="362" extrusionOk="0">
                  <a:moveTo>
                    <a:pt x="197" y="0"/>
                  </a:moveTo>
                  <a:cubicBezTo>
                    <a:pt x="102" y="0"/>
                    <a:pt x="17" y="69"/>
                    <a:pt x="9" y="163"/>
                  </a:cubicBezTo>
                  <a:cubicBezTo>
                    <a:pt x="0" y="272"/>
                    <a:pt x="84" y="361"/>
                    <a:pt x="189" y="361"/>
                  </a:cubicBezTo>
                  <a:lnTo>
                    <a:pt x="1173" y="361"/>
                  </a:lnTo>
                  <a:cubicBezTo>
                    <a:pt x="1269" y="361"/>
                    <a:pt x="1354" y="292"/>
                    <a:pt x="1362" y="196"/>
                  </a:cubicBezTo>
                  <a:cubicBezTo>
                    <a:pt x="1370" y="89"/>
                    <a:pt x="1287" y="0"/>
                    <a:pt x="1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810;p45">
              <a:extLst>
                <a:ext uri="{FF2B5EF4-FFF2-40B4-BE49-F238E27FC236}">
                  <a16:creationId xmlns:a16="http://schemas.microsoft.com/office/drawing/2014/main" id="{BA57E9F0-2649-AF10-C117-96460946C749}"/>
                </a:ext>
              </a:extLst>
            </p:cNvPr>
            <p:cNvSpPr/>
            <p:nvPr/>
          </p:nvSpPr>
          <p:spPr>
            <a:xfrm>
              <a:off x="6410162" y="1070748"/>
              <a:ext cx="51940" cy="13639"/>
            </a:xfrm>
            <a:custGeom>
              <a:avLst/>
              <a:gdLst/>
              <a:ahLst/>
              <a:cxnLst/>
              <a:rect l="l" t="t" r="r" b="b"/>
              <a:pathLst>
                <a:path w="1371" h="360" extrusionOk="0">
                  <a:moveTo>
                    <a:pt x="197" y="1"/>
                  </a:moveTo>
                  <a:cubicBezTo>
                    <a:pt x="102" y="1"/>
                    <a:pt x="17" y="70"/>
                    <a:pt x="9" y="165"/>
                  </a:cubicBezTo>
                  <a:cubicBezTo>
                    <a:pt x="0" y="271"/>
                    <a:pt x="84" y="360"/>
                    <a:pt x="189" y="360"/>
                  </a:cubicBezTo>
                  <a:lnTo>
                    <a:pt x="1173" y="360"/>
                  </a:lnTo>
                  <a:cubicBezTo>
                    <a:pt x="1269" y="360"/>
                    <a:pt x="1354" y="291"/>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811;p45">
              <a:extLst>
                <a:ext uri="{FF2B5EF4-FFF2-40B4-BE49-F238E27FC236}">
                  <a16:creationId xmlns:a16="http://schemas.microsoft.com/office/drawing/2014/main" id="{39AEB9D8-1B5F-E2C5-8782-6E8423ACC95D}"/>
                </a:ext>
              </a:extLst>
            </p:cNvPr>
            <p:cNvSpPr/>
            <p:nvPr/>
          </p:nvSpPr>
          <p:spPr>
            <a:xfrm>
              <a:off x="6410162" y="1101776"/>
              <a:ext cx="51902" cy="13714"/>
            </a:xfrm>
            <a:custGeom>
              <a:avLst/>
              <a:gdLst/>
              <a:ahLst/>
              <a:cxnLst/>
              <a:rect l="l" t="t" r="r" b="b"/>
              <a:pathLst>
                <a:path w="1370" h="362" extrusionOk="0">
                  <a:moveTo>
                    <a:pt x="197" y="1"/>
                  </a:moveTo>
                  <a:cubicBezTo>
                    <a:pt x="102" y="1"/>
                    <a:pt x="17" y="70"/>
                    <a:pt x="9" y="164"/>
                  </a:cubicBezTo>
                  <a:cubicBezTo>
                    <a:pt x="0" y="271"/>
                    <a:pt x="84" y="361"/>
                    <a:pt x="189" y="361"/>
                  </a:cubicBezTo>
                  <a:lnTo>
                    <a:pt x="1171" y="361"/>
                  </a:lnTo>
                  <a:cubicBezTo>
                    <a:pt x="1268" y="361"/>
                    <a:pt x="1353" y="292"/>
                    <a:pt x="1360" y="198"/>
                  </a:cubicBezTo>
                  <a:cubicBezTo>
                    <a:pt x="1369" y="90"/>
                    <a:pt x="1286" y="1"/>
                    <a:pt x="1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52" name="Google Shape;1699;p42">
            <a:extLst>
              <a:ext uri="{FF2B5EF4-FFF2-40B4-BE49-F238E27FC236}">
                <a16:creationId xmlns:a16="http://schemas.microsoft.com/office/drawing/2014/main" id="{3F7755E9-F162-1A9E-8901-E22A6081B3CD}"/>
              </a:ext>
            </a:extLst>
          </p:cNvPr>
          <p:cNvGrpSpPr/>
          <p:nvPr/>
        </p:nvGrpSpPr>
        <p:grpSpPr>
          <a:xfrm>
            <a:off x="7609599" y="3487540"/>
            <a:ext cx="341661" cy="290896"/>
            <a:chOff x="2335403" y="748460"/>
            <a:chExt cx="477313" cy="406392"/>
          </a:xfrm>
        </p:grpSpPr>
        <p:sp>
          <p:nvSpPr>
            <p:cNvPr id="1753" name="Google Shape;1700;p42">
              <a:extLst>
                <a:ext uri="{FF2B5EF4-FFF2-40B4-BE49-F238E27FC236}">
                  <a16:creationId xmlns:a16="http://schemas.microsoft.com/office/drawing/2014/main" id="{A9922C28-F8A1-8362-1ECB-3251DDA0AE90}"/>
                </a:ext>
              </a:extLst>
            </p:cNvPr>
            <p:cNvSpPr/>
            <p:nvPr/>
          </p:nvSpPr>
          <p:spPr>
            <a:xfrm>
              <a:off x="2419697" y="928793"/>
              <a:ext cx="35044" cy="13676"/>
            </a:xfrm>
            <a:custGeom>
              <a:avLst/>
              <a:gdLst/>
              <a:ahLst/>
              <a:cxnLst/>
              <a:rect l="l" t="t" r="r" b="b"/>
              <a:pathLst>
                <a:path w="925" h="361" extrusionOk="0">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01;p42">
              <a:extLst>
                <a:ext uri="{FF2B5EF4-FFF2-40B4-BE49-F238E27FC236}">
                  <a16:creationId xmlns:a16="http://schemas.microsoft.com/office/drawing/2014/main" id="{214B4520-EBD0-10A2-AA22-6BC320662A6F}"/>
                </a:ext>
              </a:extLst>
            </p:cNvPr>
            <p:cNvSpPr/>
            <p:nvPr/>
          </p:nvSpPr>
          <p:spPr>
            <a:xfrm>
              <a:off x="2466106" y="928793"/>
              <a:ext cx="51713" cy="13676"/>
            </a:xfrm>
            <a:custGeom>
              <a:avLst/>
              <a:gdLst/>
              <a:ahLst/>
              <a:cxnLst/>
              <a:rect l="l" t="t" r="r" b="b"/>
              <a:pathLst>
                <a:path w="1365" h="361" extrusionOk="0">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02;p42">
              <a:extLst>
                <a:ext uri="{FF2B5EF4-FFF2-40B4-BE49-F238E27FC236}">
                  <a16:creationId xmlns:a16="http://schemas.microsoft.com/office/drawing/2014/main" id="{F17A0DEB-1DF6-DEB5-A819-73D44A062C2A}"/>
                </a:ext>
              </a:extLst>
            </p:cNvPr>
            <p:cNvSpPr/>
            <p:nvPr/>
          </p:nvSpPr>
          <p:spPr>
            <a:xfrm>
              <a:off x="2420152" y="900266"/>
              <a:ext cx="80354" cy="13676"/>
            </a:xfrm>
            <a:custGeom>
              <a:avLst/>
              <a:gdLst/>
              <a:ahLst/>
              <a:cxnLst/>
              <a:rect l="l" t="t" r="r" b="b"/>
              <a:pathLst>
                <a:path w="2121" h="361" extrusionOk="0">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03;p42">
              <a:extLst>
                <a:ext uri="{FF2B5EF4-FFF2-40B4-BE49-F238E27FC236}">
                  <a16:creationId xmlns:a16="http://schemas.microsoft.com/office/drawing/2014/main" id="{24E5E767-FA20-145F-DD0F-6A309C19ED17}"/>
                </a:ext>
              </a:extLst>
            </p:cNvPr>
            <p:cNvSpPr/>
            <p:nvPr/>
          </p:nvSpPr>
          <p:spPr>
            <a:xfrm>
              <a:off x="2419659" y="871700"/>
              <a:ext cx="35044" cy="13676"/>
            </a:xfrm>
            <a:custGeom>
              <a:avLst/>
              <a:gdLst/>
              <a:ahLst/>
              <a:cxnLst/>
              <a:rect l="l" t="t" r="r" b="b"/>
              <a:pathLst>
                <a:path w="925" h="361" extrusionOk="0">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04;p42">
              <a:extLst>
                <a:ext uri="{FF2B5EF4-FFF2-40B4-BE49-F238E27FC236}">
                  <a16:creationId xmlns:a16="http://schemas.microsoft.com/office/drawing/2014/main" id="{5C918633-A7A3-0B4D-5A26-DBAC37C6A4F2}"/>
                </a:ext>
              </a:extLst>
            </p:cNvPr>
            <p:cNvSpPr/>
            <p:nvPr/>
          </p:nvSpPr>
          <p:spPr>
            <a:xfrm>
              <a:off x="2466485" y="871700"/>
              <a:ext cx="84597" cy="13676"/>
            </a:xfrm>
            <a:custGeom>
              <a:avLst/>
              <a:gdLst/>
              <a:ahLst/>
              <a:cxnLst/>
              <a:rect l="l" t="t" r="r" b="b"/>
              <a:pathLst>
                <a:path w="2233" h="361" extrusionOk="0">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05;p42">
              <a:extLst>
                <a:ext uri="{FF2B5EF4-FFF2-40B4-BE49-F238E27FC236}">
                  <a16:creationId xmlns:a16="http://schemas.microsoft.com/office/drawing/2014/main" id="{29987819-A394-46A8-3B17-2043D4EE6E62}"/>
                </a:ext>
              </a:extLst>
            </p:cNvPr>
            <p:cNvSpPr/>
            <p:nvPr/>
          </p:nvSpPr>
          <p:spPr>
            <a:xfrm>
              <a:off x="2428714" y="978953"/>
              <a:ext cx="61828" cy="72171"/>
            </a:xfrm>
            <a:custGeom>
              <a:avLst/>
              <a:gdLst/>
              <a:ahLst/>
              <a:cxnLst/>
              <a:rect l="l" t="t" r="r" b="b"/>
              <a:pathLst>
                <a:path w="1632" h="1905" extrusionOk="0">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06;p42">
              <a:extLst>
                <a:ext uri="{FF2B5EF4-FFF2-40B4-BE49-F238E27FC236}">
                  <a16:creationId xmlns:a16="http://schemas.microsoft.com/office/drawing/2014/main" id="{120C3C96-D649-E7B0-ED72-BE49D2D35CD9}"/>
                </a:ext>
              </a:extLst>
            </p:cNvPr>
            <p:cNvSpPr/>
            <p:nvPr/>
          </p:nvSpPr>
          <p:spPr>
            <a:xfrm>
              <a:off x="2492701" y="998388"/>
              <a:ext cx="48265" cy="52660"/>
            </a:xfrm>
            <a:custGeom>
              <a:avLst/>
              <a:gdLst/>
              <a:ahLst/>
              <a:cxnLst/>
              <a:rect l="l" t="t" r="r" b="b"/>
              <a:pathLst>
                <a:path w="1274" h="1390" extrusionOk="0">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07;p42">
              <a:extLst>
                <a:ext uri="{FF2B5EF4-FFF2-40B4-BE49-F238E27FC236}">
                  <a16:creationId xmlns:a16="http://schemas.microsoft.com/office/drawing/2014/main" id="{8A749F1D-AA51-8825-2B77-77478FF21E4A}"/>
                </a:ext>
              </a:extLst>
            </p:cNvPr>
            <p:cNvSpPr/>
            <p:nvPr/>
          </p:nvSpPr>
          <p:spPr>
            <a:xfrm>
              <a:off x="2597264" y="977437"/>
              <a:ext cx="36635" cy="75164"/>
            </a:xfrm>
            <a:custGeom>
              <a:avLst/>
              <a:gdLst/>
              <a:ahLst/>
              <a:cxnLst/>
              <a:rect l="l" t="t" r="r" b="b"/>
              <a:pathLst>
                <a:path w="967" h="1984" extrusionOk="0">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08;p42">
              <a:extLst>
                <a:ext uri="{FF2B5EF4-FFF2-40B4-BE49-F238E27FC236}">
                  <a16:creationId xmlns:a16="http://schemas.microsoft.com/office/drawing/2014/main" id="{C007A91A-9789-8E88-3912-0E32A5EBC98A}"/>
                </a:ext>
              </a:extLst>
            </p:cNvPr>
            <p:cNvSpPr/>
            <p:nvPr/>
          </p:nvSpPr>
          <p:spPr>
            <a:xfrm>
              <a:off x="2692507" y="977513"/>
              <a:ext cx="36673" cy="75126"/>
            </a:xfrm>
            <a:custGeom>
              <a:avLst/>
              <a:gdLst/>
              <a:ahLst/>
              <a:cxnLst/>
              <a:rect l="l" t="t" r="r" b="b"/>
              <a:pathLst>
                <a:path w="968" h="1983" extrusionOk="0">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09;p42">
              <a:extLst>
                <a:ext uri="{FF2B5EF4-FFF2-40B4-BE49-F238E27FC236}">
                  <a16:creationId xmlns:a16="http://schemas.microsoft.com/office/drawing/2014/main" id="{86C5403E-EDCB-4AA2-5FD4-BBE7832AF3A3}"/>
                </a:ext>
              </a:extLst>
            </p:cNvPr>
            <p:cNvSpPr/>
            <p:nvPr/>
          </p:nvSpPr>
          <p:spPr>
            <a:xfrm>
              <a:off x="2643749" y="978536"/>
              <a:ext cx="39249" cy="72891"/>
            </a:xfrm>
            <a:custGeom>
              <a:avLst/>
              <a:gdLst/>
              <a:ahLst/>
              <a:cxnLst/>
              <a:rect l="l" t="t" r="r" b="b"/>
              <a:pathLst>
                <a:path w="1036" h="1924" extrusionOk="0">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10;p42">
              <a:extLst>
                <a:ext uri="{FF2B5EF4-FFF2-40B4-BE49-F238E27FC236}">
                  <a16:creationId xmlns:a16="http://schemas.microsoft.com/office/drawing/2014/main" id="{7D581CCE-A463-5DB8-1656-463D989F8349}"/>
                </a:ext>
              </a:extLst>
            </p:cNvPr>
            <p:cNvSpPr/>
            <p:nvPr/>
          </p:nvSpPr>
          <p:spPr>
            <a:xfrm>
              <a:off x="2335403" y="748460"/>
              <a:ext cx="477313" cy="406392"/>
            </a:xfrm>
            <a:custGeom>
              <a:avLst/>
              <a:gdLst/>
              <a:ahLst/>
              <a:cxnLst/>
              <a:rect l="l" t="t" r="r" b="b"/>
              <a:pathLst>
                <a:path w="12599" h="10727" extrusionOk="0">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11;p42">
              <a:extLst>
                <a:ext uri="{FF2B5EF4-FFF2-40B4-BE49-F238E27FC236}">
                  <a16:creationId xmlns:a16="http://schemas.microsoft.com/office/drawing/2014/main" id="{CDACC189-3F1C-7709-B1D7-DEF48B928DF7}"/>
                </a:ext>
              </a:extLst>
            </p:cNvPr>
            <p:cNvSpPr/>
            <p:nvPr/>
          </p:nvSpPr>
          <p:spPr>
            <a:xfrm>
              <a:off x="2716147" y="788278"/>
              <a:ext cx="60540" cy="53418"/>
            </a:xfrm>
            <a:custGeom>
              <a:avLst/>
              <a:gdLst/>
              <a:ahLst/>
              <a:cxnLst/>
              <a:rect l="l" t="t" r="r" b="b"/>
              <a:pathLst>
                <a:path w="1598" h="1410" extrusionOk="0">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28" name="Google Shape;1748;p44">
            <a:extLst>
              <a:ext uri="{FF2B5EF4-FFF2-40B4-BE49-F238E27FC236}">
                <a16:creationId xmlns:a16="http://schemas.microsoft.com/office/drawing/2014/main" id="{EB0BFD87-9B48-C166-9DEC-09C280A52274}"/>
              </a:ext>
            </a:extLst>
          </p:cNvPr>
          <p:cNvSpPr txBox="1">
            <a:spLocks/>
          </p:cNvSpPr>
          <p:nvPr/>
        </p:nvSpPr>
        <p:spPr>
          <a:xfrm>
            <a:off x="3670437" y="1965817"/>
            <a:ext cx="1803126" cy="589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ctr"/>
            <a:r>
              <a:rPr lang="en-US" sz="1200" b="1">
                <a:latin typeface="Poppins" panose="00000500000000000000" pitchFamily="2" charset="0"/>
                <a:cs typeface="Poppins" panose="00000500000000000000" pitchFamily="2" charset="0"/>
              </a:rPr>
              <a:t>Associate Professor,</a:t>
            </a:r>
          </a:p>
          <a:p>
            <a:pPr marL="0" indent="0" algn="ctr"/>
            <a:r>
              <a:rPr lang="en-US" sz="1200" b="1">
                <a:latin typeface="Poppins" panose="00000500000000000000" pitchFamily="2" charset="0"/>
                <a:cs typeface="Poppins" panose="00000500000000000000" pitchFamily="2" charset="0"/>
              </a:rPr>
              <a:t>Dept. of CSE, JnU</a:t>
            </a:r>
            <a:endParaRPr lang="en-US" sz="1200" b="1" dirty="0">
              <a:latin typeface="Poppins" panose="00000500000000000000" pitchFamily="2" charset="0"/>
              <a:cs typeface="Poppins" panose="00000500000000000000" pitchFamily="2" charset="0"/>
            </a:endParaRPr>
          </a:p>
        </p:txBody>
      </p:sp>
      <p:sp>
        <p:nvSpPr>
          <p:cNvPr id="29" name="Google Shape;1751;p44">
            <a:extLst>
              <a:ext uri="{FF2B5EF4-FFF2-40B4-BE49-F238E27FC236}">
                <a16:creationId xmlns:a16="http://schemas.microsoft.com/office/drawing/2014/main" id="{8E908E0C-47D3-C631-6618-F7D9D5556093}"/>
              </a:ext>
            </a:extLst>
          </p:cNvPr>
          <p:cNvSpPr txBox="1">
            <a:spLocks/>
          </p:cNvSpPr>
          <p:nvPr/>
        </p:nvSpPr>
        <p:spPr>
          <a:xfrm>
            <a:off x="3531174" y="1477291"/>
            <a:ext cx="2081652"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ctr"/>
            <a:r>
              <a:rPr lang="en-US" sz="1600" b="1" dirty="0">
                <a:solidFill>
                  <a:srgbClr val="0C0A9E"/>
                </a:solidFill>
                <a:latin typeface="Poppins" panose="00000500000000000000" pitchFamily="2" charset="0"/>
                <a:cs typeface="Poppins" panose="00000500000000000000" pitchFamily="2" charset="0"/>
              </a:rPr>
              <a:t>Dr. </a:t>
            </a:r>
            <a:r>
              <a:rPr lang="en-US" sz="1600" b="1" dirty="0" err="1">
                <a:solidFill>
                  <a:srgbClr val="0C0A9E"/>
                </a:solidFill>
                <a:latin typeface="Poppins" panose="00000500000000000000" pitchFamily="2" charset="0"/>
                <a:cs typeface="Poppins" panose="00000500000000000000" pitchFamily="2" charset="0"/>
              </a:rPr>
              <a:t>Sajeeb</a:t>
            </a:r>
            <a:r>
              <a:rPr lang="en-US" sz="1600" b="1" dirty="0">
                <a:solidFill>
                  <a:srgbClr val="0C0A9E"/>
                </a:solidFill>
                <a:latin typeface="Poppins" panose="00000500000000000000" pitchFamily="2" charset="0"/>
                <a:cs typeface="Poppins" panose="00000500000000000000" pitchFamily="2" charset="0"/>
              </a:rPr>
              <a:t> Saha</a:t>
            </a:r>
          </a:p>
        </p:txBody>
      </p:sp>
      <p:sp>
        <p:nvSpPr>
          <p:cNvPr id="30" name="Google Shape;1752;p44">
            <a:extLst>
              <a:ext uri="{FF2B5EF4-FFF2-40B4-BE49-F238E27FC236}">
                <a16:creationId xmlns:a16="http://schemas.microsoft.com/office/drawing/2014/main" id="{06D625C9-85C2-B0B1-E293-8C4798E26A01}"/>
              </a:ext>
            </a:extLst>
          </p:cNvPr>
          <p:cNvSpPr txBox="1">
            <a:spLocks/>
          </p:cNvSpPr>
          <p:nvPr/>
        </p:nvSpPr>
        <p:spPr>
          <a:xfrm>
            <a:off x="3732765" y="1726930"/>
            <a:ext cx="1721436" cy="40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ctr"/>
            <a:r>
              <a:rPr lang="en-US" sz="1200" dirty="0"/>
              <a:t>Course Instructor</a:t>
            </a:r>
          </a:p>
        </p:txBody>
      </p:sp>
      <p:pic>
        <p:nvPicPr>
          <p:cNvPr id="31" name="Google Shape;1754;p44">
            <a:extLst>
              <a:ext uri="{FF2B5EF4-FFF2-40B4-BE49-F238E27FC236}">
                <a16:creationId xmlns:a16="http://schemas.microsoft.com/office/drawing/2014/main" id="{B4130FC0-4823-E864-B338-D2FCF8917816}"/>
              </a:ext>
            </a:extLst>
          </p:cNvPr>
          <p:cNvPicPr preferRelativeResize="0">
            <a:picLocks/>
          </p:cNvPicPr>
          <p:nvPr/>
        </p:nvPicPr>
        <p:blipFill>
          <a:blip r:embed="rId3"/>
          <a:srcRect t="8061" b="8061"/>
          <a:stretch/>
        </p:blipFill>
        <p:spPr>
          <a:xfrm>
            <a:off x="3967216" y="407311"/>
            <a:ext cx="1209567" cy="1014564"/>
          </a:xfrm>
          <a:prstGeom prst="snip1Rect">
            <a:avLst>
              <a:gd name="adj" fmla="val 16667"/>
            </a:avLst>
          </a:prstGeom>
          <a:noFill/>
          <a:ln>
            <a:noFill/>
          </a:ln>
          <a:effectLst>
            <a:outerShdw blurRad="63500" sx="102000" sy="102000" algn="ctr" rotWithShape="0">
              <a:prstClr val="black">
                <a:alpha val="40000"/>
              </a:prstClr>
            </a:outerShdw>
          </a:effectLst>
        </p:spPr>
      </p:pic>
      <p:pic>
        <p:nvPicPr>
          <p:cNvPr id="32" name="Google Shape;1754;p44">
            <a:extLst>
              <a:ext uri="{FF2B5EF4-FFF2-40B4-BE49-F238E27FC236}">
                <a16:creationId xmlns:a16="http://schemas.microsoft.com/office/drawing/2014/main" id="{90E77101-5E95-B74C-AD42-4A116F8E9B66}"/>
              </a:ext>
            </a:extLst>
          </p:cNvPr>
          <p:cNvPicPr preferRelativeResize="0">
            <a:picLocks/>
          </p:cNvPicPr>
          <p:nvPr/>
        </p:nvPicPr>
        <p:blipFill>
          <a:blip r:embed="rId4"/>
          <a:srcRect t="8061" b="8061"/>
          <a:stretch/>
        </p:blipFill>
        <p:spPr>
          <a:xfrm>
            <a:off x="6820252" y="1603470"/>
            <a:ext cx="1209567" cy="1014564"/>
          </a:xfrm>
          <a:prstGeom prst="snip1Rect">
            <a:avLst>
              <a:gd name="adj" fmla="val 16667"/>
            </a:avLst>
          </a:prstGeom>
          <a:noFill/>
          <a:ln>
            <a:noFill/>
          </a:ln>
          <a:effectLst>
            <a:outerShdw blurRad="63500" sx="102000" sy="102000" algn="ctr" rotWithShape="0">
              <a:prstClr val="black">
                <a:alpha val="40000"/>
              </a:prstClr>
            </a:outerShdw>
          </a:effectLst>
        </p:spPr>
      </p:pic>
      <p:pic>
        <p:nvPicPr>
          <p:cNvPr id="33" name="Google Shape;1754;p44">
            <a:extLst>
              <a:ext uri="{FF2B5EF4-FFF2-40B4-BE49-F238E27FC236}">
                <a16:creationId xmlns:a16="http://schemas.microsoft.com/office/drawing/2014/main" id="{4A6AD32C-6403-6A87-D668-3D0995B63EF0}"/>
              </a:ext>
            </a:extLst>
          </p:cNvPr>
          <p:cNvPicPr preferRelativeResize="0">
            <a:picLocks/>
          </p:cNvPicPr>
          <p:nvPr/>
        </p:nvPicPr>
        <p:blipFill>
          <a:blip r:embed="rId5"/>
          <a:srcRect t="8061" b="8061"/>
          <a:stretch/>
        </p:blipFill>
        <p:spPr>
          <a:xfrm>
            <a:off x="1114181" y="1594304"/>
            <a:ext cx="1209567" cy="1014564"/>
          </a:xfrm>
          <a:prstGeom prst="snip1Rect">
            <a:avLst>
              <a:gd name="adj" fmla="val 16667"/>
            </a:avLst>
          </a:prstGeom>
          <a:noFill/>
          <a:ln>
            <a:noFill/>
          </a:ln>
          <a:effectLst>
            <a:outerShdw blurRad="63500" sx="102000" sy="102000" algn="ctr" rotWithShape="0">
              <a:prstClr val="black">
                <a:alpha val="40000"/>
              </a:prstClr>
            </a:outerShdw>
          </a:effectLst>
        </p:spPr>
      </p:pic>
      <p:sp>
        <p:nvSpPr>
          <p:cNvPr id="34" name="Google Shape;1751;p44">
            <a:extLst>
              <a:ext uri="{FF2B5EF4-FFF2-40B4-BE49-F238E27FC236}">
                <a16:creationId xmlns:a16="http://schemas.microsoft.com/office/drawing/2014/main" id="{4A22389B-9A3D-3AB4-885B-3833037DEBBC}"/>
              </a:ext>
            </a:extLst>
          </p:cNvPr>
          <p:cNvSpPr txBox="1">
            <a:spLocks/>
          </p:cNvSpPr>
          <p:nvPr/>
        </p:nvSpPr>
        <p:spPr>
          <a:xfrm>
            <a:off x="6062421" y="2608868"/>
            <a:ext cx="2725228"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lgn="ctr"/>
            <a:r>
              <a:rPr lang="en-US" sz="1400" dirty="0">
                <a:solidFill>
                  <a:srgbClr val="0C0A9E"/>
                </a:solidFill>
                <a:latin typeface="Poppins" panose="00000500000000000000" pitchFamily="2" charset="0"/>
                <a:cs typeface="Poppins" panose="00000500000000000000" pitchFamily="2" charset="0"/>
              </a:rPr>
              <a:t>Md. Waliul Islam Rayhan</a:t>
            </a:r>
          </a:p>
        </p:txBody>
      </p:sp>
      <p:sp>
        <p:nvSpPr>
          <p:cNvPr id="35" name="Google Shape;1751;p44">
            <a:extLst>
              <a:ext uri="{FF2B5EF4-FFF2-40B4-BE49-F238E27FC236}">
                <a16:creationId xmlns:a16="http://schemas.microsoft.com/office/drawing/2014/main" id="{69EB8BBF-B9D8-6352-7DD4-E3144BE59E50}"/>
              </a:ext>
            </a:extLst>
          </p:cNvPr>
          <p:cNvSpPr txBox="1">
            <a:spLocks/>
          </p:cNvSpPr>
          <p:nvPr/>
        </p:nvSpPr>
        <p:spPr>
          <a:xfrm>
            <a:off x="820210" y="2608868"/>
            <a:ext cx="1797508"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lgn="ctr"/>
            <a:r>
              <a:rPr lang="en-US" sz="1400" dirty="0">
                <a:solidFill>
                  <a:srgbClr val="0C0A9E"/>
                </a:solidFill>
                <a:latin typeface="Poppins" panose="00000500000000000000" pitchFamily="2" charset="0"/>
                <a:cs typeface="Poppins" panose="00000500000000000000" pitchFamily="2" charset="0"/>
              </a:rPr>
              <a:t>Nishat Mahmud</a:t>
            </a:r>
          </a:p>
        </p:txBody>
      </p:sp>
      <p:sp>
        <p:nvSpPr>
          <p:cNvPr id="37" name="Google Shape;1752;p44">
            <a:extLst>
              <a:ext uri="{FF2B5EF4-FFF2-40B4-BE49-F238E27FC236}">
                <a16:creationId xmlns:a16="http://schemas.microsoft.com/office/drawing/2014/main" id="{072FA0C4-8B3E-BD31-90ED-BA952BA859B0}"/>
              </a:ext>
            </a:extLst>
          </p:cNvPr>
          <p:cNvSpPr txBox="1">
            <a:spLocks/>
          </p:cNvSpPr>
          <p:nvPr/>
        </p:nvSpPr>
        <p:spPr>
          <a:xfrm>
            <a:off x="858246" y="2858509"/>
            <a:ext cx="1721436" cy="40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ctr"/>
            <a:r>
              <a:rPr lang="en-US" sz="1200" dirty="0"/>
              <a:t>B190305003</a:t>
            </a:r>
          </a:p>
        </p:txBody>
      </p:sp>
      <p:sp>
        <p:nvSpPr>
          <p:cNvPr id="38" name="Google Shape;1752;p44">
            <a:extLst>
              <a:ext uri="{FF2B5EF4-FFF2-40B4-BE49-F238E27FC236}">
                <a16:creationId xmlns:a16="http://schemas.microsoft.com/office/drawing/2014/main" id="{00921D45-8BE9-422F-2C22-9426E4545F41}"/>
              </a:ext>
            </a:extLst>
          </p:cNvPr>
          <p:cNvSpPr txBox="1">
            <a:spLocks/>
          </p:cNvSpPr>
          <p:nvPr/>
        </p:nvSpPr>
        <p:spPr>
          <a:xfrm>
            <a:off x="6564320" y="2858509"/>
            <a:ext cx="1721436" cy="40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ctr"/>
            <a:r>
              <a:rPr lang="en-US" sz="1200" dirty="0"/>
              <a:t>B190305034</a:t>
            </a:r>
          </a:p>
        </p:txBody>
      </p:sp>
      <p:sp>
        <p:nvSpPr>
          <p:cNvPr id="39" name="Google Shape;1667;p42">
            <a:extLst>
              <a:ext uri="{FF2B5EF4-FFF2-40B4-BE49-F238E27FC236}">
                <a16:creationId xmlns:a16="http://schemas.microsoft.com/office/drawing/2014/main" id="{46B9BD92-7CA4-0EAB-77E4-7A9236534882}"/>
              </a:ext>
            </a:extLst>
          </p:cNvPr>
          <p:cNvSpPr txBox="1">
            <a:spLocks noGrp="1"/>
          </p:cNvSpPr>
          <p:nvPr>
            <p:ph type="title"/>
          </p:nvPr>
        </p:nvSpPr>
        <p:spPr>
          <a:xfrm>
            <a:off x="858243" y="3443866"/>
            <a:ext cx="7427514" cy="5727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2500" dirty="0">
                <a:solidFill>
                  <a:srgbClr val="0097A7"/>
                </a:solidFill>
              </a:rPr>
              <a:t>Internet and Web Programming (Project)</a:t>
            </a:r>
            <a:br>
              <a:rPr lang="en" sz="2500" dirty="0">
                <a:solidFill>
                  <a:srgbClr val="0097A7"/>
                </a:solidFill>
              </a:rPr>
            </a:br>
            <a:r>
              <a:rPr lang="en" sz="2000" dirty="0">
                <a:solidFill>
                  <a:schemeClr val="tx1"/>
                </a:solidFill>
              </a:rPr>
              <a:t>Course Code: CSE-3109</a:t>
            </a:r>
            <a:endParaRPr sz="2000" dirty="0">
              <a:solidFill>
                <a:schemeClr val="tx1"/>
              </a:solidFill>
              <a:latin typeface="Poppins" panose="00000500000000000000" pitchFamily="2" charset="0"/>
              <a:cs typeface="Poppins" panose="000005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18" name="Google Shape;2018;p49"/>
          <p:cNvGrpSpPr/>
          <p:nvPr/>
        </p:nvGrpSpPr>
        <p:grpSpPr>
          <a:xfrm>
            <a:off x="811245" y="2970391"/>
            <a:ext cx="4398257" cy="134100"/>
            <a:chOff x="2320635" y="3019701"/>
            <a:chExt cx="4398257"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20" name="Google Shape;2020;p49"/>
            <p:cNvCxnSpPr>
              <a:cxnSpLocks/>
            </p:cNvCxnSpPr>
            <p:nvPr/>
          </p:nvCxnSpPr>
          <p:spPr>
            <a:xfrm>
              <a:off x="2320635" y="3086750"/>
              <a:ext cx="4302015"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Image always reinforce </a:t>
            </a:r>
            <a:endParaRPr dirty="0"/>
          </a:p>
          <a:p>
            <a:pPr marL="0" lvl="0" indent="0" algn="l" rtl="0">
              <a:spcBef>
                <a:spcPts val="0"/>
              </a:spcBef>
              <a:spcAft>
                <a:spcPts val="0"/>
              </a:spcAft>
              <a:buNone/>
            </a:pPr>
            <a:r>
              <a:rPr lang="en" dirty="0"/>
              <a:t>the concept</a:t>
            </a:r>
            <a:endParaRPr dirty="0"/>
          </a:p>
        </p:txBody>
      </p:sp>
      <p:sp>
        <p:nvSpPr>
          <p:cNvPr id="1843" name="Google Shape;1843;p46"/>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You can give a brief description</a:t>
            </a:r>
            <a:r>
              <a:rPr lang="en" dirty="0"/>
              <a:t> of the topic you want to talk about here. For example, if you want to talk about Mercury, you can say that it’s the smallest planet in the entire Solar System</a:t>
            </a:r>
            <a:endParaRPr dirty="0"/>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852" name="Google Shape;1852;p46"/>
          <p:cNvPicPr preferRelativeResize="0">
            <a:picLocks noGrp="1"/>
          </p:cNvPicPr>
          <p:nvPr>
            <p:ph type="pic" idx="2"/>
          </p:nvPr>
        </p:nvPicPr>
        <p:blipFill rotWithShape="1">
          <a:blip r:embed="rId3">
            <a:alphaModFix/>
          </a:blip>
          <a:srcRect l="33895" r="6732"/>
          <a:stretch/>
        </p:blipFill>
        <p:spPr>
          <a:xfrm>
            <a:off x="4135800" y="539500"/>
            <a:ext cx="4295100" cy="4069200"/>
          </a:xfrm>
          <a:prstGeom prst="snip1Rect">
            <a:avLst>
              <a:gd name="adj" fmla="val 16667"/>
            </a:avLst>
          </a:prstGeom>
        </p:spPr>
      </p:pic>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TotalTime>
  <Words>406</Words>
  <Application>Microsoft Office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Poppins</vt:lpstr>
      <vt:lpstr>IBM Plex Mono</vt:lpstr>
      <vt:lpstr>Arial</vt:lpstr>
      <vt:lpstr>Proxima Nova</vt:lpstr>
      <vt:lpstr>Open Sans</vt:lpstr>
      <vt:lpstr>Introduction to Coding Workshop by Slidesgo</vt:lpstr>
      <vt:lpstr>Slidesgo Final Pages</vt:lpstr>
      <vt:lpstr>e-Desk</vt:lpstr>
      <vt:lpstr>Current Problems</vt:lpstr>
      <vt:lpstr>PowerPoint Presentation</vt:lpstr>
      <vt:lpstr>PowerPoint Presentation</vt:lpstr>
      <vt:lpstr>PowerPoint Presentation</vt:lpstr>
      <vt:lpstr>PowerPoint Presentation</vt:lpstr>
      <vt:lpstr>Internet and Web Programming (Project) Course Code: CSE-3109</vt:lpstr>
      <vt:lpstr>Thank You</vt:lpstr>
      <vt:lpstr>Image always reinforce  the concept</vt:lpstr>
      <vt:lpstr>You can use this graph</vt:lpstr>
      <vt:lpstr>Mockups</vt:lpstr>
      <vt:lpstr>Thanks!</vt:lpstr>
      <vt:lpstr>Use our editable graphic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e-Desk</dc:title>
  <dc:creator>Rhythm</dc:creator>
  <cp:lastModifiedBy>Rhythm</cp:lastModifiedBy>
  <cp:revision>68</cp:revision>
  <dcterms:modified xsi:type="dcterms:W3CDTF">2023-08-20T06:42:16Z</dcterms:modified>
</cp:coreProperties>
</file>