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1" r:id="rId18"/>
    <p:sldId id="289" r:id="rId19"/>
    <p:sldId id="29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9D5C-85CA-448E-A0BB-9A21F1D80E3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FCCF-EC05-49B2-8517-AD8EA939CC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65988-AFB1-42AC-9646-467CEC6E724E}" type="slidenum">
              <a:rPr lang="en-US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AA21-3FC7-41D3-8609-3D90C5B157E1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C51D-4E92-48F9-B519-BC37175CDD18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35C74-CE9D-4303-8234-608A05EE9B7C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34F0A-BC07-425D-A09C-D157C359DD03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4A890-DB47-45BD-9B61-E935B3C983B4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901A3-B6D2-4188-8618-1530108D1C0C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98DE-35BB-40E1-81E5-540F4984D0D8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5D352-5B63-432B-B699-1DF5E9B21A55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EDFF0-A41C-4BF5-9175-E0759FEFB206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A403A-E104-40C5-9DD9-BF13D078FC1D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4C9CD-2680-4530-B02C-6959717FE18C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E678A-2A45-4200-94F6-5747BFDEE7AE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1EB66-5C91-4AAA-A508-08CB85101F28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974BE-0D79-4C2B-A8F0-56099912AA26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BB0EF-0785-4824-95EF-A6AEC066064C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6E186-BA19-4982-95F3-D4DC6122A5FC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8474-066E-415A-8BBE-423B23F2DF59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CE97-35C2-490B-87A7-F015B50FCC07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77F6-BFAB-48D0-8730-84C314553BE6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D38-9B52-4DEA-BA4F-2D33BDB187AC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00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23C4-5B7E-4557-8937-F42D70122A10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9832-8CE0-4B89-A00A-2FA94F50B18D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FC9A-0270-4791-A8C5-BC33EB2B132F}" type="datetime1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5B5-264B-400B-989F-B3E74F78B7C3}" type="datetime1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6C2-E646-433B-86A0-E75BC0518DAC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369B-7C19-446D-806D-B055FE5242FB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8B6-3E38-434A-815C-AE13C5756588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FB37-9770-46E0-8A2B-1B8CAC942411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752600"/>
          </a:xfrm>
        </p:spPr>
        <p:txBody>
          <a:bodyPr>
            <a:noAutofit/>
          </a:bodyPr>
          <a:lstStyle/>
          <a:p>
            <a:r>
              <a:rPr lang="en-US" sz="5400" dirty="0"/>
              <a:t>The String Instructions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82296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Chapter 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Moving a String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MOVSW	; word form of MOVSB</a:t>
            </a:r>
          </a:p>
          <a:p>
            <a:pPr eaLnBrk="1" hangingPunct="1">
              <a:defRPr/>
            </a:pPr>
            <a:r>
              <a:rPr lang="en-US"/>
              <a:t>Copies the contents of the word addressed by DS:SI to the word addressed by ES:DI. The contents of the source word are unchanged.</a:t>
            </a:r>
          </a:p>
          <a:p>
            <a:pPr eaLnBrk="1" hangingPunct="1">
              <a:defRPr/>
            </a:pPr>
            <a:r>
              <a:rPr lang="en-US"/>
              <a:t>After the word has been moved, both SI and DI are automatically incremented by 2 if DF=0, or decremented by 2 if DF=1.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Store String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STOSB	; store string byte</a:t>
            </a:r>
          </a:p>
          <a:p>
            <a:pPr eaLnBrk="1" hangingPunct="1">
              <a:defRPr/>
            </a:pPr>
            <a:r>
              <a:rPr lang="en-US"/>
              <a:t>Moves the contents of AL register to the byte addressed by ES:DI. DI is incremented if DF=0 or decremented if DF=1.</a:t>
            </a:r>
          </a:p>
          <a:p>
            <a:pPr eaLnBrk="1" hangingPunct="1">
              <a:defRPr/>
            </a:pPr>
            <a:r>
              <a:rPr lang="en-US"/>
              <a:t>STOSW	; store string word</a:t>
            </a:r>
          </a:p>
          <a:p>
            <a:pPr eaLnBrk="1" hangingPunct="1">
              <a:defRPr/>
            </a:pPr>
            <a:r>
              <a:rPr lang="en-US"/>
              <a:t>Moves the contents of AX register to the word addressed by ES:DI. DI is incremented by 2 if DF=0 or decremented if DF=1.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MOV AX, @Data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MOV ES, AX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LEA DI, string1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CLD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MOV AL, ‘A’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STOSB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STOSB</a:t>
            </a:r>
          </a:p>
        </p:txBody>
      </p:sp>
      <p:sp>
        <p:nvSpPr>
          <p:cNvPr id="358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Store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752600"/>
          <a:ext cx="5181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STOSB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STOSB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Second STOSB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991894" y="24765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905500" y="3542506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743700" y="4686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Load String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LODSB	; load string byte</a:t>
            </a:r>
          </a:p>
          <a:p>
            <a:pPr eaLnBrk="1" hangingPunct="1">
              <a:defRPr/>
            </a:pPr>
            <a:r>
              <a:rPr lang="en-US"/>
              <a:t>Moves the byte addressed by DS:SI into AL. SI is incremented if DF=0 or decremented if DF=1.</a:t>
            </a:r>
          </a:p>
          <a:p>
            <a:pPr eaLnBrk="1" hangingPunct="1">
              <a:defRPr/>
            </a:pPr>
            <a:r>
              <a:rPr lang="en-US"/>
              <a:t>LODSW	; load string word</a:t>
            </a:r>
          </a:p>
          <a:p>
            <a:pPr eaLnBrk="1" hangingPunct="1">
              <a:defRPr/>
            </a:pPr>
            <a:r>
              <a:rPr lang="en-US"/>
              <a:t>Moves the word addressed by DS:SI into AX. SI is increased by 2 if DF=0 or decreased by 2 if DF=1.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/>
              <a:t>	.Data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dirty="0"/>
              <a:t>String1 DB ‘ABC$’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/>
              <a:t>	.Code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MOV AX, @Data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MOV DS, AX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LEA SI, String1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CLD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LODSB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LODSB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Load 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2087880"/>
          <a:ext cx="443675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LODSB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LODOSB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AL=‘A’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Second LODSB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AL=‘B’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105400" y="2819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791994" y="3961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628606" y="5257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Scan String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SCASB	; scan string byte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Can be used to examine a string for a target byte. The target byte is contained in 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SCASB subtracts the string byte pointed to by ES:DI from the contents of AL and uses the result to set the flags</a:t>
            </a:r>
            <a:r>
              <a:rPr lang="en-US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DI is incremented if DF=0 or decremented if DF=1.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SCASW	; scan string word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target word is in AX.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	.Data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String1 DB ‘ABC$’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	MOV AX, @Data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MOV ES,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LEA DI, String1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CLD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MOV AL, ‘B’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SCASB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	SCASB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  <p:sp>
        <p:nvSpPr>
          <p:cNvPr id="4403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Scan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2" y="2057400"/>
          <a:ext cx="53063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SCASB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AL=‘B’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SCASB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AL=‘B’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8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</a:t>
                      </a:r>
                      <a:r>
                        <a:rPr lang="en-US"/>
                        <a:t>Second SCASB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AL=‘B’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686300" y="2857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372894" y="3923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1348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CX is initialized to the number of bytes in the string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REPNE SCASB ; Repeat SCASB while not equal to 			target </a:t>
            </a:r>
          </a:p>
          <a:p>
            <a:r>
              <a:rPr lang="en-US" dirty="0"/>
              <a:t>Repeatedly subtract each string byte from AL, update DI and decrements CX until the target is found or CX=0.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Compare String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CMPSB	; compare string bytes</a:t>
            </a:r>
          </a:p>
          <a:p>
            <a:pPr eaLnBrk="1" hangingPunct="1">
              <a:defRPr/>
            </a:pPr>
            <a:r>
              <a:rPr lang="en-US"/>
              <a:t>Subtracts the byte with address ES:DI from the byte with address DS:SI and sets the flags. Then both SI and DI are incremented or decremented depending on DF.</a:t>
            </a:r>
          </a:p>
          <a:p>
            <a:pPr eaLnBrk="1" hangingPunct="1">
              <a:defRPr/>
            </a:pPr>
            <a:r>
              <a:rPr lang="en-US"/>
              <a:t>CMPSW	; compare string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	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String1 DB ‘ACD$’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String2 DB ‘ABC’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	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AX, @Data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DS,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ES,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LEA SI, String1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LEA DI,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CLD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CMPSB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CMPSB</a:t>
            </a:r>
          </a:p>
        </p:txBody>
      </p:sp>
      <p:sp>
        <p:nvSpPr>
          <p:cNvPr id="481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Compare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1143000"/>
          <a:ext cx="5181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CMPSB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CMPSB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CMPSB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4953000" y="1904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9537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790406" y="3656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790406" y="4418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704806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704806" y="6323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memory string or string is an array of bytes or words.</a:t>
            </a:r>
          </a:p>
          <a:p>
            <a:pPr eaLnBrk="1" hangingPunct="1">
              <a:defRPr/>
            </a:pPr>
            <a:r>
              <a:rPr lang="en-US"/>
              <a:t>We will see instructions to:</a:t>
            </a:r>
          </a:p>
          <a:p>
            <a:pPr lvl="2" eaLnBrk="1" hangingPunct="1">
              <a:defRPr/>
            </a:pPr>
            <a:r>
              <a:rPr lang="en-US"/>
              <a:t>Copy a string into another string</a:t>
            </a:r>
          </a:p>
          <a:p>
            <a:pPr lvl="2" eaLnBrk="1" hangingPunct="1">
              <a:defRPr/>
            </a:pPr>
            <a:r>
              <a:rPr lang="en-US"/>
              <a:t>Search a string for a particular byte or word</a:t>
            </a:r>
          </a:p>
          <a:p>
            <a:pPr lvl="2" eaLnBrk="1" hangingPunct="1">
              <a:defRPr/>
            </a:pPr>
            <a:r>
              <a:rPr lang="en-US"/>
              <a:t>Store characters in a string</a:t>
            </a:r>
          </a:p>
          <a:p>
            <a:pPr lvl="2" eaLnBrk="1" hangingPunct="1">
              <a:defRPr/>
            </a:pPr>
            <a:r>
              <a:rPr lang="en-US"/>
              <a:t>Compare strings of characters alphabetically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82887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Handwriting" pitchFamily="66" charset="0"/>
              </a:rPr>
              <a:t>Thanks…….</a:t>
            </a:r>
            <a:endParaRPr lang="en-US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Direction Flag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direction flag (DF) is a control flag. The control flags are used to control the processor’s operations.</a:t>
            </a:r>
          </a:p>
          <a:p>
            <a:pPr eaLnBrk="1" hangingPunct="1">
              <a:defRPr/>
            </a:pPr>
            <a:r>
              <a:rPr lang="en-US"/>
              <a:t>The direction flag (DF) determines the direction in which string operations will proceed.</a:t>
            </a:r>
          </a:p>
          <a:p>
            <a:pPr eaLnBrk="1" hangingPunct="1">
              <a:defRPr/>
            </a:pPr>
            <a:r>
              <a:rPr lang="en-US"/>
              <a:t>These operation are implemented using two index registers: SI and DI.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String1 db ‘</a:t>
            </a:r>
            <a:r>
              <a:rPr lang="en-US" sz="2800" dirty="0" err="1"/>
              <a:t>abcd</a:t>
            </a:r>
            <a:r>
              <a:rPr lang="en-US" sz="2800" dirty="0"/>
              <a:t>$’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Offset		ASCII character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0200h			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0201h			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0202h			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If DF=0, SI and DI proceed in the direction of increasing memory addresses from left to right across the string. Conversely, if DF=1, SI and DI will proceed in the direction of decreasing memory addresses from right to left.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946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Direction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CLD and STD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 make DF=0, use the CLD instruction</a:t>
            </a:r>
          </a:p>
          <a:p>
            <a:pPr eaLnBrk="1" hangingPunct="1">
              <a:defRPr/>
            </a:pPr>
            <a:r>
              <a:rPr lang="en-US"/>
              <a:t>CLD	; clear direction flag</a:t>
            </a:r>
          </a:p>
          <a:p>
            <a:pPr eaLnBrk="1" hangingPunct="1">
              <a:defRPr/>
            </a:pPr>
            <a:r>
              <a:rPr lang="en-US"/>
              <a:t>To make DF=1, use the STD instruction</a:t>
            </a:r>
          </a:p>
          <a:p>
            <a:pPr eaLnBrk="1" hangingPunct="1">
              <a:defRPr/>
            </a:pPr>
            <a:r>
              <a:rPr lang="en-US"/>
              <a:t>STD	; set direction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Moving a String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MOVSB</a:t>
            </a:r>
          </a:p>
          <a:p>
            <a:pPr eaLnBrk="1" hangingPunct="1">
              <a:defRPr/>
            </a:pPr>
            <a:r>
              <a:rPr lang="en-US" dirty="0"/>
              <a:t>Copies the contents of the byte addressed by DS:SI to the byte addressed by ES:DI. The contents of the source byte are unchanged.</a:t>
            </a:r>
          </a:p>
          <a:p>
            <a:pPr eaLnBrk="1" hangingPunct="1">
              <a:defRPr/>
            </a:pPr>
            <a:r>
              <a:rPr lang="en-US" dirty="0"/>
              <a:t>After the byte has been moved, both SI and DI are automatically incremented if DF=0, or decremented if DF=1.</a:t>
            </a:r>
          </a:p>
          <a:p>
            <a:pPr eaLnBrk="1" hangingPunct="1">
              <a:defRPr/>
            </a:pPr>
            <a:r>
              <a:rPr lang="en-US" dirty="0"/>
              <a:t>Permits memory to memory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	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String1 DB ‘HELLO$’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String2 DB 5 dup (?)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	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AX, @Data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DS,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 ES, 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LEA SI, String1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LEA DI,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CLD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MOVSB ;	String2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MOVSB ;	 String2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560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Moving a String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733800" y="1524000"/>
          <a:ext cx="5181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MOVSB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MOVSB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5400000">
            <a:off x="4991894" y="217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0306" y="2932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904706" y="4075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904706" y="4761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REP Prefix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MOVSB moves only a single byte from the source string to the destination string. To move the entire string, first initialize CX to the number N of bytes in the source string and execute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600" b="1"/>
              <a:t>   	REP MOVSB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REP prefix causes MOVSB to be executed N times. After each MOVSB, CX is decremented until it becomes 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copy string1 to string2 we execute: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CLD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LEA SI, String1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LEA DI, String2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/>
              <a:t>MOV CX,6 </a:t>
            </a:r>
            <a:r>
              <a:rPr lang="en-US" sz="3200" dirty="0"/>
              <a:t>; Number of characters in String1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REP MOVSB</a:t>
            </a:r>
          </a:p>
        </p:txBody>
      </p:sp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REP Prefix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1302</Words>
  <Application>Microsoft Office PowerPoint</Application>
  <PresentationFormat>On-screen Show (4:3)</PresentationFormat>
  <Paragraphs>266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Handwriting</vt:lpstr>
      <vt:lpstr>Wingdings</vt:lpstr>
      <vt:lpstr>Office Theme</vt:lpstr>
      <vt:lpstr>The String Instructions</vt:lpstr>
      <vt:lpstr>Overview</vt:lpstr>
      <vt:lpstr>The Direction Flag</vt:lpstr>
      <vt:lpstr>The Direction Flag</vt:lpstr>
      <vt:lpstr>CLD and STD</vt:lpstr>
      <vt:lpstr>Moving a String</vt:lpstr>
      <vt:lpstr>Moving a String</vt:lpstr>
      <vt:lpstr>The REP Prefix</vt:lpstr>
      <vt:lpstr>The REP Prefix</vt:lpstr>
      <vt:lpstr>Moving a String</vt:lpstr>
      <vt:lpstr>Store String</vt:lpstr>
      <vt:lpstr>Store String</vt:lpstr>
      <vt:lpstr>Load String</vt:lpstr>
      <vt:lpstr>Load String</vt:lpstr>
      <vt:lpstr>Scan String</vt:lpstr>
      <vt:lpstr>Scan String</vt:lpstr>
      <vt:lpstr>Scan String</vt:lpstr>
      <vt:lpstr>Compare String</vt:lpstr>
      <vt:lpstr>Compare String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Sohel</dc:creator>
  <cp:lastModifiedBy>Rayhan</cp:lastModifiedBy>
  <cp:revision>337</cp:revision>
  <dcterms:created xsi:type="dcterms:W3CDTF">2006-08-16T00:00:00Z</dcterms:created>
  <dcterms:modified xsi:type="dcterms:W3CDTF">2023-07-25T16:53:04Z</dcterms:modified>
</cp:coreProperties>
</file>