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53"/>
  </p:notesMasterIdLst>
  <p:sldIdLst>
    <p:sldId id="271" r:id="rId3"/>
    <p:sldId id="256" r:id="rId4"/>
    <p:sldId id="326" r:id="rId5"/>
    <p:sldId id="332" r:id="rId6"/>
    <p:sldId id="334" r:id="rId7"/>
    <p:sldId id="328" r:id="rId8"/>
    <p:sldId id="329" r:id="rId9"/>
    <p:sldId id="335" r:id="rId10"/>
    <p:sldId id="336" r:id="rId11"/>
    <p:sldId id="337" r:id="rId12"/>
    <p:sldId id="338" r:id="rId13"/>
    <p:sldId id="339" r:id="rId14"/>
    <p:sldId id="340" r:id="rId15"/>
    <p:sldId id="359" r:id="rId16"/>
    <p:sldId id="360" r:id="rId17"/>
    <p:sldId id="362" r:id="rId18"/>
    <p:sldId id="363" r:id="rId19"/>
    <p:sldId id="365" r:id="rId20"/>
    <p:sldId id="36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353" r:id="rId33"/>
    <p:sldId id="354" r:id="rId34"/>
    <p:sldId id="355" r:id="rId35"/>
    <p:sldId id="356" r:id="rId36"/>
    <p:sldId id="357" r:id="rId37"/>
    <p:sldId id="358" r:id="rId38"/>
    <p:sldId id="366" r:id="rId39"/>
    <p:sldId id="367" r:id="rId40"/>
    <p:sldId id="368" r:id="rId41"/>
    <p:sldId id="369" r:id="rId42"/>
    <p:sldId id="370" r:id="rId43"/>
    <p:sldId id="371" r:id="rId44"/>
    <p:sldId id="372" r:id="rId45"/>
    <p:sldId id="373" r:id="rId46"/>
    <p:sldId id="374" r:id="rId47"/>
    <p:sldId id="375" r:id="rId48"/>
    <p:sldId id="377" r:id="rId49"/>
    <p:sldId id="382" r:id="rId50"/>
    <p:sldId id="376" r:id="rId51"/>
    <p:sldId id="315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714" autoAdjust="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6D87E-28D3-4DE0-A21C-FF67DA5E19CF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07D27-5A8D-4F99-A9AE-E48E7CF66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87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F73EB13A-BB82-4389-870E-C4A944BF2544}" type="slidenum">
              <a:rPr lang="en-US" altLang="en-US">
                <a:latin typeface="Arial" panose="020B0604020202020204" pitchFamily="34" charset="0"/>
              </a:rPr>
              <a:pPr/>
              <a:t>45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3700" y="692150"/>
            <a:ext cx="6070600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en-US" altLang="en-US" smtClean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en-US" altLang="en-US" smtClean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en-US" altLang="en-US" smtClean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en-US" altLang="en-US" smtClean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en-US" altLang="en-US" smtClean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en-US" altLang="en-US" smtClean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en-US" altLang="en-US" smtClean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en-US" altLang="en-US" smtClean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en-US" altLang="en-US" smtClean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358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AF4583-6993-4A70-B997-D70095C455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61568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Footer Placeholder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46BC315-CC36-4739-806D-98FBCB1956D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6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 rtlCol="0">
            <a:normAutofit/>
          </a:bodyPr>
          <a:lstStyle/>
          <a:p>
            <a:pPr lvl="0"/>
            <a:endParaRPr lang="en-IN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4BDB22-7BF5-4358-B9CB-909F7F9C7A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4305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9525">
              <a:lnSpc>
                <a:spcPts val="870"/>
              </a:lnSpc>
            </a:pPr>
            <a:r>
              <a:rPr lang="en-US" spc="-26" smtClean="0"/>
              <a:t>5 </a:t>
            </a:r>
            <a:r>
              <a:rPr lang="en-US" spc="-8" smtClean="0"/>
              <a:t>December</a:t>
            </a:r>
            <a:r>
              <a:rPr lang="en-US" spc="-30" smtClean="0"/>
              <a:t> </a:t>
            </a:r>
            <a:r>
              <a:rPr lang="en-US" spc="-26" smtClean="0"/>
              <a:t>2016</a:t>
            </a:r>
            <a:endParaRPr lang="en-US" spc="-26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9525">
              <a:lnSpc>
                <a:spcPts val="870"/>
              </a:lnSpc>
            </a:pPr>
            <a:r>
              <a:rPr lang="en-US" spc="-38" smtClean="0"/>
              <a:t>Law </a:t>
            </a:r>
            <a:r>
              <a:rPr lang="en-US" spc="11" smtClean="0"/>
              <a:t>Of </a:t>
            </a:r>
            <a:r>
              <a:rPr lang="en-US" spc="-8" smtClean="0"/>
              <a:t>Demand </a:t>
            </a:r>
            <a:r>
              <a:rPr lang="en-US" spc="4" smtClean="0"/>
              <a:t>Group</a:t>
            </a:r>
            <a:r>
              <a:rPr lang="en-US" spc="49" smtClean="0"/>
              <a:t> </a:t>
            </a:r>
            <a:r>
              <a:rPr lang="en-US" spc="-26" smtClean="0"/>
              <a:t>1</a:t>
            </a:r>
            <a:endParaRPr lang="en-US" spc="-26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9050">
              <a:lnSpc>
                <a:spcPts val="870"/>
              </a:lnSpc>
            </a:pPr>
            <a:fld id="{81D60167-4931-47E6-BA6A-407CBD079E47}" type="slidenum">
              <a:rPr lang="en-US" spc="-26" smtClean="0"/>
              <a:pPr marL="19050">
                <a:lnSpc>
                  <a:spcPts val="870"/>
                </a:lnSpc>
              </a:pPr>
              <a:t>‹#›</a:t>
            </a:fld>
            <a:endParaRPr lang="en-US" spc="-26" dirty="0"/>
          </a:p>
        </p:txBody>
      </p:sp>
    </p:spTree>
    <p:extLst>
      <p:ext uri="{BB962C8B-B14F-4D97-AF65-F5344CB8AC3E}">
        <p14:creationId xmlns:p14="http://schemas.microsoft.com/office/powerpoint/2010/main" val="1845027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4091" y="1266266"/>
            <a:ext cx="1595818" cy="507831"/>
          </a:xfrm>
        </p:spPr>
        <p:txBody>
          <a:bodyPr lIns="0" tIns="0" rIns="0" bIns="0"/>
          <a:lstStyle>
            <a:lvl1pPr>
              <a:defRPr sz="3300" b="1" i="1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66913" y="2149856"/>
            <a:ext cx="5394960" cy="276999"/>
          </a:xfrm>
        </p:spPr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9525">
              <a:lnSpc>
                <a:spcPts val="870"/>
              </a:lnSpc>
            </a:pPr>
            <a:r>
              <a:rPr lang="en-US" spc="-26" smtClean="0"/>
              <a:t>5 </a:t>
            </a:r>
            <a:r>
              <a:rPr lang="en-US" spc="-8" smtClean="0"/>
              <a:t>December</a:t>
            </a:r>
            <a:r>
              <a:rPr lang="en-US" spc="-30" smtClean="0"/>
              <a:t> </a:t>
            </a:r>
            <a:r>
              <a:rPr lang="en-US" spc="-26" smtClean="0"/>
              <a:t>2016</a:t>
            </a:r>
            <a:endParaRPr lang="en-US" spc="-26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9525">
              <a:lnSpc>
                <a:spcPts val="870"/>
              </a:lnSpc>
            </a:pPr>
            <a:r>
              <a:rPr lang="en-US" spc="-38" smtClean="0"/>
              <a:t>Law </a:t>
            </a:r>
            <a:r>
              <a:rPr lang="en-US" spc="11" smtClean="0"/>
              <a:t>Of </a:t>
            </a:r>
            <a:r>
              <a:rPr lang="en-US" spc="-8" smtClean="0"/>
              <a:t>Demand </a:t>
            </a:r>
            <a:r>
              <a:rPr lang="en-US" spc="4" smtClean="0"/>
              <a:t>Group</a:t>
            </a:r>
            <a:r>
              <a:rPr lang="en-US" spc="49" smtClean="0"/>
              <a:t> </a:t>
            </a:r>
            <a:r>
              <a:rPr lang="en-US" spc="-26" smtClean="0"/>
              <a:t>1</a:t>
            </a:r>
            <a:endParaRPr lang="en-US" spc="-26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9050">
              <a:lnSpc>
                <a:spcPts val="870"/>
              </a:lnSpc>
            </a:pPr>
            <a:fld id="{81D60167-4931-47E6-BA6A-407CBD079E47}" type="slidenum">
              <a:rPr lang="en-US" spc="-26" smtClean="0"/>
              <a:pPr marL="19050">
                <a:lnSpc>
                  <a:spcPts val="870"/>
                </a:lnSpc>
              </a:pPr>
              <a:t>‹#›</a:t>
            </a:fld>
            <a:endParaRPr lang="en-US" spc="-26" dirty="0"/>
          </a:p>
        </p:txBody>
      </p:sp>
    </p:spTree>
    <p:extLst>
      <p:ext uri="{BB962C8B-B14F-4D97-AF65-F5344CB8AC3E}">
        <p14:creationId xmlns:p14="http://schemas.microsoft.com/office/powerpoint/2010/main" val="3646875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4091" y="1266266"/>
            <a:ext cx="1595818" cy="507831"/>
          </a:xfrm>
        </p:spPr>
        <p:txBody>
          <a:bodyPr lIns="0" tIns="0" rIns="0" bIns="0"/>
          <a:lstStyle>
            <a:lvl1pPr>
              <a:defRPr sz="3300" b="1" i="1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9525">
              <a:lnSpc>
                <a:spcPts val="870"/>
              </a:lnSpc>
            </a:pPr>
            <a:r>
              <a:rPr lang="en-US" spc="-26" smtClean="0"/>
              <a:t>5 </a:t>
            </a:r>
            <a:r>
              <a:rPr lang="en-US" spc="-8" smtClean="0"/>
              <a:t>December</a:t>
            </a:r>
            <a:r>
              <a:rPr lang="en-US" spc="-30" smtClean="0"/>
              <a:t> </a:t>
            </a:r>
            <a:r>
              <a:rPr lang="en-US" spc="-26" smtClean="0"/>
              <a:t>2016</a:t>
            </a:r>
            <a:endParaRPr lang="en-US" spc="-26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9525">
              <a:lnSpc>
                <a:spcPts val="870"/>
              </a:lnSpc>
            </a:pPr>
            <a:r>
              <a:rPr lang="en-US" spc="-38" smtClean="0"/>
              <a:t>Law </a:t>
            </a:r>
            <a:r>
              <a:rPr lang="en-US" spc="11" smtClean="0"/>
              <a:t>Of </a:t>
            </a:r>
            <a:r>
              <a:rPr lang="en-US" spc="-8" smtClean="0"/>
              <a:t>Demand </a:t>
            </a:r>
            <a:r>
              <a:rPr lang="en-US" spc="4" smtClean="0"/>
              <a:t>Group</a:t>
            </a:r>
            <a:r>
              <a:rPr lang="en-US" spc="49" smtClean="0"/>
              <a:t> </a:t>
            </a:r>
            <a:r>
              <a:rPr lang="en-US" spc="-26" smtClean="0"/>
              <a:t>1</a:t>
            </a:r>
            <a:endParaRPr lang="en-US" spc="-26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9050">
              <a:lnSpc>
                <a:spcPts val="870"/>
              </a:lnSpc>
            </a:pPr>
            <a:fld id="{81D60167-4931-47E6-BA6A-407CBD079E47}" type="slidenum">
              <a:rPr lang="en-US" spc="-26" smtClean="0"/>
              <a:pPr marL="19050">
                <a:lnSpc>
                  <a:spcPts val="870"/>
                </a:lnSpc>
              </a:pPr>
              <a:t>‹#›</a:t>
            </a:fld>
            <a:endParaRPr lang="en-US" spc="-26" dirty="0"/>
          </a:p>
        </p:txBody>
      </p:sp>
    </p:spTree>
    <p:extLst>
      <p:ext uri="{BB962C8B-B14F-4D97-AF65-F5344CB8AC3E}">
        <p14:creationId xmlns:p14="http://schemas.microsoft.com/office/powerpoint/2010/main" val="14364245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bk object 17"/>
          <p:cNvSpPr/>
          <p:nvPr/>
        </p:nvSpPr>
        <p:spPr>
          <a:xfrm>
            <a:off x="456057" y="609600"/>
            <a:ext cx="8229600" cy="5638800"/>
          </a:xfrm>
          <a:custGeom>
            <a:avLst/>
            <a:gdLst/>
            <a:ahLst/>
            <a:cxnLst/>
            <a:rect l="l" t="t" r="r" b="b"/>
            <a:pathLst>
              <a:path w="10972800" h="5638800">
                <a:moveTo>
                  <a:pt x="0" y="5638800"/>
                </a:moveTo>
                <a:lnTo>
                  <a:pt x="10972800" y="5638800"/>
                </a:lnTo>
                <a:lnTo>
                  <a:pt x="10972800" y="0"/>
                </a:lnTo>
                <a:lnTo>
                  <a:pt x="0" y="0"/>
                </a:lnTo>
                <a:lnTo>
                  <a:pt x="0" y="5638800"/>
                </a:lnTo>
                <a:close/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bk object 18"/>
          <p:cNvSpPr/>
          <p:nvPr/>
        </p:nvSpPr>
        <p:spPr>
          <a:xfrm>
            <a:off x="0" y="3153155"/>
            <a:ext cx="571500" cy="606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bk object 19"/>
          <p:cNvSpPr/>
          <p:nvPr/>
        </p:nvSpPr>
        <p:spPr>
          <a:xfrm>
            <a:off x="8578215" y="3153155"/>
            <a:ext cx="565784" cy="6065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bk object 20"/>
          <p:cNvSpPr/>
          <p:nvPr/>
        </p:nvSpPr>
        <p:spPr>
          <a:xfrm>
            <a:off x="1046988" y="2421635"/>
            <a:ext cx="7055644" cy="0"/>
          </a:xfrm>
          <a:custGeom>
            <a:avLst/>
            <a:gdLst/>
            <a:ahLst/>
            <a:cxnLst/>
            <a:rect l="l" t="t" r="r" b="b"/>
            <a:pathLst>
              <a:path w="9407525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4091" y="1266266"/>
            <a:ext cx="1595818" cy="507831"/>
          </a:xfrm>
        </p:spPr>
        <p:txBody>
          <a:bodyPr lIns="0" tIns="0" rIns="0" bIns="0"/>
          <a:lstStyle>
            <a:lvl1pPr>
              <a:defRPr sz="3300" b="1" i="1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9525">
              <a:lnSpc>
                <a:spcPts val="870"/>
              </a:lnSpc>
            </a:pPr>
            <a:r>
              <a:rPr lang="en-US" spc="-26" smtClean="0"/>
              <a:t>5 </a:t>
            </a:r>
            <a:r>
              <a:rPr lang="en-US" spc="-8" smtClean="0"/>
              <a:t>December</a:t>
            </a:r>
            <a:r>
              <a:rPr lang="en-US" spc="-30" smtClean="0"/>
              <a:t> </a:t>
            </a:r>
            <a:r>
              <a:rPr lang="en-US" spc="-26" smtClean="0"/>
              <a:t>2016</a:t>
            </a:r>
            <a:endParaRPr lang="en-US" spc="-26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9525">
              <a:lnSpc>
                <a:spcPts val="870"/>
              </a:lnSpc>
            </a:pPr>
            <a:r>
              <a:rPr lang="en-US" spc="-38" smtClean="0"/>
              <a:t>Law </a:t>
            </a:r>
            <a:r>
              <a:rPr lang="en-US" spc="11" smtClean="0"/>
              <a:t>Of </a:t>
            </a:r>
            <a:r>
              <a:rPr lang="en-US" spc="-8" smtClean="0"/>
              <a:t>Demand </a:t>
            </a:r>
            <a:r>
              <a:rPr lang="en-US" spc="4" smtClean="0"/>
              <a:t>Group</a:t>
            </a:r>
            <a:r>
              <a:rPr lang="en-US" spc="49" smtClean="0"/>
              <a:t> </a:t>
            </a:r>
            <a:r>
              <a:rPr lang="en-US" spc="-26" smtClean="0"/>
              <a:t>1</a:t>
            </a:r>
            <a:endParaRPr lang="en-US" spc="-26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9050">
              <a:lnSpc>
                <a:spcPts val="870"/>
              </a:lnSpc>
            </a:pPr>
            <a:fld id="{81D60167-4931-47E6-BA6A-407CBD079E47}" type="slidenum">
              <a:rPr lang="en-US" spc="-26" smtClean="0"/>
              <a:pPr marL="19050">
                <a:lnSpc>
                  <a:spcPts val="870"/>
                </a:lnSpc>
              </a:pPr>
              <a:t>‹#›</a:t>
            </a:fld>
            <a:endParaRPr lang="en-US" spc="-26" dirty="0"/>
          </a:p>
        </p:txBody>
      </p:sp>
    </p:spTree>
    <p:extLst>
      <p:ext uri="{BB962C8B-B14F-4D97-AF65-F5344CB8AC3E}">
        <p14:creationId xmlns:p14="http://schemas.microsoft.com/office/powerpoint/2010/main" val="14269113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9525">
              <a:lnSpc>
                <a:spcPts val="870"/>
              </a:lnSpc>
            </a:pPr>
            <a:r>
              <a:rPr lang="en-US" spc="-26" smtClean="0"/>
              <a:t>5 </a:t>
            </a:r>
            <a:r>
              <a:rPr lang="en-US" spc="-8" smtClean="0"/>
              <a:t>December</a:t>
            </a:r>
            <a:r>
              <a:rPr lang="en-US" spc="-30" smtClean="0"/>
              <a:t> </a:t>
            </a:r>
            <a:r>
              <a:rPr lang="en-US" spc="-26" smtClean="0"/>
              <a:t>2016</a:t>
            </a:r>
            <a:endParaRPr lang="en-US" spc="-26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9525">
              <a:lnSpc>
                <a:spcPts val="870"/>
              </a:lnSpc>
            </a:pPr>
            <a:r>
              <a:rPr lang="en-US" spc="-38" smtClean="0"/>
              <a:t>Law </a:t>
            </a:r>
            <a:r>
              <a:rPr lang="en-US" spc="11" smtClean="0"/>
              <a:t>Of </a:t>
            </a:r>
            <a:r>
              <a:rPr lang="en-US" spc="-8" smtClean="0"/>
              <a:t>Demand </a:t>
            </a:r>
            <a:r>
              <a:rPr lang="en-US" spc="4" smtClean="0"/>
              <a:t>Group</a:t>
            </a:r>
            <a:r>
              <a:rPr lang="en-US" spc="49" smtClean="0"/>
              <a:t> </a:t>
            </a:r>
            <a:r>
              <a:rPr lang="en-US" spc="-26" smtClean="0"/>
              <a:t>1</a:t>
            </a:r>
            <a:endParaRPr lang="en-US" spc="-26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9050">
              <a:lnSpc>
                <a:spcPts val="870"/>
              </a:lnSpc>
            </a:pPr>
            <a:fld id="{81D60167-4931-47E6-BA6A-407CBD079E47}" type="slidenum">
              <a:rPr lang="en-US" spc="-26" smtClean="0"/>
              <a:pPr marL="19050">
                <a:lnSpc>
                  <a:spcPts val="870"/>
                </a:lnSpc>
              </a:pPr>
              <a:t>‹#›</a:t>
            </a:fld>
            <a:endParaRPr lang="en-US" spc="-26" dirty="0"/>
          </a:p>
        </p:txBody>
      </p:sp>
    </p:spTree>
    <p:extLst>
      <p:ext uri="{BB962C8B-B14F-4D97-AF65-F5344CB8AC3E}">
        <p14:creationId xmlns:p14="http://schemas.microsoft.com/office/powerpoint/2010/main" val="1508694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7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bk object 17"/>
          <p:cNvSpPr/>
          <p:nvPr/>
        </p:nvSpPr>
        <p:spPr>
          <a:xfrm>
            <a:off x="456057" y="609600"/>
            <a:ext cx="8229600" cy="5638800"/>
          </a:xfrm>
          <a:custGeom>
            <a:avLst/>
            <a:gdLst/>
            <a:ahLst/>
            <a:cxnLst/>
            <a:rect l="l" t="t" r="r" b="b"/>
            <a:pathLst>
              <a:path w="10972800" h="5638800">
                <a:moveTo>
                  <a:pt x="0" y="5638800"/>
                </a:moveTo>
                <a:lnTo>
                  <a:pt x="10972800" y="5638800"/>
                </a:lnTo>
                <a:lnTo>
                  <a:pt x="10972800" y="0"/>
                </a:lnTo>
                <a:lnTo>
                  <a:pt x="0" y="0"/>
                </a:lnTo>
                <a:lnTo>
                  <a:pt x="0" y="5638800"/>
                </a:lnTo>
                <a:close/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bk object 18"/>
          <p:cNvSpPr/>
          <p:nvPr/>
        </p:nvSpPr>
        <p:spPr>
          <a:xfrm>
            <a:off x="0" y="3153155"/>
            <a:ext cx="571500" cy="6065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bk object 19"/>
          <p:cNvSpPr/>
          <p:nvPr/>
        </p:nvSpPr>
        <p:spPr>
          <a:xfrm>
            <a:off x="8578215" y="3153155"/>
            <a:ext cx="565784" cy="6065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4091" y="1266266"/>
            <a:ext cx="1595818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1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66913" y="2149856"/>
            <a:ext cx="539496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972586" y="6029455"/>
            <a:ext cx="675799" cy="1154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9525">
              <a:lnSpc>
                <a:spcPts val="870"/>
              </a:lnSpc>
            </a:pPr>
            <a:r>
              <a:rPr lang="en-US" spc="-26" smtClean="0"/>
              <a:t>5 </a:t>
            </a:r>
            <a:r>
              <a:rPr lang="en-US" spc="-8" smtClean="0"/>
              <a:t>December</a:t>
            </a:r>
            <a:r>
              <a:rPr lang="en-US" spc="-30" smtClean="0"/>
              <a:t> </a:t>
            </a:r>
            <a:r>
              <a:rPr lang="en-US" spc="-26" smtClean="0"/>
              <a:t>2016</a:t>
            </a:r>
            <a:endParaRPr lang="en-US" spc="-26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30796" y="6029455"/>
            <a:ext cx="1040606" cy="1154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9525">
              <a:lnSpc>
                <a:spcPts val="870"/>
              </a:lnSpc>
            </a:pPr>
            <a:r>
              <a:rPr lang="en-US" spc="-38" smtClean="0"/>
              <a:t>Law </a:t>
            </a:r>
            <a:r>
              <a:rPr lang="en-US" spc="11" smtClean="0"/>
              <a:t>Of </a:t>
            </a:r>
            <a:r>
              <a:rPr lang="en-US" spc="-8" smtClean="0"/>
              <a:t>Demand </a:t>
            </a:r>
            <a:r>
              <a:rPr lang="en-US" spc="4" smtClean="0"/>
              <a:t>Group</a:t>
            </a:r>
            <a:r>
              <a:rPr lang="en-US" spc="49" smtClean="0"/>
              <a:t> </a:t>
            </a:r>
            <a:r>
              <a:rPr lang="en-US" spc="-26" smtClean="0"/>
              <a:t>1</a:t>
            </a:r>
            <a:endParaRPr lang="en-US" spc="-26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95475" y="6029455"/>
            <a:ext cx="127634" cy="1154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9050">
              <a:lnSpc>
                <a:spcPts val="870"/>
              </a:lnSpc>
            </a:pPr>
            <a:fld id="{81D60167-4931-47E6-BA6A-407CBD079E47}" type="slidenum">
              <a:rPr lang="en-US" spc="-26" smtClean="0"/>
              <a:pPr marL="19050">
                <a:lnSpc>
                  <a:spcPts val="870"/>
                </a:lnSpc>
              </a:pPr>
              <a:t>‹#›</a:t>
            </a:fld>
            <a:endParaRPr lang="en-US" spc="-26" dirty="0"/>
          </a:p>
        </p:txBody>
      </p:sp>
    </p:spTree>
    <p:extLst>
      <p:ext uri="{BB962C8B-B14F-4D97-AF65-F5344CB8AC3E}">
        <p14:creationId xmlns:p14="http://schemas.microsoft.com/office/powerpoint/2010/main" val="3548852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42900">
        <a:defRPr>
          <a:latin typeface="+mn-lt"/>
          <a:ea typeface="+mn-ea"/>
          <a:cs typeface="+mn-cs"/>
        </a:defRPr>
      </a:lvl2pPr>
      <a:lvl3pPr marL="685800">
        <a:defRPr>
          <a:latin typeface="+mn-lt"/>
          <a:ea typeface="+mn-ea"/>
          <a:cs typeface="+mn-cs"/>
        </a:defRPr>
      </a:lvl3pPr>
      <a:lvl4pPr marL="1028700">
        <a:defRPr>
          <a:latin typeface="+mn-lt"/>
          <a:ea typeface="+mn-ea"/>
          <a:cs typeface="+mn-cs"/>
        </a:defRPr>
      </a:lvl4pPr>
      <a:lvl5pPr marL="1371600">
        <a:defRPr>
          <a:latin typeface="+mn-lt"/>
          <a:ea typeface="+mn-ea"/>
          <a:cs typeface="+mn-cs"/>
        </a:defRPr>
      </a:lvl5pPr>
      <a:lvl6pPr marL="1714500">
        <a:defRPr>
          <a:latin typeface="+mn-lt"/>
          <a:ea typeface="+mn-ea"/>
          <a:cs typeface="+mn-cs"/>
        </a:defRPr>
      </a:lvl6pPr>
      <a:lvl7pPr marL="2057400">
        <a:defRPr>
          <a:latin typeface="+mn-lt"/>
          <a:ea typeface="+mn-ea"/>
          <a:cs typeface="+mn-cs"/>
        </a:defRPr>
      </a:lvl7pPr>
      <a:lvl8pPr marL="2400300">
        <a:defRPr>
          <a:latin typeface="+mn-lt"/>
          <a:ea typeface="+mn-ea"/>
          <a:cs typeface="+mn-cs"/>
        </a:defRPr>
      </a:lvl8pPr>
      <a:lvl9pPr marL="27432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42900">
        <a:defRPr>
          <a:latin typeface="+mn-lt"/>
          <a:ea typeface="+mn-ea"/>
          <a:cs typeface="+mn-cs"/>
        </a:defRPr>
      </a:lvl2pPr>
      <a:lvl3pPr marL="685800">
        <a:defRPr>
          <a:latin typeface="+mn-lt"/>
          <a:ea typeface="+mn-ea"/>
          <a:cs typeface="+mn-cs"/>
        </a:defRPr>
      </a:lvl3pPr>
      <a:lvl4pPr marL="1028700">
        <a:defRPr>
          <a:latin typeface="+mn-lt"/>
          <a:ea typeface="+mn-ea"/>
          <a:cs typeface="+mn-cs"/>
        </a:defRPr>
      </a:lvl4pPr>
      <a:lvl5pPr marL="1371600">
        <a:defRPr>
          <a:latin typeface="+mn-lt"/>
          <a:ea typeface="+mn-ea"/>
          <a:cs typeface="+mn-cs"/>
        </a:defRPr>
      </a:lvl5pPr>
      <a:lvl6pPr marL="1714500">
        <a:defRPr>
          <a:latin typeface="+mn-lt"/>
          <a:ea typeface="+mn-ea"/>
          <a:cs typeface="+mn-cs"/>
        </a:defRPr>
      </a:lvl6pPr>
      <a:lvl7pPr marL="2057400">
        <a:defRPr>
          <a:latin typeface="+mn-lt"/>
          <a:ea typeface="+mn-ea"/>
          <a:cs typeface="+mn-cs"/>
        </a:defRPr>
      </a:lvl7pPr>
      <a:lvl8pPr marL="2400300">
        <a:defRPr>
          <a:latin typeface="+mn-lt"/>
          <a:ea typeface="+mn-ea"/>
          <a:cs typeface="+mn-cs"/>
        </a:defRPr>
      </a:lvl8pPr>
      <a:lvl9pPr marL="27432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abiulkarimjnu@gmail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7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gif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gif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gif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9" Type="http://schemas.openxmlformats.org/officeDocument/2006/relationships/image" Target="../media/image41.png"/><Relationship Id="rId21" Type="http://schemas.openxmlformats.org/officeDocument/2006/relationships/image" Target="../media/image23.png"/><Relationship Id="rId34" Type="http://schemas.openxmlformats.org/officeDocument/2006/relationships/image" Target="../media/image36.png"/><Relationship Id="rId42" Type="http://schemas.openxmlformats.org/officeDocument/2006/relationships/image" Target="../media/image44.png"/><Relationship Id="rId47" Type="http://schemas.openxmlformats.org/officeDocument/2006/relationships/image" Target="../media/image49.png"/><Relationship Id="rId50" Type="http://schemas.openxmlformats.org/officeDocument/2006/relationships/image" Target="../media/image52.png"/><Relationship Id="rId55" Type="http://schemas.openxmlformats.org/officeDocument/2006/relationships/image" Target="../media/image57.png"/><Relationship Id="rId63" Type="http://schemas.openxmlformats.org/officeDocument/2006/relationships/image" Target="../media/image65.png"/><Relationship Id="rId68" Type="http://schemas.openxmlformats.org/officeDocument/2006/relationships/image" Target="../media/image70.png"/><Relationship Id="rId7" Type="http://schemas.openxmlformats.org/officeDocument/2006/relationships/image" Target="../media/image9.png"/><Relationship Id="rId71" Type="http://schemas.openxmlformats.org/officeDocument/2006/relationships/image" Target="../media/image73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32" Type="http://schemas.openxmlformats.org/officeDocument/2006/relationships/image" Target="../media/image34.png"/><Relationship Id="rId37" Type="http://schemas.openxmlformats.org/officeDocument/2006/relationships/image" Target="../media/image39.png"/><Relationship Id="rId40" Type="http://schemas.openxmlformats.org/officeDocument/2006/relationships/image" Target="../media/image42.png"/><Relationship Id="rId45" Type="http://schemas.openxmlformats.org/officeDocument/2006/relationships/image" Target="../media/image47.png"/><Relationship Id="rId53" Type="http://schemas.openxmlformats.org/officeDocument/2006/relationships/image" Target="../media/image55.png"/><Relationship Id="rId58" Type="http://schemas.openxmlformats.org/officeDocument/2006/relationships/image" Target="../media/image60.png"/><Relationship Id="rId66" Type="http://schemas.openxmlformats.org/officeDocument/2006/relationships/image" Target="../media/image68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36" Type="http://schemas.openxmlformats.org/officeDocument/2006/relationships/image" Target="../media/image38.png"/><Relationship Id="rId49" Type="http://schemas.openxmlformats.org/officeDocument/2006/relationships/image" Target="../media/image51.png"/><Relationship Id="rId57" Type="http://schemas.openxmlformats.org/officeDocument/2006/relationships/image" Target="../media/image59.png"/><Relationship Id="rId61" Type="http://schemas.openxmlformats.org/officeDocument/2006/relationships/image" Target="../media/image63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31" Type="http://schemas.openxmlformats.org/officeDocument/2006/relationships/image" Target="../media/image33.png"/><Relationship Id="rId44" Type="http://schemas.openxmlformats.org/officeDocument/2006/relationships/image" Target="../media/image46.png"/><Relationship Id="rId52" Type="http://schemas.openxmlformats.org/officeDocument/2006/relationships/image" Target="../media/image54.png"/><Relationship Id="rId60" Type="http://schemas.openxmlformats.org/officeDocument/2006/relationships/image" Target="../media/image62.png"/><Relationship Id="rId65" Type="http://schemas.openxmlformats.org/officeDocument/2006/relationships/image" Target="../media/image6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Relationship Id="rId35" Type="http://schemas.openxmlformats.org/officeDocument/2006/relationships/image" Target="../media/image37.png"/><Relationship Id="rId43" Type="http://schemas.openxmlformats.org/officeDocument/2006/relationships/image" Target="../media/image45.png"/><Relationship Id="rId48" Type="http://schemas.openxmlformats.org/officeDocument/2006/relationships/image" Target="../media/image50.png"/><Relationship Id="rId56" Type="http://schemas.openxmlformats.org/officeDocument/2006/relationships/image" Target="../media/image58.png"/><Relationship Id="rId64" Type="http://schemas.openxmlformats.org/officeDocument/2006/relationships/image" Target="../media/image66.png"/><Relationship Id="rId69" Type="http://schemas.openxmlformats.org/officeDocument/2006/relationships/image" Target="../media/image71.png"/><Relationship Id="rId8" Type="http://schemas.openxmlformats.org/officeDocument/2006/relationships/image" Target="../media/image10.png"/><Relationship Id="rId51" Type="http://schemas.openxmlformats.org/officeDocument/2006/relationships/image" Target="../media/image53.png"/><Relationship Id="rId3" Type="http://schemas.openxmlformats.org/officeDocument/2006/relationships/image" Target="../media/image5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33" Type="http://schemas.openxmlformats.org/officeDocument/2006/relationships/image" Target="../media/image35.png"/><Relationship Id="rId38" Type="http://schemas.openxmlformats.org/officeDocument/2006/relationships/image" Target="../media/image40.png"/><Relationship Id="rId46" Type="http://schemas.openxmlformats.org/officeDocument/2006/relationships/image" Target="../media/image48.png"/><Relationship Id="rId59" Type="http://schemas.openxmlformats.org/officeDocument/2006/relationships/image" Target="../media/image61.png"/><Relationship Id="rId67" Type="http://schemas.openxmlformats.org/officeDocument/2006/relationships/image" Target="../media/image69.png"/><Relationship Id="rId20" Type="http://schemas.openxmlformats.org/officeDocument/2006/relationships/image" Target="../media/image22.png"/><Relationship Id="rId41" Type="http://schemas.openxmlformats.org/officeDocument/2006/relationships/image" Target="../media/image43.png"/><Relationship Id="rId54" Type="http://schemas.openxmlformats.org/officeDocument/2006/relationships/image" Target="../media/image56.png"/><Relationship Id="rId62" Type="http://schemas.openxmlformats.org/officeDocument/2006/relationships/image" Target="../media/image64.png"/><Relationship Id="rId70" Type="http://schemas.openxmlformats.org/officeDocument/2006/relationships/image" Target="../media/image7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JPG"/><Relationship Id="rId2" Type="http://schemas.openxmlformats.org/officeDocument/2006/relationships/image" Target="../media/image89.JP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92.JPG"/><Relationship Id="rId4" Type="http://schemas.openxmlformats.org/officeDocument/2006/relationships/image" Target="../media/image91.JP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900" dirty="0" smtClean="0">
                <a:latin typeface="Times New Roman" pitchFamily="18" charset="0"/>
                <a:cs typeface="Times New Roman" pitchFamily="18" charset="0"/>
              </a:rPr>
              <a:t>    Economics	</a:t>
            </a:r>
            <a:br>
              <a:rPr lang="en-US" sz="49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Course Code: CSER-1209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2773363"/>
          </a:xfrm>
        </p:spPr>
        <p:txBody>
          <a:bodyPr>
            <a:normAutofit/>
          </a:bodyPr>
          <a:lstStyle/>
          <a:p>
            <a:pPr algn="r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Md. Rabiul Karim</a:t>
            </a:r>
          </a:p>
          <a:p>
            <a:pPr algn="r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Assistant Professor</a:t>
            </a:r>
          </a:p>
          <a:p>
            <a:pPr algn="r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Department of Economics</a:t>
            </a:r>
          </a:p>
          <a:p>
            <a:pPr algn="r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Jagannath University, Dhaka</a:t>
            </a:r>
          </a:p>
          <a:p>
            <a:pPr algn="r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Email: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2"/>
              </a:rPr>
              <a:t>rabiulkarimjnu@gmail.com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Demand Schedule and Demand Curve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80000"/>
              </a:lnSpc>
            </a:pPr>
            <a:r>
              <a:rPr lang="en-US" altLang="en-US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Demand Schedule: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-</a:t>
            </a: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list showing </a:t>
            </a:r>
            <a:r>
              <a:rPr lang="en-US" altLang="zh-CN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quantity of a good </a:t>
            </a: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that consumers would choose to purchase at </a:t>
            </a:r>
            <a:r>
              <a:rPr lang="en-US" altLang="zh-CN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different prices</a:t>
            </a: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with all other variables held constant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altLang="zh-CN" u="sng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Demand Curve: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-graphically shows the relationship between the price of a good and the quantity demanded (Demand Schedule), holding constant all other variables that influence demand</a:t>
            </a:r>
          </a:p>
          <a:p>
            <a:pPr algn="ctr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mtClean="0">
              <a:ea typeface="宋体" panose="02010600030101010101" pitchFamily="2" charset="-122"/>
            </a:endParaRPr>
          </a:p>
          <a:p>
            <a:pPr algn="ctr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5152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Demand Schedule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algn="just"/>
            <a:r>
              <a:rPr lang="en-US" altLang="en-US" sz="1950">
                <a:latin typeface="Times New Roman" panose="02020603050405020304" pitchFamily="18" charset="0"/>
                <a:cs typeface="Times New Roman" panose="02020603050405020304" pitchFamily="18" charset="0"/>
              </a:rPr>
              <a:t>Demand Schedule shows the different quantities of goods that a consumer is willing to buy at various prices.</a:t>
            </a:r>
          </a:p>
          <a:p>
            <a:pPr algn="just"/>
            <a:r>
              <a:rPr lang="en-US" altLang="en-US" sz="1950">
                <a:latin typeface="Times New Roman" panose="02020603050405020304" pitchFamily="18" charset="0"/>
                <a:cs typeface="Times New Roman" panose="02020603050405020304" pitchFamily="18" charset="0"/>
              </a:rPr>
              <a:t>Prices and quantities normally move in opposite directions</a:t>
            </a:r>
          </a:p>
        </p:txBody>
      </p:sp>
      <p:graphicFrame>
        <p:nvGraphicFramePr>
          <p:cNvPr id="8241" name="Group 49"/>
          <p:cNvGraphicFramePr>
            <a:graphicFrameLocks noGrp="1"/>
          </p:cNvGraphicFramePr>
          <p:nvPr>
            <p:ph sz="half" idx="2"/>
          </p:nvPr>
        </p:nvGraphicFramePr>
        <p:xfrm>
          <a:off x="4629150" y="2146698"/>
          <a:ext cx="3028950" cy="3308748"/>
        </p:xfrm>
        <a:graphic>
          <a:graphicData uri="http://schemas.openxmlformats.org/drawingml/2006/table">
            <a:tbl>
              <a:tblPr/>
              <a:tblGrid>
                <a:gridCol w="151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Prices 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Quantity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12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04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5" descr="Untitled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24743"/>
            <a:ext cx="8229600" cy="4675113"/>
          </a:xfrm>
        </p:spPr>
      </p:pic>
    </p:spTree>
    <p:extLst>
      <p:ext uri="{BB962C8B-B14F-4D97-AF65-F5344CB8AC3E}">
        <p14:creationId xmlns:p14="http://schemas.microsoft.com/office/powerpoint/2010/main" val="138673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>
          <a:xfrm>
            <a:off x="1485900" y="1314450"/>
            <a:ext cx="6172200" cy="4140994"/>
          </a:xfrm>
        </p:spPr>
        <p:txBody>
          <a:bodyPr/>
          <a:lstStyle/>
          <a:p>
            <a:pPr algn="just"/>
            <a:r>
              <a:rPr lang="en-US" altLang="en-US" sz="2700" b="1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Demand Curve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A curve showing the relationship between the price of a good and the quantity demanded.</a:t>
            </a:r>
          </a:p>
          <a:p>
            <a:endParaRPr lang="en-US" altLang="en-US" dirty="0" smtClean="0"/>
          </a:p>
        </p:txBody>
      </p:sp>
      <p:sp>
        <p:nvSpPr>
          <p:cNvPr id="10243" name="Line 4"/>
          <p:cNvSpPr>
            <a:spLocks noChangeShapeType="1"/>
          </p:cNvSpPr>
          <p:nvPr/>
        </p:nvSpPr>
        <p:spPr bwMode="auto">
          <a:xfrm>
            <a:off x="2258291" y="4185092"/>
            <a:ext cx="0" cy="2228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244" name="Line 5"/>
          <p:cNvSpPr>
            <a:spLocks noChangeShapeType="1"/>
          </p:cNvSpPr>
          <p:nvPr/>
        </p:nvSpPr>
        <p:spPr bwMode="auto">
          <a:xfrm>
            <a:off x="2258291" y="6413942"/>
            <a:ext cx="3371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245" name="Line 7"/>
          <p:cNvSpPr>
            <a:spLocks noChangeShapeType="1"/>
          </p:cNvSpPr>
          <p:nvPr/>
        </p:nvSpPr>
        <p:spPr bwMode="auto">
          <a:xfrm>
            <a:off x="2468059" y="4575550"/>
            <a:ext cx="2457450" cy="1428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246" name="Text Box 9"/>
          <p:cNvSpPr txBox="1">
            <a:spLocks noChangeArrowheads="1"/>
          </p:cNvSpPr>
          <p:nvPr/>
        </p:nvSpPr>
        <p:spPr bwMode="auto">
          <a:xfrm>
            <a:off x="1485900" y="3885010"/>
            <a:ext cx="6858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350">
                <a:latin typeface="Arial" panose="020B0604020202020204" pitchFamily="34" charset="0"/>
              </a:rPr>
              <a:t>price</a:t>
            </a:r>
          </a:p>
        </p:txBody>
      </p:sp>
      <p:sp>
        <p:nvSpPr>
          <p:cNvPr id="10247" name="Text Box 10"/>
          <p:cNvSpPr txBox="1">
            <a:spLocks noChangeArrowheads="1"/>
          </p:cNvSpPr>
          <p:nvPr/>
        </p:nvSpPr>
        <p:spPr bwMode="auto">
          <a:xfrm>
            <a:off x="5486400" y="5029200"/>
            <a:ext cx="59531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10248" name="Text Box 11"/>
          <p:cNvSpPr txBox="1">
            <a:spLocks noChangeArrowheads="1"/>
          </p:cNvSpPr>
          <p:nvPr/>
        </p:nvSpPr>
        <p:spPr bwMode="auto">
          <a:xfrm>
            <a:off x="5686412" y="6413942"/>
            <a:ext cx="79060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350" dirty="0">
                <a:latin typeface="Arial" panose="020B0604020202020204" pitchFamily="34" charset="0"/>
              </a:rPr>
              <a:t>quantity</a:t>
            </a:r>
          </a:p>
        </p:txBody>
      </p:sp>
    </p:spTree>
    <p:extLst>
      <p:ext uri="{BB962C8B-B14F-4D97-AF65-F5344CB8AC3E}">
        <p14:creationId xmlns:p14="http://schemas.microsoft.com/office/powerpoint/2010/main" val="178389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is demand curve downward Sloping?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algn="just">
              <a:defRPr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Income effect: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Changes in the quantity demanded of a commodity because the change in its price has the effect of changing a consumer’s real income.</a:t>
            </a:r>
          </a:p>
          <a:p>
            <a:pPr marL="0" indent="0" algn="just">
              <a:buNone/>
              <a:defRPr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Substitution effect: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tendency of consumers is to consume more of a good when its relative price falls and to consume less of the good when its relative price increases. </a:t>
            </a:r>
          </a:p>
        </p:txBody>
      </p:sp>
    </p:spTree>
    <p:extLst>
      <p:ext uri="{BB962C8B-B14F-4D97-AF65-F5344CB8AC3E}">
        <p14:creationId xmlns:p14="http://schemas.microsoft.com/office/powerpoint/2010/main" val="64621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Demand Function:</a:t>
            </a:r>
            <a:br>
              <a:rPr lang="en-US" altLang="en-US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demand function is a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causal relationship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between a dependent variable (i.e., quantity demanded) and various independent variables (i.e., factors which are believed to influence quantity demanded)</a:t>
            </a:r>
          </a:p>
          <a:p>
            <a:pPr algn="just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 = f(P) 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alt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Q= quantity and P = price of a good.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alt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Q= a –  </a:t>
            </a:r>
            <a:r>
              <a:rPr lang="en-US" alt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bP</a:t>
            </a:r>
            <a:endParaRPr lang="en-US" alt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None/>
            </a:pPr>
            <a:r>
              <a:rPr lang="en-US" alt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= </a:t>
            </a:r>
            <a:r>
              <a:rPr lang="en-US" alt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 </a:t>
            </a:r>
            <a:r>
              <a:rPr lang="en-US" alt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4P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529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Determinants of Demand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Own Price </a:t>
            </a:r>
          </a:p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Income of the consumer</a:t>
            </a:r>
          </a:p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Price of other goods-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complements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substitutes</a:t>
            </a:r>
          </a:p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Tastes and preferences</a:t>
            </a:r>
          </a:p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Expectations of future prices</a:t>
            </a:r>
          </a:p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Advertising</a:t>
            </a:r>
          </a:p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income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386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Shift of the Demand Curve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change in demand is reflected by  shift of the Demand curve and is caused by a change in any of the non price determinants of demand</a:t>
            </a:r>
          </a:p>
          <a:p>
            <a:endParaRPr lang="en-US" altLang="en-US" smtClean="0"/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3600450" y="348615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2114550" y="3829050"/>
            <a:ext cx="0" cy="148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>
            <a:off x="2057400" y="5314950"/>
            <a:ext cx="2171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>
            <a:off x="2114550" y="4171950"/>
            <a:ext cx="85725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2171700" y="3829050"/>
            <a:ext cx="1085850" cy="148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2000250" y="3543300"/>
            <a:ext cx="62865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350">
                <a:latin typeface="Arial" panose="020B0604020202020204" pitchFamily="34" charset="0"/>
              </a:rPr>
              <a:t>price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3600450" y="5029200"/>
            <a:ext cx="62865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350">
                <a:latin typeface="Arial" panose="020B0604020202020204" pitchFamily="34" charset="0"/>
              </a:rPr>
              <a:t>qty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4343400" y="4057650"/>
            <a:ext cx="26289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Here, the curve shifts due to an increase in income or an increase in price of a substitute good etc</a:t>
            </a:r>
          </a:p>
        </p:txBody>
      </p:sp>
      <p:sp>
        <p:nvSpPr>
          <p:cNvPr id="16396" name="Line 13"/>
          <p:cNvSpPr>
            <a:spLocks noChangeShapeType="1"/>
          </p:cNvSpPr>
          <p:nvPr/>
        </p:nvSpPr>
        <p:spPr bwMode="auto">
          <a:xfrm>
            <a:off x="2457450" y="4629150"/>
            <a:ext cx="342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12180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Movements of the Demand Curve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change in quantity demanded is however reflected in a movement along the demand curve and is called an 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extension or contraction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demand.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The 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movement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A to B is due to the change in price of the good all other factors remaining unchanged</a:t>
            </a:r>
          </a:p>
          <a:p>
            <a:endParaRPr lang="en-US" altLang="en-US" dirty="0" smtClean="0"/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3600450" y="348615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11592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Market Demand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Market Demand curve is found by adding together the quantities demanded by all individuals at each price.</a:t>
            </a:r>
          </a:p>
        </p:txBody>
      </p:sp>
    </p:spTree>
    <p:extLst>
      <p:ext uri="{BB962C8B-B14F-4D97-AF65-F5344CB8AC3E}">
        <p14:creationId xmlns:p14="http://schemas.microsoft.com/office/powerpoint/2010/main" val="134195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"/>
            <a:ext cx="7772400" cy="9144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Definition of  Economics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914400"/>
            <a:ext cx="8534400" cy="5410200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study of how society chooses to allocate its scarce resources to the production of goods and services in order to satisfy unlimited wants.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Economics is the study of how people and society  choose to employ scarce productive resources to  produce goods and services and distribute them  among various groups of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society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Economics</a:t>
            </a:r>
          </a:p>
          <a:p>
            <a:pPr algn="just"/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47800" y="5257800"/>
            <a:ext cx="27432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Microeconomics	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33900" y="5219700"/>
            <a:ext cx="27432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Macroeconomics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276600" y="4495800"/>
            <a:ext cx="1257300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533900" y="4495800"/>
            <a:ext cx="1181100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2048" y="5696903"/>
            <a:ext cx="6859905" cy="30480"/>
          </a:xfrm>
          <a:custGeom>
            <a:avLst/>
            <a:gdLst/>
            <a:ahLst/>
            <a:cxnLst/>
            <a:rect l="l" t="t" r="r" b="b"/>
            <a:pathLst>
              <a:path w="9146540" h="40639">
                <a:moveTo>
                  <a:pt x="0" y="40639"/>
                </a:moveTo>
                <a:lnTo>
                  <a:pt x="9146540" y="40639"/>
                </a:lnTo>
                <a:lnTo>
                  <a:pt x="9146540" y="0"/>
                </a:lnTo>
                <a:lnTo>
                  <a:pt x="0" y="0"/>
                </a:lnTo>
                <a:lnTo>
                  <a:pt x="0" y="40639"/>
                </a:lnTo>
                <a:close/>
              </a:path>
            </a:pathLst>
          </a:custGeom>
          <a:solidFill>
            <a:srgbClr val="DBF1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/>
          <p:nvPr/>
        </p:nvSpPr>
        <p:spPr>
          <a:xfrm>
            <a:off x="1142048" y="5727382"/>
            <a:ext cx="6859905" cy="30480"/>
          </a:xfrm>
          <a:custGeom>
            <a:avLst/>
            <a:gdLst/>
            <a:ahLst/>
            <a:cxnLst/>
            <a:rect l="l" t="t" r="r" b="b"/>
            <a:pathLst>
              <a:path w="9146540" h="40640">
                <a:moveTo>
                  <a:pt x="0" y="40639"/>
                </a:moveTo>
                <a:lnTo>
                  <a:pt x="9146540" y="40639"/>
                </a:lnTo>
                <a:lnTo>
                  <a:pt x="9146540" y="0"/>
                </a:lnTo>
                <a:lnTo>
                  <a:pt x="0" y="0"/>
                </a:lnTo>
                <a:lnTo>
                  <a:pt x="0" y="40639"/>
                </a:lnTo>
                <a:close/>
              </a:path>
            </a:pathLst>
          </a:custGeom>
          <a:solidFill>
            <a:srgbClr val="DCF1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1142048" y="5757863"/>
            <a:ext cx="6859905" cy="30480"/>
          </a:xfrm>
          <a:custGeom>
            <a:avLst/>
            <a:gdLst/>
            <a:ahLst/>
            <a:cxnLst/>
            <a:rect l="l" t="t" r="r" b="b"/>
            <a:pathLst>
              <a:path w="9146540" h="40640">
                <a:moveTo>
                  <a:pt x="0" y="40640"/>
                </a:moveTo>
                <a:lnTo>
                  <a:pt x="9146540" y="40640"/>
                </a:lnTo>
                <a:lnTo>
                  <a:pt x="9146540" y="0"/>
                </a:lnTo>
                <a:lnTo>
                  <a:pt x="0" y="0"/>
                </a:lnTo>
                <a:lnTo>
                  <a:pt x="0" y="40640"/>
                </a:lnTo>
                <a:close/>
              </a:path>
            </a:pathLst>
          </a:custGeom>
          <a:solidFill>
            <a:srgbClr val="DDF2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1142048" y="5788343"/>
            <a:ext cx="6859905" cy="30480"/>
          </a:xfrm>
          <a:custGeom>
            <a:avLst/>
            <a:gdLst/>
            <a:ahLst/>
            <a:cxnLst/>
            <a:rect l="l" t="t" r="r" b="b"/>
            <a:pathLst>
              <a:path w="9146540" h="40640">
                <a:moveTo>
                  <a:pt x="0" y="40639"/>
                </a:moveTo>
                <a:lnTo>
                  <a:pt x="9146540" y="40639"/>
                </a:lnTo>
                <a:lnTo>
                  <a:pt x="9146540" y="0"/>
                </a:lnTo>
                <a:lnTo>
                  <a:pt x="0" y="0"/>
                </a:lnTo>
                <a:lnTo>
                  <a:pt x="0" y="40639"/>
                </a:lnTo>
                <a:close/>
              </a:path>
            </a:pathLst>
          </a:custGeom>
          <a:solidFill>
            <a:srgbClr val="DEF2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1142048" y="5818823"/>
            <a:ext cx="6859905" cy="30480"/>
          </a:xfrm>
          <a:custGeom>
            <a:avLst/>
            <a:gdLst/>
            <a:ahLst/>
            <a:cxnLst/>
            <a:rect l="l" t="t" r="r" b="b"/>
            <a:pathLst>
              <a:path w="9146540" h="40640">
                <a:moveTo>
                  <a:pt x="0" y="40640"/>
                </a:moveTo>
                <a:lnTo>
                  <a:pt x="9146540" y="40640"/>
                </a:lnTo>
                <a:lnTo>
                  <a:pt x="9146540" y="0"/>
                </a:lnTo>
                <a:lnTo>
                  <a:pt x="0" y="0"/>
                </a:lnTo>
                <a:lnTo>
                  <a:pt x="0" y="40640"/>
                </a:lnTo>
                <a:close/>
              </a:path>
            </a:pathLst>
          </a:custGeom>
          <a:solidFill>
            <a:srgbClr val="DFF2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1142048" y="5849302"/>
            <a:ext cx="6859905" cy="30480"/>
          </a:xfrm>
          <a:custGeom>
            <a:avLst/>
            <a:gdLst/>
            <a:ahLst/>
            <a:cxnLst/>
            <a:rect l="l" t="t" r="r" b="b"/>
            <a:pathLst>
              <a:path w="9146540" h="40640">
                <a:moveTo>
                  <a:pt x="0" y="40639"/>
                </a:moveTo>
                <a:lnTo>
                  <a:pt x="9146540" y="40639"/>
                </a:lnTo>
                <a:lnTo>
                  <a:pt x="9146540" y="0"/>
                </a:lnTo>
                <a:lnTo>
                  <a:pt x="0" y="0"/>
                </a:lnTo>
                <a:lnTo>
                  <a:pt x="0" y="40639"/>
                </a:lnTo>
                <a:close/>
              </a:path>
            </a:pathLst>
          </a:custGeom>
          <a:solidFill>
            <a:srgbClr val="E0F3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1142048" y="5879782"/>
            <a:ext cx="6859905" cy="30480"/>
          </a:xfrm>
          <a:custGeom>
            <a:avLst/>
            <a:gdLst/>
            <a:ahLst/>
            <a:cxnLst/>
            <a:rect l="l" t="t" r="r" b="b"/>
            <a:pathLst>
              <a:path w="9146540" h="40640">
                <a:moveTo>
                  <a:pt x="0" y="40640"/>
                </a:moveTo>
                <a:lnTo>
                  <a:pt x="9146540" y="40640"/>
                </a:lnTo>
                <a:lnTo>
                  <a:pt x="9146540" y="0"/>
                </a:lnTo>
                <a:lnTo>
                  <a:pt x="0" y="0"/>
                </a:lnTo>
                <a:lnTo>
                  <a:pt x="0" y="40640"/>
                </a:lnTo>
                <a:close/>
              </a:path>
            </a:pathLst>
          </a:custGeom>
          <a:solidFill>
            <a:srgbClr val="E1F3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1142048" y="5910263"/>
            <a:ext cx="6859905" cy="30480"/>
          </a:xfrm>
          <a:custGeom>
            <a:avLst/>
            <a:gdLst/>
            <a:ahLst/>
            <a:cxnLst/>
            <a:rect l="l" t="t" r="r" b="b"/>
            <a:pathLst>
              <a:path w="9146540" h="40640">
                <a:moveTo>
                  <a:pt x="0" y="40639"/>
                </a:moveTo>
                <a:lnTo>
                  <a:pt x="9146540" y="40639"/>
                </a:lnTo>
                <a:lnTo>
                  <a:pt x="9146540" y="0"/>
                </a:lnTo>
                <a:lnTo>
                  <a:pt x="0" y="0"/>
                </a:lnTo>
                <a:lnTo>
                  <a:pt x="0" y="40639"/>
                </a:lnTo>
                <a:close/>
              </a:path>
            </a:pathLst>
          </a:custGeom>
          <a:solidFill>
            <a:srgbClr val="E2F3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1142048" y="5940743"/>
            <a:ext cx="6859905" cy="30480"/>
          </a:xfrm>
          <a:custGeom>
            <a:avLst/>
            <a:gdLst/>
            <a:ahLst/>
            <a:cxnLst/>
            <a:rect l="l" t="t" r="r" b="b"/>
            <a:pathLst>
              <a:path w="9146540" h="40640">
                <a:moveTo>
                  <a:pt x="0" y="40639"/>
                </a:moveTo>
                <a:lnTo>
                  <a:pt x="9146540" y="40639"/>
                </a:lnTo>
                <a:lnTo>
                  <a:pt x="9146540" y="0"/>
                </a:lnTo>
                <a:lnTo>
                  <a:pt x="0" y="0"/>
                </a:lnTo>
                <a:lnTo>
                  <a:pt x="0" y="40639"/>
                </a:lnTo>
                <a:close/>
              </a:path>
            </a:pathLst>
          </a:custGeom>
          <a:solidFill>
            <a:srgbClr val="E3F4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1142048" y="5971223"/>
            <a:ext cx="6859905" cy="30480"/>
          </a:xfrm>
          <a:custGeom>
            <a:avLst/>
            <a:gdLst/>
            <a:ahLst/>
            <a:cxnLst/>
            <a:rect l="l" t="t" r="r" b="b"/>
            <a:pathLst>
              <a:path w="9146540" h="40640">
                <a:moveTo>
                  <a:pt x="0" y="40640"/>
                </a:moveTo>
                <a:lnTo>
                  <a:pt x="9146540" y="40640"/>
                </a:lnTo>
                <a:lnTo>
                  <a:pt x="9146540" y="0"/>
                </a:lnTo>
                <a:lnTo>
                  <a:pt x="0" y="0"/>
                </a:lnTo>
                <a:lnTo>
                  <a:pt x="0" y="40640"/>
                </a:lnTo>
                <a:close/>
              </a:path>
            </a:pathLst>
          </a:custGeom>
          <a:solidFill>
            <a:srgbClr val="E4F4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5461636" y="4517707"/>
            <a:ext cx="2537459" cy="14373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1152526" y="862013"/>
            <a:ext cx="5408294" cy="1104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7970519" y="5623559"/>
            <a:ext cx="30480" cy="12383"/>
          </a:xfrm>
          <a:custGeom>
            <a:avLst/>
            <a:gdLst/>
            <a:ahLst/>
            <a:cxnLst/>
            <a:rect l="l" t="t" r="r" b="b"/>
            <a:pathLst>
              <a:path w="40640" h="16510">
                <a:moveTo>
                  <a:pt x="12700" y="11430"/>
                </a:moveTo>
                <a:lnTo>
                  <a:pt x="0" y="11430"/>
                </a:lnTo>
                <a:lnTo>
                  <a:pt x="0" y="16510"/>
                </a:lnTo>
                <a:lnTo>
                  <a:pt x="1270" y="16510"/>
                </a:lnTo>
                <a:lnTo>
                  <a:pt x="1270" y="13970"/>
                </a:lnTo>
                <a:lnTo>
                  <a:pt x="7620" y="13970"/>
                </a:lnTo>
                <a:lnTo>
                  <a:pt x="7620" y="12700"/>
                </a:lnTo>
                <a:lnTo>
                  <a:pt x="12700" y="12700"/>
                </a:lnTo>
                <a:lnTo>
                  <a:pt x="12700" y="11430"/>
                </a:lnTo>
                <a:close/>
              </a:path>
              <a:path w="40640" h="16510">
                <a:moveTo>
                  <a:pt x="22860" y="10160"/>
                </a:moveTo>
                <a:lnTo>
                  <a:pt x="17780" y="10160"/>
                </a:lnTo>
                <a:lnTo>
                  <a:pt x="17780" y="11430"/>
                </a:lnTo>
                <a:lnTo>
                  <a:pt x="22860" y="11430"/>
                </a:lnTo>
                <a:lnTo>
                  <a:pt x="22860" y="10160"/>
                </a:lnTo>
                <a:close/>
              </a:path>
              <a:path w="40640" h="16510">
                <a:moveTo>
                  <a:pt x="36830" y="5080"/>
                </a:moveTo>
                <a:lnTo>
                  <a:pt x="0" y="5080"/>
                </a:lnTo>
                <a:lnTo>
                  <a:pt x="0" y="10160"/>
                </a:lnTo>
                <a:lnTo>
                  <a:pt x="30479" y="10160"/>
                </a:lnTo>
                <a:lnTo>
                  <a:pt x="30479" y="7620"/>
                </a:lnTo>
                <a:lnTo>
                  <a:pt x="33020" y="7620"/>
                </a:lnTo>
                <a:lnTo>
                  <a:pt x="33020" y="6350"/>
                </a:lnTo>
                <a:lnTo>
                  <a:pt x="36830" y="6350"/>
                </a:lnTo>
                <a:lnTo>
                  <a:pt x="36830" y="5080"/>
                </a:lnTo>
                <a:close/>
              </a:path>
              <a:path w="40640" h="16510">
                <a:moveTo>
                  <a:pt x="40640" y="0"/>
                </a:moveTo>
                <a:lnTo>
                  <a:pt x="0" y="0"/>
                </a:lnTo>
                <a:lnTo>
                  <a:pt x="0" y="3810"/>
                </a:lnTo>
                <a:lnTo>
                  <a:pt x="40640" y="3810"/>
                </a:lnTo>
                <a:lnTo>
                  <a:pt x="40640" y="0"/>
                </a:lnTo>
                <a:close/>
              </a:path>
            </a:pathLst>
          </a:custGeom>
          <a:solidFill>
            <a:srgbClr val="16451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7928610" y="5623560"/>
            <a:ext cx="41910" cy="21907"/>
          </a:xfrm>
          <a:custGeom>
            <a:avLst/>
            <a:gdLst/>
            <a:ahLst/>
            <a:cxnLst/>
            <a:rect l="l" t="t" r="r" b="b"/>
            <a:pathLst>
              <a:path w="55879" h="29210">
                <a:moveTo>
                  <a:pt x="15239" y="24130"/>
                </a:moveTo>
                <a:lnTo>
                  <a:pt x="0" y="24130"/>
                </a:lnTo>
                <a:lnTo>
                  <a:pt x="0" y="29210"/>
                </a:lnTo>
                <a:lnTo>
                  <a:pt x="6350" y="29210"/>
                </a:lnTo>
                <a:lnTo>
                  <a:pt x="6349" y="26670"/>
                </a:lnTo>
                <a:lnTo>
                  <a:pt x="10160" y="26670"/>
                </a:lnTo>
                <a:lnTo>
                  <a:pt x="10160" y="25400"/>
                </a:lnTo>
                <a:lnTo>
                  <a:pt x="15239" y="25400"/>
                </a:lnTo>
                <a:lnTo>
                  <a:pt x="15239" y="24130"/>
                </a:lnTo>
                <a:close/>
              </a:path>
              <a:path w="55879" h="29210">
                <a:moveTo>
                  <a:pt x="25400" y="22860"/>
                </a:moveTo>
                <a:lnTo>
                  <a:pt x="20320" y="22860"/>
                </a:lnTo>
                <a:lnTo>
                  <a:pt x="20320" y="24130"/>
                </a:lnTo>
                <a:lnTo>
                  <a:pt x="25400" y="24130"/>
                </a:lnTo>
                <a:lnTo>
                  <a:pt x="25400" y="22860"/>
                </a:lnTo>
                <a:close/>
              </a:path>
              <a:path w="55879" h="29210">
                <a:moveTo>
                  <a:pt x="41910" y="17780"/>
                </a:moveTo>
                <a:lnTo>
                  <a:pt x="0" y="17780"/>
                </a:lnTo>
                <a:lnTo>
                  <a:pt x="0" y="22860"/>
                </a:lnTo>
                <a:lnTo>
                  <a:pt x="30480" y="22860"/>
                </a:lnTo>
                <a:lnTo>
                  <a:pt x="30480" y="20320"/>
                </a:lnTo>
                <a:lnTo>
                  <a:pt x="36829" y="20320"/>
                </a:lnTo>
                <a:lnTo>
                  <a:pt x="36829" y="19050"/>
                </a:lnTo>
                <a:lnTo>
                  <a:pt x="41910" y="19050"/>
                </a:lnTo>
                <a:lnTo>
                  <a:pt x="41910" y="17780"/>
                </a:lnTo>
                <a:close/>
              </a:path>
              <a:path w="55879" h="29210">
                <a:moveTo>
                  <a:pt x="52070" y="16510"/>
                </a:moveTo>
                <a:lnTo>
                  <a:pt x="46990" y="16510"/>
                </a:lnTo>
                <a:lnTo>
                  <a:pt x="46990" y="17780"/>
                </a:lnTo>
                <a:lnTo>
                  <a:pt x="52070" y="17780"/>
                </a:lnTo>
                <a:lnTo>
                  <a:pt x="52070" y="16510"/>
                </a:lnTo>
                <a:close/>
              </a:path>
              <a:path w="55879" h="29210">
                <a:moveTo>
                  <a:pt x="55879" y="11430"/>
                </a:moveTo>
                <a:lnTo>
                  <a:pt x="0" y="11430"/>
                </a:lnTo>
                <a:lnTo>
                  <a:pt x="0" y="16510"/>
                </a:lnTo>
                <a:lnTo>
                  <a:pt x="55879" y="16510"/>
                </a:lnTo>
                <a:lnTo>
                  <a:pt x="55879" y="11430"/>
                </a:lnTo>
                <a:close/>
              </a:path>
              <a:path w="55879" h="29210">
                <a:moveTo>
                  <a:pt x="55879" y="5080"/>
                </a:moveTo>
                <a:lnTo>
                  <a:pt x="0" y="5080"/>
                </a:lnTo>
                <a:lnTo>
                  <a:pt x="0" y="10160"/>
                </a:lnTo>
                <a:lnTo>
                  <a:pt x="55879" y="10160"/>
                </a:lnTo>
                <a:lnTo>
                  <a:pt x="55879" y="5080"/>
                </a:lnTo>
                <a:close/>
              </a:path>
              <a:path w="55879" h="29210">
                <a:moveTo>
                  <a:pt x="55879" y="0"/>
                </a:moveTo>
                <a:lnTo>
                  <a:pt x="38100" y="0"/>
                </a:lnTo>
                <a:lnTo>
                  <a:pt x="38100" y="1270"/>
                </a:lnTo>
                <a:lnTo>
                  <a:pt x="0" y="1270"/>
                </a:lnTo>
                <a:lnTo>
                  <a:pt x="0" y="3810"/>
                </a:lnTo>
                <a:lnTo>
                  <a:pt x="55879" y="3810"/>
                </a:lnTo>
                <a:lnTo>
                  <a:pt x="55879" y="0"/>
                </a:lnTo>
                <a:close/>
              </a:path>
            </a:pathLst>
          </a:custGeom>
          <a:solidFill>
            <a:srgbClr val="16451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7887652" y="5624512"/>
            <a:ext cx="40958" cy="27623"/>
          </a:xfrm>
          <a:custGeom>
            <a:avLst/>
            <a:gdLst/>
            <a:ahLst/>
            <a:cxnLst/>
            <a:rect l="l" t="t" r="r" b="b"/>
            <a:pathLst>
              <a:path w="54609" h="36829">
                <a:moveTo>
                  <a:pt x="2539" y="35559"/>
                </a:moveTo>
                <a:lnTo>
                  <a:pt x="0" y="35559"/>
                </a:lnTo>
                <a:lnTo>
                  <a:pt x="0" y="36829"/>
                </a:lnTo>
                <a:lnTo>
                  <a:pt x="2539" y="36829"/>
                </a:lnTo>
                <a:lnTo>
                  <a:pt x="2539" y="35559"/>
                </a:lnTo>
                <a:close/>
              </a:path>
              <a:path w="54609" h="36829">
                <a:moveTo>
                  <a:pt x="16509" y="34290"/>
                </a:moveTo>
                <a:lnTo>
                  <a:pt x="10159" y="34290"/>
                </a:lnTo>
                <a:lnTo>
                  <a:pt x="10159" y="35559"/>
                </a:lnTo>
                <a:lnTo>
                  <a:pt x="16509" y="35559"/>
                </a:lnTo>
                <a:lnTo>
                  <a:pt x="16509" y="34290"/>
                </a:lnTo>
                <a:close/>
              </a:path>
              <a:path w="54609" h="36829">
                <a:moveTo>
                  <a:pt x="36829" y="29209"/>
                </a:moveTo>
                <a:lnTo>
                  <a:pt x="0" y="29209"/>
                </a:lnTo>
                <a:lnTo>
                  <a:pt x="0" y="34290"/>
                </a:lnTo>
                <a:lnTo>
                  <a:pt x="24129" y="34290"/>
                </a:lnTo>
                <a:lnTo>
                  <a:pt x="24129" y="31750"/>
                </a:lnTo>
                <a:lnTo>
                  <a:pt x="30479" y="31750"/>
                </a:lnTo>
                <a:lnTo>
                  <a:pt x="30479" y="30480"/>
                </a:lnTo>
                <a:lnTo>
                  <a:pt x="36829" y="30480"/>
                </a:lnTo>
                <a:lnTo>
                  <a:pt x="36829" y="29209"/>
                </a:lnTo>
                <a:close/>
              </a:path>
              <a:path w="54609" h="36829">
                <a:moveTo>
                  <a:pt x="50800" y="27940"/>
                </a:moveTo>
                <a:lnTo>
                  <a:pt x="44450" y="27940"/>
                </a:lnTo>
                <a:lnTo>
                  <a:pt x="44450" y="29209"/>
                </a:lnTo>
                <a:lnTo>
                  <a:pt x="50800" y="29209"/>
                </a:lnTo>
                <a:lnTo>
                  <a:pt x="50800" y="27940"/>
                </a:lnTo>
                <a:close/>
              </a:path>
              <a:path w="54609" h="36829">
                <a:moveTo>
                  <a:pt x="54609" y="22859"/>
                </a:moveTo>
                <a:lnTo>
                  <a:pt x="0" y="22859"/>
                </a:lnTo>
                <a:lnTo>
                  <a:pt x="0" y="27940"/>
                </a:lnTo>
                <a:lnTo>
                  <a:pt x="54609" y="27940"/>
                </a:lnTo>
                <a:lnTo>
                  <a:pt x="54609" y="22859"/>
                </a:lnTo>
                <a:close/>
              </a:path>
              <a:path w="54609" h="36829">
                <a:moveTo>
                  <a:pt x="54609" y="16509"/>
                </a:moveTo>
                <a:lnTo>
                  <a:pt x="0" y="16509"/>
                </a:lnTo>
                <a:lnTo>
                  <a:pt x="0" y="21590"/>
                </a:lnTo>
                <a:lnTo>
                  <a:pt x="54609" y="21590"/>
                </a:lnTo>
                <a:lnTo>
                  <a:pt x="54609" y="16509"/>
                </a:lnTo>
                <a:close/>
              </a:path>
              <a:path w="54609" h="36829">
                <a:moveTo>
                  <a:pt x="54609" y="10159"/>
                </a:moveTo>
                <a:lnTo>
                  <a:pt x="0" y="10159"/>
                </a:lnTo>
                <a:lnTo>
                  <a:pt x="0" y="15240"/>
                </a:lnTo>
                <a:lnTo>
                  <a:pt x="54609" y="15240"/>
                </a:lnTo>
                <a:lnTo>
                  <a:pt x="54609" y="10159"/>
                </a:lnTo>
                <a:close/>
              </a:path>
              <a:path w="54609" h="36829">
                <a:moveTo>
                  <a:pt x="54609" y="3809"/>
                </a:moveTo>
                <a:lnTo>
                  <a:pt x="0" y="3809"/>
                </a:lnTo>
                <a:lnTo>
                  <a:pt x="0" y="8890"/>
                </a:lnTo>
                <a:lnTo>
                  <a:pt x="54609" y="8890"/>
                </a:lnTo>
                <a:lnTo>
                  <a:pt x="54609" y="3809"/>
                </a:lnTo>
                <a:close/>
              </a:path>
              <a:path w="54609" h="36829">
                <a:moveTo>
                  <a:pt x="54609" y="0"/>
                </a:moveTo>
                <a:lnTo>
                  <a:pt x="0" y="0"/>
                </a:lnTo>
                <a:lnTo>
                  <a:pt x="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</a:pathLst>
          </a:custGeom>
          <a:solidFill>
            <a:srgbClr val="16461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7846694" y="5624513"/>
            <a:ext cx="40958" cy="36195"/>
          </a:xfrm>
          <a:custGeom>
            <a:avLst/>
            <a:gdLst/>
            <a:ahLst/>
            <a:cxnLst/>
            <a:rect l="l" t="t" r="r" b="b"/>
            <a:pathLst>
              <a:path w="54609" h="48260">
                <a:moveTo>
                  <a:pt x="22860" y="41909"/>
                </a:moveTo>
                <a:lnTo>
                  <a:pt x="0" y="41909"/>
                </a:lnTo>
                <a:lnTo>
                  <a:pt x="0" y="48259"/>
                </a:lnTo>
                <a:lnTo>
                  <a:pt x="2540" y="48259"/>
                </a:lnTo>
                <a:lnTo>
                  <a:pt x="2540" y="46990"/>
                </a:lnTo>
                <a:lnTo>
                  <a:pt x="8890" y="46990"/>
                </a:lnTo>
                <a:lnTo>
                  <a:pt x="8890" y="44450"/>
                </a:lnTo>
                <a:lnTo>
                  <a:pt x="15240" y="44450"/>
                </a:lnTo>
                <a:lnTo>
                  <a:pt x="15240" y="43179"/>
                </a:lnTo>
                <a:lnTo>
                  <a:pt x="22860" y="43179"/>
                </a:lnTo>
                <a:lnTo>
                  <a:pt x="22860" y="41909"/>
                </a:lnTo>
                <a:close/>
              </a:path>
              <a:path w="54609" h="48260">
                <a:moveTo>
                  <a:pt x="36830" y="40640"/>
                </a:moveTo>
                <a:lnTo>
                  <a:pt x="29209" y="40640"/>
                </a:lnTo>
                <a:lnTo>
                  <a:pt x="29209" y="41909"/>
                </a:lnTo>
                <a:lnTo>
                  <a:pt x="36830" y="41909"/>
                </a:lnTo>
                <a:lnTo>
                  <a:pt x="36830" y="40640"/>
                </a:lnTo>
                <a:close/>
              </a:path>
              <a:path w="54609" h="48260">
                <a:moveTo>
                  <a:pt x="54610" y="35559"/>
                </a:moveTo>
                <a:lnTo>
                  <a:pt x="0" y="35559"/>
                </a:lnTo>
                <a:lnTo>
                  <a:pt x="0" y="40640"/>
                </a:lnTo>
                <a:lnTo>
                  <a:pt x="43180" y="40640"/>
                </a:lnTo>
                <a:lnTo>
                  <a:pt x="43180" y="38100"/>
                </a:lnTo>
                <a:lnTo>
                  <a:pt x="50800" y="38100"/>
                </a:lnTo>
                <a:lnTo>
                  <a:pt x="50800" y="36829"/>
                </a:lnTo>
                <a:lnTo>
                  <a:pt x="54610" y="36829"/>
                </a:lnTo>
                <a:lnTo>
                  <a:pt x="54610" y="35559"/>
                </a:lnTo>
                <a:close/>
              </a:path>
              <a:path w="54609" h="48260">
                <a:moveTo>
                  <a:pt x="54610" y="29209"/>
                </a:moveTo>
                <a:lnTo>
                  <a:pt x="0" y="29209"/>
                </a:lnTo>
                <a:lnTo>
                  <a:pt x="0" y="34290"/>
                </a:lnTo>
                <a:lnTo>
                  <a:pt x="54610" y="34290"/>
                </a:lnTo>
                <a:lnTo>
                  <a:pt x="54610" y="29209"/>
                </a:lnTo>
                <a:close/>
              </a:path>
              <a:path w="54609" h="48260">
                <a:moveTo>
                  <a:pt x="54610" y="22859"/>
                </a:moveTo>
                <a:lnTo>
                  <a:pt x="0" y="22859"/>
                </a:lnTo>
                <a:lnTo>
                  <a:pt x="0" y="27940"/>
                </a:lnTo>
                <a:lnTo>
                  <a:pt x="54610" y="27940"/>
                </a:lnTo>
                <a:lnTo>
                  <a:pt x="54610" y="22859"/>
                </a:lnTo>
                <a:close/>
              </a:path>
              <a:path w="54609" h="48260">
                <a:moveTo>
                  <a:pt x="54610" y="16509"/>
                </a:moveTo>
                <a:lnTo>
                  <a:pt x="0" y="16509"/>
                </a:lnTo>
                <a:lnTo>
                  <a:pt x="0" y="21590"/>
                </a:lnTo>
                <a:lnTo>
                  <a:pt x="54610" y="21590"/>
                </a:lnTo>
                <a:lnTo>
                  <a:pt x="54610" y="16509"/>
                </a:lnTo>
                <a:close/>
              </a:path>
              <a:path w="54609" h="48260">
                <a:moveTo>
                  <a:pt x="54610" y="10159"/>
                </a:moveTo>
                <a:lnTo>
                  <a:pt x="0" y="10159"/>
                </a:lnTo>
                <a:lnTo>
                  <a:pt x="0" y="15240"/>
                </a:lnTo>
                <a:lnTo>
                  <a:pt x="54610" y="15240"/>
                </a:lnTo>
                <a:lnTo>
                  <a:pt x="54610" y="10159"/>
                </a:lnTo>
                <a:close/>
              </a:path>
              <a:path w="54609" h="48260">
                <a:moveTo>
                  <a:pt x="54610" y="3809"/>
                </a:moveTo>
                <a:lnTo>
                  <a:pt x="0" y="3809"/>
                </a:lnTo>
                <a:lnTo>
                  <a:pt x="0" y="8890"/>
                </a:lnTo>
                <a:lnTo>
                  <a:pt x="54610" y="8890"/>
                </a:lnTo>
                <a:lnTo>
                  <a:pt x="54610" y="3809"/>
                </a:lnTo>
                <a:close/>
              </a:path>
              <a:path w="54609" h="48260">
                <a:moveTo>
                  <a:pt x="54610" y="0"/>
                </a:moveTo>
                <a:lnTo>
                  <a:pt x="6350" y="0"/>
                </a:lnTo>
                <a:lnTo>
                  <a:pt x="635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16471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7805737" y="5627369"/>
            <a:ext cx="40958" cy="40005"/>
          </a:xfrm>
          <a:custGeom>
            <a:avLst/>
            <a:gdLst/>
            <a:ahLst/>
            <a:cxnLst/>
            <a:rect l="l" t="t" r="r" b="b"/>
            <a:pathLst>
              <a:path w="54609" h="53339">
                <a:moveTo>
                  <a:pt x="7619" y="50799"/>
                </a:moveTo>
                <a:lnTo>
                  <a:pt x="0" y="50799"/>
                </a:lnTo>
                <a:lnTo>
                  <a:pt x="0" y="53339"/>
                </a:lnTo>
                <a:lnTo>
                  <a:pt x="1270" y="53339"/>
                </a:lnTo>
                <a:lnTo>
                  <a:pt x="1270" y="52069"/>
                </a:lnTo>
                <a:lnTo>
                  <a:pt x="7619" y="52069"/>
                </a:lnTo>
                <a:lnTo>
                  <a:pt x="7619" y="50799"/>
                </a:lnTo>
                <a:close/>
              </a:path>
              <a:path w="54609" h="53339">
                <a:moveTo>
                  <a:pt x="21590" y="49529"/>
                </a:moveTo>
                <a:lnTo>
                  <a:pt x="15240" y="49529"/>
                </a:lnTo>
                <a:lnTo>
                  <a:pt x="15240" y="50799"/>
                </a:lnTo>
                <a:lnTo>
                  <a:pt x="21590" y="50799"/>
                </a:lnTo>
                <a:lnTo>
                  <a:pt x="21590" y="49529"/>
                </a:lnTo>
                <a:close/>
              </a:path>
              <a:path w="54609" h="53339">
                <a:moveTo>
                  <a:pt x="43180" y="44449"/>
                </a:moveTo>
                <a:lnTo>
                  <a:pt x="0" y="44449"/>
                </a:lnTo>
                <a:lnTo>
                  <a:pt x="0" y="49529"/>
                </a:lnTo>
                <a:lnTo>
                  <a:pt x="29209" y="49529"/>
                </a:lnTo>
                <a:lnTo>
                  <a:pt x="29209" y="46989"/>
                </a:lnTo>
                <a:lnTo>
                  <a:pt x="35559" y="46989"/>
                </a:lnTo>
                <a:lnTo>
                  <a:pt x="35559" y="45719"/>
                </a:lnTo>
                <a:lnTo>
                  <a:pt x="43180" y="45719"/>
                </a:lnTo>
                <a:lnTo>
                  <a:pt x="43180" y="44449"/>
                </a:lnTo>
                <a:close/>
              </a:path>
              <a:path w="54609" h="53339">
                <a:moveTo>
                  <a:pt x="54609" y="38099"/>
                </a:moveTo>
                <a:lnTo>
                  <a:pt x="0" y="38099"/>
                </a:lnTo>
                <a:lnTo>
                  <a:pt x="0" y="43179"/>
                </a:lnTo>
                <a:lnTo>
                  <a:pt x="49529" y="43179"/>
                </a:lnTo>
                <a:lnTo>
                  <a:pt x="49529" y="44449"/>
                </a:lnTo>
                <a:lnTo>
                  <a:pt x="54609" y="44449"/>
                </a:lnTo>
                <a:lnTo>
                  <a:pt x="54609" y="38099"/>
                </a:lnTo>
                <a:close/>
              </a:path>
              <a:path w="54609" h="53339">
                <a:moveTo>
                  <a:pt x="54609" y="31749"/>
                </a:moveTo>
                <a:lnTo>
                  <a:pt x="0" y="31749"/>
                </a:lnTo>
                <a:lnTo>
                  <a:pt x="0" y="36829"/>
                </a:lnTo>
                <a:lnTo>
                  <a:pt x="54609" y="36829"/>
                </a:lnTo>
                <a:lnTo>
                  <a:pt x="54609" y="31749"/>
                </a:lnTo>
                <a:close/>
              </a:path>
              <a:path w="54609" h="53339">
                <a:moveTo>
                  <a:pt x="54609" y="25399"/>
                </a:moveTo>
                <a:lnTo>
                  <a:pt x="0" y="25399"/>
                </a:lnTo>
                <a:lnTo>
                  <a:pt x="0" y="30479"/>
                </a:lnTo>
                <a:lnTo>
                  <a:pt x="54609" y="30479"/>
                </a:lnTo>
                <a:lnTo>
                  <a:pt x="54609" y="25399"/>
                </a:lnTo>
                <a:close/>
              </a:path>
              <a:path w="54609" h="53339">
                <a:moveTo>
                  <a:pt x="54609" y="19049"/>
                </a:moveTo>
                <a:lnTo>
                  <a:pt x="0" y="19049"/>
                </a:lnTo>
                <a:lnTo>
                  <a:pt x="0" y="24129"/>
                </a:lnTo>
                <a:lnTo>
                  <a:pt x="54609" y="24129"/>
                </a:lnTo>
                <a:lnTo>
                  <a:pt x="54609" y="19049"/>
                </a:lnTo>
                <a:close/>
              </a:path>
              <a:path w="54609" h="53339">
                <a:moveTo>
                  <a:pt x="54609" y="12699"/>
                </a:moveTo>
                <a:lnTo>
                  <a:pt x="0" y="12699"/>
                </a:lnTo>
                <a:lnTo>
                  <a:pt x="0" y="17779"/>
                </a:lnTo>
                <a:lnTo>
                  <a:pt x="54609" y="17779"/>
                </a:lnTo>
                <a:lnTo>
                  <a:pt x="54609" y="12699"/>
                </a:lnTo>
                <a:close/>
              </a:path>
              <a:path w="54609" h="53339">
                <a:moveTo>
                  <a:pt x="54609" y="6349"/>
                </a:moveTo>
                <a:lnTo>
                  <a:pt x="0" y="6349"/>
                </a:lnTo>
                <a:lnTo>
                  <a:pt x="0" y="11429"/>
                </a:lnTo>
                <a:lnTo>
                  <a:pt x="54609" y="11429"/>
                </a:lnTo>
                <a:lnTo>
                  <a:pt x="54609" y="6349"/>
                </a:lnTo>
                <a:close/>
              </a:path>
              <a:path w="54609" h="53339">
                <a:moveTo>
                  <a:pt x="54609" y="0"/>
                </a:moveTo>
                <a:lnTo>
                  <a:pt x="0" y="0"/>
                </a:lnTo>
                <a:lnTo>
                  <a:pt x="0" y="5079"/>
                </a:lnTo>
                <a:lnTo>
                  <a:pt x="54609" y="5079"/>
                </a:lnTo>
                <a:lnTo>
                  <a:pt x="54609" y="0"/>
                </a:lnTo>
                <a:close/>
              </a:path>
            </a:pathLst>
          </a:custGeom>
          <a:solidFill>
            <a:srgbClr val="174817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7763827" y="5627369"/>
            <a:ext cx="41910" cy="47625"/>
          </a:xfrm>
          <a:custGeom>
            <a:avLst/>
            <a:gdLst/>
            <a:ahLst/>
            <a:cxnLst/>
            <a:rect l="l" t="t" r="r" b="b"/>
            <a:pathLst>
              <a:path w="55879" h="63500">
                <a:moveTo>
                  <a:pt x="8889" y="62229"/>
                </a:moveTo>
                <a:lnTo>
                  <a:pt x="1269" y="62229"/>
                </a:lnTo>
                <a:lnTo>
                  <a:pt x="1269" y="63499"/>
                </a:lnTo>
                <a:lnTo>
                  <a:pt x="8889" y="63499"/>
                </a:lnTo>
                <a:lnTo>
                  <a:pt x="8889" y="62229"/>
                </a:lnTo>
                <a:close/>
              </a:path>
              <a:path w="55879" h="63500">
                <a:moveTo>
                  <a:pt x="29210" y="57149"/>
                </a:moveTo>
                <a:lnTo>
                  <a:pt x="0" y="57149"/>
                </a:lnTo>
                <a:lnTo>
                  <a:pt x="0" y="62229"/>
                </a:lnTo>
                <a:lnTo>
                  <a:pt x="15239" y="62229"/>
                </a:lnTo>
                <a:lnTo>
                  <a:pt x="15239" y="59689"/>
                </a:lnTo>
                <a:lnTo>
                  <a:pt x="22859" y="59689"/>
                </a:lnTo>
                <a:lnTo>
                  <a:pt x="22859" y="58419"/>
                </a:lnTo>
                <a:lnTo>
                  <a:pt x="29210" y="58419"/>
                </a:lnTo>
                <a:lnTo>
                  <a:pt x="29210" y="57149"/>
                </a:lnTo>
                <a:close/>
              </a:path>
              <a:path w="55879" h="63500">
                <a:moveTo>
                  <a:pt x="43179" y="55879"/>
                </a:moveTo>
                <a:lnTo>
                  <a:pt x="36829" y="55879"/>
                </a:lnTo>
                <a:lnTo>
                  <a:pt x="36829" y="57149"/>
                </a:lnTo>
                <a:lnTo>
                  <a:pt x="43179" y="57149"/>
                </a:lnTo>
                <a:lnTo>
                  <a:pt x="43179" y="55879"/>
                </a:lnTo>
                <a:close/>
              </a:path>
              <a:path w="55879" h="63500">
                <a:moveTo>
                  <a:pt x="55879" y="50799"/>
                </a:moveTo>
                <a:lnTo>
                  <a:pt x="0" y="50799"/>
                </a:lnTo>
                <a:lnTo>
                  <a:pt x="0" y="55879"/>
                </a:lnTo>
                <a:lnTo>
                  <a:pt x="49529" y="55879"/>
                </a:lnTo>
                <a:lnTo>
                  <a:pt x="49529" y="53339"/>
                </a:lnTo>
                <a:lnTo>
                  <a:pt x="55879" y="53339"/>
                </a:lnTo>
                <a:lnTo>
                  <a:pt x="55879" y="50799"/>
                </a:lnTo>
                <a:close/>
              </a:path>
              <a:path w="55879" h="63500">
                <a:moveTo>
                  <a:pt x="55879" y="44449"/>
                </a:moveTo>
                <a:lnTo>
                  <a:pt x="0" y="44449"/>
                </a:lnTo>
                <a:lnTo>
                  <a:pt x="0" y="49529"/>
                </a:lnTo>
                <a:lnTo>
                  <a:pt x="55879" y="49529"/>
                </a:lnTo>
                <a:lnTo>
                  <a:pt x="55879" y="44449"/>
                </a:lnTo>
                <a:close/>
              </a:path>
              <a:path w="55879" h="63500">
                <a:moveTo>
                  <a:pt x="55879" y="38099"/>
                </a:moveTo>
                <a:lnTo>
                  <a:pt x="0" y="38099"/>
                </a:lnTo>
                <a:lnTo>
                  <a:pt x="0" y="43179"/>
                </a:lnTo>
                <a:lnTo>
                  <a:pt x="55879" y="43179"/>
                </a:lnTo>
                <a:lnTo>
                  <a:pt x="55879" y="38099"/>
                </a:lnTo>
                <a:close/>
              </a:path>
              <a:path w="55879" h="63500">
                <a:moveTo>
                  <a:pt x="55879" y="31749"/>
                </a:moveTo>
                <a:lnTo>
                  <a:pt x="0" y="31749"/>
                </a:lnTo>
                <a:lnTo>
                  <a:pt x="0" y="36829"/>
                </a:lnTo>
                <a:lnTo>
                  <a:pt x="55879" y="36829"/>
                </a:lnTo>
                <a:lnTo>
                  <a:pt x="55879" y="31749"/>
                </a:lnTo>
                <a:close/>
              </a:path>
              <a:path w="55879" h="63500">
                <a:moveTo>
                  <a:pt x="55879" y="25399"/>
                </a:moveTo>
                <a:lnTo>
                  <a:pt x="0" y="25399"/>
                </a:lnTo>
                <a:lnTo>
                  <a:pt x="0" y="30479"/>
                </a:lnTo>
                <a:lnTo>
                  <a:pt x="55879" y="30479"/>
                </a:lnTo>
                <a:lnTo>
                  <a:pt x="55879" y="25399"/>
                </a:lnTo>
                <a:close/>
              </a:path>
              <a:path w="55879" h="63500">
                <a:moveTo>
                  <a:pt x="55879" y="19049"/>
                </a:moveTo>
                <a:lnTo>
                  <a:pt x="0" y="19049"/>
                </a:lnTo>
                <a:lnTo>
                  <a:pt x="0" y="24129"/>
                </a:lnTo>
                <a:lnTo>
                  <a:pt x="55879" y="24129"/>
                </a:lnTo>
                <a:lnTo>
                  <a:pt x="55879" y="19049"/>
                </a:lnTo>
                <a:close/>
              </a:path>
              <a:path w="55879" h="63500">
                <a:moveTo>
                  <a:pt x="55879" y="12699"/>
                </a:moveTo>
                <a:lnTo>
                  <a:pt x="0" y="12699"/>
                </a:lnTo>
                <a:lnTo>
                  <a:pt x="0" y="17779"/>
                </a:lnTo>
                <a:lnTo>
                  <a:pt x="55879" y="17779"/>
                </a:lnTo>
                <a:lnTo>
                  <a:pt x="55879" y="12699"/>
                </a:lnTo>
                <a:close/>
              </a:path>
              <a:path w="55879" h="63500">
                <a:moveTo>
                  <a:pt x="55879" y="6349"/>
                </a:moveTo>
                <a:lnTo>
                  <a:pt x="0" y="6349"/>
                </a:lnTo>
                <a:lnTo>
                  <a:pt x="0" y="11429"/>
                </a:lnTo>
                <a:lnTo>
                  <a:pt x="55879" y="11429"/>
                </a:lnTo>
                <a:lnTo>
                  <a:pt x="55879" y="6349"/>
                </a:lnTo>
                <a:close/>
              </a:path>
              <a:path w="55879" h="63500">
                <a:moveTo>
                  <a:pt x="55879" y="0"/>
                </a:moveTo>
                <a:lnTo>
                  <a:pt x="0" y="0"/>
                </a:lnTo>
                <a:lnTo>
                  <a:pt x="0" y="5079"/>
                </a:lnTo>
                <a:lnTo>
                  <a:pt x="55879" y="5079"/>
                </a:lnTo>
                <a:lnTo>
                  <a:pt x="55879" y="0"/>
                </a:lnTo>
                <a:close/>
              </a:path>
            </a:pathLst>
          </a:custGeom>
          <a:solidFill>
            <a:srgbClr val="174917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7722869" y="5626418"/>
            <a:ext cx="40958" cy="57150"/>
          </a:xfrm>
          <a:custGeom>
            <a:avLst/>
            <a:gdLst/>
            <a:ahLst/>
            <a:cxnLst/>
            <a:rect l="l" t="t" r="r" b="b"/>
            <a:pathLst>
              <a:path w="54609" h="76200">
                <a:moveTo>
                  <a:pt x="15240" y="71120"/>
                </a:moveTo>
                <a:lnTo>
                  <a:pt x="0" y="71120"/>
                </a:lnTo>
                <a:lnTo>
                  <a:pt x="0" y="76200"/>
                </a:lnTo>
                <a:lnTo>
                  <a:pt x="1270" y="76200"/>
                </a:lnTo>
                <a:lnTo>
                  <a:pt x="1270" y="73660"/>
                </a:lnTo>
                <a:lnTo>
                  <a:pt x="7620" y="73660"/>
                </a:lnTo>
                <a:lnTo>
                  <a:pt x="7620" y="72390"/>
                </a:lnTo>
                <a:lnTo>
                  <a:pt x="15240" y="72390"/>
                </a:lnTo>
                <a:lnTo>
                  <a:pt x="15240" y="71120"/>
                </a:lnTo>
                <a:close/>
              </a:path>
              <a:path w="54609" h="76200">
                <a:moveTo>
                  <a:pt x="27940" y="69850"/>
                </a:moveTo>
                <a:lnTo>
                  <a:pt x="21590" y="69850"/>
                </a:lnTo>
                <a:lnTo>
                  <a:pt x="21590" y="71120"/>
                </a:lnTo>
                <a:lnTo>
                  <a:pt x="27940" y="71120"/>
                </a:lnTo>
                <a:lnTo>
                  <a:pt x="27940" y="69850"/>
                </a:lnTo>
                <a:close/>
              </a:path>
              <a:path w="54609" h="76200">
                <a:moveTo>
                  <a:pt x="49530" y="64770"/>
                </a:moveTo>
                <a:lnTo>
                  <a:pt x="0" y="64770"/>
                </a:lnTo>
                <a:lnTo>
                  <a:pt x="0" y="69850"/>
                </a:lnTo>
                <a:lnTo>
                  <a:pt x="35560" y="69850"/>
                </a:lnTo>
                <a:lnTo>
                  <a:pt x="35560" y="67310"/>
                </a:lnTo>
                <a:lnTo>
                  <a:pt x="41910" y="67310"/>
                </a:lnTo>
                <a:lnTo>
                  <a:pt x="41910" y="66040"/>
                </a:lnTo>
                <a:lnTo>
                  <a:pt x="49530" y="66040"/>
                </a:lnTo>
                <a:lnTo>
                  <a:pt x="49530" y="64770"/>
                </a:lnTo>
                <a:close/>
              </a:path>
              <a:path w="54609" h="76200">
                <a:moveTo>
                  <a:pt x="54610" y="58420"/>
                </a:moveTo>
                <a:lnTo>
                  <a:pt x="0" y="58420"/>
                </a:lnTo>
                <a:lnTo>
                  <a:pt x="0" y="63500"/>
                </a:lnTo>
                <a:lnTo>
                  <a:pt x="54610" y="63500"/>
                </a:lnTo>
                <a:lnTo>
                  <a:pt x="54610" y="58420"/>
                </a:lnTo>
                <a:close/>
              </a:path>
              <a:path w="54609" h="76200">
                <a:moveTo>
                  <a:pt x="54610" y="52070"/>
                </a:moveTo>
                <a:lnTo>
                  <a:pt x="0" y="52070"/>
                </a:lnTo>
                <a:lnTo>
                  <a:pt x="0" y="57150"/>
                </a:lnTo>
                <a:lnTo>
                  <a:pt x="54610" y="57150"/>
                </a:lnTo>
                <a:lnTo>
                  <a:pt x="54610" y="52070"/>
                </a:lnTo>
                <a:close/>
              </a:path>
              <a:path w="54609" h="76200">
                <a:moveTo>
                  <a:pt x="54610" y="45720"/>
                </a:moveTo>
                <a:lnTo>
                  <a:pt x="0" y="45720"/>
                </a:lnTo>
                <a:lnTo>
                  <a:pt x="0" y="50800"/>
                </a:lnTo>
                <a:lnTo>
                  <a:pt x="54610" y="50800"/>
                </a:lnTo>
                <a:lnTo>
                  <a:pt x="54610" y="45720"/>
                </a:lnTo>
                <a:close/>
              </a:path>
              <a:path w="54609" h="76200">
                <a:moveTo>
                  <a:pt x="54610" y="39370"/>
                </a:moveTo>
                <a:lnTo>
                  <a:pt x="0" y="39370"/>
                </a:lnTo>
                <a:lnTo>
                  <a:pt x="0" y="44450"/>
                </a:lnTo>
                <a:lnTo>
                  <a:pt x="54610" y="44450"/>
                </a:lnTo>
                <a:lnTo>
                  <a:pt x="54610" y="39370"/>
                </a:lnTo>
                <a:close/>
              </a:path>
              <a:path w="54609" h="76200">
                <a:moveTo>
                  <a:pt x="54610" y="33020"/>
                </a:moveTo>
                <a:lnTo>
                  <a:pt x="0" y="33020"/>
                </a:lnTo>
                <a:lnTo>
                  <a:pt x="0" y="38100"/>
                </a:lnTo>
                <a:lnTo>
                  <a:pt x="54610" y="38100"/>
                </a:lnTo>
                <a:lnTo>
                  <a:pt x="54610" y="33020"/>
                </a:lnTo>
                <a:close/>
              </a:path>
              <a:path w="54609" h="76200">
                <a:moveTo>
                  <a:pt x="54610" y="26670"/>
                </a:moveTo>
                <a:lnTo>
                  <a:pt x="0" y="26670"/>
                </a:lnTo>
                <a:lnTo>
                  <a:pt x="0" y="31750"/>
                </a:lnTo>
                <a:lnTo>
                  <a:pt x="54610" y="31750"/>
                </a:lnTo>
                <a:lnTo>
                  <a:pt x="54610" y="26670"/>
                </a:lnTo>
                <a:close/>
              </a:path>
              <a:path w="54609" h="76200">
                <a:moveTo>
                  <a:pt x="54610" y="20320"/>
                </a:moveTo>
                <a:lnTo>
                  <a:pt x="0" y="20320"/>
                </a:lnTo>
                <a:lnTo>
                  <a:pt x="0" y="25400"/>
                </a:lnTo>
                <a:lnTo>
                  <a:pt x="54610" y="25400"/>
                </a:lnTo>
                <a:lnTo>
                  <a:pt x="54610" y="20320"/>
                </a:lnTo>
                <a:close/>
              </a:path>
              <a:path w="54609" h="76200">
                <a:moveTo>
                  <a:pt x="54610" y="13970"/>
                </a:moveTo>
                <a:lnTo>
                  <a:pt x="0" y="13970"/>
                </a:lnTo>
                <a:lnTo>
                  <a:pt x="0" y="19050"/>
                </a:lnTo>
                <a:lnTo>
                  <a:pt x="54610" y="19050"/>
                </a:lnTo>
                <a:lnTo>
                  <a:pt x="54610" y="13970"/>
                </a:lnTo>
                <a:close/>
              </a:path>
              <a:path w="54609" h="76200">
                <a:moveTo>
                  <a:pt x="54610" y="7620"/>
                </a:moveTo>
                <a:lnTo>
                  <a:pt x="0" y="7620"/>
                </a:lnTo>
                <a:lnTo>
                  <a:pt x="0" y="12700"/>
                </a:lnTo>
                <a:lnTo>
                  <a:pt x="54610" y="12700"/>
                </a:lnTo>
                <a:lnTo>
                  <a:pt x="54610" y="7620"/>
                </a:lnTo>
                <a:close/>
              </a:path>
              <a:path w="54609" h="76200">
                <a:moveTo>
                  <a:pt x="30480" y="0"/>
                </a:moveTo>
                <a:lnTo>
                  <a:pt x="0" y="0"/>
                </a:lnTo>
                <a:lnTo>
                  <a:pt x="0" y="6350"/>
                </a:lnTo>
                <a:lnTo>
                  <a:pt x="54610" y="6350"/>
                </a:lnTo>
                <a:lnTo>
                  <a:pt x="54610" y="1270"/>
                </a:lnTo>
                <a:lnTo>
                  <a:pt x="30480" y="1270"/>
                </a:lnTo>
                <a:lnTo>
                  <a:pt x="30480" y="0"/>
                </a:lnTo>
                <a:close/>
              </a:path>
            </a:pathLst>
          </a:custGeom>
          <a:solidFill>
            <a:srgbClr val="174A17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7681912" y="5626418"/>
            <a:ext cx="40958" cy="62865"/>
          </a:xfrm>
          <a:custGeom>
            <a:avLst/>
            <a:gdLst/>
            <a:ahLst/>
            <a:cxnLst/>
            <a:rect l="l" t="t" r="r" b="b"/>
            <a:pathLst>
              <a:path w="54609" h="83820">
                <a:moveTo>
                  <a:pt x="13970" y="82550"/>
                </a:moveTo>
                <a:lnTo>
                  <a:pt x="6350" y="82550"/>
                </a:lnTo>
                <a:lnTo>
                  <a:pt x="6350" y="83820"/>
                </a:lnTo>
                <a:lnTo>
                  <a:pt x="13970" y="83820"/>
                </a:lnTo>
                <a:lnTo>
                  <a:pt x="13970" y="82550"/>
                </a:lnTo>
                <a:close/>
              </a:path>
              <a:path w="54609" h="83820">
                <a:moveTo>
                  <a:pt x="34290" y="77470"/>
                </a:moveTo>
                <a:lnTo>
                  <a:pt x="0" y="77470"/>
                </a:lnTo>
                <a:lnTo>
                  <a:pt x="0" y="82550"/>
                </a:lnTo>
                <a:lnTo>
                  <a:pt x="20320" y="82550"/>
                </a:lnTo>
                <a:lnTo>
                  <a:pt x="20320" y="80010"/>
                </a:lnTo>
                <a:lnTo>
                  <a:pt x="27940" y="80010"/>
                </a:lnTo>
                <a:lnTo>
                  <a:pt x="27940" y="78740"/>
                </a:lnTo>
                <a:lnTo>
                  <a:pt x="34290" y="78740"/>
                </a:lnTo>
                <a:lnTo>
                  <a:pt x="34290" y="77470"/>
                </a:lnTo>
                <a:close/>
              </a:path>
              <a:path w="54609" h="83820">
                <a:moveTo>
                  <a:pt x="48259" y="76200"/>
                </a:moveTo>
                <a:lnTo>
                  <a:pt x="41910" y="76200"/>
                </a:lnTo>
                <a:lnTo>
                  <a:pt x="41910" y="77470"/>
                </a:lnTo>
                <a:lnTo>
                  <a:pt x="48259" y="77470"/>
                </a:lnTo>
                <a:lnTo>
                  <a:pt x="48259" y="76200"/>
                </a:lnTo>
                <a:close/>
              </a:path>
              <a:path w="54609" h="83820">
                <a:moveTo>
                  <a:pt x="54609" y="71120"/>
                </a:moveTo>
                <a:lnTo>
                  <a:pt x="0" y="71120"/>
                </a:lnTo>
                <a:lnTo>
                  <a:pt x="0" y="76200"/>
                </a:lnTo>
                <a:lnTo>
                  <a:pt x="54609" y="76200"/>
                </a:lnTo>
                <a:lnTo>
                  <a:pt x="54609" y="71120"/>
                </a:lnTo>
                <a:close/>
              </a:path>
              <a:path w="54609" h="83820">
                <a:moveTo>
                  <a:pt x="54609" y="64770"/>
                </a:moveTo>
                <a:lnTo>
                  <a:pt x="0" y="64770"/>
                </a:lnTo>
                <a:lnTo>
                  <a:pt x="0" y="69850"/>
                </a:lnTo>
                <a:lnTo>
                  <a:pt x="54609" y="69850"/>
                </a:lnTo>
                <a:lnTo>
                  <a:pt x="54609" y="64770"/>
                </a:lnTo>
                <a:close/>
              </a:path>
              <a:path w="54609" h="83820">
                <a:moveTo>
                  <a:pt x="54609" y="58420"/>
                </a:moveTo>
                <a:lnTo>
                  <a:pt x="0" y="58420"/>
                </a:lnTo>
                <a:lnTo>
                  <a:pt x="0" y="63500"/>
                </a:lnTo>
                <a:lnTo>
                  <a:pt x="54609" y="63500"/>
                </a:lnTo>
                <a:lnTo>
                  <a:pt x="54609" y="58420"/>
                </a:lnTo>
                <a:close/>
              </a:path>
              <a:path w="54609" h="83820">
                <a:moveTo>
                  <a:pt x="54609" y="52070"/>
                </a:moveTo>
                <a:lnTo>
                  <a:pt x="0" y="52070"/>
                </a:lnTo>
                <a:lnTo>
                  <a:pt x="0" y="57150"/>
                </a:lnTo>
                <a:lnTo>
                  <a:pt x="54609" y="57150"/>
                </a:lnTo>
                <a:lnTo>
                  <a:pt x="54609" y="52070"/>
                </a:lnTo>
                <a:close/>
              </a:path>
              <a:path w="54609" h="83820">
                <a:moveTo>
                  <a:pt x="54609" y="45720"/>
                </a:moveTo>
                <a:lnTo>
                  <a:pt x="0" y="45720"/>
                </a:lnTo>
                <a:lnTo>
                  <a:pt x="0" y="50800"/>
                </a:lnTo>
                <a:lnTo>
                  <a:pt x="54609" y="50800"/>
                </a:lnTo>
                <a:lnTo>
                  <a:pt x="54609" y="45720"/>
                </a:lnTo>
                <a:close/>
              </a:path>
              <a:path w="54609" h="83820">
                <a:moveTo>
                  <a:pt x="54609" y="39370"/>
                </a:moveTo>
                <a:lnTo>
                  <a:pt x="0" y="39370"/>
                </a:lnTo>
                <a:lnTo>
                  <a:pt x="0" y="44450"/>
                </a:lnTo>
                <a:lnTo>
                  <a:pt x="54609" y="44450"/>
                </a:lnTo>
                <a:lnTo>
                  <a:pt x="54609" y="39370"/>
                </a:lnTo>
                <a:close/>
              </a:path>
              <a:path w="54609" h="83820">
                <a:moveTo>
                  <a:pt x="54609" y="33020"/>
                </a:moveTo>
                <a:lnTo>
                  <a:pt x="0" y="33020"/>
                </a:lnTo>
                <a:lnTo>
                  <a:pt x="0" y="38100"/>
                </a:lnTo>
                <a:lnTo>
                  <a:pt x="54609" y="38100"/>
                </a:lnTo>
                <a:lnTo>
                  <a:pt x="54609" y="33020"/>
                </a:lnTo>
                <a:close/>
              </a:path>
              <a:path w="54609" h="83820">
                <a:moveTo>
                  <a:pt x="54609" y="26670"/>
                </a:moveTo>
                <a:lnTo>
                  <a:pt x="0" y="26670"/>
                </a:lnTo>
                <a:lnTo>
                  <a:pt x="0" y="31750"/>
                </a:lnTo>
                <a:lnTo>
                  <a:pt x="54609" y="31750"/>
                </a:lnTo>
                <a:lnTo>
                  <a:pt x="54609" y="26670"/>
                </a:lnTo>
                <a:close/>
              </a:path>
              <a:path w="54609" h="83820">
                <a:moveTo>
                  <a:pt x="54609" y="20320"/>
                </a:moveTo>
                <a:lnTo>
                  <a:pt x="0" y="20320"/>
                </a:lnTo>
                <a:lnTo>
                  <a:pt x="0" y="25400"/>
                </a:lnTo>
                <a:lnTo>
                  <a:pt x="54609" y="25400"/>
                </a:lnTo>
                <a:lnTo>
                  <a:pt x="54609" y="20320"/>
                </a:lnTo>
                <a:close/>
              </a:path>
              <a:path w="54609" h="83820">
                <a:moveTo>
                  <a:pt x="54609" y="13970"/>
                </a:moveTo>
                <a:lnTo>
                  <a:pt x="0" y="13970"/>
                </a:lnTo>
                <a:lnTo>
                  <a:pt x="0" y="19050"/>
                </a:lnTo>
                <a:lnTo>
                  <a:pt x="54609" y="19050"/>
                </a:lnTo>
                <a:lnTo>
                  <a:pt x="54609" y="13970"/>
                </a:lnTo>
                <a:close/>
              </a:path>
              <a:path w="54609" h="83820">
                <a:moveTo>
                  <a:pt x="54609" y="7620"/>
                </a:moveTo>
                <a:lnTo>
                  <a:pt x="0" y="7620"/>
                </a:lnTo>
                <a:lnTo>
                  <a:pt x="0" y="12700"/>
                </a:lnTo>
                <a:lnTo>
                  <a:pt x="54609" y="12700"/>
                </a:lnTo>
                <a:lnTo>
                  <a:pt x="54609" y="7620"/>
                </a:lnTo>
                <a:close/>
              </a:path>
              <a:path w="54609" h="83820">
                <a:moveTo>
                  <a:pt x="54609" y="0"/>
                </a:moveTo>
                <a:lnTo>
                  <a:pt x="0" y="0"/>
                </a:lnTo>
                <a:lnTo>
                  <a:pt x="0" y="6350"/>
                </a:lnTo>
                <a:lnTo>
                  <a:pt x="54609" y="6350"/>
                </a:lnTo>
                <a:lnTo>
                  <a:pt x="54609" y="0"/>
                </a:lnTo>
                <a:close/>
              </a:path>
            </a:pathLst>
          </a:custGeom>
          <a:solidFill>
            <a:srgbClr val="184B1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7640955" y="5626417"/>
            <a:ext cx="40958" cy="69533"/>
          </a:xfrm>
          <a:custGeom>
            <a:avLst/>
            <a:gdLst/>
            <a:ahLst/>
            <a:cxnLst/>
            <a:rect l="l" t="t" r="r" b="b"/>
            <a:pathLst>
              <a:path w="54609" h="92710">
                <a:moveTo>
                  <a:pt x="22859" y="90170"/>
                </a:moveTo>
                <a:lnTo>
                  <a:pt x="0" y="90170"/>
                </a:lnTo>
                <a:lnTo>
                  <a:pt x="0" y="92710"/>
                </a:lnTo>
                <a:lnTo>
                  <a:pt x="8889" y="92710"/>
                </a:lnTo>
                <a:lnTo>
                  <a:pt x="8889" y="91440"/>
                </a:lnTo>
                <a:lnTo>
                  <a:pt x="22859" y="91440"/>
                </a:lnTo>
                <a:lnTo>
                  <a:pt x="22859" y="90170"/>
                </a:lnTo>
                <a:close/>
              </a:path>
              <a:path w="54609" h="92710">
                <a:moveTo>
                  <a:pt x="34289" y="88900"/>
                </a:moveTo>
                <a:lnTo>
                  <a:pt x="26670" y="88900"/>
                </a:lnTo>
                <a:lnTo>
                  <a:pt x="26670" y="90170"/>
                </a:lnTo>
                <a:lnTo>
                  <a:pt x="34289" y="90170"/>
                </a:lnTo>
                <a:lnTo>
                  <a:pt x="34289" y="88900"/>
                </a:lnTo>
                <a:close/>
              </a:path>
              <a:path w="54609" h="92710">
                <a:moveTo>
                  <a:pt x="54609" y="83820"/>
                </a:moveTo>
                <a:lnTo>
                  <a:pt x="0" y="83820"/>
                </a:lnTo>
                <a:lnTo>
                  <a:pt x="0" y="88900"/>
                </a:lnTo>
                <a:lnTo>
                  <a:pt x="40639" y="88900"/>
                </a:lnTo>
                <a:lnTo>
                  <a:pt x="40639" y="86360"/>
                </a:lnTo>
                <a:lnTo>
                  <a:pt x="48259" y="86360"/>
                </a:lnTo>
                <a:lnTo>
                  <a:pt x="48259" y="85090"/>
                </a:lnTo>
                <a:lnTo>
                  <a:pt x="54609" y="85090"/>
                </a:lnTo>
                <a:lnTo>
                  <a:pt x="54609" y="83820"/>
                </a:lnTo>
                <a:close/>
              </a:path>
              <a:path w="54609" h="92710">
                <a:moveTo>
                  <a:pt x="54609" y="77470"/>
                </a:moveTo>
                <a:lnTo>
                  <a:pt x="0" y="77470"/>
                </a:lnTo>
                <a:lnTo>
                  <a:pt x="0" y="82550"/>
                </a:lnTo>
                <a:lnTo>
                  <a:pt x="54609" y="82550"/>
                </a:lnTo>
                <a:lnTo>
                  <a:pt x="54609" y="77470"/>
                </a:lnTo>
                <a:close/>
              </a:path>
              <a:path w="54609" h="92710">
                <a:moveTo>
                  <a:pt x="54609" y="71120"/>
                </a:moveTo>
                <a:lnTo>
                  <a:pt x="0" y="71120"/>
                </a:lnTo>
                <a:lnTo>
                  <a:pt x="0" y="76200"/>
                </a:lnTo>
                <a:lnTo>
                  <a:pt x="54609" y="76200"/>
                </a:lnTo>
                <a:lnTo>
                  <a:pt x="54609" y="71120"/>
                </a:lnTo>
                <a:close/>
              </a:path>
              <a:path w="54609" h="92710">
                <a:moveTo>
                  <a:pt x="54609" y="64770"/>
                </a:moveTo>
                <a:lnTo>
                  <a:pt x="0" y="64770"/>
                </a:lnTo>
                <a:lnTo>
                  <a:pt x="0" y="69850"/>
                </a:lnTo>
                <a:lnTo>
                  <a:pt x="54609" y="69850"/>
                </a:lnTo>
                <a:lnTo>
                  <a:pt x="54609" y="64770"/>
                </a:lnTo>
                <a:close/>
              </a:path>
              <a:path w="54609" h="92710">
                <a:moveTo>
                  <a:pt x="54609" y="58420"/>
                </a:moveTo>
                <a:lnTo>
                  <a:pt x="0" y="58420"/>
                </a:lnTo>
                <a:lnTo>
                  <a:pt x="0" y="63500"/>
                </a:lnTo>
                <a:lnTo>
                  <a:pt x="54609" y="63500"/>
                </a:lnTo>
                <a:lnTo>
                  <a:pt x="54609" y="58420"/>
                </a:lnTo>
                <a:close/>
              </a:path>
              <a:path w="54609" h="92710">
                <a:moveTo>
                  <a:pt x="54609" y="52070"/>
                </a:moveTo>
                <a:lnTo>
                  <a:pt x="0" y="52070"/>
                </a:lnTo>
                <a:lnTo>
                  <a:pt x="0" y="57150"/>
                </a:lnTo>
                <a:lnTo>
                  <a:pt x="54609" y="57150"/>
                </a:lnTo>
                <a:lnTo>
                  <a:pt x="54609" y="52070"/>
                </a:lnTo>
                <a:close/>
              </a:path>
              <a:path w="54609" h="92710">
                <a:moveTo>
                  <a:pt x="54609" y="45720"/>
                </a:moveTo>
                <a:lnTo>
                  <a:pt x="0" y="45720"/>
                </a:lnTo>
                <a:lnTo>
                  <a:pt x="0" y="50800"/>
                </a:lnTo>
                <a:lnTo>
                  <a:pt x="54609" y="50800"/>
                </a:lnTo>
                <a:lnTo>
                  <a:pt x="54609" y="45720"/>
                </a:lnTo>
                <a:close/>
              </a:path>
              <a:path w="54609" h="92710">
                <a:moveTo>
                  <a:pt x="54609" y="39370"/>
                </a:moveTo>
                <a:lnTo>
                  <a:pt x="0" y="39370"/>
                </a:lnTo>
                <a:lnTo>
                  <a:pt x="0" y="44450"/>
                </a:lnTo>
                <a:lnTo>
                  <a:pt x="54609" y="44450"/>
                </a:lnTo>
                <a:lnTo>
                  <a:pt x="54609" y="39370"/>
                </a:lnTo>
                <a:close/>
              </a:path>
              <a:path w="54609" h="92710">
                <a:moveTo>
                  <a:pt x="54609" y="33020"/>
                </a:moveTo>
                <a:lnTo>
                  <a:pt x="0" y="33020"/>
                </a:lnTo>
                <a:lnTo>
                  <a:pt x="0" y="38100"/>
                </a:lnTo>
                <a:lnTo>
                  <a:pt x="54609" y="38100"/>
                </a:lnTo>
                <a:lnTo>
                  <a:pt x="54609" y="33020"/>
                </a:lnTo>
                <a:close/>
              </a:path>
              <a:path w="54609" h="92710">
                <a:moveTo>
                  <a:pt x="54609" y="26670"/>
                </a:moveTo>
                <a:lnTo>
                  <a:pt x="0" y="26670"/>
                </a:lnTo>
                <a:lnTo>
                  <a:pt x="0" y="31750"/>
                </a:lnTo>
                <a:lnTo>
                  <a:pt x="54609" y="31750"/>
                </a:lnTo>
                <a:lnTo>
                  <a:pt x="54609" y="26670"/>
                </a:lnTo>
                <a:close/>
              </a:path>
              <a:path w="54609" h="92710">
                <a:moveTo>
                  <a:pt x="54609" y="20320"/>
                </a:moveTo>
                <a:lnTo>
                  <a:pt x="0" y="20320"/>
                </a:lnTo>
                <a:lnTo>
                  <a:pt x="0" y="25400"/>
                </a:lnTo>
                <a:lnTo>
                  <a:pt x="54609" y="25400"/>
                </a:lnTo>
                <a:lnTo>
                  <a:pt x="54609" y="20320"/>
                </a:lnTo>
                <a:close/>
              </a:path>
              <a:path w="54609" h="92710">
                <a:moveTo>
                  <a:pt x="54609" y="13970"/>
                </a:moveTo>
                <a:lnTo>
                  <a:pt x="0" y="13970"/>
                </a:lnTo>
                <a:lnTo>
                  <a:pt x="0" y="19050"/>
                </a:lnTo>
                <a:lnTo>
                  <a:pt x="54609" y="19050"/>
                </a:lnTo>
                <a:lnTo>
                  <a:pt x="54609" y="13970"/>
                </a:lnTo>
                <a:close/>
              </a:path>
              <a:path w="54609" h="92710">
                <a:moveTo>
                  <a:pt x="54609" y="7620"/>
                </a:moveTo>
                <a:lnTo>
                  <a:pt x="0" y="7620"/>
                </a:lnTo>
                <a:lnTo>
                  <a:pt x="0" y="12700"/>
                </a:lnTo>
                <a:lnTo>
                  <a:pt x="54609" y="12700"/>
                </a:lnTo>
                <a:lnTo>
                  <a:pt x="54609" y="7620"/>
                </a:lnTo>
                <a:close/>
              </a:path>
              <a:path w="54609" h="92710">
                <a:moveTo>
                  <a:pt x="54609" y="0"/>
                </a:moveTo>
                <a:lnTo>
                  <a:pt x="0" y="0"/>
                </a:lnTo>
                <a:lnTo>
                  <a:pt x="0" y="6350"/>
                </a:lnTo>
                <a:lnTo>
                  <a:pt x="54609" y="6350"/>
                </a:lnTo>
                <a:lnTo>
                  <a:pt x="54609" y="0"/>
                </a:lnTo>
                <a:close/>
              </a:path>
            </a:pathLst>
          </a:custGeom>
          <a:solidFill>
            <a:srgbClr val="184C1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7599044" y="5626418"/>
            <a:ext cx="41910" cy="76200"/>
          </a:xfrm>
          <a:custGeom>
            <a:avLst/>
            <a:gdLst/>
            <a:ahLst/>
            <a:cxnLst/>
            <a:rect l="l" t="t" r="r" b="b"/>
            <a:pathLst>
              <a:path w="55879" h="101600">
                <a:moveTo>
                  <a:pt x="36829" y="95250"/>
                </a:moveTo>
                <a:lnTo>
                  <a:pt x="0" y="95250"/>
                </a:lnTo>
                <a:lnTo>
                  <a:pt x="0" y="101600"/>
                </a:lnTo>
                <a:lnTo>
                  <a:pt x="7620" y="101600"/>
                </a:lnTo>
                <a:lnTo>
                  <a:pt x="7620" y="99060"/>
                </a:lnTo>
                <a:lnTo>
                  <a:pt x="16510" y="99060"/>
                </a:lnTo>
                <a:lnTo>
                  <a:pt x="16510" y="97790"/>
                </a:lnTo>
                <a:lnTo>
                  <a:pt x="26670" y="97790"/>
                </a:lnTo>
                <a:lnTo>
                  <a:pt x="26670" y="96520"/>
                </a:lnTo>
                <a:lnTo>
                  <a:pt x="36829" y="96520"/>
                </a:lnTo>
                <a:lnTo>
                  <a:pt x="36829" y="95250"/>
                </a:lnTo>
                <a:close/>
              </a:path>
              <a:path w="55879" h="101600">
                <a:moveTo>
                  <a:pt x="55880" y="90170"/>
                </a:moveTo>
                <a:lnTo>
                  <a:pt x="0" y="90170"/>
                </a:lnTo>
                <a:lnTo>
                  <a:pt x="0" y="93980"/>
                </a:lnTo>
                <a:lnTo>
                  <a:pt x="45720" y="93980"/>
                </a:lnTo>
                <a:lnTo>
                  <a:pt x="45720" y="95250"/>
                </a:lnTo>
                <a:lnTo>
                  <a:pt x="55880" y="95250"/>
                </a:lnTo>
                <a:lnTo>
                  <a:pt x="55880" y="90170"/>
                </a:lnTo>
                <a:close/>
              </a:path>
              <a:path w="55879" h="101600">
                <a:moveTo>
                  <a:pt x="55880" y="83820"/>
                </a:moveTo>
                <a:lnTo>
                  <a:pt x="0" y="83820"/>
                </a:lnTo>
                <a:lnTo>
                  <a:pt x="0" y="88900"/>
                </a:lnTo>
                <a:lnTo>
                  <a:pt x="55880" y="88900"/>
                </a:lnTo>
                <a:lnTo>
                  <a:pt x="55880" y="83820"/>
                </a:lnTo>
                <a:close/>
              </a:path>
              <a:path w="55879" h="101600">
                <a:moveTo>
                  <a:pt x="55880" y="77470"/>
                </a:moveTo>
                <a:lnTo>
                  <a:pt x="0" y="77470"/>
                </a:lnTo>
                <a:lnTo>
                  <a:pt x="0" y="82550"/>
                </a:lnTo>
                <a:lnTo>
                  <a:pt x="55880" y="82550"/>
                </a:lnTo>
                <a:lnTo>
                  <a:pt x="55880" y="77470"/>
                </a:lnTo>
                <a:close/>
              </a:path>
              <a:path w="55879" h="101600">
                <a:moveTo>
                  <a:pt x="55880" y="71120"/>
                </a:moveTo>
                <a:lnTo>
                  <a:pt x="0" y="71120"/>
                </a:lnTo>
                <a:lnTo>
                  <a:pt x="0" y="76200"/>
                </a:lnTo>
                <a:lnTo>
                  <a:pt x="55880" y="76200"/>
                </a:lnTo>
                <a:lnTo>
                  <a:pt x="55880" y="71120"/>
                </a:lnTo>
                <a:close/>
              </a:path>
              <a:path w="55879" h="101600">
                <a:moveTo>
                  <a:pt x="55880" y="64770"/>
                </a:moveTo>
                <a:lnTo>
                  <a:pt x="0" y="64770"/>
                </a:lnTo>
                <a:lnTo>
                  <a:pt x="0" y="69850"/>
                </a:lnTo>
                <a:lnTo>
                  <a:pt x="55880" y="69850"/>
                </a:lnTo>
                <a:lnTo>
                  <a:pt x="55880" y="64770"/>
                </a:lnTo>
                <a:close/>
              </a:path>
              <a:path w="55879" h="101600">
                <a:moveTo>
                  <a:pt x="55880" y="58420"/>
                </a:moveTo>
                <a:lnTo>
                  <a:pt x="0" y="58420"/>
                </a:lnTo>
                <a:lnTo>
                  <a:pt x="0" y="63500"/>
                </a:lnTo>
                <a:lnTo>
                  <a:pt x="55880" y="63500"/>
                </a:lnTo>
                <a:lnTo>
                  <a:pt x="55880" y="58420"/>
                </a:lnTo>
                <a:close/>
              </a:path>
              <a:path w="55879" h="101600">
                <a:moveTo>
                  <a:pt x="55880" y="52070"/>
                </a:moveTo>
                <a:lnTo>
                  <a:pt x="0" y="52070"/>
                </a:lnTo>
                <a:lnTo>
                  <a:pt x="0" y="57150"/>
                </a:lnTo>
                <a:lnTo>
                  <a:pt x="55880" y="57150"/>
                </a:lnTo>
                <a:lnTo>
                  <a:pt x="55880" y="52070"/>
                </a:lnTo>
                <a:close/>
              </a:path>
              <a:path w="55879" h="101600">
                <a:moveTo>
                  <a:pt x="55880" y="45720"/>
                </a:moveTo>
                <a:lnTo>
                  <a:pt x="0" y="45720"/>
                </a:lnTo>
                <a:lnTo>
                  <a:pt x="0" y="50800"/>
                </a:lnTo>
                <a:lnTo>
                  <a:pt x="55880" y="50800"/>
                </a:lnTo>
                <a:lnTo>
                  <a:pt x="55880" y="45720"/>
                </a:lnTo>
                <a:close/>
              </a:path>
              <a:path w="55879" h="101600">
                <a:moveTo>
                  <a:pt x="55880" y="39370"/>
                </a:moveTo>
                <a:lnTo>
                  <a:pt x="0" y="39370"/>
                </a:lnTo>
                <a:lnTo>
                  <a:pt x="0" y="44450"/>
                </a:lnTo>
                <a:lnTo>
                  <a:pt x="55880" y="44450"/>
                </a:lnTo>
                <a:lnTo>
                  <a:pt x="55880" y="39370"/>
                </a:lnTo>
                <a:close/>
              </a:path>
              <a:path w="55879" h="101600">
                <a:moveTo>
                  <a:pt x="55880" y="33020"/>
                </a:moveTo>
                <a:lnTo>
                  <a:pt x="0" y="33020"/>
                </a:lnTo>
                <a:lnTo>
                  <a:pt x="0" y="38100"/>
                </a:lnTo>
                <a:lnTo>
                  <a:pt x="55880" y="38100"/>
                </a:lnTo>
                <a:lnTo>
                  <a:pt x="55880" y="33020"/>
                </a:lnTo>
                <a:close/>
              </a:path>
              <a:path w="55879" h="101600">
                <a:moveTo>
                  <a:pt x="55880" y="26670"/>
                </a:moveTo>
                <a:lnTo>
                  <a:pt x="0" y="26670"/>
                </a:lnTo>
                <a:lnTo>
                  <a:pt x="0" y="31750"/>
                </a:lnTo>
                <a:lnTo>
                  <a:pt x="55880" y="31750"/>
                </a:lnTo>
                <a:lnTo>
                  <a:pt x="55880" y="26670"/>
                </a:lnTo>
                <a:close/>
              </a:path>
              <a:path w="55879" h="101600">
                <a:moveTo>
                  <a:pt x="55880" y="20320"/>
                </a:moveTo>
                <a:lnTo>
                  <a:pt x="0" y="20320"/>
                </a:lnTo>
                <a:lnTo>
                  <a:pt x="0" y="25400"/>
                </a:lnTo>
                <a:lnTo>
                  <a:pt x="55880" y="25400"/>
                </a:lnTo>
                <a:lnTo>
                  <a:pt x="55880" y="20320"/>
                </a:lnTo>
                <a:close/>
              </a:path>
              <a:path w="55879" h="101600">
                <a:moveTo>
                  <a:pt x="55880" y="13970"/>
                </a:moveTo>
                <a:lnTo>
                  <a:pt x="0" y="13970"/>
                </a:lnTo>
                <a:lnTo>
                  <a:pt x="0" y="19050"/>
                </a:lnTo>
                <a:lnTo>
                  <a:pt x="55880" y="19050"/>
                </a:lnTo>
                <a:lnTo>
                  <a:pt x="55880" y="13970"/>
                </a:lnTo>
                <a:close/>
              </a:path>
              <a:path w="55879" h="101600">
                <a:moveTo>
                  <a:pt x="55880" y="7620"/>
                </a:moveTo>
                <a:lnTo>
                  <a:pt x="0" y="7620"/>
                </a:lnTo>
                <a:lnTo>
                  <a:pt x="0" y="12700"/>
                </a:lnTo>
                <a:lnTo>
                  <a:pt x="55880" y="12700"/>
                </a:lnTo>
                <a:lnTo>
                  <a:pt x="55880" y="7620"/>
                </a:lnTo>
                <a:close/>
              </a:path>
              <a:path w="55879" h="101600">
                <a:moveTo>
                  <a:pt x="55880" y="0"/>
                </a:moveTo>
                <a:lnTo>
                  <a:pt x="54610" y="0"/>
                </a:lnTo>
                <a:lnTo>
                  <a:pt x="54610" y="1270"/>
                </a:lnTo>
                <a:lnTo>
                  <a:pt x="0" y="1270"/>
                </a:lnTo>
                <a:lnTo>
                  <a:pt x="0" y="6350"/>
                </a:lnTo>
                <a:lnTo>
                  <a:pt x="55880" y="6350"/>
                </a:lnTo>
                <a:lnTo>
                  <a:pt x="55880" y="0"/>
                </a:lnTo>
                <a:close/>
              </a:path>
            </a:pathLst>
          </a:custGeom>
          <a:solidFill>
            <a:srgbClr val="184D1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7558087" y="5627369"/>
            <a:ext cx="40958" cy="80010"/>
          </a:xfrm>
          <a:custGeom>
            <a:avLst/>
            <a:gdLst/>
            <a:ahLst/>
            <a:cxnLst/>
            <a:rect l="l" t="t" r="r" b="b"/>
            <a:pathLst>
              <a:path w="54609" h="106679">
                <a:moveTo>
                  <a:pt x="43179" y="100329"/>
                </a:moveTo>
                <a:lnTo>
                  <a:pt x="0" y="100329"/>
                </a:lnTo>
                <a:lnTo>
                  <a:pt x="0" y="105409"/>
                </a:lnTo>
                <a:lnTo>
                  <a:pt x="5079" y="105409"/>
                </a:lnTo>
                <a:lnTo>
                  <a:pt x="5079" y="106679"/>
                </a:lnTo>
                <a:lnTo>
                  <a:pt x="13970" y="106679"/>
                </a:lnTo>
                <a:lnTo>
                  <a:pt x="13970" y="104139"/>
                </a:lnTo>
                <a:lnTo>
                  <a:pt x="24130" y="104139"/>
                </a:lnTo>
                <a:lnTo>
                  <a:pt x="24130" y="102869"/>
                </a:lnTo>
                <a:lnTo>
                  <a:pt x="33020" y="102869"/>
                </a:lnTo>
                <a:lnTo>
                  <a:pt x="33020" y="101599"/>
                </a:lnTo>
                <a:lnTo>
                  <a:pt x="43179" y="101599"/>
                </a:lnTo>
                <a:lnTo>
                  <a:pt x="43179" y="100329"/>
                </a:lnTo>
                <a:close/>
              </a:path>
              <a:path w="54609" h="106679">
                <a:moveTo>
                  <a:pt x="54609" y="93979"/>
                </a:moveTo>
                <a:lnTo>
                  <a:pt x="0" y="93979"/>
                </a:lnTo>
                <a:lnTo>
                  <a:pt x="0" y="99059"/>
                </a:lnTo>
                <a:lnTo>
                  <a:pt x="52070" y="99059"/>
                </a:lnTo>
                <a:lnTo>
                  <a:pt x="52070" y="100329"/>
                </a:lnTo>
                <a:lnTo>
                  <a:pt x="54609" y="100329"/>
                </a:lnTo>
                <a:lnTo>
                  <a:pt x="54609" y="93979"/>
                </a:lnTo>
                <a:close/>
              </a:path>
              <a:path w="54609" h="106679">
                <a:moveTo>
                  <a:pt x="54609" y="88899"/>
                </a:moveTo>
                <a:lnTo>
                  <a:pt x="0" y="88899"/>
                </a:lnTo>
                <a:lnTo>
                  <a:pt x="0" y="92709"/>
                </a:lnTo>
                <a:lnTo>
                  <a:pt x="54609" y="92709"/>
                </a:lnTo>
                <a:lnTo>
                  <a:pt x="54609" y="88899"/>
                </a:lnTo>
                <a:close/>
              </a:path>
              <a:path w="54609" h="106679">
                <a:moveTo>
                  <a:pt x="54609" y="82549"/>
                </a:moveTo>
                <a:lnTo>
                  <a:pt x="0" y="82549"/>
                </a:lnTo>
                <a:lnTo>
                  <a:pt x="0" y="87629"/>
                </a:lnTo>
                <a:lnTo>
                  <a:pt x="54609" y="87629"/>
                </a:lnTo>
                <a:lnTo>
                  <a:pt x="54609" y="82549"/>
                </a:lnTo>
                <a:close/>
              </a:path>
              <a:path w="54609" h="106679">
                <a:moveTo>
                  <a:pt x="54609" y="76199"/>
                </a:moveTo>
                <a:lnTo>
                  <a:pt x="0" y="76199"/>
                </a:lnTo>
                <a:lnTo>
                  <a:pt x="0" y="81279"/>
                </a:lnTo>
                <a:lnTo>
                  <a:pt x="54609" y="81279"/>
                </a:lnTo>
                <a:lnTo>
                  <a:pt x="54609" y="76199"/>
                </a:lnTo>
                <a:close/>
              </a:path>
              <a:path w="54609" h="106679">
                <a:moveTo>
                  <a:pt x="54609" y="69849"/>
                </a:moveTo>
                <a:lnTo>
                  <a:pt x="0" y="69849"/>
                </a:lnTo>
                <a:lnTo>
                  <a:pt x="0" y="74929"/>
                </a:lnTo>
                <a:lnTo>
                  <a:pt x="54609" y="74929"/>
                </a:lnTo>
                <a:lnTo>
                  <a:pt x="54609" y="69849"/>
                </a:lnTo>
                <a:close/>
              </a:path>
              <a:path w="54609" h="106679">
                <a:moveTo>
                  <a:pt x="54609" y="63499"/>
                </a:moveTo>
                <a:lnTo>
                  <a:pt x="0" y="63499"/>
                </a:lnTo>
                <a:lnTo>
                  <a:pt x="0" y="68579"/>
                </a:lnTo>
                <a:lnTo>
                  <a:pt x="54609" y="68579"/>
                </a:lnTo>
                <a:lnTo>
                  <a:pt x="54609" y="63499"/>
                </a:lnTo>
                <a:close/>
              </a:path>
              <a:path w="54609" h="106679">
                <a:moveTo>
                  <a:pt x="54609" y="57149"/>
                </a:moveTo>
                <a:lnTo>
                  <a:pt x="0" y="57149"/>
                </a:lnTo>
                <a:lnTo>
                  <a:pt x="0" y="62229"/>
                </a:lnTo>
                <a:lnTo>
                  <a:pt x="54609" y="62229"/>
                </a:lnTo>
                <a:lnTo>
                  <a:pt x="54609" y="57149"/>
                </a:lnTo>
                <a:close/>
              </a:path>
              <a:path w="54609" h="106679">
                <a:moveTo>
                  <a:pt x="54609" y="50799"/>
                </a:moveTo>
                <a:lnTo>
                  <a:pt x="0" y="50799"/>
                </a:lnTo>
                <a:lnTo>
                  <a:pt x="0" y="55879"/>
                </a:lnTo>
                <a:lnTo>
                  <a:pt x="54609" y="55879"/>
                </a:lnTo>
                <a:lnTo>
                  <a:pt x="54609" y="50799"/>
                </a:lnTo>
                <a:close/>
              </a:path>
              <a:path w="54609" h="106679">
                <a:moveTo>
                  <a:pt x="54609" y="44449"/>
                </a:moveTo>
                <a:lnTo>
                  <a:pt x="0" y="44449"/>
                </a:lnTo>
                <a:lnTo>
                  <a:pt x="0" y="49529"/>
                </a:lnTo>
                <a:lnTo>
                  <a:pt x="54609" y="49529"/>
                </a:lnTo>
                <a:lnTo>
                  <a:pt x="54609" y="44449"/>
                </a:lnTo>
                <a:close/>
              </a:path>
              <a:path w="54609" h="106679">
                <a:moveTo>
                  <a:pt x="54609" y="38099"/>
                </a:moveTo>
                <a:lnTo>
                  <a:pt x="0" y="38099"/>
                </a:lnTo>
                <a:lnTo>
                  <a:pt x="0" y="43179"/>
                </a:lnTo>
                <a:lnTo>
                  <a:pt x="54609" y="43179"/>
                </a:lnTo>
                <a:lnTo>
                  <a:pt x="54609" y="38099"/>
                </a:lnTo>
                <a:close/>
              </a:path>
              <a:path w="54609" h="106679">
                <a:moveTo>
                  <a:pt x="54609" y="31749"/>
                </a:moveTo>
                <a:lnTo>
                  <a:pt x="0" y="31749"/>
                </a:lnTo>
                <a:lnTo>
                  <a:pt x="0" y="36829"/>
                </a:lnTo>
                <a:lnTo>
                  <a:pt x="54609" y="36829"/>
                </a:lnTo>
                <a:lnTo>
                  <a:pt x="54609" y="31749"/>
                </a:lnTo>
                <a:close/>
              </a:path>
              <a:path w="54609" h="106679">
                <a:moveTo>
                  <a:pt x="54609" y="25399"/>
                </a:moveTo>
                <a:lnTo>
                  <a:pt x="0" y="25399"/>
                </a:lnTo>
                <a:lnTo>
                  <a:pt x="0" y="30479"/>
                </a:lnTo>
                <a:lnTo>
                  <a:pt x="54609" y="30479"/>
                </a:lnTo>
                <a:lnTo>
                  <a:pt x="54609" y="25399"/>
                </a:lnTo>
                <a:close/>
              </a:path>
              <a:path w="54609" h="106679">
                <a:moveTo>
                  <a:pt x="54609" y="19049"/>
                </a:moveTo>
                <a:lnTo>
                  <a:pt x="0" y="19049"/>
                </a:lnTo>
                <a:lnTo>
                  <a:pt x="0" y="24129"/>
                </a:lnTo>
                <a:lnTo>
                  <a:pt x="54609" y="24129"/>
                </a:lnTo>
                <a:lnTo>
                  <a:pt x="54609" y="19049"/>
                </a:lnTo>
                <a:close/>
              </a:path>
              <a:path w="54609" h="106679">
                <a:moveTo>
                  <a:pt x="54609" y="12699"/>
                </a:moveTo>
                <a:lnTo>
                  <a:pt x="0" y="12699"/>
                </a:lnTo>
                <a:lnTo>
                  <a:pt x="0" y="17779"/>
                </a:lnTo>
                <a:lnTo>
                  <a:pt x="54609" y="17779"/>
                </a:lnTo>
                <a:lnTo>
                  <a:pt x="54609" y="12699"/>
                </a:lnTo>
                <a:close/>
              </a:path>
              <a:path w="54609" h="106679">
                <a:moveTo>
                  <a:pt x="54609" y="6349"/>
                </a:moveTo>
                <a:lnTo>
                  <a:pt x="0" y="6349"/>
                </a:lnTo>
                <a:lnTo>
                  <a:pt x="0" y="11429"/>
                </a:lnTo>
                <a:lnTo>
                  <a:pt x="54609" y="11429"/>
                </a:lnTo>
                <a:lnTo>
                  <a:pt x="54609" y="6349"/>
                </a:lnTo>
                <a:close/>
              </a:path>
              <a:path w="54609" h="106679">
                <a:moveTo>
                  <a:pt x="54609" y="0"/>
                </a:moveTo>
                <a:lnTo>
                  <a:pt x="0" y="0"/>
                </a:lnTo>
                <a:lnTo>
                  <a:pt x="0" y="5079"/>
                </a:lnTo>
                <a:lnTo>
                  <a:pt x="54609" y="5079"/>
                </a:lnTo>
                <a:lnTo>
                  <a:pt x="54609" y="0"/>
                </a:lnTo>
                <a:close/>
              </a:path>
            </a:pathLst>
          </a:custGeom>
          <a:solidFill>
            <a:srgbClr val="194E19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7517130" y="5627369"/>
            <a:ext cx="40958" cy="85725"/>
          </a:xfrm>
          <a:custGeom>
            <a:avLst/>
            <a:gdLst/>
            <a:ahLst/>
            <a:cxnLst/>
            <a:rect l="l" t="t" r="r" b="b"/>
            <a:pathLst>
              <a:path w="54609" h="114300">
                <a:moveTo>
                  <a:pt x="1269" y="113029"/>
                </a:moveTo>
                <a:lnTo>
                  <a:pt x="0" y="113029"/>
                </a:lnTo>
                <a:lnTo>
                  <a:pt x="0" y="114299"/>
                </a:lnTo>
                <a:lnTo>
                  <a:pt x="1269" y="114299"/>
                </a:lnTo>
                <a:lnTo>
                  <a:pt x="1269" y="113029"/>
                </a:lnTo>
                <a:close/>
              </a:path>
              <a:path w="54609" h="114300">
                <a:moveTo>
                  <a:pt x="49529" y="106679"/>
                </a:moveTo>
                <a:lnTo>
                  <a:pt x="0" y="106679"/>
                </a:lnTo>
                <a:lnTo>
                  <a:pt x="0" y="111759"/>
                </a:lnTo>
                <a:lnTo>
                  <a:pt x="11429" y="111759"/>
                </a:lnTo>
                <a:lnTo>
                  <a:pt x="11429" y="113029"/>
                </a:lnTo>
                <a:lnTo>
                  <a:pt x="21590" y="113029"/>
                </a:lnTo>
                <a:lnTo>
                  <a:pt x="21590" y="110489"/>
                </a:lnTo>
                <a:lnTo>
                  <a:pt x="30479" y="110489"/>
                </a:lnTo>
                <a:lnTo>
                  <a:pt x="30479" y="109219"/>
                </a:lnTo>
                <a:lnTo>
                  <a:pt x="40639" y="109219"/>
                </a:lnTo>
                <a:lnTo>
                  <a:pt x="40639" y="107949"/>
                </a:lnTo>
                <a:lnTo>
                  <a:pt x="49529" y="107949"/>
                </a:lnTo>
                <a:lnTo>
                  <a:pt x="49529" y="106679"/>
                </a:lnTo>
                <a:close/>
              </a:path>
              <a:path w="54609" h="114300">
                <a:moveTo>
                  <a:pt x="54609" y="100329"/>
                </a:moveTo>
                <a:lnTo>
                  <a:pt x="0" y="100329"/>
                </a:lnTo>
                <a:lnTo>
                  <a:pt x="0" y="105409"/>
                </a:lnTo>
                <a:lnTo>
                  <a:pt x="54609" y="105409"/>
                </a:lnTo>
                <a:lnTo>
                  <a:pt x="54609" y="100329"/>
                </a:lnTo>
                <a:close/>
              </a:path>
              <a:path w="54609" h="114300">
                <a:moveTo>
                  <a:pt x="54609" y="93979"/>
                </a:moveTo>
                <a:lnTo>
                  <a:pt x="0" y="93979"/>
                </a:lnTo>
                <a:lnTo>
                  <a:pt x="0" y="99059"/>
                </a:lnTo>
                <a:lnTo>
                  <a:pt x="54609" y="99059"/>
                </a:lnTo>
                <a:lnTo>
                  <a:pt x="54609" y="93979"/>
                </a:lnTo>
                <a:close/>
              </a:path>
              <a:path w="54609" h="114300">
                <a:moveTo>
                  <a:pt x="54609" y="88899"/>
                </a:moveTo>
                <a:lnTo>
                  <a:pt x="0" y="88899"/>
                </a:lnTo>
                <a:lnTo>
                  <a:pt x="0" y="92709"/>
                </a:lnTo>
                <a:lnTo>
                  <a:pt x="54609" y="92709"/>
                </a:lnTo>
                <a:lnTo>
                  <a:pt x="54609" y="88899"/>
                </a:lnTo>
                <a:close/>
              </a:path>
              <a:path w="54609" h="114300">
                <a:moveTo>
                  <a:pt x="54609" y="82549"/>
                </a:moveTo>
                <a:lnTo>
                  <a:pt x="0" y="82549"/>
                </a:lnTo>
                <a:lnTo>
                  <a:pt x="0" y="87629"/>
                </a:lnTo>
                <a:lnTo>
                  <a:pt x="54609" y="87629"/>
                </a:lnTo>
                <a:lnTo>
                  <a:pt x="54609" y="82549"/>
                </a:lnTo>
                <a:close/>
              </a:path>
              <a:path w="54609" h="114300">
                <a:moveTo>
                  <a:pt x="54609" y="76199"/>
                </a:moveTo>
                <a:lnTo>
                  <a:pt x="0" y="76199"/>
                </a:lnTo>
                <a:lnTo>
                  <a:pt x="0" y="81279"/>
                </a:lnTo>
                <a:lnTo>
                  <a:pt x="54609" y="81279"/>
                </a:lnTo>
                <a:lnTo>
                  <a:pt x="54609" y="76199"/>
                </a:lnTo>
                <a:close/>
              </a:path>
              <a:path w="54609" h="114300">
                <a:moveTo>
                  <a:pt x="54609" y="69849"/>
                </a:moveTo>
                <a:lnTo>
                  <a:pt x="0" y="69849"/>
                </a:lnTo>
                <a:lnTo>
                  <a:pt x="0" y="74929"/>
                </a:lnTo>
                <a:lnTo>
                  <a:pt x="54609" y="74929"/>
                </a:lnTo>
                <a:lnTo>
                  <a:pt x="54609" y="69849"/>
                </a:lnTo>
                <a:close/>
              </a:path>
              <a:path w="54609" h="114300">
                <a:moveTo>
                  <a:pt x="54609" y="63499"/>
                </a:moveTo>
                <a:lnTo>
                  <a:pt x="0" y="63499"/>
                </a:lnTo>
                <a:lnTo>
                  <a:pt x="0" y="68579"/>
                </a:lnTo>
                <a:lnTo>
                  <a:pt x="54609" y="68579"/>
                </a:lnTo>
                <a:lnTo>
                  <a:pt x="54609" y="63499"/>
                </a:lnTo>
                <a:close/>
              </a:path>
              <a:path w="54609" h="114300">
                <a:moveTo>
                  <a:pt x="54609" y="57149"/>
                </a:moveTo>
                <a:lnTo>
                  <a:pt x="0" y="57149"/>
                </a:lnTo>
                <a:lnTo>
                  <a:pt x="0" y="62229"/>
                </a:lnTo>
                <a:lnTo>
                  <a:pt x="54609" y="62229"/>
                </a:lnTo>
                <a:lnTo>
                  <a:pt x="54609" y="57149"/>
                </a:lnTo>
                <a:close/>
              </a:path>
              <a:path w="54609" h="114300">
                <a:moveTo>
                  <a:pt x="54609" y="50799"/>
                </a:moveTo>
                <a:lnTo>
                  <a:pt x="0" y="50799"/>
                </a:lnTo>
                <a:lnTo>
                  <a:pt x="0" y="55879"/>
                </a:lnTo>
                <a:lnTo>
                  <a:pt x="54609" y="55879"/>
                </a:lnTo>
                <a:lnTo>
                  <a:pt x="54609" y="50799"/>
                </a:lnTo>
                <a:close/>
              </a:path>
              <a:path w="54609" h="114300">
                <a:moveTo>
                  <a:pt x="54609" y="44449"/>
                </a:moveTo>
                <a:lnTo>
                  <a:pt x="0" y="44449"/>
                </a:lnTo>
                <a:lnTo>
                  <a:pt x="0" y="49529"/>
                </a:lnTo>
                <a:lnTo>
                  <a:pt x="54609" y="49529"/>
                </a:lnTo>
                <a:lnTo>
                  <a:pt x="54609" y="44449"/>
                </a:lnTo>
                <a:close/>
              </a:path>
              <a:path w="54609" h="114300">
                <a:moveTo>
                  <a:pt x="54609" y="38099"/>
                </a:moveTo>
                <a:lnTo>
                  <a:pt x="0" y="38099"/>
                </a:lnTo>
                <a:lnTo>
                  <a:pt x="0" y="43179"/>
                </a:lnTo>
                <a:lnTo>
                  <a:pt x="54609" y="43179"/>
                </a:lnTo>
                <a:lnTo>
                  <a:pt x="54609" y="38099"/>
                </a:lnTo>
                <a:close/>
              </a:path>
              <a:path w="54609" h="114300">
                <a:moveTo>
                  <a:pt x="54609" y="31749"/>
                </a:moveTo>
                <a:lnTo>
                  <a:pt x="0" y="31749"/>
                </a:lnTo>
                <a:lnTo>
                  <a:pt x="0" y="36829"/>
                </a:lnTo>
                <a:lnTo>
                  <a:pt x="54609" y="36829"/>
                </a:lnTo>
                <a:lnTo>
                  <a:pt x="54609" y="31749"/>
                </a:lnTo>
                <a:close/>
              </a:path>
              <a:path w="54609" h="114300">
                <a:moveTo>
                  <a:pt x="54609" y="25399"/>
                </a:moveTo>
                <a:lnTo>
                  <a:pt x="0" y="25399"/>
                </a:lnTo>
                <a:lnTo>
                  <a:pt x="0" y="30479"/>
                </a:lnTo>
                <a:lnTo>
                  <a:pt x="54609" y="30479"/>
                </a:lnTo>
                <a:lnTo>
                  <a:pt x="54609" y="25399"/>
                </a:lnTo>
                <a:close/>
              </a:path>
              <a:path w="54609" h="114300">
                <a:moveTo>
                  <a:pt x="54609" y="19049"/>
                </a:moveTo>
                <a:lnTo>
                  <a:pt x="0" y="19049"/>
                </a:lnTo>
                <a:lnTo>
                  <a:pt x="0" y="24129"/>
                </a:lnTo>
                <a:lnTo>
                  <a:pt x="54609" y="24129"/>
                </a:lnTo>
                <a:lnTo>
                  <a:pt x="54609" y="19049"/>
                </a:lnTo>
                <a:close/>
              </a:path>
              <a:path w="54609" h="114300">
                <a:moveTo>
                  <a:pt x="54609" y="12699"/>
                </a:moveTo>
                <a:lnTo>
                  <a:pt x="0" y="12699"/>
                </a:lnTo>
                <a:lnTo>
                  <a:pt x="0" y="17779"/>
                </a:lnTo>
                <a:lnTo>
                  <a:pt x="54609" y="17779"/>
                </a:lnTo>
                <a:lnTo>
                  <a:pt x="54609" y="12699"/>
                </a:lnTo>
                <a:close/>
              </a:path>
              <a:path w="54609" h="114300">
                <a:moveTo>
                  <a:pt x="54609" y="6349"/>
                </a:moveTo>
                <a:lnTo>
                  <a:pt x="0" y="6349"/>
                </a:lnTo>
                <a:lnTo>
                  <a:pt x="0" y="11429"/>
                </a:lnTo>
                <a:lnTo>
                  <a:pt x="54609" y="11429"/>
                </a:lnTo>
                <a:lnTo>
                  <a:pt x="54609" y="6349"/>
                </a:lnTo>
                <a:close/>
              </a:path>
              <a:path w="54609" h="114300">
                <a:moveTo>
                  <a:pt x="54609" y="0"/>
                </a:moveTo>
                <a:lnTo>
                  <a:pt x="22859" y="0"/>
                </a:lnTo>
                <a:lnTo>
                  <a:pt x="22859" y="1269"/>
                </a:lnTo>
                <a:lnTo>
                  <a:pt x="0" y="1269"/>
                </a:lnTo>
                <a:lnTo>
                  <a:pt x="0" y="5079"/>
                </a:lnTo>
                <a:lnTo>
                  <a:pt x="54609" y="5079"/>
                </a:lnTo>
                <a:lnTo>
                  <a:pt x="54609" y="0"/>
                </a:lnTo>
                <a:close/>
              </a:path>
            </a:pathLst>
          </a:custGeom>
          <a:solidFill>
            <a:srgbClr val="194F19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7476172" y="5628322"/>
            <a:ext cx="40958" cy="89535"/>
          </a:xfrm>
          <a:custGeom>
            <a:avLst/>
            <a:gdLst/>
            <a:ahLst/>
            <a:cxnLst/>
            <a:rect l="l" t="t" r="r" b="b"/>
            <a:pathLst>
              <a:path w="54609" h="119379">
                <a:moveTo>
                  <a:pt x="8890" y="118110"/>
                </a:moveTo>
                <a:lnTo>
                  <a:pt x="0" y="118110"/>
                </a:lnTo>
                <a:lnTo>
                  <a:pt x="0" y="119380"/>
                </a:lnTo>
                <a:lnTo>
                  <a:pt x="8890" y="119380"/>
                </a:lnTo>
                <a:lnTo>
                  <a:pt x="8890" y="118110"/>
                </a:lnTo>
                <a:close/>
              </a:path>
              <a:path w="54609" h="119379">
                <a:moveTo>
                  <a:pt x="54610" y="111760"/>
                </a:moveTo>
                <a:lnTo>
                  <a:pt x="0" y="111760"/>
                </a:lnTo>
                <a:lnTo>
                  <a:pt x="0" y="116840"/>
                </a:lnTo>
                <a:lnTo>
                  <a:pt x="17780" y="116840"/>
                </a:lnTo>
                <a:lnTo>
                  <a:pt x="17780" y="118110"/>
                </a:lnTo>
                <a:lnTo>
                  <a:pt x="27940" y="118110"/>
                </a:lnTo>
                <a:lnTo>
                  <a:pt x="27940" y="115570"/>
                </a:lnTo>
                <a:lnTo>
                  <a:pt x="36830" y="115570"/>
                </a:lnTo>
                <a:lnTo>
                  <a:pt x="36830" y="114300"/>
                </a:lnTo>
                <a:lnTo>
                  <a:pt x="46990" y="114300"/>
                </a:lnTo>
                <a:lnTo>
                  <a:pt x="46990" y="113030"/>
                </a:lnTo>
                <a:lnTo>
                  <a:pt x="54610" y="113030"/>
                </a:lnTo>
                <a:lnTo>
                  <a:pt x="54610" y="111760"/>
                </a:lnTo>
                <a:close/>
              </a:path>
              <a:path w="54609" h="119379">
                <a:moveTo>
                  <a:pt x="54610" y="105410"/>
                </a:moveTo>
                <a:lnTo>
                  <a:pt x="0" y="105410"/>
                </a:lnTo>
                <a:lnTo>
                  <a:pt x="0" y="110490"/>
                </a:lnTo>
                <a:lnTo>
                  <a:pt x="54610" y="110490"/>
                </a:lnTo>
                <a:lnTo>
                  <a:pt x="54610" y="105410"/>
                </a:lnTo>
                <a:close/>
              </a:path>
              <a:path w="54609" h="119379">
                <a:moveTo>
                  <a:pt x="54610" y="99060"/>
                </a:moveTo>
                <a:lnTo>
                  <a:pt x="0" y="99060"/>
                </a:lnTo>
                <a:lnTo>
                  <a:pt x="0" y="104140"/>
                </a:lnTo>
                <a:lnTo>
                  <a:pt x="54610" y="104140"/>
                </a:lnTo>
                <a:lnTo>
                  <a:pt x="54610" y="99060"/>
                </a:lnTo>
                <a:close/>
              </a:path>
              <a:path w="54609" h="119379">
                <a:moveTo>
                  <a:pt x="54610" y="92710"/>
                </a:moveTo>
                <a:lnTo>
                  <a:pt x="0" y="92710"/>
                </a:lnTo>
                <a:lnTo>
                  <a:pt x="0" y="97790"/>
                </a:lnTo>
                <a:lnTo>
                  <a:pt x="54610" y="97790"/>
                </a:lnTo>
                <a:lnTo>
                  <a:pt x="54610" y="92710"/>
                </a:lnTo>
                <a:close/>
              </a:path>
              <a:path w="54609" h="119379">
                <a:moveTo>
                  <a:pt x="54610" y="87630"/>
                </a:moveTo>
                <a:lnTo>
                  <a:pt x="0" y="87630"/>
                </a:lnTo>
                <a:lnTo>
                  <a:pt x="0" y="91440"/>
                </a:lnTo>
                <a:lnTo>
                  <a:pt x="54610" y="91440"/>
                </a:lnTo>
                <a:lnTo>
                  <a:pt x="54610" y="87630"/>
                </a:lnTo>
                <a:close/>
              </a:path>
              <a:path w="54609" h="119379">
                <a:moveTo>
                  <a:pt x="54610" y="81280"/>
                </a:moveTo>
                <a:lnTo>
                  <a:pt x="0" y="81280"/>
                </a:lnTo>
                <a:lnTo>
                  <a:pt x="0" y="86360"/>
                </a:lnTo>
                <a:lnTo>
                  <a:pt x="54610" y="86360"/>
                </a:lnTo>
                <a:lnTo>
                  <a:pt x="54610" y="81280"/>
                </a:lnTo>
                <a:close/>
              </a:path>
              <a:path w="54609" h="119379">
                <a:moveTo>
                  <a:pt x="54610" y="74930"/>
                </a:moveTo>
                <a:lnTo>
                  <a:pt x="0" y="74930"/>
                </a:lnTo>
                <a:lnTo>
                  <a:pt x="0" y="80010"/>
                </a:lnTo>
                <a:lnTo>
                  <a:pt x="54610" y="80010"/>
                </a:lnTo>
                <a:lnTo>
                  <a:pt x="54610" y="74930"/>
                </a:lnTo>
                <a:close/>
              </a:path>
              <a:path w="54609" h="119379">
                <a:moveTo>
                  <a:pt x="54610" y="68580"/>
                </a:moveTo>
                <a:lnTo>
                  <a:pt x="0" y="68580"/>
                </a:lnTo>
                <a:lnTo>
                  <a:pt x="0" y="73660"/>
                </a:lnTo>
                <a:lnTo>
                  <a:pt x="54610" y="73660"/>
                </a:lnTo>
                <a:lnTo>
                  <a:pt x="54610" y="68580"/>
                </a:lnTo>
                <a:close/>
              </a:path>
              <a:path w="54609" h="119379">
                <a:moveTo>
                  <a:pt x="54610" y="62230"/>
                </a:moveTo>
                <a:lnTo>
                  <a:pt x="0" y="62230"/>
                </a:lnTo>
                <a:lnTo>
                  <a:pt x="0" y="67310"/>
                </a:lnTo>
                <a:lnTo>
                  <a:pt x="54610" y="67310"/>
                </a:lnTo>
                <a:lnTo>
                  <a:pt x="54610" y="62230"/>
                </a:lnTo>
                <a:close/>
              </a:path>
              <a:path w="54609" h="119379">
                <a:moveTo>
                  <a:pt x="54610" y="55880"/>
                </a:moveTo>
                <a:lnTo>
                  <a:pt x="0" y="55880"/>
                </a:lnTo>
                <a:lnTo>
                  <a:pt x="0" y="60960"/>
                </a:lnTo>
                <a:lnTo>
                  <a:pt x="54610" y="60960"/>
                </a:lnTo>
                <a:lnTo>
                  <a:pt x="54610" y="55880"/>
                </a:lnTo>
                <a:close/>
              </a:path>
              <a:path w="54609" h="119379">
                <a:moveTo>
                  <a:pt x="54610" y="49530"/>
                </a:moveTo>
                <a:lnTo>
                  <a:pt x="0" y="49530"/>
                </a:lnTo>
                <a:lnTo>
                  <a:pt x="0" y="54610"/>
                </a:lnTo>
                <a:lnTo>
                  <a:pt x="54610" y="54610"/>
                </a:lnTo>
                <a:lnTo>
                  <a:pt x="54610" y="49530"/>
                </a:lnTo>
                <a:close/>
              </a:path>
              <a:path w="54609" h="119379">
                <a:moveTo>
                  <a:pt x="54610" y="43180"/>
                </a:moveTo>
                <a:lnTo>
                  <a:pt x="0" y="43180"/>
                </a:lnTo>
                <a:lnTo>
                  <a:pt x="0" y="48260"/>
                </a:lnTo>
                <a:lnTo>
                  <a:pt x="54610" y="48260"/>
                </a:lnTo>
                <a:lnTo>
                  <a:pt x="54610" y="43180"/>
                </a:lnTo>
                <a:close/>
              </a:path>
              <a:path w="54609" h="119379">
                <a:moveTo>
                  <a:pt x="54610" y="36830"/>
                </a:moveTo>
                <a:lnTo>
                  <a:pt x="0" y="36830"/>
                </a:lnTo>
                <a:lnTo>
                  <a:pt x="0" y="41910"/>
                </a:lnTo>
                <a:lnTo>
                  <a:pt x="54610" y="41910"/>
                </a:lnTo>
                <a:lnTo>
                  <a:pt x="54610" y="36830"/>
                </a:lnTo>
                <a:close/>
              </a:path>
              <a:path w="54609" h="119379">
                <a:moveTo>
                  <a:pt x="54610" y="30480"/>
                </a:moveTo>
                <a:lnTo>
                  <a:pt x="0" y="30480"/>
                </a:lnTo>
                <a:lnTo>
                  <a:pt x="0" y="35560"/>
                </a:lnTo>
                <a:lnTo>
                  <a:pt x="54610" y="35560"/>
                </a:lnTo>
                <a:lnTo>
                  <a:pt x="54610" y="30480"/>
                </a:lnTo>
                <a:close/>
              </a:path>
              <a:path w="54609" h="119379">
                <a:moveTo>
                  <a:pt x="54610" y="24130"/>
                </a:moveTo>
                <a:lnTo>
                  <a:pt x="0" y="24130"/>
                </a:lnTo>
                <a:lnTo>
                  <a:pt x="0" y="29210"/>
                </a:lnTo>
                <a:lnTo>
                  <a:pt x="54610" y="29210"/>
                </a:lnTo>
                <a:lnTo>
                  <a:pt x="54610" y="24130"/>
                </a:lnTo>
                <a:close/>
              </a:path>
              <a:path w="54609" h="119379">
                <a:moveTo>
                  <a:pt x="54610" y="17780"/>
                </a:moveTo>
                <a:lnTo>
                  <a:pt x="0" y="17780"/>
                </a:lnTo>
                <a:lnTo>
                  <a:pt x="0" y="22860"/>
                </a:lnTo>
                <a:lnTo>
                  <a:pt x="54610" y="22860"/>
                </a:lnTo>
                <a:lnTo>
                  <a:pt x="54610" y="17780"/>
                </a:lnTo>
                <a:close/>
              </a:path>
              <a:path w="54609" h="119379">
                <a:moveTo>
                  <a:pt x="54610" y="11430"/>
                </a:moveTo>
                <a:lnTo>
                  <a:pt x="0" y="11430"/>
                </a:lnTo>
                <a:lnTo>
                  <a:pt x="0" y="16510"/>
                </a:lnTo>
                <a:lnTo>
                  <a:pt x="54610" y="16510"/>
                </a:lnTo>
                <a:lnTo>
                  <a:pt x="54610" y="11430"/>
                </a:lnTo>
                <a:close/>
              </a:path>
              <a:path w="54609" h="119379">
                <a:moveTo>
                  <a:pt x="54610" y="5080"/>
                </a:moveTo>
                <a:lnTo>
                  <a:pt x="0" y="5080"/>
                </a:lnTo>
                <a:lnTo>
                  <a:pt x="0" y="10160"/>
                </a:lnTo>
                <a:lnTo>
                  <a:pt x="54610" y="10160"/>
                </a:lnTo>
                <a:lnTo>
                  <a:pt x="54610" y="5080"/>
                </a:lnTo>
                <a:close/>
              </a:path>
              <a:path w="54609" h="119379">
                <a:moveTo>
                  <a:pt x="54610" y="0"/>
                </a:moveTo>
                <a:lnTo>
                  <a:pt x="0" y="0"/>
                </a:lnTo>
                <a:lnTo>
                  <a:pt x="0" y="3810"/>
                </a:lnTo>
                <a:lnTo>
                  <a:pt x="54610" y="3810"/>
                </a:lnTo>
                <a:lnTo>
                  <a:pt x="54610" y="0"/>
                </a:lnTo>
                <a:close/>
              </a:path>
            </a:pathLst>
          </a:custGeom>
          <a:solidFill>
            <a:srgbClr val="195019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7435214" y="5628322"/>
            <a:ext cx="40958" cy="95250"/>
          </a:xfrm>
          <a:custGeom>
            <a:avLst/>
            <a:gdLst/>
            <a:ahLst/>
            <a:cxnLst/>
            <a:rect l="l" t="t" r="r" b="b"/>
            <a:pathLst>
              <a:path w="54609" h="127000">
                <a:moveTo>
                  <a:pt x="15240" y="124460"/>
                </a:moveTo>
                <a:lnTo>
                  <a:pt x="0" y="124460"/>
                </a:lnTo>
                <a:lnTo>
                  <a:pt x="0" y="127000"/>
                </a:lnTo>
                <a:lnTo>
                  <a:pt x="6350" y="127000"/>
                </a:lnTo>
                <a:lnTo>
                  <a:pt x="6350" y="125730"/>
                </a:lnTo>
                <a:lnTo>
                  <a:pt x="15240" y="125730"/>
                </a:lnTo>
                <a:lnTo>
                  <a:pt x="15240" y="124460"/>
                </a:lnTo>
                <a:close/>
              </a:path>
              <a:path w="54609" h="127000">
                <a:moveTo>
                  <a:pt x="54609" y="118110"/>
                </a:moveTo>
                <a:lnTo>
                  <a:pt x="0" y="118110"/>
                </a:lnTo>
                <a:lnTo>
                  <a:pt x="0" y="123190"/>
                </a:lnTo>
                <a:lnTo>
                  <a:pt x="25400" y="123190"/>
                </a:lnTo>
                <a:lnTo>
                  <a:pt x="25400" y="124460"/>
                </a:lnTo>
                <a:lnTo>
                  <a:pt x="34289" y="124460"/>
                </a:lnTo>
                <a:lnTo>
                  <a:pt x="34289" y="121920"/>
                </a:lnTo>
                <a:lnTo>
                  <a:pt x="44450" y="121920"/>
                </a:lnTo>
                <a:lnTo>
                  <a:pt x="44450" y="120650"/>
                </a:lnTo>
                <a:lnTo>
                  <a:pt x="53339" y="120650"/>
                </a:lnTo>
                <a:lnTo>
                  <a:pt x="53339" y="119380"/>
                </a:lnTo>
                <a:lnTo>
                  <a:pt x="54609" y="119380"/>
                </a:lnTo>
                <a:lnTo>
                  <a:pt x="54609" y="118110"/>
                </a:lnTo>
                <a:close/>
              </a:path>
              <a:path w="54609" h="127000">
                <a:moveTo>
                  <a:pt x="54609" y="111760"/>
                </a:moveTo>
                <a:lnTo>
                  <a:pt x="0" y="111760"/>
                </a:lnTo>
                <a:lnTo>
                  <a:pt x="0" y="116840"/>
                </a:lnTo>
                <a:lnTo>
                  <a:pt x="54609" y="116840"/>
                </a:lnTo>
                <a:lnTo>
                  <a:pt x="54609" y="111760"/>
                </a:lnTo>
                <a:close/>
              </a:path>
              <a:path w="54609" h="127000">
                <a:moveTo>
                  <a:pt x="54609" y="105410"/>
                </a:moveTo>
                <a:lnTo>
                  <a:pt x="0" y="105410"/>
                </a:lnTo>
                <a:lnTo>
                  <a:pt x="0" y="110490"/>
                </a:lnTo>
                <a:lnTo>
                  <a:pt x="54609" y="110490"/>
                </a:lnTo>
                <a:lnTo>
                  <a:pt x="54609" y="105410"/>
                </a:lnTo>
                <a:close/>
              </a:path>
              <a:path w="54609" h="127000">
                <a:moveTo>
                  <a:pt x="54609" y="99060"/>
                </a:moveTo>
                <a:lnTo>
                  <a:pt x="0" y="99060"/>
                </a:lnTo>
                <a:lnTo>
                  <a:pt x="0" y="104140"/>
                </a:lnTo>
                <a:lnTo>
                  <a:pt x="54609" y="104140"/>
                </a:lnTo>
                <a:lnTo>
                  <a:pt x="54609" y="99060"/>
                </a:lnTo>
                <a:close/>
              </a:path>
              <a:path w="54609" h="127000">
                <a:moveTo>
                  <a:pt x="54609" y="92710"/>
                </a:moveTo>
                <a:lnTo>
                  <a:pt x="0" y="92710"/>
                </a:lnTo>
                <a:lnTo>
                  <a:pt x="0" y="97790"/>
                </a:lnTo>
                <a:lnTo>
                  <a:pt x="54609" y="97790"/>
                </a:lnTo>
                <a:lnTo>
                  <a:pt x="54609" y="92710"/>
                </a:lnTo>
                <a:close/>
              </a:path>
              <a:path w="54609" h="127000">
                <a:moveTo>
                  <a:pt x="54609" y="87630"/>
                </a:moveTo>
                <a:lnTo>
                  <a:pt x="0" y="87630"/>
                </a:lnTo>
                <a:lnTo>
                  <a:pt x="0" y="91440"/>
                </a:lnTo>
                <a:lnTo>
                  <a:pt x="54609" y="91440"/>
                </a:lnTo>
                <a:lnTo>
                  <a:pt x="54609" y="87630"/>
                </a:lnTo>
                <a:close/>
              </a:path>
              <a:path w="54609" h="127000">
                <a:moveTo>
                  <a:pt x="54609" y="81280"/>
                </a:moveTo>
                <a:lnTo>
                  <a:pt x="0" y="81280"/>
                </a:lnTo>
                <a:lnTo>
                  <a:pt x="0" y="86360"/>
                </a:lnTo>
                <a:lnTo>
                  <a:pt x="54609" y="86360"/>
                </a:lnTo>
                <a:lnTo>
                  <a:pt x="54609" y="81280"/>
                </a:lnTo>
                <a:close/>
              </a:path>
              <a:path w="54609" h="127000">
                <a:moveTo>
                  <a:pt x="54609" y="74930"/>
                </a:moveTo>
                <a:lnTo>
                  <a:pt x="0" y="74930"/>
                </a:lnTo>
                <a:lnTo>
                  <a:pt x="0" y="80010"/>
                </a:lnTo>
                <a:lnTo>
                  <a:pt x="54609" y="80010"/>
                </a:lnTo>
                <a:lnTo>
                  <a:pt x="54609" y="74930"/>
                </a:lnTo>
                <a:close/>
              </a:path>
              <a:path w="54609" h="127000">
                <a:moveTo>
                  <a:pt x="54609" y="68580"/>
                </a:moveTo>
                <a:lnTo>
                  <a:pt x="0" y="68580"/>
                </a:lnTo>
                <a:lnTo>
                  <a:pt x="0" y="73660"/>
                </a:lnTo>
                <a:lnTo>
                  <a:pt x="54609" y="73660"/>
                </a:lnTo>
                <a:lnTo>
                  <a:pt x="54609" y="68580"/>
                </a:lnTo>
                <a:close/>
              </a:path>
              <a:path w="54609" h="127000">
                <a:moveTo>
                  <a:pt x="54609" y="62230"/>
                </a:moveTo>
                <a:lnTo>
                  <a:pt x="0" y="62230"/>
                </a:lnTo>
                <a:lnTo>
                  <a:pt x="0" y="67310"/>
                </a:lnTo>
                <a:lnTo>
                  <a:pt x="54609" y="67310"/>
                </a:lnTo>
                <a:lnTo>
                  <a:pt x="54609" y="62230"/>
                </a:lnTo>
                <a:close/>
              </a:path>
              <a:path w="54609" h="127000">
                <a:moveTo>
                  <a:pt x="54609" y="55880"/>
                </a:moveTo>
                <a:lnTo>
                  <a:pt x="0" y="55880"/>
                </a:lnTo>
                <a:lnTo>
                  <a:pt x="0" y="60960"/>
                </a:lnTo>
                <a:lnTo>
                  <a:pt x="54609" y="60960"/>
                </a:lnTo>
                <a:lnTo>
                  <a:pt x="54609" y="55880"/>
                </a:lnTo>
                <a:close/>
              </a:path>
              <a:path w="54609" h="127000">
                <a:moveTo>
                  <a:pt x="54609" y="49530"/>
                </a:moveTo>
                <a:lnTo>
                  <a:pt x="0" y="49530"/>
                </a:lnTo>
                <a:lnTo>
                  <a:pt x="0" y="54610"/>
                </a:lnTo>
                <a:lnTo>
                  <a:pt x="54609" y="54610"/>
                </a:lnTo>
                <a:lnTo>
                  <a:pt x="54609" y="49530"/>
                </a:lnTo>
                <a:close/>
              </a:path>
              <a:path w="54609" h="127000">
                <a:moveTo>
                  <a:pt x="54609" y="43180"/>
                </a:moveTo>
                <a:lnTo>
                  <a:pt x="0" y="43180"/>
                </a:lnTo>
                <a:lnTo>
                  <a:pt x="0" y="48260"/>
                </a:lnTo>
                <a:lnTo>
                  <a:pt x="54609" y="48260"/>
                </a:lnTo>
                <a:lnTo>
                  <a:pt x="54609" y="43180"/>
                </a:lnTo>
                <a:close/>
              </a:path>
              <a:path w="54609" h="127000">
                <a:moveTo>
                  <a:pt x="54609" y="36830"/>
                </a:moveTo>
                <a:lnTo>
                  <a:pt x="0" y="36830"/>
                </a:lnTo>
                <a:lnTo>
                  <a:pt x="0" y="41910"/>
                </a:lnTo>
                <a:lnTo>
                  <a:pt x="54609" y="41910"/>
                </a:lnTo>
                <a:lnTo>
                  <a:pt x="54609" y="36830"/>
                </a:lnTo>
                <a:close/>
              </a:path>
              <a:path w="54609" h="127000">
                <a:moveTo>
                  <a:pt x="54609" y="30480"/>
                </a:moveTo>
                <a:lnTo>
                  <a:pt x="0" y="30480"/>
                </a:lnTo>
                <a:lnTo>
                  <a:pt x="0" y="35560"/>
                </a:lnTo>
                <a:lnTo>
                  <a:pt x="54609" y="35560"/>
                </a:lnTo>
                <a:lnTo>
                  <a:pt x="54609" y="30480"/>
                </a:lnTo>
                <a:close/>
              </a:path>
              <a:path w="54609" h="127000">
                <a:moveTo>
                  <a:pt x="54609" y="24130"/>
                </a:moveTo>
                <a:lnTo>
                  <a:pt x="0" y="24130"/>
                </a:lnTo>
                <a:lnTo>
                  <a:pt x="0" y="29210"/>
                </a:lnTo>
                <a:lnTo>
                  <a:pt x="54609" y="29210"/>
                </a:lnTo>
                <a:lnTo>
                  <a:pt x="54609" y="24130"/>
                </a:lnTo>
                <a:close/>
              </a:path>
              <a:path w="54609" h="127000">
                <a:moveTo>
                  <a:pt x="54609" y="17780"/>
                </a:moveTo>
                <a:lnTo>
                  <a:pt x="0" y="17780"/>
                </a:lnTo>
                <a:lnTo>
                  <a:pt x="0" y="22860"/>
                </a:lnTo>
                <a:lnTo>
                  <a:pt x="54609" y="22860"/>
                </a:lnTo>
                <a:lnTo>
                  <a:pt x="54609" y="17780"/>
                </a:lnTo>
                <a:close/>
              </a:path>
              <a:path w="54609" h="127000">
                <a:moveTo>
                  <a:pt x="54609" y="11430"/>
                </a:moveTo>
                <a:lnTo>
                  <a:pt x="0" y="11430"/>
                </a:lnTo>
                <a:lnTo>
                  <a:pt x="0" y="16510"/>
                </a:lnTo>
                <a:lnTo>
                  <a:pt x="54609" y="16510"/>
                </a:lnTo>
                <a:lnTo>
                  <a:pt x="54609" y="11430"/>
                </a:lnTo>
                <a:close/>
              </a:path>
              <a:path w="54609" h="127000">
                <a:moveTo>
                  <a:pt x="54609" y="5080"/>
                </a:moveTo>
                <a:lnTo>
                  <a:pt x="0" y="5080"/>
                </a:lnTo>
                <a:lnTo>
                  <a:pt x="0" y="10160"/>
                </a:lnTo>
                <a:lnTo>
                  <a:pt x="54609" y="10160"/>
                </a:lnTo>
                <a:lnTo>
                  <a:pt x="54609" y="5080"/>
                </a:lnTo>
                <a:close/>
              </a:path>
              <a:path w="54609" h="127000">
                <a:moveTo>
                  <a:pt x="54609" y="0"/>
                </a:moveTo>
                <a:lnTo>
                  <a:pt x="0" y="0"/>
                </a:lnTo>
                <a:lnTo>
                  <a:pt x="0" y="3810"/>
                </a:lnTo>
                <a:lnTo>
                  <a:pt x="54609" y="3810"/>
                </a:lnTo>
                <a:lnTo>
                  <a:pt x="54609" y="0"/>
                </a:lnTo>
                <a:close/>
              </a:path>
            </a:pathLst>
          </a:custGeom>
          <a:solidFill>
            <a:srgbClr val="1A511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7393305" y="5628322"/>
            <a:ext cx="41910" cy="100965"/>
          </a:xfrm>
          <a:custGeom>
            <a:avLst/>
            <a:gdLst/>
            <a:ahLst/>
            <a:cxnLst/>
            <a:rect l="l" t="t" r="r" b="b"/>
            <a:pathLst>
              <a:path w="55879" h="134620">
                <a:moveTo>
                  <a:pt x="22859" y="130810"/>
                </a:moveTo>
                <a:lnTo>
                  <a:pt x="0" y="130810"/>
                </a:lnTo>
                <a:lnTo>
                  <a:pt x="0" y="134620"/>
                </a:lnTo>
                <a:lnTo>
                  <a:pt x="3809" y="134620"/>
                </a:lnTo>
                <a:lnTo>
                  <a:pt x="3809" y="133350"/>
                </a:lnTo>
                <a:lnTo>
                  <a:pt x="13970" y="133350"/>
                </a:lnTo>
                <a:lnTo>
                  <a:pt x="13970" y="132080"/>
                </a:lnTo>
                <a:lnTo>
                  <a:pt x="22859" y="132080"/>
                </a:lnTo>
                <a:lnTo>
                  <a:pt x="22859" y="130810"/>
                </a:lnTo>
                <a:close/>
              </a:path>
              <a:path w="55879" h="134620">
                <a:moveTo>
                  <a:pt x="55879" y="124460"/>
                </a:moveTo>
                <a:lnTo>
                  <a:pt x="0" y="124460"/>
                </a:lnTo>
                <a:lnTo>
                  <a:pt x="0" y="129540"/>
                </a:lnTo>
                <a:lnTo>
                  <a:pt x="33019" y="129540"/>
                </a:lnTo>
                <a:lnTo>
                  <a:pt x="33019" y="130810"/>
                </a:lnTo>
                <a:lnTo>
                  <a:pt x="41909" y="130810"/>
                </a:lnTo>
                <a:lnTo>
                  <a:pt x="41909" y="128270"/>
                </a:lnTo>
                <a:lnTo>
                  <a:pt x="52069" y="128270"/>
                </a:lnTo>
                <a:lnTo>
                  <a:pt x="52069" y="127000"/>
                </a:lnTo>
                <a:lnTo>
                  <a:pt x="55879" y="127000"/>
                </a:lnTo>
                <a:lnTo>
                  <a:pt x="55879" y="124460"/>
                </a:lnTo>
                <a:close/>
              </a:path>
              <a:path w="55879" h="134620">
                <a:moveTo>
                  <a:pt x="55879" y="118110"/>
                </a:moveTo>
                <a:lnTo>
                  <a:pt x="0" y="118110"/>
                </a:lnTo>
                <a:lnTo>
                  <a:pt x="0" y="123190"/>
                </a:lnTo>
                <a:lnTo>
                  <a:pt x="55879" y="123190"/>
                </a:lnTo>
                <a:lnTo>
                  <a:pt x="55879" y="118110"/>
                </a:lnTo>
                <a:close/>
              </a:path>
              <a:path w="55879" h="134620">
                <a:moveTo>
                  <a:pt x="55879" y="111760"/>
                </a:moveTo>
                <a:lnTo>
                  <a:pt x="0" y="111760"/>
                </a:lnTo>
                <a:lnTo>
                  <a:pt x="0" y="116840"/>
                </a:lnTo>
                <a:lnTo>
                  <a:pt x="55879" y="116840"/>
                </a:lnTo>
                <a:lnTo>
                  <a:pt x="55879" y="111760"/>
                </a:lnTo>
                <a:close/>
              </a:path>
              <a:path w="55879" h="134620">
                <a:moveTo>
                  <a:pt x="55879" y="105410"/>
                </a:moveTo>
                <a:lnTo>
                  <a:pt x="0" y="105410"/>
                </a:lnTo>
                <a:lnTo>
                  <a:pt x="0" y="110490"/>
                </a:lnTo>
                <a:lnTo>
                  <a:pt x="55879" y="110490"/>
                </a:lnTo>
                <a:lnTo>
                  <a:pt x="55879" y="105410"/>
                </a:lnTo>
                <a:close/>
              </a:path>
              <a:path w="55879" h="134620">
                <a:moveTo>
                  <a:pt x="55879" y="99060"/>
                </a:moveTo>
                <a:lnTo>
                  <a:pt x="0" y="99060"/>
                </a:lnTo>
                <a:lnTo>
                  <a:pt x="0" y="104140"/>
                </a:lnTo>
                <a:lnTo>
                  <a:pt x="55879" y="104140"/>
                </a:lnTo>
                <a:lnTo>
                  <a:pt x="55879" y="99060"/>
                </a:lnTo>
                <a:close/>
              </a:path>
              <a:path w="55879" h="134620">
                <a:moveTo>
                  <a:pt x="55879" y="92710"/>
                </a:moveTo>
                <a:lnTo>
                  <a:pt x="0" y="92710"/>
                </a:lnTo>
                <a:lnTo>
                  <a:pt x="0" y="97790"/>
                </a:lnTo>
                <a:lnTo>
                  <a:pt x="55879" y="97790"/>
                </a:lnTo>
                <a:lnTo>
                  <a:pt x="55879" y="92710"/>
                </a:lnTo>
                <a:close/>
              </a:path>
              <a:path w="55879" h="134620">
                <a:moveTo>
                  <a:pt x="55879" y="87630"/>
                </a:moveTo>
                <a:lnTo>
                  <a:pt x="0" y="87630"/>
                </a:lnTo>
                <a:lnTo>
                  <a:pt x="0" y="91440"/>
                </a:lnTo>
                <a:lnTo>
                  <a:pt x="55879" y="91440"/>
                </a:lnTo>
                <a:lnTo>
                  <a:pt x="55879" y="87630"/>
                </a:lnTo>
                <a:close/>
              </a:path>
              <a:path w="55879" h="134620">
                <a:moveTo>
                  <a:pt x="55879" y="81280"/>
                </a:moveTo>
                <a:lnTo>
                  <a:pt x="0" y="81280"/>
                </a:lnTo>
                <a:lnTo>
                  <a:pt x="0" y="86360"/>
                </a:lnTo>
                <a:lnTo>
                  <a:pt x="55879" y="86360"/>
                </a:lnTo>
                <a:lnTo>
                  <a:pt x="55879" y="81280"/>
                </a:lnTo>
                <a:close/>
              </a:path>
              <a:path w="55879" h="134620">
                <a:moveTo>
                  <a:pt x="55879" y="74930"/>
                </a:moveTo>
                <a:lnTo>
                  <a:pt x="0" y="74930"/>
                </a:lnTo>
                <a:lnTo>
                  <a:pt x="0" y="80010"/>
                </a:lnTo>
                <a:lnTo>
                  <a:pt x="55879" y="80010"/>
                </a:lnTo>
                <a:lnTo>
                  <a:pt x="55879" y="74930"/>
                </a:lnTo>
                <a:close/>
              </a:path>
              <a:path w="55879" h="134620">
                <a:moveTo>
                  <a:pt x="55879" y="68580"/>
                </a:moveTo>
                <a:lnTo>
                  <a:pt x="0" y="68580"/>
                </a:lnTo>
                <a:lnTo>
                  <a:pt x="0" y="73660"/>
                </a:lnTo>
                <a:lnTo>
                  <a:pt x="55879" y="73660"/>
                </a:lnTo>
                <a:lnTo>
                  <a:pt x="55879" y="68580"/>
                </a:lnTo>
                <a:close/>
              </a:path>
              <a:path w="55879" h="134620">
                <a:moveTo>
                  <a:pt x="55879" y="62230"/>
                </a:moveTo>
                <a:lnTo>
                  <a:pt x="0" y="62230"/>
                </a:lnTo>
                <a:lnTo>
                  <a:pt x="0" y="67310"/>
                </a:lnTo>
                <a:lnTo>
                  <a:pt x="55879" y="67310"/>
                </a:lnTo>
                <a:lnTo>
                  <a:pt x="55879" y="62230"/>
                </a:lnTo>
                <a:close/>
              </a:path>
              <a:path w="55879" h="134620">
                <a:moveTo>
                  <a:pt x="55879" y="55880"/>
                </a:moveTo>
                <a:lnTo>
                  <a:pt x="0" y="55880"/>
                </a:lnTo>
                <a:lnTo>
                  <a:pt x="0" y="60960"/>
                </a:lnTo>
                <a:lnTo>
                  <a:pt x="55879" y="60960"/>
                </a:lnTo>
                <a:lnTo>
                  <a:pt x="55879" y="55880"/>
                </a:lnTo>
                <a:close/>
              </a:path>
              <a:path w="55879" h="134620">
                <a:moveTo>
                  <a:pt x="55879" y="49530"/>
                </a:moveTo>
                <a:lnTo>
                  <a:pt x="0" y="49530"/>
                </a:lnTo>
                <a:lnTo>
                  <a:pt x="0" y="54610"/>
                </a:lnTo>
                <a:lnTo>
                  <a:pt x="55879" y="54610"/>
                </a:lnTo>
                <a:lnTo>
                  <a:pt x="55879" y="49530"/>
                </a:lnTo>
                <a:close/>
              </a:path>
              <a:path w="55879" h="134620">
                <a:moveTo>
                  <a:pt x="55879" y="43180"/>
                </a:moveTo>
                <a:lnTo>
                  <a:pt x="0" y="43180"/>
                </a:lnTo>
                <a:lnTo>
                  <a:pt x="0" y="48260"/>
                </a:lnTo>
                <a:lnTo>
                  <a:pt x="55879" y="48260"/>
                </a:lnTo>
                <a:lnTo>
                  <a:pt x="55879" y="43180"/>
                </a:lnTo>
                <a:close/>
              </a:path>
              <a:path w="55879" h="134620">
                <a:moveTo>
                  <a:pt x="55879" y="36830"/>
                </a:moveTo>
                <a:lnTo>
                  <a:pt x="0" y="36830"/>
                </a:lnTo>
                <a:lnTo>
                  <a:pt x="0" y="41910"/>
                </a:lnTo>
                <a:lnTo>
                  <a:pt x="55879" y="41910"/>
                </a:lnTo>
                <a:lnTo>
                  <a:pt x="55879" y="36830"/>
                </a:lnTo>
                <a:close/>
              </a:path>
              <a:path w="55879" h="134620">
                <a:moveTo>
                  <a:pt x="55879" y="30480"/>
                </a:moveTo>
                <a:lnTo>
                  <a:pt x="0" y="30480"/>
                </a:lnTo>
                <a:lnTo>
                  <a:pt x="0" y="35560"/>
                </a:lnTo>
                <a:lnTo>
                  <a:pt x="55879" y="35560"/>
                </a:lnTo>
                <a:lnTo>
                  <a:pt x="55879" y="30480"/>
                </a:lnTo>
                <a:close/>
              </a:path>
              <a:path w="55879" h="134620">
                <a:moveTo>
                  <a:pt x="55879" y="24130"/>
                </a:moveTo>
                <a:lnTo>
                  <a:pt x="0" y="24130"/>
                </a:lnTo>
                <a:lnTo>
                  <a:pt x="0" y="29210"/>
                </a:lnTo>
                <a:lnTo>
                  <a:pt x="55879" y="29210"/>
                </a:lnTo>
                <a:lnTo>
                  <a:pt x="55879" y="24130"/>
                </a:lnTo>
                <a:close/>
              </a:path>
              <a:path w="55879" h="134620">
                <a:moveTo>
                  <a:pt x="55879" y="17780"/>
                </a:moveTo>
                <a:lnTo>
                  <a:pt x="0" y="17780"/>
                </a:lnTo>
                <a:lnTo>
                  <a:pt x="0" y="22860"/>
                </a:lnTo>
                <a:lnTo>
                  <a:pt x="55879" y="22860"/>
                </a:lnTo>
                <a:lnTo>
                  <a:pt x="55879" y="17780"/>
                </a:lnTo>
                <a:close/>
              </a:path>
              <a:path w="55879" h="134620">
                <a:moveTo>
                  <a:pt x="55879" y="11430"/>
                </a:moveTo>
                <a:lnTo>
                  <a:pt x="0" y="11430"/>
                </a:lnTo>
                <a:lnTo>
                  <a:pt x="0" y="16510"/>
                </a:lnTo>
                <a:lnTo>
                  <a:pt x="55879" y="16510"/>
                </a:lnTo>
                <a:lnTo>
                  <a:pt x="55879" y="11430"/>
                </a:lnTo>
                <a:close/>
              </a:path>
              <a:path w="55879" h="134620">
                <a:moveTo>
                  <a:pt x="55879" y="5080"/>
                </a:moveTo>
                <a:lnTo>
                  <a:pt x="0" y="5080"/>
                </a:lnTo>
                <a:lnTo>
                  <a:pt x="0" y="10160"/>
                </a:lnTo>
                <a:lnTo>
                  <a:pt x="55879" y="10160"/>
                </a:lnTo>
                <a:lnTo>
                  <a:pt x="55879" y="5080"/>
                </a:lnTo>
                <a:close/>
              </a:path>
              <a:path w="55879" h="134620">
                <a:moveTo>
                  <a:pt x="55879" y="0"/>
                </a:moveTo>
                <a:lnTo>
                  <a:pt x="46989" y="0"/>
                </a:lnTo>
                <a:lnTo>
                  <a:pt x="46989" y="1270"/>
                </a:lnTo>
                <a:lnTo>
                  <a:pt x="0" y="1270"/>
                </a:lnTo>
                <a:lnTo>
                  <a:pt x="0" y="3810"/>
                </a:lnTo>
                <a:lnTo>
                  <a:pt x="55879" y="3810"/>
                </a:lnTo>
                <a:lnTo>
                  <a:pt x="55879" y="0"/>
                </a:lnTo>
                <a:close/>
              </a:path>
            </a:pathLst>
          </a:custGeom>
          <a:solidFill>
            <a:srgbClr val="1A521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7352347" y="5629275"/>
            <a:ext cx="40958" cy="106680"/>
          </a:xfrm>
          <a:custGeom>
            <a:avLst/>
            <a:gdLst/>
            <a:ahLst/>
            <a:cxnLst/>
            <a:rect l="l" t="t" r="r" b="b"/>
            <a:pathLst>
              <a:path w="54609" h="142240">
                <a:moveTo>
                  <a:pt x="11430" y="138429"/>
                </a:moveTo>
                <a:lnTo>
                  <a:pt x="0" y="138429"/>
                </a:lnTo>
                <a:lnTo>
                  <a:pt x="0" y="142240"/>
                </a:lnTo>
                <a:lnTo>
                  <a:pt x="1270" y="142240"/>
                </a:lnTo>
                <a:lnTo>
                  <a:pt x="1270" y="139700"/>
                </a:lnTo>
                <a:lnTo>
                  <a:pt x="11430" y="139700"/>
                </a:lnTo>
                <a:lnTo>
                  <a:pt x="11430" y="138429"/>
                </a:lnTo>
                <a:close/>
              </a:path>
              <a:path w="54609" h="142240">
                <a:moveTo>
                  <a:pt x="30479" y="135890"/>
                </a:moveTo>
                <a:lnTo>
                  <a:pt x="0" y="135890"/>
                </a:lnTo>
                <a:lnTo>
                  <a:pt x="0" y="137159"/>
                </a:lnTo>
                <a:lnTo>
                  <a:pt x="20320" y="137159"/>
                </a:lnTo>
                <a:lnTo>
                  <a:pt x="20320" y="138429"/>
                </a:lnTo>
                <a:lnTo>
                  <a:pt x="30479" y="138429"/>
                </a:lnTo>
                <a:lnTo>
                  <a:pt x="30479" y="135890"/>
                </a:lnTo>
                <a:close/>
              </a:path>
              <a:path w="54609" h="142240">
                <a:moveTo>
                  <a:pt x="54610" y="129539"/>
                </a:moveTo>
                <a:lnTo>
                  <a:pt x="0" y="129539"/>
                </a:lnTo>
                <a:lnTo>
                  <a:pt x="0" y="134620"/>
                </a:lnTo>
                <a:lnTo>
                  <a:pt x="39370" y="134620"/>
                </a:lnTo>
                <a:lnTo>
                  <a:pt x="39370" y="135890"/>
                </a:lnTo>
                <a:lnTo>
                  <a:pt x="49529" y="135890"/>
                </a:lnTo>
                <a:lnTo>
                  <a:pt x="49529" y="133350"/>
                </a:lnTo>
                <a:lnTo>
                  <a:pt x="54610" y="133350"/>
                </a:lnTo>
                <a:lnTo>
                  <a:pt x="54610" y="129539"/>
                </a:lnTo>
                <a:close/>
              </a:path>
              <a:path w="54609" h="142240">
                <a:moveTo>
                  <a:pt x="54610" y="123190"/>
                </a:moveTo>
                <a:lnTo>
                  <a:pt x="0" y="123190"/>
                </a:lnTo>
                <a:lnTo>
                  <a:pt x="0" y="128270"/>
                </a:lnTo>
                <a:lnTo>
                  <a:pt x="54610" y="128270"/>
                </a:lnTo>
                <a:lnTo>
                  <a:pt x="54610" y="123190"/>
                </a:lnTo>
                <a:close/>
              </a:path>
              <a:path w="54609" h="142240">
                <a:moveTo>
                  <a:pt x="54610" y="116839"/>
                </a:moveTo>
                <a:lnTo>
                  <a:pt x="0" y="116839"/>
                </a:lnTo>
                <a:lnTo>
                  <a:pt x="0" y="121920"/>
                </a:lnTo>
                <a:lnTo>
                  <a:pt x="54610" y="121920"/>
                </a:lnTo>
                <a:lnTo>
                  <a:pt x="54610" y="116839"/>
                </a:lnTo>
                <a:close/>
              </a:path>
              <a:path w="54609" h="142240">
                <a:moveTo>
                  <a:pt x="54610" y="110489"/>
                </a:moveTo>
                <a:lnTo>
                  <a:pt x="0" y="110489"/>
                </a:lnTo>
                <a:lnTo>
                  <a:pt x="0" y="115570"/>
                </a:lnTo>
                <a:lnTo>
                  <a:pt x="54610" y="115570"/>
                </a:lnTo>
                <a:lnTo>
                  <a:pt x="54610" y="110489"/>
                </a:lnTo>
                <a:close/>
              </a:path>
              <a:path w="54609" h="142240">
                <a:moveTo>
                  <a:pt x="54610" y="104139"/>
                </a:moveTo>
                <a:lnTo>
                  <a:pt x="0" y="104139"/>
                </a:lnTo>
                <a:lnTo>
                  <a:pt x="0" y="109220"/>
                </a:lnTo>
                <a:lnTo>
                  <a:pt x="54610" y="109220"/>
                </a:lnTo>
                <a:lnTo>
                  <a:pt x="54610" y="104139"/>
                </a:lnTo>
                <a:close/>
              </a:path>
              <a:path w="54609" h="142240">
                <a:moveTo>
                  <a:pt x="54610" y="97789"/>
                </a:moveTo>
                <a:lnTo>
                  <a:pt x="0" y="97789"/>
                </a:lnTo>
                <a:lnTo>
                  <a:pt x="0" y="102870"/>
                </a:lnTo>
                <a:lnTo>
                  <a:pt x="54610" y="102870"/>
                </a:lnTo>
                <a:lnTo>
                  <a:pt x="54610" y="97789"/>
                </a:lnTo>
                <a:close/>
              </a:path>
              <a:path w="54609" h="142240">
                <a:moveTo>
                  <a:pt x="54610" y="91439"/>
                </a:moveTo>
                <a:lnTo>
                  <a:pt x="0" y="91439"/>
                </a:lnTo>
                <a:lnTo>
                  <a:pt x="0" y="96520"/>
                </a:lnTo>
                <a:lnTo>
                  <a:pt x="54610" y="96520"/>
                </a:lnTo>
                <a:lnTo>
                  <a:pt x="54610" y="91439"/>
                </a:lnTo>
                <a:close/>
              </a:path>
              <a:path w="54609" h="142240">
                <a:moveTo>
                  <a:pt x="54610" y="86359"/>
                </a:moveTo>
                <a:lnTo>
                  <a:pt x="0" y="86359"/>
                </a:lnTo>
                <a:lnTo>
                  <a:pt x="0" y="90169"/>
                </a:lnTo>
                <a:lnTo>
                  <a:pt x="54610" y="90169"/>
                </a:lnTo>
                <a:lnTo>
                  <a:pt x="54610" y="86359"/>
                </a:lnTo>
                <a:close/>
              </a:path>
              <a:path w="54609" h="142240">
                <a:moveTo>
                  <a:pt x="54610" y="80009"/>
                </a:moveTo>
                <a:lnTo>
                  <a:pt x="0" y="80009"/>
                </a:lnTo>
                <a:lnTo>
                  <a:pt x="0" y="85090"/>
                </a:lnTo>
                <a:lnTo>
                  <a:pt x="54610" y="85090"/>
                </a:lnTo>
                <a:lnTo>
                  <a:pt x="54610" y="80009"/>
                </a:lnTo>
                <a:close/>
              </a:path>
              <a:path w="54609" h="142240">
                <a:moveTo>
                  <a:pt x="54610" y="73659"/>
                </a:moveTo>
                <a:lnTo>
                  <a:pt x="0" y="73659"/>
                </a:lnTo>
                <a:lnTo>
                  <a:pt x="0" y="78740"/>
                </a:lnTo>
                <a:lnTo>
                  <a:pt x="54610" y="78740"/>
                </a:lnTo>
                <a:lnTo>
                  <a:pt x="54610" y="73659"/>
                </a:lnTo>
                <a:close/>
              </a:path>
              <a:path w="54609" h="142240">
                <a:moveTo>
                  <a:pt x="54610" y="67309"/>
                </a:moveTo>
                <a:lnTo>
                  <a:pt x="0" y="67309"/>
                </a:lnTo>
                <a:lnTo>
                  <a:pt x="0" y="72390"/>
                </a:lnTo>
                <a:lnTo>
                  <a:pt x="54610" y="72390"/>
                </a:lnTo>
                <a:lnTo>
                  <a:pt x="54610" y="67309"/>
                </a:lnTo>
                <a:close/>
              </a:path>
              <a:path w="54609" h="142240">
                <a:moveTo>
                  <a:pt x="54610" y="60959"/>
                </a:moveTo>
                <a:lnTo>
                  <a:pt x="0" y="60959"/>
                </a:lnTo>
                <a:lnTo>
                  <a:pt x="0" y="66040"/>
                </a:lnTo>
                <a:lnTo>
                  <a:pt x="54610" y="66040"/>
                </a:lnTo>
                <a:lnTo>
                  <a:pt x="54610" y="60959"/>
                </a:lnTo>
                <a:close/>
              </a:path>
              <a:path w="54609" h="142240">
                <a:moveTo>
                  <a:pt x="54610" y="54609"/>
                </a:moveTo>
                <a:lnTo>
                  <a:pt x="0" y="54609"/>
                </a:lnTo>
                <a:lnTo>
                  <a:pt x="0" y="59690"/>
                </a:lnTo>
                <a:lnTo>
                  <a:pt x="54610" y="59690"/>
                </a:lnTo>
                <a:lnTo>
                  <a:pt x="54610" y="54609"/>
                </a:lnTo>
                <a:close/>
              </a:path>
              <a:path w="54609" h="142240">
                <a:moveTo>
                  <a:pt x="54610" y="48259"/>
                </a:moveTo>
                <a:lnTo>
                  <a:pt x="0" y="48259"/>
                </a:lnTo>
                <a:lnTo>
                  <a:pt x="0" y="53340"/>
                </a:lnTo>
                <a:lnTo>
                  <a:pt x="54610" y="53340"/>
                </a:lnTo>
                <a:lnTo>
                  <a:pt x="54610" y="48259"/>
                </a:lnTo>
                <a:close/>
              </a:path>
              <a:path w="54609" h="142240">
                <a:moveTo>
                  <a:pt x="54610" y="41909"/>
                </a:moveTo>
                <a:lnTo>
                  <a:pt x="0" y="41909"/>
                </a:lnTo>
                <a:lnTo>
                  <a:pt x="0" y="46990"/>
                </a:lnTo>
                <a:lnTo>
                  <a:pt x="54610" y="46990"/>
                </a:lnTo>
                <a:lnTo>
                  <a:pt x="54610" y="41909"/>
                </a:lnTo>
                <a:close/>
              </a:path>
              <a:path w="54609" h="142240">
                <a:moveTo>
                  <a:pt x="54610" y="35559"/>
                </a:moveTo>
                <a:lnTo>
                  <a:pt x="0" y="35559"/>
                </a:lnTo>
                <a:lnTo>
                  <a:pt x="0" y="40640"/>
                </a:lnTo>
                <a:lnTo>
                  <a:pt x="54610" y="40640"/>
                </a:lnTo>
                <a:lnTo>
                  <a:pt x="54610" y="35559"/>
                </a:lnTo>
                <a:close/>
              </a:path>
              <a:path w="54609" h="142240">
                <a:moveTo>
                  <a:pt x="54610" y="29209"/>
                </a:moveTo>
                <a:lnTo>
                  <a:pt x="0" y="29209"/>
                </a:lnTo>
                <a:lnTo>
                  <a:pt x="0" y="34290"/>
                </a:lnTo>
                <a:lnTo>
                  <a:pt x="54610" y="34290"/>
                </a:lnTo>
                <a:lnTo>
                  <a:pt x="54610" y="29209"/>
                </a:lnTo>
                <a:close/>
              </a:path>
              <a:path w="54609" h="142240">
                <a:moveTo>
                  <a:pt x="54610" y="22859"/>
                </a:moveTo>
                <a:lnTo>
                  <a:pt x="0" y="22859"/>
                </a:lnTo>
                <a:lnTo>
                  <a:pt x="0" y="27940"/>
                </a:lnTo>
                <a:lnTo>
                  <a:pt x="54610" y="27940"/>
                </a:lnTo>
                <a:lnTo>
                  <a:pt x="54610" y="22859"/>
                </a:lnTo>
                <a:close/>
              </a:path>
              <a:path w="54609" h="142240">
                <a:moveTo>
                  <a:pt x="54610" y="16509"/>
                </a:moveTo>
                <a:lnTo>
                  <a:pt x="0" y="16509"/>
                </a:lnTo>
                <a:lnTo>
                  <a:pt x="0" y="21590"/>
                </a:lnTo>
                <a:lnTo>
                  <a:pt x="54610" y="21590"/>
                </a:lnTo>
                <a:lnTo>
                  <a:pt x="54610" y="16509"/>
                </a:lnTo>
                <a:close/>
              </a:path>
              <a:path w="54609" h="142240">
                <a:moveTo>
                  <a:pt x="54610" y="10159"/>
                </a:moveTo>
                <a:lnTo>
                  <a:pt x="0" y="10159"/>
                </a:lnTo>
                <a:lnTo>
                  <a:pt x="0" y="15240"/>
                </a:lnTo>
                <a:lnTo>
                  <a:pt x="54610" y="15240"/>
                </a:lnTo>
                <a:lnTo>
                  <a:pt x="54610" y="10159"/>
                </a:lnTo>
                <a:close/>
              </a:path>
              <a:path w="54609" h="142240">
                <a:moveTo>
                  <a:pt x="54610" y="3809"/>
                </a:moveTo>
                <a:lnTo>
                  <a:pt x="0" y="3809"/>
                </a:lnTo>
                <a:lnTo>
                  <a:pt x="0" y="8890"/>
                </a:lnTo>
                <a:lnTo>
                  <a:pt x="54610" y="8890"/>
                </a:lnTo>
                <a:lnTo>
                  <a:pt x="54610" y="3809"/>
                </a:lnTo>
                <a:close/>
              </a:path>
              <a:path w="54609" h="1422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1A531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7311389" y="5629275"/>
            <a:ext cx="40958" cy="111443"/>
          </a:xfrm>
          <a:custGeom>
            <a:avLst/>
            <a:gdLst/>
            <a:ahLst/>
            <a:cxnLst/>
            <a:rect l="l" t="t" r="r" b="b"/>
            <a:pathLst>
              <a:path w="54609" h="148590">
                <a:moveTo>
                  <a:pt x="17779" y="144780"/>
                </a:moveTo>
                <a:lnTo>
                  <a:pt x="0" y="144780"/>
                </a:lnTo>
                <a:lnTo>
                  <a:pt x="0" y="148590"/>
                </a:lnTo>
                <a:lnTo>
                  <a:pt x="7620" y="148590"/>
                </a:lnTo>
                <a:lnTo>
                  <a:pt x="7620" y="146050"/>
                </a:lnTo>
                <a:lnTo>
                  <a:pt x="17779" y="146050"/>
                </a:lnTo>
                <a:lnTo>
                  <a:pt x="17779" y="144780"/>
                </a:lnTo>
                <a:close/>
              </a:path>
              <a:path w="54609" h="148590">
                <a:moveTo>
                  <a:pt x="36829" y="142240"/>
                </a:moveTo>
                <a:lnTo>
                  <a:pt x="0" y="142240"/>
                </a:lnTo>
                <a:lnTo>
                  <a:pt x="0" y="143509"/>
                </a:lnTo>
                <a:lnTo>
                  <a:pt x="26670" y="143509"/>
                </a:lnTo>
                <a:lnTo>
                  <a:pt x="26670" y="144779"/>
                </a:lnTo>
                <a:lnTo>
                  <a:pt x="36829" y="144779"/>
                </a:lnTo>
                <a:lnTo>
                  <a:pt x="36829" y="142240"/>
                </a:lnTo>
                <a:close/>
              </a:path>
              <a:path w="54609" h="148590">
                <a:moveTo>
                  <a:pt x="54609" y="138429"/>
                </a:moveTo>
                <a:lnTo>
                  <a:pt x="0" y="138429"/>
                </a:lnTo>
                <a:lnTo>
                  <a:pt x="0" y="140970"/>
                </a:lnTo>
                <a:lnTo>
                  <a:pt x="45719" y="140970"/>
                </a:lnTo>
                <a:lnTo>
                  <a:pt x="45719" y="142240"/>
                </a:lnTo>
                <a:lnTo>
                  <a:pt x="54609" y="142240"/>
                </a:lnTo>
                <a:lnTo>
                  <a:pt x="54609" y="138429"/>
                </a:lnTo>
                <a:close/>
              </a:path>
              <a:path w="54609" h="148590">
                <a:moveTo>
                  <a:pt x="54609" y="135890"/>
                </a:moveTo>
                <a:lnTo>
                  <a:pt x="0" y="135890"/>
                </a:lnTo>
                <a:lnTo>
                  <a:pt x="0" y="137159"/>
                </a:lnTo>
                <a:lnTo>
                  <a:pt x="54609" y="137159"/>
                </a:lnTo>
                <a:lnTo>
                  <a:pt x="54609" y="135890"/>
                </a:lnTo>
                <a:close/>
              </a:path>
              <a:path w="54609" h="148590">
                <a:moveTo>
                  <a:pt x="54609" y="129539"/>
                </a:moveTo>
                <a:lnTo>
                  <a:pt x="0" y="129539"/>
                </a:lnTo>
                <a:lnTo>
                  <a:pt x="0" y="134620"/>
                </a:lnTo>
                <a:lnTo>
                  <a:pt x="54609" y="134620"/>
                </a:lnTo>
                <a:lnTo>
                  <a:pt x="54609" y="129539"/>
                </a:lnTo>
                <a:close/>
              </a:path>
              <a:path w="54609" h="148590">
                <a:moveTo>
                  <a:pt x="54609" y="123190"/>
                </a:moveTo>
                <a:lnTo>
                  <a:pt x="0" y="123190"/>
                </a:lnTo>
                <a:lnTo>
                  <a:pt x="0" y="128270"/>
                </a:lnTo>
                <a:lnTo>
                  <a:pt x="54609" y="128270"/>
                </a:lnTo>
                <a:lnTo>
                  <a:pt x="54609" y="123190"/>
                </a:lnTo>
                <a:close/>
              </a:path>
              <a:path w="54609" h="148590">
                <a:moveTo>
                  <a:pt x="54609" y="116839"/>
                </a:moveTo>
                <a:lnTo>
                  <a:pt x="0" y="116839"/>
                </a:lnTo>
                <a:lnTo>
                  <a:pt x="0" y="121920"/>
                </a:lnTo>
                <a:lnTo>
                  <a:pt x="54609" y="121920"/>
                </a:lnTo>
                <a:lnTo>
                  <a:pt x="54609" y="116839"/>
                </a:lnTo>
                <a:close/>
              </a:path>
              <a:path w="54609" h="148590">
                <a:moveTo>
                  <a:pt x="54609" y="110489"/>
                </a:moveTo>
                <a:lnTo>
                  <a:pt x="0" y="110489"/>
                </a:lnTo>
                <a:lnTo>
                  <a:pt x="0" y="115570"/>
                </a:lnTo>
                <a:lnTo>
                  <a:pt x="54609" y="115570"/>
                </a:lnTo>
                <a:lnTo>
                  <a:pt x="54609" y="110489"/>
                </a:lnTo>
                <a:close/>
              </a:path>
              <a:path w="54609" h="148590">
                <a:moveTo>
                  <a:pt x="54609" y="104139"/>
                </a:moveTo>
                <a:lnTo>
                  <a:pt x="0" y="104139"/>
                </a:lnTo>
                <a:lnTo>
                  <a:pt x="0" y="109220"/>
                </a:lnTo>
                <a:lnTo>
                  <a:pt x="54609" y="109220"/>
                </a:lnTo>
                <a:lnTo>
                  <a:pt x="54609" y="104139"/>
                </a:lnTo>
                <a:close/>
              </a:path>
              <a:path w="54609" h="148590">
                <a:moveTo>
                  <a:pt x="54609" y="97789"/>
                </a:moveTo>
                <a:lnTo>
                  <a:pt x="0" y="97789"/>
                </a:lnTo>
                <a:lnTo>
                  <a:pt x="0" y="102870"/>
                </a:lnTo>
                <a:lnTo>
                  <a:pt x="54609" y="102870"/>
                </a:lnTo>
                <a:lnTo>
                  <a:pt x="54609" y="97789"/>
                </a:lnTo>
                <a:close/>
              </a:path>
              <a:path w="54609" h="148590">
                <a:moveTo>
                  <a:pt x="54609" y="91439"/>
                </a:moveTo>
                <a:lnTo>
                  <a:pt x="0" y="91439"/>
                </a:lnTo>
                <a:lnTo>
                  <a:pt x="0" y="96520"/>
                </a:lnTo>
                <a:lnTo>
                  <a:pt x="54609" y="96520"/>
                </a:lnTo>
                <a:lnTo>
                  <a:pt x="54609" y="91439"/>
                </a:lnTo>
                <a:close/>
              </a:path>
              <a:path w="54609" h="148590">
                <a:moveTo>
                  <a:pt x="54609" y="86359"/>
                </a:moveTo>
                <a:lnTo>
                  <a:pt x="0" y="86359"/>
                </a:lnTo>
                <a:lnTo>
                  <a:pt x="0" y="90169"/>
                </a:lnTo>
                <a:lnTo>
                  <a:pt x="54609" y="90169"/>
                </a:lnTo>
                <a:lnTo>
                  <a:pt x="54609" y="86359"/>
                </a:lnTo>
                <a:close/>
              </a:path>
              <a:path w="54609" h="148590">
                <a:moveTo>
                  <a:pt x="54609" y="80009"/>
                </a:moveTo>
                <a:lnTo>
                  <a:pt x="0" y="80009"/>
                </a:lnTo>
                <a:lnTo>
                  <a:pt x="0" y="85090"/>
                </a:lnTo>
                <a:lnTo>
                  <a:pt x="54609" y="85090"/>
                </a:lnTo>
                <a:lnTo>
                  <a:pt x="54609" y="80009"/>
                </a:lnTo>
                <a:close/>
              </a:path>
              <a:path w="54609" h="148590">
                <a:moveTo>
                  <a:pt x="54609" y="73659"/>
                </a:moveTo>
                <a:lnTo>
                  <a:pt x="0" y="73659"/>
                </a:lnTo>
                <a:lnTo>
                  <a:pt x="0" y="78740"/>
                </a:lnTo>
                <a:lnTo>
                  <a:pt x="54609" y="78740"/>
                </a:lnTo>
                <a:lnTo>
                  <a:pt x="54609" y="73659"/>
                </a:lnTo>
                <a:close/>
              </a:path>
              <a:path w="54609" h="148590">
                <a:moveTo>
                  <a:pt x="54609" y="67309"/>
                </a:moveTo>
                <a:lnTo>
                  <a:pt x="0" y="67309"/>
                </a:lnTo>
                <a:lnTo>
                  <a:pt x="0" y="72390"/>
                </a:lnTo>
                <a:lnTo>
                  <a:pt x="54609" y="72390"/>
                </a:lnTo>
                <a:lnTo>
                  <a:pt x="54609" y="67309"/>
                </a:lnTo>
                <a:close/>
              </a:path>
              <a:path w="54609" h="148590">
                <a:moveTo>
                  <a:pt x="54609" y="60959"/>
                </a:moveTo>
                <a:lnTo>
                  <a:pt x="0" y="60959"/>
                </a:lnTo>
                <a:lnTo>
                  <a:pt x="0" y="66040"/>
                </a:lnTo>
                <a:lnTo>
                  <a:pt x="54609" y="66040"/>
                </a:lnTo>
                <a:lnTo>
                  <a:pt x="54609" y="60959"/>
                </a:lnTo>
                <a:close/>
              </a:path>
              <a:path w="54609" h="148590">
                <a:moveTo>
                  <a:pt x="54609" y="54609"/>
                </a:moveTo>
                <a:lnTo>
                  <a:pt x="0" y="54609"/>
                </a:lnTo>
                <a:lnTo>
                  <a:pt x="0" y="59690"/>
                </a:lnTo>
                <a:lnTo>
                  <a:pt x="54609" y="59690"/>
                </a:lnTo>
                <a:lnTo>
                  <a:pt x="54609" y="54609"/>
                </a:lnTo>
                <a:close/>
              </a:path>
              <a:path w="54609" h="148590">
                <a:moveTo>
                  <a:pt x="54609" y="48259"/>
                </a:moveTo>
                <a:lnTo>
                  <a:pt x="0" y="48259"/>
                </a:lnTo>
                <a:lnTo>
                  <a:pt x="0" y="53340"/>
                </a:lnTo>
                <a:lnTo>
                  <a:pt x="54609" y="53340"/>
                </a:lnTo>
                <a:lnTo>
                  <a:pt x="54609" y="48259"/>
                </a:lnTo>
                <a:close/>
              </a:path>
              <a:path w="54609" h="148590">
                <a:moveTo>
                  <a:pt x="54609" y="41909"/>
                </a:moveTo>
                <a:lnTo>
                  <a:pt x="0" y="41909"/>
                </a:lnTo>
                <a:lnTo>
                  <a:pt x="0" y="46990"/>
                </a:lnTo>
                <a:lnTo>
                  <a:pt x="54609" y="46990"/>
                </a:lnTo>
                <a:lnTo>
                  <a:pt x="54609" y="41909"/>
                </a:lnTo>
                <a:close/>
              </a:path>
              <a:path w="54609" h="148590">
                <a:moveTo>
                  <a:pt x="54609" y="35559"/>
                </a:moveTo>
                <a:lnTo>
                  <a:pt x="0" y="35559"/>
                </a:lnTo>
                <a:lnTo>
                  <a:pt x="0" y="40640"/>
                </a:lnTo>
                <a:lnTo>
                  <a:pt x="54609" y="40640"/>
                </a:lnTo>
                <a:lnTo>
                  <a:pt x="54609" y="35559"/>
                </a:lnTo>
                <a:close/>
              </a:path>
              <a:path w="54609" h="148590">
                <a:moveTo>
                  <a:pt x="54609" y="29209"/>
                </a:moveTo>
                <a:lnTo>
                  <a:pt x="0" y="29209"/>
                </a:lnTo>
                <a:lnTo>
                  <a:pt x="0" y="34290"/>
                </a:lnTo>
                <a:lnTo>
                  <a:pt x="54609" y="34290"/>
                </a:lnTo>
                <a:lnTo>
                  <a:pt x="54609" y="29209"/>
                </a:lnTo>
                <a:close/>
              </a:path>
              <a:path w="54609" h="148590">
                <a:moveTo>
                  <a:pt x="54609" y="22859"/>
                </a:moveTo>
                <a:lnTo>
                  <a:pt x="0" y="22859"/>
                </a:lnTo>
                <a:lnTo>
                  <a:pt x="0" y="27940"/>
                </a:lnTo>
                <a:lnTo>
                  <a:pt x="54609" y="27940"/>
                </a:lnTo>
                <a:lnTo>
                  <a:pt x="54609" y="22859"/>
                </a:lnTo>
                <a:close/>
              </a:path>
              <a:path w="54609" h="148590">
                <a:moveTo>
                  <a:pt x="54609" y="16509"/>
                </a:moveTo>
                <a:lnTo>
                  <a:pt x="0" y="16509"/>
                </a:lnTo>
                <a:lnTo>
                  <a:pt x="0" y="21590"/>
                </a:lnTo>
                <a:lnTo>
                  <a:pt x="54609" y="21590"/>
                </a:lnTo>
                <a:lnTo>
                  <a:pt x="54609" y="16509"/>
                </a:lnTo>
                <a:close/>
              </a:path>
              <a:path w="54609" h="148590">
                <a:moveTo>
                  <a:pt x="54609" y="10159"/>
                </a:moveTo>
                <a:lnTo>
                  <a:pt x="0" y="10159"/>
                </a:lnTo>
                <a:lnTo>
                  <a:pt x="0" y="15240"/>
                </a:lnTo>
                <a:lnTo>
                  <a:pt x="54609" y="15240"/>
                </a:lnTo>
                <a:lnTo>
                  <a:pt x="54609" y="10159"/>
                </a:lnTo>
                <a:close/>
              </a:path>
              <a:path w="54609" h="148590">
                <a:moveTo>
                  <a:pt x="54609" y="3809"/>
                </a:moveTo>
                <a:lnTo>
                  <a:pt x="0" y="3809"/>
                </a:lnTo>
                <a:lnTo>
                  <a:pt x="0" y="8890"/>
                </a:lnTo>
                <a:lnTo>
                  <a:pt x="54609" y="8890"/>
                </a:lnTo>
                <a:lnTo>
                  <a:pt x="54609" y="3809"/>
                </a:lnTo>
                <a:close/>
              </a:path>
              <a:path w="54609" h="148590">
                <a:moveTo>
                  <a:pt x="54609" y="0"/>
                </a:moveTo>
                <a:lnTo>
                  <a:pt x="15239" y="0"/>
                </a:lnTo>
                <a:lnTo>
                  <a:pt x="15239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</a:pathLst>
          </a:custGeom>
          <a:solidFill>
            <a:srgbClr val="1B541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7270432" y="5632132"/>
            <a:ext cx="40958" cy="113348"/>
          </a:xfrm>
          <a:custGeom>
            <a:avLst/>
            <a:gdLst/>
            <a:ahLst/>
            <a:cxnLst/>
            <a:rect l="l" t="t" r="r" b="b"/>
            <a:pathLst>
              <a:path w="54609" h="151129">
                <a:moveTo>
                  <a:pt x="24130" y="147319"/>
                </a:moveTo>
                <a:lnTo>
                  <a:pt x="0" y="147319"/>
                </a:lnTo>
                <a:lnTo>
                  <a:pt x="0" y="149859"/>
                </a:lnTo>
                <a:lnTo>
                  <a:pt x="5080" y="149859"/>
                </a:lnTo>
                <a:lnTo>
                  <a:pt x="5080" y="151129"/>
                </a:lnTo>
                <a:lnTo>
                  <a:pt x="15240" y="151129"/>
                </a:lnTo>
                <a:lnTo>
                  <a:pt x="15240" y="148589"/>
                </a:lnTo>
                <a:lnTo>
                  <a:pt x="24130" y="148589"/>
                </a:lnTo>
                <a:lnTo>
                  <a:pt x="24130" y="147319"/>
                </a:lnTo>
                <a:close/>
              </a:path>
              <a:path w="54609" h="151129">
                <a:moveTo>
                  <a:pt x="43179" y="144779"/>
                </a:moveTo>
                <a:lnTo>
                  <a:pt x="0" y="144779"/>
                </a:lnTo>
                <a:lnTo>
                  <a:pt x="0" y="146049"/>
                </a:lnTo>
                <a:lnTo>
                  <a:pt x="34290" y="146049"/>
                </a:lnTo>
                <a:lnTo>
                  <a:pt x="34290" y="147319"/>
                </a:lnTo>
                <a:lnTo>
                  <a:pt x="43179" y="147319"/>
                </a:lnTo>
                <a:lnTo>
                  <a:pt x="43179" y="144779"/>
                </a:lnTo>
                <a:close/>
              </a:path>
              <a:path w="54609" h="151129">
                <a:moveTo>
                  <a:pt x="54610" y="140969"/>
                </a:moveTo>
                <a:lnTo>
                  <a:pt x="0" y="140969"/>
                </a:lnTo>
                <a:lnTo>
                  <a:pt x="0" y="143509"/>
                </a:lnTo>
                <a:lnTo>
                  <a:pt x="53340" y="143509"/>
                </a:lnTo>
                <a:lnTo>
                  <a:pt x="53340" y="144779"/>
                </a:lnTo>
                <a:lnTo>
                  <a:pt x="54610" y="144779"/>
                </a:lnTo>
                <a:lnTo>
                  <a:pt x="54610" y="140969"/>
                </a:lnTo>
                <a:close/>
              </a:path>
              <a:path w="54609" h="151129">
                <a:moveTo>
                  <a:pt x="54610" y="138429"/>
                </a:moveTo>
                <a:lnTo>
                  <a:pt x="0" y="138429"/>
                </a:lnTo>
                <a:lnTo>
                  <a:pt x="0" y="139699"/>
                </a:lnTo>
                <a:lnTo>
                  <a:pt x="54610" y="139699"/>
                </a:lnTo>
                <a:lnTo>
                  <a:pt x="54610" y="138429"/>
                </a:lnTo>
                <a:close/>
              </a:path>
              <a:path w="54609" h="151129">
                <a:moveTo>
                  <a:pt x="54610" y="134619"/>
                </a:moveTo>
                <a:lnTo>
                  <a:pt x="0" y="134619"/>
                </a:lnTo>
                <a:lnTo>
                  <a:pt x="0" y="137159"/>
                </a:lnTo>
                <a:lnTo>
                  <a:pt x="54610" y="137159"/>
                </a:lnTo>
                <a:lnTo>
                  <a:pt x="54610" y="134619"/>
                </a:lnTo>
                <a:close/>
              </a:path>
              <a:path w="54609" h="151129">
                <a:moveTo>
                  <a:pt x="54610" y="132079"/>
                </a:moveTo>
                <a:lnTo>
                  <a:pt x="0" y="132079"/>
                </a:lnTo>
                <a:lnTo>
                  <a:pt x="0" y="133349"/>
                </a:lnTo>
                <a:lnTo>
                  <a:pt x="54610" y="133349"/>
                </a:lnTo>
                <a:lnTo>
                  <a:pt x="54610" y="132079"/>
                </a:lnTo>
                <a:close/>
              </a:path>
              <a:path w="54609" h="151129">
                <a:moveTo>
                  <a:pt x="54610" y="125729"/>
                </a:moveTo>
                <a:lnTo>
                  <a:pt x="0" y="125729"/>
                </a:lnTo>
                <a:lnTo>
                  <a:pt x="0" y="130809"/>
                </a:lnTo>
                <a:lnTo>
                  <a:pt x="54610" y="130809"/>
                </a:lnTo>
                <a:lnTo>
                  <a:pt x="54610" y="125729"/>
                </a:lnTo>
                <a:close/>
              </a:path>
              <a:path w="54609" h="151129">
                <a:moveTo>
                  <a:pt x="54610" y="119379"/>
                </a:moveTo>
                <a:lnTo>
                  <a:pt x="0" y="119379"/>
                </a:lnTo>
                <a:lnTo>
                  <a:pt x="0" y="124459"/>
                </a:lnTo>
                <a:lnTo>
                  <a:pt x="54610" y="124459"/>
                </a:lnTo>
                <a:lnTo>
                  <a:pt x="54610" y="119379"/>
                </a:lnTo>
                <a:close/>
              </a:path>
              <a:path w="54609" h="151129">
                <a:moveTo>
                  <a:pt x="54610" y="113029"/>
                </a:moveTo>
                <a:lnTo>
                  <a:pt x="0" y="113029"/>
                </a:lnTo>
                <a:lnTo>
                  <a:pt x="0" y="118109"/>
                </a:lnTo>
                <a:lnTo>
                  <a:pt x="54610" y="118109"/>
                </a:lnTo>
                <a:lnTo>
                  <a:pt x="54610" y="113029"/>
                </a:lnTo>
                <a:close/>
              </a:path>
              <a:path w="54609" h="151129">
                <a:moveTo>
                  <a:pt x="54610" y="106679"/>
                </a:moveTo>
                <a:lnTo>
                  <a:pt x="0" y="106679"/>
                </a:lnTo>
                <a:lnTo>
                  <a:pt x="0" y="111759"/>
                </a:lnTo>
                <a:lnTo>
                  <a:pt x="54610" y="111759"/>
                </a:lnTo>
                <a:lnTo>
                  <a:pt x="54610" y="106679"/>
                </a:lnTo>
                <a:close/>
              </a:path>
              <a:path w="54609" h="151129">
                <a:moveTo>
                  <a:pt x="54610" y="100329"/>
                </a:moveTo>
                <a:lnTo>
                  <a:pt x="0" y="100329"/>
                </a:lnTo>
                <a:lnTo>
                  <a:pt x="0" y="105409"/>
                </a:lnTo>
                <a:lnTo>
                  <a:pt x="54610" y="105409"/>
                </a:lnTo>
                <a:lnTo>
                  <a:pt x="54610" y="100329"/>
                </a:lnTo>
                <a:close/>
              </a:path>
              <a:path w="54609" h="151129">
                <a:moveTo>
                  <a:pt x="54610" y="93979"/>
                </a:moveTo>
                <a:lnTo>
                  <a:pt x="0" y="93979"/>
                </a:lnTo>
                <a:lnTo>
                  <a:pt x="0" y="99059"/>
                </a:lnTo>
                <a:lnTo>
                  <a:pt x="54610" y="99059"/>
                </a:lnTo>
                <a:lnTo>
                  <a:pt x="54610" y="93979"/>
                </a:lnTo>
                <a:close/>
              </a:path>
              <a:path w="54609" h="151129">
                <a:moveTo>
                  <a:pt x="54610" y="87629"/>
                </a:moveTo>
                <a:lnTo>
                  <a:pt x="0" y="87629"/>
                </a:lnTo>
                <a:lnTo>
                  <a:pt x="0" y="92709"/>
                </a:lnTo>
                <a:lnTo>
                  <a:pt x="54610" y="92709"/>
                </a:lnTo>
                <a:lnTo>
                  <a:pt x="54610" y="87629"/>
                </a:lnTo>
                <a:close/>
              </a:path>
              <a:path w="54609" h="151129">
                <a:moveTo>
                  <a:pt x="54610" y="82549"/>
                </a:moveTo>
                <a:lnTo>
                  <a:pt x="0" y="82549"/>
                </a:lnTo>
                <a:lnTo>
                  <a:pt x="0" y="86359"/>
                </a:lnTo>
                <a:lnTo>
                  <a:pt x="54610" y="86359"/>
                </a:lnTo>
                <a:lnTo>
                  <a:pt x="54610" y="82549"/>
                </a:lnTo>
                <a:close/>
              </a:path>
              <a:path w="54609" h="151129">
                <a:moveTo>
                  <a:pt x="54610" y="76199"/>
                </a:moveTo>
                <a:lnTo>
                  <a:pt x="0" y="76199"/>
                </a:lnTo>
                <a:lnTo>
                  <a:pt x="0" y="81279"/>
                </a:lnTo>
                <a:lnTo>
                  <a:pt x="54610" y="81279"/>
                </a:lnTo>
                <a:lnTo>
                  <a:pt x="54610" y="76199"/>
                </a:lnTo>
                <a:close/>
              </a:path>
              <a:path w="54609" h="151129">
                <a:moveTo>
                  <a:pt x="54610" y="69849"/>
                </a:moveTo>
                <a:lnTo>
                  <a:pt x="0" y="69849"/>
                </a:lnTo>
                <a:lnTo>
                  <a:pt x="0" y="74929"/>
                </a:lnTo>
                <a:lnTo>
                  <a:pt x="54610" y="74929"/>
                </a:lnTo>
                <a:lnTo>
                  <a:pt x="54610" y="69849"/>
                </a:lnTo>
                <a:close/>
              </a:path>
              <a:path w="54609" h="151129">
                <a:moveTo>
                  <a:pt x="54610" y="63499"/>
                </a:moveTo>
                <a:lnTo>
                  <a:pt x="0" y="63499"/>
                </a:lnTo>
                <a:lnTo>
                  <a:pt x="0" y="68579"/>
                </a:lnTo>
                <a:lnTo>
                  <a:pt x="54610" y="68579"/>
                </a:lnTo>
                <a:lnTo>
                  <a:pt x="54610" y="63499"/>
                </a:lnTo>
                <a:close/>
              </a:path>
              <a:path w="54609" h="151129">
                <a:moveTo>
                  <a:pt x="54610" y="57149"/>
                </a:moveTo>
                <a:lnTo>
                  <a:pt x="0" y="57149"/>
                </a:lnTo>
                <a:lnTo>
                  <a:pt x="0" y="62229"/>
                </a:lnTo>
                <a:lnTo>
                  <a:pt x="54610" y="62229"/>
                </a:lnTo>
                <a:lnTo>
                  <a:pt x="54610" y="57149"/>
                </a:lnTo>
                <a:close/>
              </a:path>
              <a:path w="54609" h="151129">
                <a:moveTo>
                  <a:pt x="54610" y="50799"/>
                </a:moveTo>
                <a:lnTo>
                  <a:pt x="0" y="50799"/>
                </a:lnTo>
                <a:lnTo>
                  <a:pt x="0" y="55879"/>
                </a:lnTo>
                <a:lnTo>
                  <a:pt x="54610" y="55879"/>
                </a:lnTo>
                <a:lnTo>
                  <a:pt x="54610" y="50799"/>
                </a:lnTo>
                <a:close/>
              </a:path>
              <a:path w="54609" h="151129">
                <a:moveTo>
                  <a:pt x="54610" y="44449"/>
                </a:moveTo>
                <a:lnTo>
                  <a:pt x="0" y="44449"/>
                </a:lnTo>
                <a:lnTo>
                  <a:pt x="0" y="49529"/>
                </a:lnTo>
                <a:lnTo>
                  <a:pt x="54610" y="49529"/>
                </a:lnTo>
                <a:lnTo>
                  <a:pt x="54610" y="44449"/>
                </a:lnTo>
                <a:close/>
              </a:path>
              <a:path w="54609" h="151129">
                <a:moveTo>
                  <a:pt x="54610" y="38099"/>
                </a:moveTo>
                <a:lnTo>
                  <a:pt x="0" y="38099"/>
                </a:lnTo>
                <a:lnTo>
                  <a:pt x="0" y="43179"/>
                </a:lnTo>
                <a:lnTo>
                  <a:pt x="54610" y="43179"/>
                </a:lnTo>
                <a:lnTo>
                  <a:pt x="54610" y="38099"/>
                </a:lnTo>
                <a:close/>
              </a:path>
              <a:path w="54609" h="151129">
                <a:moveTo>
                  <a:pt x="54610" y="31749"/>
                </a:moveTo>
                <a:lnTo>
                  <a:pt x="0" y="31749"/>
                </a:lnTo>
                <a:lnTo>
                  <a:pt x="0" y="36829"/>
                </a:lnTo>
                <a:lnTo>
                  <a:pt x="54610" y="36829"/>
                </a:lnTo>
                <a:lnTo>
                  <a:pt x="54610" y="31749"/>
                </a:lnTo>
                <a:close/>
              </a:path>
              <a:path w="54609" h="151129">
                <a:moveTo>
                  <a:pt x="54610" y="25399"/>
                </a:moveTo>
                <a:lnTo>
                  <a:pt x="0" y="25399"/>
                </a:lnTo>
                <a:lnTo>
                  <a:pt x="0" y="30479"/>
                </a:lnTo>
                <a:lnTo>
                  <a:pt x="54610" y="30479"/>
                </a:lnTo>
                <a:lnTo>
                  <a:pt x="54610" y="25399"/>
                </a:lnTo>
                <a:close/>
              </a:path>
              <a:path w="54609" h="151129">
                <a:moveTo>
                  <a:pt x="54610" y="19049"/>
                </a:moveTo>
                <a:lnTo>
                  <a:pt x="0" y="19049"/>
                </a:lnTo>
                <a:lnTo>
                  <a:pt x="0" y="24129"/>
                </a:lnTo>
                <a:lnTo>
                  <a:pt x="54610" y="24129"/>
                </a:lnTo>
                <a:lnTo>
                  <a:pt x="54610" y="19049"/>
                </a:lnTo>
                <a:close/>
              </a:path>
              <a:path w="54609" h="151129">
                <a:moveTo>
                  <a:pt x="54610" y="12699"/>
                </a:moveTo>
                <a:lnTo>
                  <a:pt x="0" y="12699"/>
                </a:lnTo>
                <a:lnTo>
                  <a:pt x="0" y="17779"/>
                </a:lnTo>
                <a:lnTo>
                  <a:pt x="54610" y="17779"/>
                </a:lnTo>
                <a:lnTo>
                  <a:pt x="54610" y="12699"/>
                </a:lnTo>
                <a:close/>
              </a:path>
              <a:path w="54609" h="151129">
                <a:moveTo>
                  <a:pt x="54610" y="6349"/>
                </a:moveTo>
                <a:lnTo>
                  <a:pt x="0" y="6349"/>
                </a:lnTo>
                <a:lnTo>
                  <a:pt x="0" y="11429"/>
                </a:lnTo>
                <a:lnTo>
                  <a:pt x="54610" y="11429"/>
                </a:lnTo>
                <a:lnTo>
                  <a:pt x="54610" y="6349"/>
                </a:lnTo>
                <a:close/>
              </a:path>
              <a:path w="54609" h="151129">
                <a:moveTo>
                  <a:pt x="54610" y="0"/>
                </a:moveTo>
                <a:lnTo>
                  <a:pt x="0" y="0"/>
                </a:lnTo>
                <a:lnTo>
                  <a:pt x="0" y="5079"/>
                </a:lnTo>
                <a:lnTo>
                  <a:pt x="54610" y="5079"/>
                </a:lnTo>
                <a:lnTo>
                  <a:pt x="54610" y="0"/>
                </a:lnTo>
                <a:close/>
              </a:path>
            </a:pathLst>
          </a:custGeom>
          <a:solidFill>
            <a:srgbClr val="1B551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7228523" y="5632132"/>
            <a:ext cx="41910" cy="120015"/>
          </a:xfrm>
          <a:custGeom>
            <a:avLst/>
            <a:gdLst/>
            <a:ahLst/>
            <a:cxnLst/>
            <a:rect l="l" t="t" r="r" b="b"/>
            <a:pathLst>
              <a:path w="55879" h="160020">
                <a:moveTo>
                  <a:pt x="3810" y="157479"/>
                </a:moveTo>
                <a:lnTo>
                  <a:pt x="0" y="157479"/>
                </a:lnTo>
                <a:lnTo>
                  <a:pt x="0" y="160019"/>
                </a:lnTo>
                <a:lnTo>
                  <a:pt x="3810" y="160019"/>
                </a:lnTo>
                <a:lnTo>
                  <a:pt x="3810" y="157479"/>
                </a:lnTo>
                <a:close/>
              </a:path>
              <a:path w="55879" h="160020">
                <a:moveTo>
                  <a:pt x="31750" y="153669"/>
                </a:moveTo>
                <a:lnTo>
                  <a:pt x="0" y="153669"/>
                </a:lnTo>
                <a:lnTo>
                  <a:pt x="0" y="156209"/>
                </a:lnTo>
                <a:lnTo>
                  <a:pt x="12700" y="156209"/>
                </a:lnTo>
                <a:lnTo>
                  <a:pt x="12700" y="157479"/>
                </a:lnTo>
                <a:lnTo>
                  <a:pt x="22859" y="157479"/>
                </a:lnTo>
                <a:lnTo>
                  <a:pt x="22859" y="154939"/>
                </a:lnTo>
                <a:lnTo>
                  <a:pt x="31750" y="154939"/>
                </a:lnTo>
                <a:lnTo>
                  <a:pt x="31750" y="153669"/>
                </a:lnTo>
                <a:close/>
              </a:path>
              <a:path w="55879" h="160020">
                <a:moveTo>
                  <a:pt x="52070" y="151129"/>
                </a:moveTo>
                <a:lnTo>
                  <a:pt x="0" y="151129"/>
                </a:lnTo>
                <a:lnTo>
                  <a:pt x="0" y="152399"/>
                </a:lnTo>
                <a:lnTo>
                  <a:pt x="41910" y="152399"/>
                </a:lnTo>
                <a:lnTo>
                  <a:pt x="41910" y="153669"/>
                </a:lnTo>
                <a:lnTo>
                  <a:pt x="52070" y="153669"/>
                </a:lnTo>
                <a:lnTo>
                  <a:pt x="52070" y="151129"/>
                </a:lnTo>
                <a:close/>
              </a:path>
              <a:path w="55879" h="160020">
                <a:moveTo>
                  <a:pt x="55879" y="147319"/>
                </a:moveTo>
                <a:lnTo>
                  <a:pt x="0" y="147319"/>
                </a:lnTo>
                <a:lnTo>
                  <a:pt x="0" y="149859"/>
                </a:lnTo>
                <a:lnTo>
                  <a:pt x="55879" y="149859"/>
                </a:lnTo>
                <a:lnTo>
                  <a:pt x="55879" y="147319"/>
                </a:lnTo>
                <a:close/>
              </a:path>
              <a:path w="55879" h="160020">
                <a:moveTo>
                  <a:pt x="55879" y="144779"/>
                </a:moveTo>
                <a:lnTo>
                  <a:pt x="0" y="144779"/>
                </a:lnTo>
                <a:lnTo>
                  <a:pt x="0" y="146049"/>
                </a:lnTo>
                <a:lnTo>
                  <a:pt x="55879" y="146049"/>
                </a:lnTo>
                <a:lnTo>
                  <a:pt x="55879" y="144779"/>
                </a:lnTo>
                <a:close/>
              </a:path>
              <a:path w="55879" h="160020">
                <a:moveTo>
                  <a:pt x="55879" y="140969"/>
                </a:moveTo>
                <a:lnTo>
                  <a:pt x="0" y="140969"/>
                </a:lnTo>
                <a:lnTo>
                  <a:pt x="0" y="143509"/>
                </a:lnTo>
                <a:lnTo>
                  <a:pt x="55879" y="143509"/>
                </a:lnTo>
                <a:lnTo>
                  <a:pt x="55879" y="140969"/>
                </a:lnTo>
                <a:close/>
              </a:path>
              <a:path w="55879" h="160020">
                <a:moveTo>
                  <a:pt x="55879" y="138429"/>
                </a:moveTo>
                <a:lnTo>
                  <a:pt x="0" y="138429"/>
                </a:lnTo>
                <a:lnTo>
                  <a:pt x="0" y="139699"/>
                </a:lnTo>
                <a:lnTo>
                  <a:pt x="55879" y="139699"/>
                </a:lnTo>
                <a:lnTo>
                  <a:pt x="55879" y="138429"/>
                </a:lnTo>
                <a:close/>
              </a:path>
              <a:path w="55879" h="160020">
                <a:moveTo>
                  <a:pt x="55879" y="134619"/>
                </a:moveTo>
                <a:lnTo>
                  <a:pt x="0" y="134619"/>
                </a:lnTo>
                <a:lnTo>
                  <a:pt x="0" y="137159"/>
                </a:lnTo>
                <a:lnTo>
                  <a:pt x="55879" y="137159"/>
                </a:lnTo>
                <a:lnTo>
                  <a:pt x="55879" y="134619"/>
                </a:lnTo>
                <a:close/>
              </a:path>
              <a:path w="55879" h="160020">
                <a:moveTo>
                  <a:pt x="55879" y="132079"/>
                </a:moveTo>
                <a:lnTo>
                  <a:pt x="0" y="132079"/>
                </a:lnTo>
                <a:lnTo>
                  <a:pt x="0" y="133349"/>
                </a:lnTo>
                <a:lnTo>
                  <a:pt x="55879" y="133349"/>
                </a:lnTo>
                <a:lnTo>
                  <a:pt x="55879" y="132079"/>
                </a:lnTo>
                <a:close/>
              </a:path>
              <a:path w="55879" h="160020">
                <a:moveTo>
                  <a:pt x="55879" y="125729"/>
                </a:moveTo>
                <a:lnTo>
                  <a:pt x="0" y="125729"/>
                </a:lnTo>
                <a:lnTo>
                  <a:pt x="0" y="130809"/>
                </a:lnTo>
                <a:lnTo>
                  <a:pt x="55879" y="130809"/>
                </a:lnTo>
                <a:lnTo>
                  <a:pt x="55879" y="125729"/>
                </a:lnTo>
                <a:close/>
              </a:path>
              <a:path w="55879" h="160020">
                <a:moveTo>
                  <a:pt x="55879" y="119379"/>
                </a:moveTo>
                <a:lnTo>
                  <a:pt x="0" y="119379"/>
                </a:lnTo>
                <a:lnTo>
                  <a:pt x="0" y="124459"/>
                </a:lnTo>
                <a:lnTo>
                  <a:pt x="55879" y="124459"/>
                </a:lnTo>
                <a:lnTo>
                  <a:pt x="55879" y="119379"/>
                </a:lnTo>
                <a:close/>
              </a:path>
              <a:path w="55879" h="160020">
                <a:moveTo>
                  <a:pt x="55879" y="113029"/>
                </a:moveTo>
                <a:lnTo>
                  <a:pt x="0" y="113029"/>
                </a:lnTo>
                <a:lnTo>
                  <a:pt x="0" y="118109"/>
                </a:lnTo>
                <a:lnTo>
                  <a:pt x="55879" y="118109"/>
                </a:lnTo>
                <a:lnTo>
                  <a:pt x="55879" y="113029"/>
                </a:lnTo>
                <a:close/>
              </a:path>
              <a:path w="55879" h="160020">
                <a:moveTo>
                  <a:pt x="55879" y="106679"/>
                </a:moveTo>
                <a:lnTo>
                  <a:pt x="0" y="106679"/>
                </a:lnTo>
                <a:lnTo>
                  <a:pt x="0" y="111759"/>
                </a:lnTo>
                <a:lnTo>
                  <a:pt x="55879" y="111759"/>
                </a:lnTo>
                <a:lnTo>
                  <a:pt x="55879" y="106679"/>
                </a:lnTo>
                <a:close/>
              </a:path>
              <a:path w="55879" h="160020">
                <a:moveTo>
                  <a:pt x="55879" y="100329"/>
                </a:moveTo>
                <a:lnTo>
                  <a:pt x="0" y="100329"/>
                </a:lnTo>
                <a:lnTo>
                  <a:pt x="0" y="105409"/>
                </a:lnTo>
                <a:lnTo>
                  <a:pt x="55879" y="105409"/>
                </a:lnTo>
                <a:lnTo>
                  <a:pt x="55879" y="100329"/>
                </a:lnTo>
                <a:close/>
              </a:path>
              <a:path w="55879" h="160020">
                <a:moveTo>
                  <a:pt x="55879" y="93979"/>
                </a:moveTo>
                <a:lnTo>
                  <a:pt x="0" y="93979"/>
                </a:lnTo>
                <a:lnTo>
                  <a:pt x="0" y="99059"/>
                </a:lnTo>
                <a:lnTo>
                  <a:pt x="55879" y="99059"/>
                </a:lnTo>
                <a:lnTo>
                  <a:pt x="55879" y="93979"/>
                </a:lnTo>
                <a:close/>
              </a:path>
              <a:path w="55879" h="160020">
                <a:moveTo>
                  <a:pt x="55879" y="87629"/>
                </a:moveTo>
                <a:lnTo>
                  <a:pt x="0" y="87629"/>
                </a:lnTo>
                <a:lnTo>
                  <a:pt x="0" y="92709"/>
                </a:lnTo>
                <a:lnTo>
                  <a:pt x="55879" y="92709"/>
                </a:lnTo>
                <a:lnTo>
                  <a:pt x="55879" y="87629"/>
                </a:lnTo>
                <a:close/>
              </a:path>
              <a:path w="55879" h="160020">
                <a:moveTo>
                  <a:pt x="55879" y="82549"/>
                </a:moveTo>
                <a:lnTo>
                  <a:pt x="0" y="82549"/>
                </a:lnTo>
                <a:lnTo>
                  <a:pt x="0" y="86359"/>
                </a:lnTo>
                <a:lnTo>
                  <a:pt x="55879" y="86359"/>
                </a:lnTo>
                <a:lnTo>
                  <a:pt x="55879" y="82549"/>
                </a:lnTo>
                <a:close/>
              </a:path>
              <a:path w="55879" h="160020">
                <a:moveTo>
                  <a:pt x="55879" y="76199"/>
                </a:moveTo>
                <a:lnTo>
                  <a:pt x="0" y="76199"/>
                </a:lnTo>
                <a:lnTo>
                  <a:pt x="0" y="81279"/>
                </a:lnTo>
                <a:lnTo>
                  <a:pt x="55879" y="81279"/>
                </a:lnTo>
                <a:lnTo>
                  <a:pt x="55879" y="76199"/>
                </a:lnTo>
                <a:close/>
              </a:path>
              <a:path w="55879" h="160020">
                <a:moveTo>
                  <a:pt x="55879" y="69849"/>
                </a:moveTo>
                <a:lnTo>
                  <a:pt x="0" y="69849"/>
                </a:lnTo>
                <a:lnTo>
                  <a:pt x="0" y="74929"/>
                </a:lnTo>
                <a:lnTo>
                  <a:pt x="55879" y="74929"/>
                </a:lnTo>
                <a:lnTo>
                  <a:pt x="55879" y="69849"/>
                </a:lnTo>
                <a:close/>
              </a:path>
              <a:path w="55879" h="160020">
                <a:moveTo>
                  <a:pt x="55879" y="63499"/>
                </a:moveTo>
                <a:lnTo>
                  <a:pt x="0" y="63499"/>
                </a:lnTo>
                <a:lnTo>
                  <a:pt x="0" y="68579"/>
                </a:lnTo>
                <a:lnTo>
                  <a:pt x="55879" y="68579"/>
                </a:lnTo>
                <a:lnTo>
                  <a:pt x="55879" y="63499"/>
                </a:lnTo>
                <a:close/>
              </a:path>
              <a:path w="55879" h="160020">
                <a:moveTo>
                  <a:pt x="55879" y="57149"/>
                </a:moveTo>
                <a:lnTo>
                  <a:pt x="0" y="57149"/>
                </a:lnTo>
                <a:lnTo>
                  <a:pt x="0" y="62229"/>
                </a:lnTo>
                <a:lnTo>
                  <a:pt x="55879" y="62229"/>
                </a:lnTo>
                <a:lnTo>
                  <a:pt x="55879" y="57149"/>
                </a:lnTo>
                <a:close/>
              </a:path>
              <a:path w="55879" h="160020">
                <a:moveTo>
                  <a:pt x="55879" y="50799"/>
                </a:moveTo>
                <a:lnTo>
                  <a:pt x="0" y="50799"/>
                </a:lnTo>
                <a:lnTo>
                  <a:pt x="0" y="55879"/>
                </a:lnTo>
                <a:lnTo>
                  <a:pt x="55879" y="55879"/>
                </a:lnTo>
                <a:lnTo>
                  <a:pt x="55879" y="50799"/>
                </a:lnTo>
                <a:close/>
              </a:path>
              <a:path w="55879" h="160020">
                <a:moveTo>
                  <a:pt x="55879" y="44449"/>
                </a:moveTo>
                <a:lnTo>
                  <a:pt x="0" y="44449"/>
                </a:lnTo>
                <a:lnTo>
                  <a:pt x="0" y="49529"/>
                </a:lnTo>
                <a:lnTo>
                  <a:pt x="55879" y="49529"/>
                </a:lnTo>
                <a:lnTo>
                  <a:pt x="55879" y="44449"/>
                </a:lnTo>
                <a:close/>
              </a:path>
              <a:path w="55879" h="160020">
                <a:moveTo>
                  <a:pt x="55879" y="38099"/>
                </a:moveTo>
                <a:lnTo>
                  <a:pt x="0" y="38099"/>
                </a:lnTo>
                <a:lnTo>
                  <a:pt x="0" y="43179"/>
                </a:lnTo>
                <a:lnTo>
                  <a:pt x="55879" y="43179"/>
                </a:lnTo>
                <a:lnTo>
                  <a:pt x="55879" y="38099"/>
                </a:lnTo>
                <a:close/>
              </a:path>
              <a:path w="55879" h="160020">
                <a:moveTo>
                  <a:pt x="55879" y="31749"/>
                </a:moveTo>
                <a:lnTo>
                  <a:pt x="0" y="31749"/>
                </a:lnTo>
                <a:lnTo>
                  <a:pt x="0" y="36829"/>
                </a:lnTo>
                <a:lnTo>
                  <a:pt x="55879" y="36829"/>
                </a:lnTo>
                <a:lnTo>
                  <a:pt x="55879" y="31749"/>
                </a:lnTo>
                <a:close/>
              </a:path>
              <a:path w="55879" h="160020">
                <a:moveTo>
                  <a:pt x="55879" y="25399"/>
                </a:moveTo>
                <a:lnTo>
                  <a:pt x="0" y="25399"/>
                </a:lnTo>
                <a:lnTo>
                  <a:pt x="0" y="30479"/>
                </a:lnTo>
                <a:lnTo>
                  <a:pt x="55879" y="30479"/>
                </a:lnTo>
                <a:lnTo>
                  <a:pt x="55879" y="25399"/>
                </a:lnTo>
                <a:close/>
              </a:path>
              <a:path w="55879" h="160020">
                <a:moveTo>
                  <a:pt x="55879" y="19049"/>
                </a:moveTo>
                <a:lnTo>
                  <a:pt x="0" y="19049"/>
                </a:lnTo>
                <a:lnTo>
                  <a:pt x="0" y="24129"/>
                </a:lnTo>
                <a:lnTo>
                  <a:pt x="55879" y="24129"/>
                </a:lnTo>
                <a:lnTo>
                  <a:pt x="55879" y="19049"/>
                </a:lnTo>
                <a:close/>
              </a:path>
              <a:path w="55879" h="160020">
                <a:moveTo>
                  <a:pt x="55879" y="12699"/>
                </a:moveTo>
                <a:lnTo>
                  <a:pt x="0" y="12699"/>
                </a:lnTo>
                <a:lnTo>
                  <a:pt x="0" y="17779"/>
                </a:lnTo>
                <a:lnTo>
                  <a:pt x="55879" y="17779"/>
                </a:lnTo>
                <a:lnTo>
                  <a:pt x="55879" y="12699"/>
                </a:lnTo>
                <a:close/>
              </a:path>
              <a:path w="55879" h="160020">
                <a:moveTo>
                  <a:pt x="55879" y="6349"/>
                </a:moveTo>
                <a:lnTo>
                  <a:pt x="0" y="6349"/>
                </a:lnTo>
                <a:lnTo>
                  <a:pt x="0" y="11429"/>
                </a:lnTo>
                <a:lnTo>
                  <a:pt x="55879" y="11429"/>
                </a:lnTo>
                <a:lnTo>
                  <a:pt x="55879" y="6349"/>
                </a:lnTo>
                <a:close/>
              </a:path>
              <a:path w="55879" h="160020">
                <a:moveTo>
                  <a:pt x="55879" y="0"/>
                </a:moveTo>
                <a:lnTo>
                  <a:pt x="0" y="0"/>
                </a:lnTo>
                <a:lnTo>
                  <a:pt x="0" y="5079"/>
                </a:lnTo>
                <a:lnTo>
                  <a:pt x="55879" y="5079"/>
                </a:lnTo>
                <a:lnTo>
                  <a:pt x="55879" y="0"/>
                </a:lnTo>
                <a:close/>
              </a:path>
            </a:pathLst>
          </a:custGeom>
          <a:solidFill>
            <a:srgbClr val="1B561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7187564" y="5631180"/>
            <a:ext cx="40958" cy="125730"/>
          </a:xfrm>
          <a:custGeom>
            <a:avLst/>
            <a:gdLst/>
            <a:ahLst/>
            <a:cxnLst/>
            <a:rect l="l" t="t" r="r" b="b"/>
            <a:pathLst>
              <a:path w="54609" h="167640">
                <a:moveTo>
                  <a:pt x="10159" y="165100"/>
                </a:moveTo>
                <a:lnTo>
                  <a:pt x="0" y="165100"/>
                </a:lnTo>
                <a:lnTo>
                  <a:pt x="0" y="166370"/>
                </a:lnTo>
                <a:lnTo>
                  <a:pt x="1269" y="166370"/>
                </a:lnTo>
                <a:lnTo>
                  <a:pt x="1269" y="167640"/>
                </a:lnTo>
                <a:lnTo>
                  <a:pt x="10159" y="167640"/>
                </a:lnTo>
                <a:lnTo>
                  <a:pt x="10159" y="165100"/>
                </a:lnTo>
                <a:close/>
              </a:path>
              <a:path w="54609" h="167640">
                <a:moveTo>
                  <a:pt x="39369" y="161290"/>
                </a:moveTo>
                <a:lnTo>
                  <a:pt x="0" y="161290"/>
                </a:lnTo>
                <a:lnTo>
                  <a:pt x="0" y="163830"/>
                </a:lnTo>
                <a:lnTo>
                  <a:pt x="20320" y="163830"/>
                </a:lnTo>
                <a:lnTo>
                  <a:pt x="20320" y="165100"/>
                </a:lnTo>
                <a:lnTo>
                  <a:pt x="29209" y="165100"/>
                </a:lnTo>
                <a:lnTo>
                  <a:pt x="29209" y="162560"/>
                </a:lnTo>
                <a:lnTo>
                  <a:pt x="39369" y="162560"/>
                </a:lnTo>
                <a:lnTo>
                  <a:pt x="39369" y="161290"/>
                </a:lnTo>
                <a:close/>
              </a:path>
              <a:path w="54609" h="167640">
                <a:moveTo>
                  <a:pt x="54609" y="158750"/>
                </a:moveTo>
                <a:lnTo>
                  <a:pt x="0" y="158750"/>
                </a:lnTo>
                <a:lnTo>
                  <a:pt x="0" y="160020"/>
                </a:lnTo>
                <a:lnTo>
                  <a:pt x="48260" y="160020"/>
                </a:lnTo>
                <a:lnTo>
                  <a:pt x="48260" y="161290"/>
                </a:lnTo>
                <a:lnTo>
                  <a:pt x="54609" y="161290"/>
                </a:lnTo>
                <a:lnTo>
                  <a:pt x="54609" y="158750"/>
                </a:lnTo>
                <a:close/>
              </a:path>
              <a:path w="54609" h="167640">
                <a:moveTo>
                  <a:pt x="54609" y="154940"/>
                </a:moveTo>
                <a:lnTo>
                  <a:pt x="0" y="154940"/>
                </a:lnTo>
                <a:lnTo>
                  <a:pt x="0" y="157480"/>
                </a:lnTo>
                <a:lnTo>
                  <a:pt x="54609" y="157480"/>
                </a:lnTo>
                <a:lnTo>
                  <a:pt x="54609" y="154940"/>
                </a:lnTo>
                <a:close/>
              </a:path>
              <a:path w="54609" h="167640">
                <a:moveTo>
                  <a:pt x="54609" y="152400"/>
                </a:moveTo>
                <a:lnTo>
                  <a:pt x="0" y="152400"/>
                </a:lnTo>
                <a:lnTo>
                  <a:pt x="0" y="153670"/>
                </a:lnTo>
                <a:lnTo>
                  <a:pt x="54609" y="153670"/>
                </a:lnTo>
                <a:lnTo>
                  <a:pt x="54609" y="152400"/>
                </a:lnTo>
                <a:close/>
              </a:path>
              <a:path w="54609" h="167640">
                <a:moveTo>
                  <a:pt x="54609" y="148590"/>
                </a:moveTo>
                <a:lnTo>
                  <a:pt x="0" y="148590"/>
                </a:lnTo>
                <a:lnTo>
                  <a:pt x="0" y="151130"/>
                </a:lnTo>
                <a:lnTo>
                  <a:pt x="54609" y="151130"/>
                </a:lnTo>
                <a:lnTo>
                  <a:pt x="54609" y="148590"/>
                </a:lnTo>
                <a:close/>
              </a:path>
              <a:path w="54609" h="167640">
                <a:moveTo>
                  <a:pt x="54609" y="146050"/>
                </a:moveTo>
                <a:lnTo>
                  <a:pt x="0" y="146050"/>
                </a:lnTo>
                <a:lnTo>
                  <a:pt x="0" y="147320"/>
                </a:lnTo>
                <a:lnTo>
                  <a:pt x="54609" y="147320"/>
                </a:lnTo>
                <a:lnTo>
                  <a:pt x="54609" y="146050"/>
                </a:lnTo>
                <a:close/>
              </a:path>
              <a:path w="54609" h="167640">
                <a:moveTo>
                  <a:pt x="54609" y="142240"/>
                </a:moveTo>
                <a:lnTo>
                  <a:pt x="0" y="142240"/>
                </a:lnTo>
                <a:lnTo>
                  <a:pt x="0" y="144780"/>
                </a:lnTo>
                <a:lnTo>
                  <a:pt x="54609" y="144780"/>
                </a:lnTo>
                <a:lnTo>
                  <a:pt x="54609" y="142240"/>
                </a:lnTo>
                <a:close/>
              </a:path>
              <a:path w="54609" h="167640">
                <a:moveTo>
                  <a:pt x="54609" y="139700"/>
                </a:moveTo>
                <a:lnTo>
                  <a:pt x="0" y="139700"/>
                </a:lnTo>
                <a:lnTo>
                  <a:pt x="0" y="140970"/>
                </a:lnTo>
                <a:lnTo>
                  <a:pt x="54609" y="140970"/>
                </a:lnTo>
                <a:lnTo>
                  <a:pt x="54609" y="139700"/>
                </a:lnTo>
                <a:close/>
              </a:path>
              <a:path w="54609" h="167640">
                <a:moveTo>
                  <a:pt x="54609" y="135890"/>
                </a:moveTo>
                <a:lnTo>
                  <a:pt x="0" y="135890"/>
                </a:lnTo>
                <a:lnTo>
                  <a:pt x="0" y="138430"/>
                </a:lnTo>
                <a:lnTo>
                  <a:pt x="54609" y="138430"/>
                </a:lnTo>
                <a:lnTo>
                  <a:pt x="54609" y="135890"/>
                </a:lnTo>
                <a:close/>
              </a:path>
              <a:path w="54609" h="167640">
                <a:moveTo>
                  <a:pt x="54609" y="133350"/>
                </a:moveTo>
                <a:lnTo>
                  <a:pt x="0" y="133350"/>
                </a:lnTo>
                <a:lnTo>
                  <a:pt x="0" y="134620"/>
                </a:lnTo>
                <a:lnTo>
                  <a:pt x="54609" y="134620"/>
                </a:lnTo>
                <a:lnTo>
                  <a:pt x="54609" y="133350"/>
                </a:lnTo>
                <a:close/>
              </a:path>
              <a:path w="54609" h="167640">
                <a:moveTo>
                  <a:pt x="54609" y="127000"/>
                </a:moveTo>
                <a:lnTo>
                  <a:pt x="0" y="127000"/>
                </a:lnTo>
                <a:lnTo>
                  <a:pt x="0" y="132080"/>
                </a:lnTo>
                <a:lnTo>
                  <a:pt x="54609" y="132080"/>
                </a:lnTo>
                <a:lnTo>
                  <a:pt x="54609" y="127000"/>
                </a:lnTo>
                <a:close/>
              </a:path>
              <a:path w="54609" h="167640">
                <a:moveTo>
                  <a:pt x="54609" y="120650"/>
                </a:moveTo>
                <a:lnTo>
                  <a:pt x="0" y="120650"/>
                </a:lnTo>
                <a:lnTo>
                  <a:pt x="0" y="125730"/>
                </a:lnTo>
                <a:lnTo>
                  <a:pt x="54609" y="125730"/>
                </a:lnTo>
                <a:lnTo>
                  <a:pt x="54609" y="120650"/>
                </a:lnTo>
                <a:close/>
              </a:path>
              <a:path w="54609" h="167640">
                <a:moveTo>
                  <a:pt x="54609" y="114300"/>
                </a:moveTo>
                <a:lnTo>
                  <a:pt x="0" y="114300"/>
                </a:lnTo>
                <a:lnTo>
                  <a:pt x="0" y="119380"/>
                </a:lnTo>
                <a:lnTo>
                  <a:pt x="54609" y="119380"/>
                </a:lnTo>
                <a:lnTo>
                  <a:pt x="54609" y="114300"/>
                </a:lnTo>
                <a:close/>
              </a:path>
              <a:path w="54609" h="167640">
                <a:moveTo>
                  <a:pt x="54609" y="107950"/>
                </a:moveTo>
                <a:lnTo>
                  <a:pt x="0" y="107950"/>
                </a:lnTo>
                <a:lnTo>
                  <a:pt x="0" y="113030"/>
                </a:lnTo>
                <a:lnTo>
                  <a:pt x="54609" y="113030"/>
                </a:lnTo>
                <a:lnTo>
                  <a:pt x="54609" y="107950"/>
                </a:lnTo>
                <a:close/>
              </a:path>
              <a:path w="54609" h="167640">
                <a:moveTo>
                  <a:pt x="54609" y="101600"/>
                </a:moveTo>
                <a:lnTo>
                  <a:pt x="0" y="101600"/>
                </a:lnTo>
                <a:lnTo>
                  <a:pt x="0" y="106680"/>
                </a:lnTo>
                <a:lnTo>
                  <a:pt x="54609" y="106680"/>
                </a:lnTo>
                <a:lnTo>
                  <a:pt x="54609" y="101600"/>
                </a:lnTo>
                <a:close/>
              </a:path>
              <a:path w="54609" h="167640">
                <a:moveTo>
                  <a:pt x="54609" y="95250"/>
                </a:moveTo>
                <a:lnTo>
                  <a:pt x="0" y="95250"/>
                </a:lnTo>
                <a:lnTo>
                  <a:pt x="0" y="100330"/>
                </a:lnTo>
                <a:lnTo>
                  <a:pt x="54609" y="100330"/>
                </a:lnTo>
                <a:lnTo>
                  <a:pt x="54609" y="95250"/>
                </a:lnTo>
                <a:close/>
              </a:path>
              <a:path w="54609" h="167640">
                <a:moveTo>
                  <a:pt x="54609" y="88900"/>
                </a:moveTo>
                <a:lnTo>
                  <a:pt x="0" y="88900"/>
                </a:lnTo>
                <a:lnTo>
                  <a:pt x="0" y="93980"/>
                </a:lnTo>
                <a:lnTo>
                  <a:pt x="54609" y="93980"/>
                </a:lnTo>
                <a:lnTo>
                  <a:pt x="54609" y="88900"/>
                </a:lnTo>
                <a:close/>
              </a:path>
              <a:path w="54609" h="167640">
                <a:moveTo>
                  <a:pt x="54609" y="83820"/>
                </a:moveTo>
                <a:lnTo>
                  <a:pt x="0" y="83820"/>
                </a:lnTo>
                <a:lnTo>
                  <a:pt x="0" y="87630"/>
                </a:lnTo>
                <a:lnTo>
                  <a:pt x="54609" y="87630"/>
                </a:lnTo>
                <a:lnTo>
                  <a:pt x="54609" y="83820"/>
                </a:lnTo>
                <a:close/>
              </a:path>
              <a:path w="54609" h="167640">
                <a:moveTo>
                  <a:pt x="54609" y="77470"/>
                </a:moveTo>
                <a:lnTo>
                  <a:pt x="0" y="77470"/>
                </a:lnTo>
                <a:lnTo>
                  <a:pt x="0" y="82550"/>
                </a:lnTo>
                <a:lnTo>
                  <a:pt x="54609" y="82550"/>
                </a:lnTo>
                <a:lnTo>
                  <a:pt x="54609" y="77470"/>
                </a:lnTo>
                <a:close/>
              </a:path>
              <a:path w="54609" h="167640">
                <a:moveTo>
                  <a:pt x="54609" y="71120"/>
                </a:moveTo>
                <a:lnTo>
                  <a:pt x="0" y="71120"/>
                </a:lnTo>
                <a:lnTo>
                  <a:pt x="0" y="76200"/>
                </a:lnTo>
                <a:lnTo>
                  <a:pt x="54609" y="76200"/>
                </a:lnTo>
                <a:lnTo>
                  <a:pt x="54609" y="71120"/>
                </a:lnTo>
                <a:close/>
              </a:path>
              <a:path w="54609" h="167640">
                <a:moveTo>
                  <a:pt x="54609" y="64770"/>
                </a:moveTo>
                <a:lnTo>
                  <a:pt x="0" y="64770"/>
                </a:lnTo>
                <a:lnTo>
                  <a:pt x="0" y="69850"/>
                </a:lnTo>
                <a:lnTo>
                  <a:pt x="54609" y="69850"/>
                </a:lnTo>
                <a:lnTo>
                  <a:pt x="54609" y="64770"/>
                </a:lnTo>
                <a:close/>
              </a:path>
              <a:path w="54609" h="167640">
                <a:moveTo>
                  <a:pt x="54609" y="58420"/>
                </a:moveTo>
                <a:lnTo>
                  <a:pt x="0" y="58420"/>
                </a:lnTo>
                <a:lnTo>
                  <a:pt x="0" y="63500"/>
                </a:lnTo>
                <a:lnTo>
                  <a:pt x="54609" y="63500"/>
                </a:lnTo>
                <a:lnTo>
                  <a:pt x="54609" y="58420"/>
                </a:lnTo>
                <a:close/>
              </a:path>
              <a:path w="54609" h="167640">
                <a:moveTo>
                  <a:pt x="54609" y="52070"/>
                </a:moveTo>
                <a:lnTo>
                  <a:pt x="0" y="52070"/>
                </a:lnTo>
                <a:lnTo>
                  <a:pt x="0" y="57150"/>
                </a:lnTo>
                <a:lnTo>
                  <a:pt x="54609" y="57150"/>
                </a:lnTo>
                <a:lnTo>
                  <a:pt x="54609" y="52070"/>
                </a:lnTo>
                <a:close/>
              </a:path>
              <a:path w="54609" h="167640">
                <a:moveTo>
                  <a:pt x="54609" y="45720"/>
                </a:moveTo>
                <a:lnTo>
                  <a:pt x="0" y="45720"/>
                </a:lnTo>
                <a:lnTo>
                  <a:pt x="0" y="50800"/>
                </a:lnTo>
                <a:lnTo>
                  <a:pt x="54609" y="50800"/>
                </a:lnTo>
                <a:lnTo>
                  <a:pt x="54609" y="45720"/>
                </a:lnTo>
                <a:close/>
              </a:path>
              <a:path w="54609" h="167640">
                <a:moveTo>
                  <a:pt x="54609" y="39370"/>
                </a:moveTo>
                <a:lnTo>
                  <a:pt x="0" y="39370"/>
                </a:lnTo>
                <a:lnTo>
                  <a:pt x="0" y="44450"/>
                </a:lnTo>
                <a:lnTo>
                  <a:pt x="54609" y="44450"/>
                </a:lnTo>
                <a:lnTo>
                  <a:pt x="54609" y="39370"/>
                </a:lnTo>
                <a:close/>
              </a:path>
              <a:path w="54609" h="167640">
                <a:moveTo>
                  <a:pt x="54609" y="33020"/>
                </a:moveTo>
                <a:lnTo>
                  <a:pt x="0" y="33020"/>
                </a:lnTo>
                <a:lnTo>
                  <a:pt x="0" y="38100"/>
                </a:lnTo>
                <a:lnTo>
                  <a:pt x="54609" y="38100"/>
                </a:lnTo>
                <a:lnTo>
                  <a:pt x="54609" y="33020"/>
                </a:lnTo>
                <a:close/>
              </a:path>
              <a:path w="54609" h="167640">
                <a:moveTo>
                  <a:pt x="54609" y="26670"/>
                </a:moveTo>
                <a:lnTo>
                  <a:pt x="0" y="26670"/>
                </a:lnTo>
                <a:lnTo>
                  <a:pt x="0" y="31750"/>
                </a:lnTo>
                <a:lnTo>
                  <a:pt x="54609" y="31750"/>
                </a:lnTo>
                <a:lnTo>
                  <a:pt x="54609" y="26670"/>
                </a:lnTo>
                <a:close/>
              </a:path>
              <a:path w="54609" h="167640">
                <a:moveTo>
                  <a:pt x="54609" y="20320"/>
                </a:moveTo>
                <a:lnTo>
                  <a:pt x="0" y="20320"/>
                </a:lnTo>
                <a:lnTo>
                  <a:pt x="0" y="25400"/>
                </a:lnTo>
                <a:lnTo>
                  <a:pt x="54609" y="25400"/>
                </a:lnTo>
                <a:lnTo>
                  <a:pt x="54609" y="20320"/>
                </a:lnTo>
                <a:close/>
              </a:path>
              <a:path w="54609" h="167640">
                <a:moveTo>
                  <a:pt x="54609" y="13970"/>
                </a:moveTo>
                <a:lnTo>
                  <a:pt x="0" y="13970"/>
                </a:lnTo>
                <a:lnTo>
                  <a:pt x="0" y="19050"/>
                </a:lnTo>
                <a:lnTo>
                  <a:pt x="54609" y="19050"/>
                </a:lnTo>
                <a:lnTo>
                  <a:pt x="54609" y="13970"/>
                </a:lnTo>
                <a:close/>
              </a:path>
              <a:path w="54609" h="167640">
                <a:moveTo>
                  <a:pt x="54609" y="7620"/>
                </a:moveTo>
                <a:lnTo>
                  <a:pt x="0" y="7620"/>
                </a:lnTo>
                <a:lnTo>
                  <a:pt x="0" y="12700"/>
                </a:lnTo>
                <a:lnTo>
                  <a:pt x="54609" y="12700"/>
                </a:lnTo>
                <a:lnTo>
                  <a:pt x="54609" y="7620"/>
                </a:lnTo>
                <a:close/>
              </a:path>
              <a:path w="54609" h="167640">
                <a:moveTo>
                  <a:pt x="39370" y="0"/>
                </a:moveTo>
                <a:lnTo>
                  <a:pt x="0" y="0"/>
                </a:lnTo>
                <a:lnTo>
                  <a:pt x="0" y="6350"/>
                </a:lnTo>
                <a:lnTo>
                  <a:pt x="54609" y="6350"/>
                </a:lnTo>
                <a:lnTo>
                  <a:pt x="54609" y="1270"/>
                </a:lnTo>
                <a:lnTo>
                  <a:pt x="39370" y="1270"/>
                </a:lnTo>
                <a:lnTo>
                  <a:pt x="39370" y="0"/>
                </a:lnTo>
                <a:close/>
              </a:path>
            </a:pathLst>
          </a:custGeom>
          <a:solidFill>
            <a:srgbClr val="1C571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7146607" y="5631180"/>
            <a:ext cx="40958" cy="130493"/>
          </a:xfrm>
          <a:custGeom>
            <a:avLst/>
            <a:gdLst/>
            <a:ahLst/>
            <a:cxnLst/>
            <a:rect l="l" t="t" r="r" b="b"/>
            <a:pathLst>
              <a:path w="54609" h="173990">
                <a:moveTo>
                  <a:pt x="16510" y="171450"/>
                </a:moveTo>
                <a:lnTo>
                  <a:pt x="0" y="171450"/>
                </a:lnTo>
                <a:lnTo>
                  <a:pt x="0" y="172720"/>
                </a:lnTo>
                <a:lnTo>
                  <a:pt x="7620" y="172720"/>
                </a:lnTo>
                <a:lnTo>
                  <a:pt x="7620" y="173990"/>
                </a:lnTo>
                <a:lnTo>
                  <a:pt x="16510" y="173990"/>
                </a:lnTo>
                <a:lnTo>
                  <a:pt x="16510" y="171450"/>
                </a:lnTo>
                <a:close/>
              </a:path>
              <a:path w="54609" h="173990">
                <a:moveTo>
                  <a:pt x="45720" y="167640"/>
                </a:moveTo>
                <a:lnTo>
                  <a:pt x="0" y="167640"/>
                </a:lnTo>
                <a:lnTo>
                  <a:pt x="0" y="170180"/>
                </a:lnTo>
                <a:lnTo>
                  <a:pt x="26670" y="170180"/>
                </a:lnTo>
                <a:lnTo>
                  <a:pt x="26670" y="171450"/>
                </a:lnTo>
                <a:lnTo>
                  <a:pt x="36830" y="171450"/>
                </a:lnTo>
                <a:lnTo>
                  <a:pt x="36830" y="168910"/>
                </a:lnTo>
                <a:lnTo>
                  <a:pt x="45720" y="168910"/>
                </a:lnTo>
                <a:lnTo>
                  <a:pt x="45720" y="167640"/>
                </a:lnTo>
                <a:close/>
              </a:path>
              <a:path w="54609" h="173990">
                <a:moveTo>
                  <a:pt x="54610" y="165100"/>
                </a:moveTo>
                <a:lnTo>
                  <a:pt x="0" y="165100"/>
                </a:lnTo>
                <a:lnTo>
                  <a:pt x="0" y="166370"/>
                </a:lnTo>
                <a:lnTo>
                  <a:pt x="54610" y="166370"/>
                </a:lnTo>
                <a:lnTo>
                  <a:pt x="54610" y="165100"/>
                </a:lnTo>
                <a:close/>
              </a:path>
              <a:path w="54609" h="173990">
                <a:moveTo>
                  <a:pt x="54610" y="161290"/>
                </a:moveTo>
                <a:lnTo>
                  <a:pt x="0" y="161290"/>
                </a:lnTo>
                <a:lnTo>
                  <a:pt x="0" y="163830"/>
                </a:lnTo>
                <a:lnTo>
                  <a:pt x="54610" y="163830"/>
                </a:lnTo>
                <a:lnTo>
                  <a:pt x="54610" y="161290"/>
                </a:lnTo>
                <a:close/>
              </a:path>
              <a:path w="54609" h="173990">
                <a:moveTo>
                  <a:pt x="54610" y="158750"/>
                </a:moveTo>
                <a:lnTo>
                  <a:pt x="0" y="158750"/>
                </a:lnTo>
                <a:lnTo>
                  <a:pt x="0" y="160020"/>
                </a:lnTo>
                <a:lnTo>
                  <a:pt x="54610" y="160020"/>
                </a:lnTo>
                <a:lnTo>
                  <a:pt x="54610" y="158750"/>
                </a:lnTo>
                <a:close/>
              </a:path>
              <a:path w="54609" h="173990">
                <a:moveTo>
                  <a:pt x="54610" y="154940"/>
                </a:moveTo>
                <a:lnTo>
                  <a:pt x="0" y="154940"/>
                </a:lnTo>
                <a:lnTo>
                  <a:pt x="0" y="157480"/>
                </a:lnTo>
                <a:lnTo>
                  <a:pt x="54610" y="157480"/>
                </a:lnTo>
                <a:lnTo>
                  <a:pt x="54610" y="154940"/>
                </a:lnTo>
                <a:close/>
              </a:path>
              <a:path w="54609" h="173990">
                <a:moveTo>
                  <a:pt x="54610" y="152400"/>
                </a:moveTo>
                <a:lnTo>
                  <a:pt x="0" y="152400"/>
                </a:lnTo>
                <a:lnTo>
                  <a:pt x="0" y="153670"/>
                </a:lnTo>
                <a:lnTo>
                  <a:pt x="54610" y="153670"/>
                </a:lnTo>
                <a:lnTo>
                  <a:pt x="54610" y="152400"/>
                </a:lnTo>
                <a:close/>
              </a:path>
              <a:path w="54609" h="173990">
                <a:moveTo>
                  <a:pt x="54610" y="148590"/>
                </a:moveTo>
                <a:lnTo>
                  <a:pt x="0" y="148590"/>
                </a:lnTo>
                <a:lnTo>
                  <a:pt x="0" y="151130"/>
                </a:lnTo>
                <a:lnTo>
                  <a:pt x="54610" y="151130"/>
                </a:lnTo>
                <a:lnTo>
                  <a:pt x="54610" y="148590"/>
                </a:lnTo>
                <a:close/>
              </a:path>
              <a:path w="54609" h="173990">
                <a:moveTo>
                  <a:pt x="54610" y="146050"/>
                </a:moveTo>
                <a:lnTo>
                  <a:pt x="0" y="146050"/>
                </a:lnTo>
                <a:lnTo>
                  <a:pt x="0" y="147320"/>
                </a:lnTo>
                <a:lnTo>
                  <a:pt x="54610" y="147320"/>
                </a:lnTo>
                <a:lnTo>
                  <a:pt x="54610" y="146050"/>
                </a:lnTo>
                <a:close/>
              </a:path>
              <a:path w="54609" h="173990">
                <a:moveTo>
                  <a:pt x="54610" y="142240"/>
                </a:moveTo>
                <a:lnTo>
                  <a:pt x="0" y="142240"/>
                </a:lnTo>
                <a:lnTo>
                  <a:pt x="0" y="144780"/>
                </a:lnTo>
                <a:lnTo>
                  <a:pt x="54610" y="144780"/>
                </a:lnTo>
                <a:lnTo>
                  <a:pt x="54610" y="142240"/>
                </a:lnTo>
                <a:close/>
              </a:path>
              <a:path w="54609" h="173990">
                <a:moveTo>
                  <a:pt x="54610" y="139700"/>
                </a:moveTo>
                <a:lnTo>
                  <a:pt x="0" y="139700"/>
                </a:lnTo>
                <a:lnTo>
                  <a:pt x="0" y="140970"/>
                </a:lnTo>
                <a:lnTo>
                  <a:pt x="54610" y="140970"/>
                </a:lnTo>
                <a:lnTo>
                  <a:pt x="54610" y="139700"/>
                </a:lnTo>
                <a:close/>
              </a:path>
              <a:path w="54609" h="173990">
                <a:moveTo>
                  <a:pt x="54610" y="135890"/>
                </a:moveTo>
                <a:lnTo>
                  <a:pt x="0" y="135890"/>
                </a:lnTo>
                <a:lnTo>
                  <a:pt x="0" y="138430"/>
                </a:lnTo>
                <a:lnTo>
                  <a:pt x="54610" y="138430"/>
                </a:lnTo>
                <a:lnTo>
                  <a:pt x="54610" y="135890"/>
                </a:lnTo>
                <a:close/>
              </a:path>
              <a:path w="54609" h="173990">
                <a:moveTo>
                  <a:pt x="54610" y="133350"/>
                </a:moveTo>
                <a:lnTo>
                  <a:pt x="0" y="133350"/>
                </a:lnTo>
                <a:lnTo>
                  <a:pt x="0" y="134620"/>
                </a:lnTo>
                <a:lnTo>
                  <a:pt x="54610" y="134620"/>
                </a:lnTo>
                <a:lnTo>
                  <a:pt x="54610" y="133350"/>
                </a:lnTo>
                <a:close/>
              </a:path>
              <a:path w="54609" h="173990">
                <a:moveTo>
                  <a:pt x="54610" y="127000"/>
                </a:moveTo>
                <a:lnTo>
                  <a:pt x="0" y="127000"/>
                </a:lnTo>
                <a:lnTo>
                  <a:pt x="0" y="132080"/>
                </a:lnTo>
                <a:lnTo>
                  <a:pt x="54610" y="132080"/>
                </a:lnTo>
                <a:lnTo>
                  <a:pt x="54610" y="127000"/>
                </a:lnTo>
                <a:close/>
              </a:path>
              <a:path w="54609" h="173990">
                <a:moveTo>
                  <a:pt x="54610" y="120650"/>
                </a:moveTo>
                <a:lnTo>
                  <a:pt x="0" y="120650"/>
                </a:lnTo>
                <a:lnTo>
                  <a:pt x="0" y="125730"/>
                </a:lnTo>
                <a:lnTo>
                  <a:pt x="54610" y="125730"/>
                </a:lnTo>
                <a:lnTo>
                  <a:pt x="54610" y="120650"/>
                </a:lnTo>
                <a:close/>
              </a:path>
              <a:path w="54609" h="173990">
                <a:moveTo>
                  <a:pt x="54610" y="114300"/>
                </a:moveTo>
                <a:lnTo>
                  <a:pt x="0" y="114300"/>
                </a:lnTo>
                <a:lnTo>
                  <a:pt x="0" y="119380"/>
                </a:lnTo>
                <a:lnTo>
                  <a:pt x="54610" y="119380"/>
                </a:lnTo>
                <a:lnTo>
                  <a:pt x="54610" y="114300"/>
                </a:lnTo>
                <a:close/>
              </a:path>
              <a:path w="54609" h="173990">
                <a:moveTo>
                  <a:pt x="54610" y="107950"/>
                </a:moveTo>
                <a:lnTo>
                  <a:pt x="0" y="107950"/>
                </a:lnTo>
                <a:lnTo>
                  <a:pt x="0" y="113030"/>
                </a:lnTo>
                <a:lnTo>
                  <a:pt x="54610" y="113030"/>
                </a:lnTo>
                <a:lnTo>
                  <a:pt x="54610" y="107950"/>
                </a:lnTo>
                <a:close/>
              </a:path>
              <a:path w="54609" h="173990">
                <a:moveTo>
                  <a:pt x="54610" y="101600"/>
                </a:moveTo>
                <a:lnTo>
                  <a:pt x="0" y="101600"/>
                </a:lnTo>
                <a:lnTo>
                  <a:pt x="0" y="106680"/>
                </a:lnTo>
                <a:lnTo>
                  <a:pt x="54610" y="106680"/>
                </a:lnTo>
                <a:lnTo>
                  <a:pt x="54610" y="101600"/>
                </a:lnTo>
                <a:close/>
              </a:path>
              <a:path w="54609" h="173990">
                <a:moveTo>
                  <a:pt x="54610" y="95250"/>
                </a:moveTo>
                <a:lnTo>
                  <a:pt x="0" y="95250"/>
                </a:lnTo>
                <a:lnTo>
                  <a:pt x="0" y="100330"/>
                </a:lnTo>
                <a:lnTo>
                  <a:pt x="54610" y="100330"/>
                </a:lnTo>
                <a:lnTo>
                  <a:pt x="54610" y="95250"/>
                </a:lnTo>
                <a:close/>
              </a:path>
              <a:path w="54609" h="173990">
                <a:moveTo>
                  <a:pt x="54610" y="88900"/>
                </a:moveTo>
                <a:lnTo>
                  <a:pt x="0" y="88900"/>
                </a:lnTo>
                <a:lnTo>
                  <a:pt x="0" y="93980"/>
                </a:lnTo>
                <a:lnTo>
                  <a:pt x="54610" y="93980"/>
                </a:lnTo>
                <a:lnTo>
                  <a:pt x="54610" y="88900"/>
                </a:lnTo>
                <a:close/>
              </a:path>
              <a:path w="54609" h="173990">
                <a:moveTo>
                  <a:pt x="54610" y="83820"/>
                </a:moveTo>
                <a:lnTo>
                  <a:pt x="0" y="83820"/>
                </a:lnTo>
                <a:lnTo>
                  <a:pt x="0" y="87630"/>
                </a:lnTo>
                <a:lnTo>
                  <a:pt x="54610" y="87630"/>
                </a:lnTo>
                <a:lnTo>
                  <a:pt x="54610" y="83820"/>
                </a:lnTo>
                <a:close/>
              </a:path>
              <a:path w="54609" h="173990">
                <a:moveTo>
                  <a:pt x="54610" y="77470"/>
                </a:moveTo>
                <a:lnTo>
                  <a:pt x="0" y="77470"/>
                </a:lnTo>
                <a:lnTo>
                  <a:pt x="0" y="82550"/>
                </a:lnTo>
                <a:lnTo>
                  <a:pt x="54610" y="82550"/>
                </a:lnTo>
                <a:lnTo>
                  <a:pt x="54610" y="77470"/>
                </a:lnTo>
                <a:close/>
              </a:path>
              <a:path w="54609" h="173990">
                <a:moveTo>
                  <a:pt x="54610" y="71120"/>
                </a:moveTo>
                <a:lnTo>
                  <a:pt x="0" y="71120"/>
                </a:lnTo>
                <a:lnTo>
                  <a:pt x="0" y="76200"/>
                </a:lnTo>
                <a:lnTo>
                  <a:pt x="54610" y="76200"/>
                </a:lnTo>
                <a:lnTo>
                  <a:pt x="54610" y="71120"/>
                </a:lnTo>
                <a:close/>
              </a:path>
              <a:path w="54609" h="173990">
                <a:moveTo>
                  <a:pt x="54610" y="64770"/>
                </a:moveTo>
                <a:lnTo>
                  <a:pt x="0" y="64770"/>
                </a:lnTo>
                <a:lnTo>
                  <a:pt x="0" y="69850"/>
                </a:lnTo>
                <a:lnTo>
                  <a:pt x="54610" y="69850"/>
                </a:lnTo>
                <a:lnTo>
                  <a:pt x="54610" y="64770"/>
                </a:lnTo>
                <a:close/>
              </a:path>
              <a:path w="54609" h="173990">
                <a:moveTo>
                  <a:pt x="54610" y="58420"/>
                </a:moveTo>
                <a:lnTo>
                  <a:pt x="0" y="58420"/>
                </a:lnTo>
                <a:lnTo>
                  <a:pt x="0" y="63500"/>
                </a:lnTo>
                <a:lnTo>
                  <a:pt x="54610" y="63500"/>
                </a:lnTo>
                <a:lnTo>
                  <a:pt x="54610" y="58420"/>
                </a:lnTo>
                <a:close/>
              </a:path>
              <a:path w="54609" h="173990">
                <a:moveTo>
                  <a:pt x="54610" y="52070"/>
                </a:moveTo>
                <a:lnTo>
                  <a:pt x="0" y="52070"/>
                </a:lnTo>
                <a:lnTo>
                  <a:pt x="0" y="57150"/>
                </a:lnTo>
                <a:lnTo>
                  <a:pt x="54610" y="57150"/>
                </a:lnTo>
                <a:lnTo>
                  <a:pt x="54610" y="52070"/>
                </a:lnTo>
                <a:close/>
              </a:path>
              <a:path w="54609" h="173990">
                <a:moveTo>
                  <a:pt x="54610" y="45720"/>
                </a:moveTo>
                <a:lnTo>
                  <a:pt x="0" y="45720"/>
                </a:lnTo>
                <a:lnTo>
                  <a:pt x="0" y="50800"/>
                </a:lnTo>
                <a:lnTo>
                  <a:pt x="54610" y="50800"/>
                </a:lnTo>
                <a:lnTo>
                  <a:pt x="54610" y="45720"/>
                </a:lnTo>
                <a:close/>
              </a:path>
              <a:path w="54609" h="173990">
                <a:moveTo>
                  <a:pt x="54610" y="39370"/>
                </a:moveTo>
                <a:lnTo>
                  <a:pt x="0" y="39370"/>
                </a:lnTo>
                <a:lnTo>
                  <a:pt x="0" y="44450"/>
                </a:lnTo>
                <a:lnTo>
                  <a:pt x="54610" y="44450"/>
                </a:lnTo>
                <a:lnTo>
                  <a:pt x="54610" y="39370"/>
                </a:lnTo>
                <a:close/>
              </a:path>
              <a:path w="54609" h="173990">
                <a:moveTo>
                  <a:pt x="54610" y="33020"/>
                </a:moveTo>
                <a:lnTo>
                  <a:pt x="0" y="33020"/>
                </a:lnTo>
                <a:lnTo>
                  <a:pt x="0" y="38100"/>
                </a:lnTo>
                <a:lnTo>
                  <a:pt x="54610" y="38100"/>
                </a:lnTo>
                <a:lnTo>
                  <a:pt x="54610" y="33020"/>
                </a:lnTo>
                <a:close/>
              </a:path>
              <a:path w="54609" h="173990">
                <a:moveTo>
                  <a:pt x="54610" y="26670"/>
                </a:moveTo>
                <a:lnTo>
                  <a:pt x="0" y="26670"/>
                </a:lnTo>
                <a:lnTo>
                  <a:pt x="0" y="31750"/>
                </a:lnTo>
                <a:lnTo>
                  <a:pt x="54610" y="31750"/>
                </a:lnTo>
                <a:lnTo>
                  <a:pt x="54610" y="26670"/>
                </a:lnTo>
                <a:close/>
              </a:path>
              <a:path w="54609" h="173990">
                <a:moveTo>
                  <a:pt x="54610" y="20320"/>
                </a:moveTo>
                <a:lnTo>
                  <a:pt x="0" y="20320"/>
                </a:lnTo>
                <a:lnTo>
                  <a:pt x="0" y="25400"/>
                </a:lnTo>
                <a:lnTo>
                  <a:pt x="54610" y="25400"/>
                </a:lnTo>
                <a:lnTo>
                  <a:pt x="54610" y="20320"/>
                </a:lnTo>
                <a:close/>
              </a:path>
              <a:path w="54609" h="173990">
                <a:moveTo>
                  <a:pt x="54610" y="13970"/>
                </a:moveTo>
                <a:lnTo>
                  <a:pt x="0" y="13970"/>
                </a:lnTo>
                <a:lnTo>
                  <a:pt x="0" y="19050"/>
                </a:lnTo>
                <a:lnTo>
                  <a:pt x="54610" y="19050"/>
                </a:lnTo>
                <a:lnTo>
                  <a:pt x="54610" y="13970"/>
                </a:lnTo>
                <a:close/>
              </a:path>
              <a:path w="54609" h="173990">
                <a:moveTo>
                  <a:pt x="54610" y="7620"/>
                </a:moveTo>
                <a:lnTo>
                  <a:pt x="0" y="7620"/>
                </a:lnTo>
                <a:lnTo>
                  <a:pt x="0" y="12700"/>
                </a:lnTo>
                <a:lnTo>
                  <a:pt x="54610" y="12700"/>
                </a:lnTo>
                <a:lnTo>
                  <a:pt x="54610" y="7620"/>
                </a:lnTo>
                <a:close/>
              </a:path>
              <a:path w="54609" h="173990">
                <a:moveTo>
                  <a:pt x="54610" y="0"/>
                </a:moveTo>
                <a:lnTo>
                  <a:pt x="0" y="0"/>
                </a:lnTo>
                <a:lnTo>
                  <a:pt x="0" y="6350"/>
                </a:lnTo>
                <a:lnTo>
                  <a:pt x="54610" y="6350"/>
                </a:lnTo>
                <a:lnTo>
                  <a:pt x="54610" y="0"/>
                </a:lnTo>
                <a:close/>
              </a:path>
            </a:pathLst>
          </a:custGeom>
          <a:solidFill>
            <a:srgbClr val="1C581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7105650" y="5631180"/>
            <a:ext cx="40958" cy="135255"/>
          </a:xfrm>
          <a:custGeom>
            <a:avLst/>
            <a:gdLst/>
            <a:ahLst/>
            <a:cxnLst/>
            <a:rect l="l" t="t" r="r" b="b"/>
            <a:pathLst>
              <a:path w="54609" h="180340">
                <a:moveTo>
                  <a:pt x="27940" y="177800"/>
                </a:moveTo>
                <a:lnTo>
                  <a:pt x="0" y="177800"/>
                </a:lnTo>
                <a:lnTo>
                  <a:pt x="0" y="179070"/>
                </a:lnTo>
                <a:lnTo>
                  <a:pt x="10159" y="179070"/>
                </a:lnTo>
                <a:lnTo>
                  <a:pt x="10159" y="180340"/>
                </a:lnTo>
                <a:lnTo>
                  <a:pt x="27940" y="180340"/>
                </a:lnTo>
                <a:lnTo>
                  <a:pt x="27940" y="177800"/>
                </a:lnTo>
                <a:close/>
              </a:path>
              <a:path w="54609" h="180340">
                <a:moveTo>
                  <a:pt x="52069" y="173990"/>
                </a:moveTo>
                <a:lnTo>
                  <a:pt x="0" y="173990"/>
                </a:lnTo>
                <a:lnTo>
                  <a:pt x="0" y="176530"/>
                </a:lnTo>
                <a:lnTo>
                  <a:pt x="33020" y="176530"/>
                </a:lnTo>
                <a:lnTo>
                  <a:pt x="33020" y="177800"/>
                </a:lnTo>
                <a:lnTo>
                  <a:pt x="43179" y="177800"/>
                </a:lnTo>
                <a:lnTo>
                  <a:pt x="43179" y="175260"/>
                </a:lnTo>
                <a:lnTo>
                  <a:pt x="52069" y="175260"/>
                </a:lnTo>
                <a:lnTo>
                  <a:pt x="52069" y="173990"/>
                </a:lnTo>
                <a:close/>
              </a:path>
              <a:path w="54609" h="180340">
                <a:moveTo>
                  <a:pt x="54609" y="171450"/>
                </a:moveTo>
                <a:lnTo>
                  <a:pt x="0" y="171450"/>
                </a:lnTo>
                <a:lnTo>
                  <a:pt x="0" y="172720"/>
                </a:lnTo>
                <a:lnTo>
                  <a:pt x="54609" y="172720"/>
                </a:lnTo>
                <a:lnTo>
                  <a:pt x="54609" y="171450"/>
                </a:lnTo>
                <a:close/>
              </a:path>
              <a:path w="54609" h="180340">
                <a:moveTo>
                  <a:pt x="54609" y="167640"/>
                </a:moveTo>
                <a:lnTo>
                  <a:pt x="0" y="167640"/>
                </a:lnTo>
                <a:lnTo>
                  <a:pt x="0" y="170180"/>
                </a:lnTo>
                <a:lnTo>
                  <a:pt x="54609" y="170180"/>
                </a:lnTo>
                <a:lnTo>
                  <a:pt x="54609" y="167640"/>
                </a:lnTo>
                <a:close/>
              </a:path>
              <a:path w="54609" h="180340">
                <a:moveTo>
                  <a:pt x="54609" y="165100"/>
                </a:moveTo>
                <a:lnTo>
                  <a:pt x="0" y="165100"/>
                </a:lnTo>
                <a:lnTo>
                  <a:pt x="0" y="166370"/>
                </a:lnTo>
                <a:lnTo>
                  <a:pt x="54609" y="166370"/>
                </a:lnTo>
                <a:lnTo>
                  <a:pt x="54609" y="165100"/>
                </a:lnTo>
                <a:close/>
              </a:path>
              <a:path w="54609" h="180340">
                <a:moveTo>
                  <a:pt x="54609" y="161290"/>
                </a:moveTo>
                <a:lnTo>
                  <a:pt x="0" y="161290"/>
                </a:lnTo>
                <a:lnTo>
                  <a:pt x="0" y="163830"/>
                </a:lnTo>
                <a:lnTo>
                  <a:pt x="54609" y="163830"/>
                </a:lnTo>
                <a:lnTo>
                  <a:pt x="54609" y="161290"/>
                </a:lnTo>
                <a:close/>
              </a:path>
              <a:path w="54609" h="180340">
                <a:moveTo>
                  <a:pt x="54609" y="158750"/>
                </a:moveTo>
                <a:lnTo>
                  <a:pt x="0" y="158750"/>
                </a:lnTo>
                <a:lnTo>
                  <a:pt x="0" y="160020"/>
                </a:lnTo>
                <a:lnTo>
                  <a:pt x="54609" y="160020"/>
                </a:lnTo>
                <a:lnTo>
                  <a:pt x="54609" y="158750"/>
                </a:lnTo>
                <a:close/>
              </a:path>
              <a:path w="54609" h="180340">
                <a:moveTo>
                  <a:pt x="54609" y="154940"/>
                </a:moveTo>
                <a:lnTo>
                  <a:pt x="0" y="154940"/>
                </a:lnTo>
                <a:lnTo>
                  <a:pt x="0" y="157480"/>
                </a:lnTo>
                <a:lnTo>
                  <a:pt x="54609" y="157480"/>
                </a:lnTo>
                <a:lnTo>
                  <a:pt x="54609" y="154940"/>
                </a:lnTo>
                <a:close/>
              </a:path>
              <a:path w="54609" h="180340">
                <a:moveTo>
                  <a:pt x="54609" y="152400"/>
                </a:moveTo>
                <a:lnTo>
                  <a:pt x="0" y="152400"/>
                </a:lnTo>
                <a:lnTo>
                  <a:pt x="0" y="153670"/>
                </a:lnTo>
                <a:lnTo>
                  <a:pt x="54609" y="153670"/>
                </a:lnTo>
                <a:lnTo>
                  <a:pt x="54609" y="152400"/>
                </a:lnTo>
                <a:close/>
              </a:path>
              <a:path w="54609" h="180340">
                <a:moveTo>
                  <a:pt x="54609" y="148590"/>
                </a:moveTo>
                <a:lnTo>
                  <a:pt x="0" y="148590"/>
                </a:lnTo>
                <a:lnTo>
                  <a:pt x="0" y="151130"/>
                </a:lnTo>
                <a:lnTo>
                  <a:pt x="54609" y="151130"/>
                </a:lnTo>
                <a:lnTo>
                  <a:pt x="54609" y="148590"/>
                </a:lnTo>
                <a:close/>
              </a:path>
              <a:path w="54609" h="180340">
                <a:moveTo>
                  <a:pt x="54609" y="146050"/>
                </a:moveTo>
                <a:lnTo>
                  <a:pt x="0" y="146050"/>
                </a:lnTo>
                <a:lnTo>
                  <a:pt x="0" y="147320"/>
                </a:lnTo>
                <a:lnTo>
                  <a:pt x="54609" y="147320"/>
                </a:lnTo>
                <a:lnTo>
                  <a:pt x="54609" y="146050"/>
                </a:lnTo>
                <a:close/>
              </a:path>
              <a:path w="54609" h="180340">
                <a:moveTo>
                  <a:pt x="54609" y="142240"/>
                </a:moveTo>
                <a:lnTo>
                  <a:pt x="0" y="142240"/>
                </a:lnTo>
                <a:lnTo>
                  <a:pt x="0" y="144780"/>
                </a:lnTo>
                <a:lnTo>
                  <a:pt x="54609" y="144780"/>
                </a:lnTo>
                <a:lnTo>
                  <a:pt x="54609" y="142240"/>
                </a:lnTo>
                <a:close/>
              </a:path>
              <a:path w="54609" h="180340">
                <a:moveTo>
                  <a:pt x="54609" y="139700"/>
                </a:moveTo>
                <a:lnTo>
                  <a:pt x="0" y="139700"/>
                </a:lnTo>
                <a:lnTo>
                  <a:pt x="0" y="140970"/>
                </a:lnTo>
                <a:lnTo>
                  <a:pt x="54609" y="140970"/>
                </a:lnTo>
                <a:lnTo>
                  <a:pt x="54609" y="139700"/>
                </a:lnTo>
                <a:close/>
              </a:path>
              <a:path w="54609" h="180340">
                <a:moveTo>
                  <a:pt x="54609" y="135890"/>
                </a:moveTo>
                <a:lnTo>
                  <a:pt x="0" y="135890"/>
                </a:lnTo>
                <a:lnTo>
                  <a:pt x="0" y="138430"/>
                </a:lnTo>
                <a:lnTo>
                  <a:pt x="54609" y="138430"/>
                </a:lnTo>
                <a:lnTo>
                  <a:pt x="54609" y="135890"/>
                </a:lnTo>
                <a:close/>
              </a:path>
              <a:path w="54609" h="180340">
                <a:moveTo>
                  <a:pt x="54609" y="133350"/>
                </a:moveTo>
                <a:lnTo>
                  <a:pt x="0" y="133350"/>
                </a:lnTo>
                <a:lnTo>
                  <a:pt x="0" y="134620"/>
                </a:lnTo>
                <a:lnTo>
                  <a:pt x="54609" y="134620"/>
                </a:lnTo>
                <a:lnTo>
                  <a:pt x="54609" y="133350"/>
                </a:lnTo>
                <a:close/>
              </a:path>
              <a:path w="54609" h="180340">
                <a:moveTo>
                  <a:pt x="54609" y="127000"/>
                </a:moveTo>
                <a:lnTo>
                  <a:pt x="0" y="127000"/>
                </a:lnTo>
                <a:lnTo>
                  <a:pt x="0" y="132080"/>
                </a:lnTo>
                <a:lnTo>
                  <a:pt x="54609" y="132080"/>
                </a:lnTo>
                <a:lnTo>
                  <a:pt x="54609" y="127000"/>
                </a:lnTo>
                <a:close/>
              </a:path>
              <a:path w="54609" h="180340">
                <a:moveTo>
                  <a:pt x="54609" y="120650"/>
                </a:moveTo>
                <a:lnTo>
                  <a:pt x="0" y="120650"/>
                </a:lnTo>
                <a:lnTo>
                  <a:pt x="0" y="125730"/>
                </a:lnTo>
                <a:lnTo>
                  <a:pt x="54609" y="125730"/>
                </a:lnTo>
                <a:lnTo>
                  <a:pt x="54609" y="120650"/>
                </a:lnTo>
                <a:close/>
              </a:path>
              <a:path w="54609" h="180340">
                <a:moveTo>
                  <a:pt x="54609" y="114300"/>
                </a:moveTo>
                <a:lnTo>
                  <a:pt x="0" y="114300"/>
                </a:lnTo>
                <a:lnTo>
                  <a:pt x="0" y="119380"/>
                </a:lnTo>
                <a:lnTo>
                  <a:pt x="54609" y="119380"/>
                </a:lnTo>
                <a:lnTo>
                  <a:pt x="54609" y="114300"/>
                </a:lnTo>
                <a:close/>
              </a:path>
              <a:path w="54609" h="180340">
                <a:moveTo>
                  <a:pt x="54609" y="107950"/>
                </a:moveTo>
                <a:lnTo>
                  <a:pt x="0" y="107950"/>
                </a:lnTo>
                <a:lnTo>
                  <a:pt x="0" y="113030"/>
                </a:lnTo>
                <a:lnTo>
                  <a:pt x="54609" y="113030"/>
                </a:lnTo>
                <a:lnTo>
                  <a:pt x="54609" y="107950"/>
                </a:lnTo>
                <a:close/>
              </a:path>
              <a:path w="54609" h="180340">
                <a:moveTo>
                  <a:pt x="54609" y="101600"/>
                </a:moveTo>
                <a:lnTo>
                  <a:pt x="0" y="101600"/>
                </a:lnTo>
                <a:lnTo>
                  <a:pt x="0" y="106680"/>
                </a:lnTo>
                <a:lnTo>
                  <a:pt x="54609" y="106680"/>
                </a:lnTo>
                <a:lnTo>
                  <a:pt x="54609" y="101600"/>
                </a:lnTo>
                <a:close/>
              </a:path>
              <a:path w="54609" h="180340">
                <a:moveTo>
                  <a:pt x="54609" y="95250"/>
                </a:moveTo>
                <a:lnTo>
                  <a:pt x="0" y="95250"/>
                </a:lnTo>
                <a:lnTo>
                  <a:pt x="0" y="100330"/>
                </a:lnTo>
                <a:lnTo>
                  <a:pt x="54609" y="100330"/>
                </a:lnTo>
                <a:lnTo>
                  <a:pt x="54609" y="95250"/>
                </a:lnTo>
                <a:close/>
              </a:path>
              <a:path w="54609" h="180340">
                <a:moveTo>
                  <a:pt x="54609" y="88900"/>
                </a:moveTo>
                <a:lnTo>
                  <a:pt x="0" y="88900"/>
                </a:lnTo>
                <a:lnTo>
                  <a:pt x="0" y="93980"/>
                </a:lnTo>
                <a:lnTo>
                  <a:pt x="54609" y="93980"/>
                </a:lnTo>
                <a:lnTo>
                  <a:pt x="54609" y="88900"/>
                </a:lnTo>
                <a:close/>
              </a:path>
              <a:path w="54609" h="180340">
                <a:moveTo>
                  <a:pt x="54609" y="83820"/>
                </a:moveTo>
                <a:lnTo>
                  <a:pt x="0" y="83820"/>
                </a:lnTo>
                <a:lnTo>
                  <a:pt x="0" y="87630"/>
                </a:lnTo>
                <a:lnTo>
                  <a:pt x="54609" y="87630"/>
                </a:lnTo>
                <a:lnTo>
                  <a:pt x="54609" y="83820"/>
                </a:lnTo>
                <a:close/>
              </a:path>
              <a:path w="54609" h="180340">
                <a:moveTo>
                  <a:pt x="54609" y="77470"/>
                </a:moveTo>
                <a:lnTo>
                  <a:pt x="0" y="77470"/>
                </a:lnTo>
                <a:lnTo>
                  <a:pt x="0" y="82550"/>
                </a:lnTo>
                <a:lnTo>
                  <a:pt x="54609" y="82550"/>
                </a:lnTo>
                <a:lnTo>
                  <a:pt x="54609" y="77470"/>
                </a:lnTo>
                <a:close/>
              </a:path>
              <a:path w="54609" h="180340">
                <a:moveTo>
                  <a:pt x="54609" y="71120"/>
                </a:moveTo>
                <a:lnTo>
                  <a:pt x="0" y="71120"/>
                </a:lnTo>
                <a:lnTo>
                  <a:pt x="0" y="76200"/>
                </a:lnTo>
                <a:lnTo>
                  <a:pt x="54609" y="76200"/>
                </a:lnTo>
                <a:lnTo>
                  <a:pt x="54609" y="71120"/>
                </a:lnTo>
                <a:close/>
              </a:path>
              <a:path w="54609" h="180340">
                <a:moveTo>
                  <a:pt x="54609" y="64770"/>
                </a:moveTo>
                <a:lnTo>
                  <a:pt x="0" y="64770"/>
                </a:lnTo>
                <a:lnTo>
                  <a:pt x="0" y="69850"/>
                </a:lnTo>
                <a:lnTo>
                  <a:pt x="54609" y="69850"/>
                </a:lnTo>
                <a:lnTo>
                  <a:pt x="54609" y="64770"/>
                </a:lnTo>
                <a:close/>
              </a:path>
              <a:path w="54609" h="180340">
                <a:moveTo>
                  <a:pt x="54609" y="58420"/>
                </a:moveTo>
                <a:lnTo>
                  <a:pt x="0" y="58420"/>
                </a:lnTo>
                <a:lnTo>
                  <a:pt x="0" y="63500"/>
                </a:lnTo>
                <a:lnTo>
                  <a:pt x="54609" y="63500"/>
                </a:lnTo>
                <a:lnTo>
                  <a:pt x="54609" y="58420"/>
                </a:lnTo>
                <a:close/>
              </a:path>
              <a:path w="54609" h="180340">
                <a:moveTo>
                  <a:pt x="54609" y="52070"/>
                </a:moveTo>
                <a:lnTo>
                  <a:pt x="0" y="52070"/>
                </a:lnTo>
                <a:lnTo>
                  <a:pt x="0" y="57150"/>
                </a:lnTo>
                <a:lnTo>
                  <a:pt x="54609" y="57150"/>
                </a:lnTo>
                <a:lnTo>
                  <a:pt x="54609" y="52070"/>
                </a:lnTo>
                <a:close/>
              </a:path>
              <a:path w="54609" h="180340">
                <a:moveTo>
                  <a:pt x="54609" y="45720"/>
                </a:moveTo>
                <a:lnTo>
                  <a:pt x="0" y="45720"/>
                </a:lnTo>
                <a:lnTo>
                  <a:pt x="0" y="50800"/>
                </a:lnTo>
                <a:lnTo>
                  <a:pt x="54609" y="50800"/>
                </a:lnTo>
                <a:lnTo>
                  <a:pt x="54609" y="45720"/>
                </a:lnTo>
                <a:close/>
              </a:path>
              <a:path w="54609" h="180340">
                <a:moveTo>
                  <a:pt x="54609" y="39370"/>
                </a:moveTo>
                <a:lnTo>
                  <a:pt x="0" y="39370"/>
                </a:lnTo>
                <a:lnTo>
                  <a:pt x="0" y="44450"/>
                </a:lnTo>
                <a:lnTo>
                  <a:pt x="54609" y="44450"/>
                </a:lnTo>
                <a:lnTo>
                  <a:pt x="54609" y="39370"/>
                </a:lnTo>
                <a:close/>
              </a:path>
              <a:path w="54609" h="180340">
                <a:moveTo>
                  <a:pt x="54609" y="33020"/>
                </a:moveTo>
                <a:lnTo>
                  <a:pt x="0" y="33020"/>
                </a:lnTo>
                <a:lnTo>
                  <a:pt x="0" y="38100"/>
                </a:lnTo>
                <a:lnTo>
                  <a:pt x="54609" y="38100"/>
                </a:lnTo>
                <a:lnTo>
                  <a:pt x="54609" y="33020"/>
                </a:lnTo>
                <a:close/>
              </a:path>
              <a:path w="54609" h="180340">
                <a:moveTo>
                  <a:pt x="54609" y="26670"/>
                </a:moveTo>
                <a:lnTo>
                  <a:pt x="0" y="26670"/>
                </a:lnTo>
                <a:lnTo>
                  <a:pt x="0" y="31750"/>
                </a:lnTo>
                <a:lnTo>
                  <a:pt x="54609" y="31750"/>
                </a:lnTo>
                <a:lnTo>
                  <a:pt x="54609" y="26670"/>
                </a:lnTo>
                <a:close/>
              </a:path>
              <a:path w="54609" h="180340">
                <a:moveTo>
                  <a:pt x="54609" y="20320"/>
                </a:moveTo>
                <a:lnTo>
                  <a:pt x="0" y="20320"/>
                </a:lnTo>
                <a:lnTo>
                  <a:pt x="0" y="25400"/>
                </a:lnTo>
                <a:lnTo>
                  <a:pt x="54609" y="25400"/>
                </a:lnTo>
                <a:lnTo>
                  <a:pt x="54609" y="20320"/>
                </a:lnTo>
                <a:close/>
              </a:path>
              <a:path w="54609" h="180340">
                <a:moveTo>
                  <a:pt x="54609" y="13970"/>
                </a:moveTo>
                <a:lnTo>
                  <a:pt x="0" y="13970"/>
                </a:lnTo>
                <a:lnTo>
                  <a:pt x="0" y="19050"/>
                </a:lnTo>
                <a:lnTo>
                  <a:pt x="54609" y="19050"/>
                </a:lnTo>
                <a:lnTo>
                  <a:pt x="54609" y="13970"/>
                </a:lnTo>
                <a:close/>
              </a:path>
              <a:path w="54609" h="180340">
                <a:moveTo>
                  <a:pt x="54609" y="7620"/>
                </a:moveTo>
                <a:lnTo>
                  <a:pt x="0" y="7620"/>
                </a:lnTo>
                <a:lnTo>
                  <a:pt x="0" y="12700"/>
                </a:lnTo>
                <a:lnTo>
                  <a:pt x="54609" y="12700"/>
                </a:lnTo>
                <a:lnTo>
                  <a:pt x="54609" y="7620"/>
                </a:lnTo>
                <a:close/>
              </a:path>
              <a:path w="54609" h="180340">
                <a:moveTo>
                  <a:pt x="54609" y="0"/>
                </a:moveTo>
                <a:lnTo>
                  <a:pt x="6350" y="0"/>
                </a:lnTo>
                <a:lnTo>
                  <a:pt x="6350" y="1270"/>
                </a:lnTo>
                <a:lnTo>
                  <a:pt x="0" y="1270"/>
                </a:lnTo>
                <a:lnTo>
                  <a:pt x="0" y="6350"/>
                </a:lnTo>
                <a:lnTo>
                  <a:pt x="54609" y="6350"/>
                </a:lnTo>
                <a:lnTo>
                  <a:pt x="54609" y="0"/>
                </a:lnTo>
                <a:close/>
              </a:path>
            </a:pathLst>
          </a:custGeom>
          <a:solidFill>
            <a:srgbClr val="1C591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7063739" y="5632132"/>
            <a:ext cx="41910" cy="139065"/>
          </a:xfrm>
          <a:custGeom>
            <a:avLst/>
            <a:gdLst/>
            <a:ahLst/>
            <a:cxnLst/>
            <a:rect l="l" t="t" r="r" b="b"/>
            <a:pathLst>
              <a:path w="55879" h="185420">
                <a:moveTo>
                  <a:pt x="15239" y="182879"/>
                </a:moveTo>
                <a:lnTo>
                  <a:pt x="0" y="182879"/>
                </a:lnTo>
                <a:lnTo>
                  <a:pt x="0" y="184149"/>
                </a:lnTo>
                <a:lnTo>
                  <a:pt x="2539" y="184149"/>
                </a:lnTo>
                <a:lnTo>
                  <a:pt x="2539" y="185419"/>
                </a:lnTo>
                <a:lnTo>
                  <a:pt x="15239" y="185419"/>
                </a:lnTo>
                <a:lnTo>
                  <a:pt x="15239" y="182879"/>
                </a:lnTo>
                <a:close/>
              </a:path>
              <a:path w="55879" h="185420">
                <a:moveTo>
                  <a:pt x="53339" y="179069"/>
                </a:moveTo>
                <a:lnTo>
                  <a:pt x="0" y="179069"/>
                </a:lnTo>
                <a:lnTo>
                  <a:pt x="0" y="181609"/>
                </a:lnTo>
                <a:lnTo>
                  <a:pt x="27939" y="181609"/>
                </a:lnTo>
                <a:lnTo>
                  <a:pt x="27939" y="182879"/>
                </a:lnTo>
                <a:lnTo>
                  <a:pt x="40640" y="182879"/>
                </a:lnTo>
                <a:lnTo>
                  <a:pt x="40640" y="180339"/>
                </a:lnTo>
                <a:lnTo>
                  <a:pt x="53339" y="180339"/>
                </a:lnTo>
                <a:lnTo>
                  <a:pt x="53339" y="179069"/>
                </a:lnTo>
                <a:close/>
              </a:path>
              <a:path w="55879" h="185420">
                <a:moveTo>
                  <a:pt x="55879" y="176529"/>
                </a:moveTo>
                <a:lnTo>
                  <a:pt x="0" y="176529"/>
                </a:lnTo>
                <a:lnTo>
                  <a:pt x="0" y="177799"/>
                </a:lnTo>
                <a:lnTo>
                  <a:pt x="55879" y="177799"/>
                </a:lnTo>
                <a:lnTo>
                  <a:pt x="55879" y="176529"/>
                </a:lnTo>
                <a:close/>
              </a:path>
              <a:path w="55879" h="185420">
                <a:moveTo>
                  <a:pt x="55879" y="172719"/>
                </a:moveTo>
                <a:lnTo>
                  <a:pt x="0" y="172719"/>
                </a:lnTo>
                <a:lnTo>
                  <a:pt x="0" y="175259"/>
                </a:lnTo>
                <a:lnTo>
                  <a:pt x="55879" y="175259"/>
                </a:lnTo>
                <a:lnTo>
                  <a:pt x="55879" y="172719"/>
                </a:lnTo>
                <a:close/>
              </a:path>
              <a:path w="55879" h="185420">
                <a:moveTo>
                  <a:pt x="55879" y="170179"/>
                </a:moveTo>
                <a:lnTo>
                  <a:pt x="0" y="170179"/>
                </a:lnTo>
                <a:lnTo>
                  <a:pt x="0" y="171449"/>
                </a:lnTo>
                <a:lnTo>
                  <a:pt x="55879" y="171449"/>
                </a:lnTo>
                <a:lnTo>
                  <a:pt x="55879" y="170179"/>
                </a:lnTo>
                <a:close/>
              </a:path>
              <a:path w="55879" h="185420">
                <a:moveTo>
                  <a:pt x="55879" y="166369"/>
                </a:moveTo>
                <a:lnTo>
                  <a:pt x="0" y="166369"/>
                </a:lnTo>
                <a:lnTo>
                  <a:pt x="0" y="168909"/>
                </a:lnTo>
                <a:lnTo>
                  <a:pt x="55879" y="168909"/>
                </a:lnTo>
                <a:lnTo>
                  <a:pt x="55879" y="166369"/>
                </a:lnTo>
                <a:close/>
              </a:path>
              <a:path w="55879" h="185420">
                <a:moveTo>
                  <a:pt x="55879" y="163829"/>
                </a:moveTo>
                <a:lnTo>
                  <a:pt x="0" y="163829"/>
                </a:lnTo>
                <a:lnTo>
                  <a:pt x="0" y="165099"/>
                </a:lnTo>
                <a:lnTo>
                  <a:pt x="55879" y="165099"/>
                </a:lnTo>
                <a:lnTo>
                  <a:pt x="55879" y="163829"/>
                </a:lnTo>
                <a:close/>
              </a:path>
              <a:path w="55879" h="185420">
                <a:moveTo>
                  <a:pt x="55879" y="160019"/>
                </a:moveTo>
                <a:lnTo>
                  <a:pt x="0" y="160019"/>
                </a:lnTo>
                <a:lnTo>
                  <a:pt x="0" y="162559"/>
                </a:lnTo>
                <a:lnTo>
                  <a:pt x="55879" y="162559"/>
                </a:lnTo>
                <a:lnTo>
                  <a:pt x="55879" y="160019"/>
                </a:lnTo>
                <a:close/>
              </a:path>
              <a:path w="55879" h="185420">
                <a:moveTo>
                  <a:pt x="55879" y="157479"/>
                </a:moveTo>
                <a:lnTo>
                  <a:pt x="0" y="157479"/>
                </a:lnTo>
                <a:lnTo>
                  <a:pt x="0" y="158749"/>
                </a:lnTo>
                <a:lnTo>
                  <a:pt x="55879" y="158749"/>
                </a:lnTo>
                <a:lnTo>
                  <a:pt x="55879" y="157479"/>
                </a:lnTo>
                <a:close/>
              </a:path>
              <a:path w="55879" h="185420">
                <a:moveTo>
                  <a:pt x="55879" y="153669"/>
                </a:moveTo>
                <a:lnTo>
                  <a:pt x="0" y="153669"/>
                </a:lnTo>
                <a:lnTo>
                  <a:pt x="0" y="156209"/>
                </a:lnTo>
                <a:lnTo>
                  <a:pt x="55879" y="156209"/>
                </a:lnTo>
                <a:lnTo>
                  <a:pt x="55879" y="153669"/>
                </a:lnTo>
                <a:close/>
              </a:path>
              <a:path w="55879" h="185420">
                <a:moveTo>
                  <a:pt x="55879" y="151129"/>
                </a:moveTo>
                <a:lnTo>
                  <a:pt x="0" y="151129"/>
                </a:lnTo>
                <a:lnTo>
                  <a:pt x="0" y="152399"/>
                </a:lnTo>
                <a:lnTo>
                  <a:pt x="55879" y="152399"/>
                </a:lnTo>
                <a:lnTo>
                  <a:pt x="55879" y="151129"/>
                </a:lnTo>
                <a:close/>
              </a:path>
              <a:path w="55879" h="185420">
                <a:moveTo>
                  <a:pt x="55879" y="147319"/>
                </a:moveTo>
                <a:lnTo>
                  <a:pt x="0" y="147319"/>
                </a:lnTo>
                <a:lnTo>
                  <a:pt x="0" y="149859"/>
                </a:lnTo>
                <a:lnTo>
                  <a:pt x="55879" y="149859"/>
                </a:lnTo>
                <a:lnTo>
                  <a:pt x="55879" y="147319"/>
                </a:lnTo>
                <a:close/>
              </a:path>
              <a:path w="55879" h="185420">
                <a:moveTo>
                  <a:pt x="55879" y="144779"/>
                </a:moveTo>
                <a:lnTo>
                  <a:pt x="0" y="144779"/>
                </a:lnTo>
                <a:lnTo>
                  <a:pt x="0" y="146049"/>
                </a:lnTo>
                <a:lnTo>
                  <a:pt x="55879" y="146049"/>
                </a:lnTo>
                <a:lnTo>
                  <a:pt x="55879" y="144779"/>
                </a:lnTo>
                <a:close/>
              </a:path>
              <a:path w="55879" h="185420">
                <a:moveTo>
                  <a:pt x="55879" y="140969"/>
                </a:moveTo>
                <a:lnTo>
                  <a:pt x="0" y="140969"/>
                </a:lnTo>
                <a:lnTo>
                  <a:pt x="0" y="143509"/>
                </a:lnTo>
                <a:lnTo>
                  <a:pt x="55879" y="143509"/>
                </a:lnTo>
                <a:lnTo>
                  <a:pt x="55879" y="140969"/>
                </a:lnTo>
                <a:close/>
              </a:path>
              <a:path w="55879" h="185420">
                <a:moveTo>
                  <a:pt x="55879" y="138429"/>
                </a:moveTo>
                <a:lnTo>
                  <a:pt x="0" y="138429"/>
                </a:lnTo>
                <a:lnTo>
                  <a:pt x="0" y="139699"/>
                </a:lnTo>
                <a:lnTo>
                  <a:pt x="55879" y="139699"/>
                </a:lnTo>
                <a:lnTo>
                  <a:pt x="55879" y="138429"/>
                </a:lnTo>
                <a:close/>
              </a:path>
              <a:path w="55879" h="185420">
                <a:moveTo>
                  <a:pt x="55879" y="134619"/>
                </a:moveTo>
                <a:lnTo>
                  <a:pt x="0" y="134619"/>
                </a:lnTo>
                <a:lnTo>
                  <a:pt x="0" y="137159"/>
                </a:lnTo>
                <a:lnTo>
                  <a:pt x="55879" y="137159"/>
                </a:lnTo>
                <a:lnTo>
                  <a:pt x="55879" y="134619"/>
                </a:lnTo>
                <a:close/>
              </a:path>
              <a:path w="55879" h="185420">
                <a:moveTo>
                  <a:pt x="55879" y="132079"/>
                </a:moveTo>
                <a:lnTo>
                  <a:pt x="0" y="132079"/>
                </a:lnTo>
                <a:lnTo>
                  <a:pt x="0" y="133349"/>
                </a:lnTo>
                <a:lnTo>
                  <a:pt x="55879" y="133349"/>
                </a:lnTo>
                <a:lnTo>
                  <a:pt x="55879" y="132079"/>
                </a:lnTo>
                <a:close/>
              </a:path>
              <a:path w="55879" h="185420">
                <a:moveTo>
                  <a:pt x="55879" y="125729"/>
                </a:moveTo>
                <a:lnTo>
                  <a:pt x="0" y="125729"/>
                </a:lnTo>
                <a:lnTo>
                  <a:pt x="0" y="130809"/>
                </a:lnTo>
                <a:lnTo>
                  <a:pt x="55879" y="130809"/>
                </a:lnTo>
                <a:lnTo>
                  <a:pt x="55879" y="125729"/>
                </a:lnTo>
                <a:close/>
              </a:path>
              <a:path w="55879" h="185420">
                <a:moveTo>
                  <a:pt x="55879" y="119379"/>
                </a:moveTo>
                <a:lnTo>
                  <a:pt x="0" y="119379"/>
                </a:lnTo>
                <a:lnTo>
                  <a:pt x="0" y="124459"/>
                </a:lnTo>
                <a:lnTo>
                  <a:pt x="55879" y="124459"/>
                </a:lnTo>
                <a:lnTo>
                  <a:pt x="55879" y="119379"/>
                </a:lnTo>
                <a:close/>
              </a:path>
              <a:path w="55879" h="185420">
                <a:moveTo>
                  <a:pt x="55879" y="113029"/>
                </a:moveTo>
                <a:lnTo>
                  <a:pt x="0" y="113029"/>
                </a:lnTo>
                <a:lnTo>
                  <a:pt x="0" y="118109"/>
                </a:lnTo>
                <a:lnTo>
                  <a:pt x="55879" y="118109"/>
                </a:lnTo>
                <a:lnTo>
                  <a:pt x="55879" y="113029"/>
                </a:lnTo>
                <a:close/>
              </a:path>
              <a:path w="55879" h="185420">
                <a:moveTo>
                  <a:pt x="55879" y="106679"/>
                </a:moveTo>
                <a:lnTo>
                  <a:pt x="0" y="106679"/>
                </a:lnTo>
                <a:lnTo>
                  <a:pt x="0" y="111759"/>
                </a:lnTo>
                <a:lnTo>
                  <a:pt x="55879" y="111759"/>
                </a:lnTo>
                <a:lnTo>
                  <a:pt x="55879" y="106679"/>
                </a:lnTo>
                <a:close/>
              </a:path>
              <a:path w="55879" h="185420">
                <a:moveTo>
                  <a:pt x="55879" y="100329"/>
                </a:moveTo>
                <a:lnTo>
                  <a:pt x="0" y="100329"/>
                </a:lnTo>
                <a:lnTo>
                  <a:pt x="0" y="105409"/>
                </a:lnTo>
                <a:lnTo>
                  <a:pt x="55879" y="105409"/>
                </a:lnTo>
                <a:lnTo>
                  <a:pt x="55879" y="100329"/>
                </a:lnTo>
                <a:close/>
              </a:path>
              <a:path w="55879" h="185420">
                <a:moveTo>
                  <a:pt x="55879" y="93979"/>
                </a:moveTo>
                <a:lnTo>
                  <a:pt x="0" y="93979"/>
                </a:lnTo>
                <a:lnTo>
                  <a:pt x="0" y="99059"/>
                </a:lnTo>
                <a:lnTo>
                  <a:pt x="55879" y="99059"/>
                </a:lnTo>
                <a:lnTo>
                  <a:pt x="55879" y="93979"/>
                </a:lnTo>
                <a:close/>
              </a:path>
              <a:path w="55879" h="185420">
                <a:moveTo>
                  <a:pt x="55879" y="87629"/>
                </a:moveTo>
                <a:lnTo>
                  <a:pt x="0" y="87629"/>
                </a:lnTo>
                <a:lnTo>
                  <a:pt x="0" y="92709"/>
                </a:lnTo>
                <a:lnTo>
                  <a:pt x="55879" y="92709"/>
                </a:lnTo>
                <a:lnTo>
                  <a:pt x="55879" y="87629"/>
                </a:lnTo>
                <a:close/>
              </a:path>
              <a:path w="55879" h="185420">
                <a:moveTo>
                  <a:pt x="55879" y="82549"/>
                </a:moveTo>
                <a:lnTo>
                  <a:pt x="0" y="82549"/>
                </a:lnTo>
                <a:lnTo>
                  <a:pt x="0" y="86359"/>
                </a:lnTo>
                <a:lnTo>
                  <a:pt x="55879" y="86359"/>
                </a:lnTo>
                <a:lnTo>
                  <a:pt x="55879" y="82549"/>
                </a:lnTo>
                <a:close/>
              </a:path>
              <a:path w="55879" h="185420">
                <a:moveTo>
                  <a:pt x="55879" y="76199"/>
                </a:moveTo>
                <a:lnTo>
                  <a:pt x="0" y="76199"/>
                </a:lnTo>
                <a:lnTo>
                  <a:pt x="0" y="81279"/>
                </a:lnTo>
                <a:lnTo>
                  <a:pt x="55879" y="81279"/>
                </a:lnTo>
                <a:lnTo>
                  <a:pt x="55879" y="76199"/>
                </a:lnTo>
                <a:close/>
              </a:path>
              <a:path w="55879" h="185420">
                <a:moveTo>
                  <a:pt x="55879" y="69849"/>
                </a:moveTo>
                <a:lnTo>
                  <a:pt x="0" y="69849"/>
                </a:lnTo>
                <a:lnTo>
                  <a:pt x="0" y="74929"/>
                </a:lnTo>
                <a:lnTo>
                  <a:pt x="55879" y="74929"/>
                </a:lnTo>
                <a:lnTo>
                  <a:pt x="55879" y="69849"/>
                </a:lnTo>
                <a:close/>
              </a:path>
              <a:path w="55879" h="185420">
                <a:moveTo>
                  <a:pt x="55879" y="63499"/>
                </a:moveTo>
                <a:lnTo>
                  <a:pt x="0" y="63499"/>
                </a:lnTo>
                <a:lnTo>
                  <a:pt x="0" y="68579"/>
                </a:lnTo>
                <a:lnTo>
                  <a:pt x="55879" y="68579"/>
                </a:lnTo>
                <a:lnTo>
                  <a:pt x="55879" y="63499"/>
                </a:lnTo>
                <a:close/>
              </a:path>
              <a:path w="55879" h="185420">
                <a:moveTo>
                  <a:pt x="55879" y="57149"/>
                </a:moveTo>
                <a:lnTo>
                  <a:pt x="0" y="57149"/>
                </a:lnTo>
                <a:lnTo>
                  <a:pt x="0" y="62229"/>
                </a:lnTo>
                <a:lnTo>
                  <a:pt x="55879" y="62229"/>
                </a:lnTo>
                <a:lnTo>
                  <a:pt x="55879" y="57149"/>
                </a:lnTo>
                <a:close/>
              </a:path>
              <a:path w="55879" h="185420">
                <a:moveTo>
                  <a:pt x="55879" y="50799"/>
                </a:moveTo>
                <a:lnTo>
                  <a:pt x="0" y="50799"/>
                </a:lnTo>
                <a:lnTo>
                  <a:pt x="0" y="55879"/>
                </a:lnTo>
                <a:lnTo>
                  <a:pt x="55879" y="55879"/>
                </a:lnTo>
                <a:lnTo>
                  <a:pt x="55879" y="50799"/>
                </a:lnTo>
                <a:close/>
              </a:path>
              <a:path w="55879" h="185420">
                <a:moveTo>
                  <a:pt x="55879" y="44449"/>
                </a:moveTo>
                <a:lnTo>
                  <a:pt x="0" y="44449"/>
                </a:lnTo>
                <a:lnTo>
                  <a:pt x="0" y="49529"/>
                </a:lnTo>
                <a:lnTo>
                  <a:pt x="55879" y="49529"/>
                </a:lnTo>
                <a:lnTo>
                  <a:pt x="55879" y="44449"/>
                </a:lnTo>
                <a:close/>
              </a:path>
              <a:path w="55879" h="185420">
                <a:moveTo>
                  <a:pt x="55879" y="38099"/>
                </a:moveTo>
                <a:lnTo>
                  <a:pt x="0" y="38099"/>
                </a:lnTo>
                <a:lnTo>
                  <a:pt x="0" y="43179"/>
                </a:lnTo>
                <a:lnTo>
                  <a:pt x="55879" y="43179"/>
                </a:lnTo>
                <a:lnTo>
                  <a:pt x="55879" y="38099"/>
                </a:lnTo>
                <a:close/>
              </a:path>
              <a:path w="55879" h="185420">
                <a:moveTo>
                  <a:pt x="55879" y="31749"/>
                </a:moveTo>
                <a:lnTo>
                  <a:pt x="0" y="31749"/>
                </a:lnTo>
                <a:lnTo>
                  <a:pt x="0" y="36829"/>
                </a:lnTo>
                <a:lnTo>
                  <a:pt x="55879" y="36829"/>
                </a:lnTo>
                <a:lnTo>
                  <a:pt x="55879" y="31749"/>
                </a:lnTo>
                <a:close/>
              </a:path>
              <a:path w="55879" h="185420">
                <a:moveTo>
                  <a:pt x="55879" y="25399"/>
                </a:moveTo>
                <a:lnTo>
                  <a:pt x="0" y="25399"/>
                </a:lnTo>
                <a:lnTo>
                  <a:pt x="0" y="30479"/>
                </a:lnTo>
                <a:lnTo>
                  <a:pt x="55879" y="30479"/>
                </a:lnTo>
                <a:lnTo>
                  <a:pt x="55879" y="25399"/>
                </a:lnTo>
                <a:close/>
              </a:path>
              <a:path w="55879" h="185420">
                <a:moveTo>
                  <a:pt x="55879" y="19049"/>
                </a:moveTo>
                <a:lnTo>
                  <a:pt x="0" y="19049"/>
                </a:lnTo>
                <a:lnTo>
                  <a:pt x="0" y="24129"/>
                </a:lnTo>
                <a:lnTo>
                  <a:pt x="55879" y="24129"/>
                </a:lnTo>
                <a:lnTo>
                  <a:pt x="55879" y="19049"/>
                </a:lnTo>
                <a:close/>
              </a:path>
              <a:path w="55879" h="185420">
                <a:moveTo>
                  <a:pt x="55879" y="12699"/>
                </a:moveTo>
                <a:lnTo>
                  <a:pt x="0" y="12699"/>
                </a:lnTo>
                <a:lnTo>
                  <a:pt x="0" y="17779"/>
                </a:lnTo>
                <a:lnTo>
                  <a:pt x="55879" y="17779"/>
                </a:lnTo>
                <a:lnTo>
                  <a:pt x="55879" y="12699"/>
                </a:lnTo>
                <a:close/>
              </a:path>
              <a:path w="55879" h="185420">
                <a:moveTo>
                  <a:pt x="55879" y="6349"/>
                </a:moveTo>
                <a:lnTo>
                  <a:pt x="0" y="6349"/>
                </a:lnTo>
                <a:lnTo>
                  <a:pt x="0" y="11429"/>
                </a:lnTo>
                <a:lnTo>
                  <a:pt x="55879" y="11429"/>
                </a:lnTo>
                <a:lnTo>
                  <a:pt x="55879" y="6349"/>
                </a:lnTo>
                <a:close/>
              </a:path>
              <a:path w="55879" h="185420">
                <a:moveTo>
                  <a:pt x="55879" y="0"/>
                </a:moveTo>
                <a:lnTo>
                  <a:pt x="0" y="0"/>
                </a:lnTo>
                <a:lnTo>
                  <a:pt x="0" y="5079"/>
                </a:lnTo>
                <a:lnTo>
                  <a:pt x="55879" y="5079"/>
                </a:lnTo>
                <a:lnTo>
                  <a:pt x="55879" y="0"/>
                </a:lnTo>
                <a:close/>
              </a:path>
            </a:pathLst>
          </a:custGeom>
          <a:solidFill>
            <a:srgbClr val="1D5A1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7022782" y="5632132"/>
            <a:ext cx="40958" cy="143828"/>
          </a:xfrm>
          <a:custGeom>
            <a:avLst/>
            <a:gdLst/>
            <a:ahLst/>
            <a:cxnLst/>
            <a:rect l="l" t="t" r="r" b="b"/>
            <a:pathLst>
              <a:path w="54609" h="191770">
                <a:moveTo>
                  <a:pt x="6350" y="189229"/>
                </a:moveTo>
                <a:lnTo>
                  <a:pt x="0" y="189229"/>
                </a:lnTo>
                <a:lnTo>
                  <a:pt x="0" y="191769"/>
                </a:lnTo>
                <a:lnTo>
                  <a:pt x="6350" y="191769"/>
                </a:lnTo>
                <a:lnTo>
                  <a:pt x="6350" y="189229"/>
                </a:lnTo>
                <a:close/>
              </a:path>
              <a:path w="54609" h="191770">
                <a:moveTo>
                  <a:pt x="44450" y="185419"/>
                </a:moveTo>
                <a:lnTo>
                  <a:pt x="0" y="185419"/>
                </a:lnTo>
                <a:lnTo>
                  <a:pt x="0" y="187959"/>
                </a:lnTo>
                <a:lnTo>
                  <a:pt x="19050" y="187959"/>
                </a:lnTo>
                <a:lnTo>
                  <a:pt x="19050" y="189229"/>
                </a:lnTo>
                <a:lnTo>
                  <a:pt x="31750" y="189229"/>
                </a:lnTo>
                <a:lnTo>
                  <a:pt x="31750" y="186689"/>
                </a:lnTo>
                <a:lnTo>
                  <a:pt x="44450" y="186689"/>
                </a:lnTo>
                <a:lnTo>
                  <a:pt x="44450" y="185419"/>
                </a:lnTo>
                <a:close/>
              </a:path>
              <a:path w="54609" h="191770">
                <a:moveTo>
                  <a:pt x="54610" y="182879"/>
                </a:moveTo>
                <a:lnTo>
                  <a:pt x="0" y="182879"/>
                </a:lnTo>
                <a:lnTo>
                  <a:pt x="0" y="184149"/>
                </a:lnTo>
                <a:lnTo>
                  <a:pt x="54610" y="184149"/>
                </a:lnTo>
                <a:lnTo>
                  <a:pt x="54610" y="182879"/>
                </a:lnTo>
                <a:close/>
              </a:path>
              <a:path w="54609" h="191770">
                <a:moveTo>
                  <a:pt x="54610" y="179069"/>
                </a:moveTo>
                <a:lnTo>
                  <a:pt x="0" y="179069"/>
                </a:lnTo>
                <a:lnTo>
                  <a:pt x="0" y="181609"/>
                </a:lnTo>
                <a:lnTo>
                  <a:pt x="54610" y="181609"/>
                </a:lnTo>
                <a:lnTo>
                  <a:pt x="54610" y="179069"/>
                </a:lnTo>
                <a:close/>
              </a:path>
              <a:path w="54609" h="191770">
                <a:moveTo>
                  <a:pt x="54610" y="176529"/>
                </a:moveTo>
                <a:lnTo>
                  <a:pt x="0" y="176529"/>
                </a:lnTo>
                <a:lnTo>
                  <a:pt x="0" y="177799"/>
                </a:lnTo>
                <a:lnTo>
                  <a:pt x="54610" y="177799"/>
                </a:lnTo>
                <a:lnTo>
                  <a:pt x="54610" y="176529"/>
                </a:lnTo>
                <a:close/>
              </a:path>
              <a:path w="54609" h="191770">
                <a:moveTo>
                  <a:pt x="54610" y="172719"/>
                </a:moveTo>
                <a:lnTo>
                  <a:pt x="0" y="172719"/>
                </a:lnTo>
                <a:lnTo>
                  <a:pt x="0" y="175259"/>
                </a:lnTo>
                <a:lnTo>
                  <a:pt x="54610" y="175259"/>
                </a:lnTo>
                <a:lnTo>
                  <a:pt x="54610" y="172719"/>
                </a:lnTo>
                <a:close/>
              </a:path>
              <a:path w="54609" h="191770">
                <a:moveTo>
                  <a:pt x="54610" y="170179"/>
                </a:moveTo>
                <a:lnTo>
                  <a:pt x="0" y="170179"/>
                </a:lnTo>
                <a:lnTo>
                  <a:pt x="0" y="171449"/>
                </a:lnTo>
                <a:lnTo>
                  <a:pt x="54610" y="171449"/>
                </a:lnTo>
                <a:lnTo>
                  <a:pt x="54610" y="170179"/>
                </a:lnTo>
                <a:close/>
              </a:path>
              <a:path w="54609" h="191770">
                <a:moveTo>
                  <a:pt x="54610" y="166369"/>
                </a:moveTo>
                <a:lnTo>
                  <a:pt x="0" y="166369"/>
                </a:lnTo>
                <a:lnTo>
                  <a:pt x="0" y="168909"/>
                </a:lnTo>
                <a:lnTo>
                  <a:pt x="54610" y="168909"/>
                </a:lnTo>
                <a:lnTo>
                  <a:pt x="54610" y="166369"/>
                </a:lnTo>
                <a:close/>
              </a:path>
              <a:path w="54609" h="191770">
                <a:moveTo>
                  <a:pt x="54610" y="163829"/>
                </a:moveTo>
                <a:lnTo>
                  <a:pt x="0" y="163829"/>
                </a:lnTo>
                <a:lnTo>
                  <a:pt x="0" y="165099"/>
                </a:lnTo>
                <a:lnTo>
                  <a:pt x="54610" y="165099"/>
                </a:lnTo>
                <a:lnTo>
                  <a:pt x="54610" y="163829"/>
                </a:lnTo>
                <a:close/>
              </a:path>
              <a:path w="54609" h="191770">
                <a:moveTo>
                  <a:pt x="54610" y="160019"/>
                </a:moveTo>
                <a:lnTo>
                  <a:pt x="0" y="160019"/>
                </a:lnTo>
                <a:lnTo>
                  <a:pt x="0" y="162559"/>
                </a:lnTo>
                <a:lnTo>
                  <a:pt x="54610" y="162559"/>
                </a:lnTo>
                <a:lnTo>
                  <a:pt x="54610" y="160019"/>
                </a:lnTo>
                <a:close/>
              </a:path>
              <a:path w="54609" h="191770">
                <a:moveTo>
                  <a:pt x="54610" y="157479"/>
                </a:moveTo>
                <a:lnTo>
                  <a:pt x="0" y="157479"/>
                </a:lnTo>
                <a:lnTo>
                  <a:pt x="0" y="158749"/>
                </a:lnTo>
                <a:lnTo>
                  <a:pt x="54610" y="158749"/>
                </a:lnTo>
                <a:lnTo>
                  <a:pt x="54610" y="157479"/>
                </a:lnTo>
                <a:close/>
              </a:path>
              <a:path w="54609" h="191770">
                <a:moveTo>
                  <a:pt x="54610" y="153669"/>
                </a:moveTo>
                <a:lnTo>
                  <a:pt x="0" y="153669"/>
                </a:lnTo>
                <a:lnTo>
                  <a:pt x="0" y="156209"/>
                </a:lnTo>
                <a:lnTo>
                  <a:pt x="54610" y="156209"/>
                </a:lnTo>
                <a:lnTo>
                  <a:pt x="54610" y="153669"/>
                </a:lnTo>
                <a:close/>
              </a:path>
              <a:path w="54609" h="191770">
                <a:moveTo>
                  <a:pt x="54610" y="151129"/>
                </a:moveTo>
                <a:lnTo>
                  <a:pt x="0" y="151129"/>
                </a:lnTo>
                <a:lnTo>
                  <a:pt x="0" y="152399"/>
                </a:lnTo>
                <a:lnTo>
                  <a:pt x="54610" y="152399"/>
                </a:lnTo>
                <a:lnTo>
                  <a:pt x="54610" y="151129"/>
                </a:lnTo>
                <a:close/>
              </a:path>
              <a:path w="54609" h="191770">
                <a:moveTo>
                  <a:pt x="54610" y="147319"/>
                </a:moveTo>
                <a:lnTo>
                  <a:pt x="0" y="147319"/>
                </a:lnTo>
                <a:lnTo>
                  <a:pt x="0" y="149859"/>
                </a:lnTo>
                <a:lnTo>
                  <a:pt x="54610" y="149859"/>
                </a:lnTo>
                <a:lnTo>
                  <a:pt x="54610" y="147319"/>
                </a:lnTo>
                <a:close/>
              </a:path>
              <a:path w="54609" h="191770">
                <a:moveTo>
                  <a:pt x="54610" y="144779"/>
                </a:moveTo>
                <a:lnTo>
                  <a:pt x="0" y="144779"/>
                </a:lnTo>
                <a:lnTo>
                  <a:pt x="0" y="146049"/>
                </a:lnTo>
                <a:lnTo>
                  <a:pt x="54610" y="146049"/>
                </a:lnTo>
                <a:lnTo>
                  <a:pt x="54610" y="144779"/>
                </a:lnTo>
                <a:close/>
              </a:path>
              <a:path w="54609" h="191770">
                <a:moveTo>
                  <a:pt x="54610" y="140969"/>
                </a:moveTo>
                <a:lnTo>
                  <a:pt x="0" y="140969"/>
                </a:lnTo>
                <a:lnTo>
                  <a:pt x="0" y="143509"/>
                </a:lnTo>
                <a:lnTo>
                  <a:pt x="54610" y="143509"/>
                </a:lnTo>
                <a:lnTo>
                  <a:pt x="54610" y="140969"/>
                </a:lnTo>
                <a:close/>
              </a:path>
              <a:path w="54609" h="191770">
                <a:moveTo>
                  <a:pt x="54610" y="138429"/>
                </a:moveTo>
                <a:lnTo>
                  <a:pt x="0" y="138429"/>
                </a:lnTo>
                <a:lnTo>
                  <a:pt x="0" y="139699"/>
                </a:lnTo>
                <a:lnTo>
                  <a:pt x="54610" y="139699"/>
                </a:lnTo>
                <a:lnTo>
                  <a:pt x="54610" y="138429"/>
                </a:lnTo>
                <a:close/>
              </a:path>
              <a:path w="54609" h="191770">
                <a:moveTo>
                  <a:pt x="54610" y="134619"/>
                </a:moveTo>
                <a:lnTo>
                  <a:pt x="0" y="134619"/>
                </a:lnTo>
                <a:lnTo>
                  <a:pt x="0" y="137159"/>
                </a:lnTo>
                <a:lnTo>
                  <a:pt x="54610" y="137159"/>
                </a:lnTo>
                <a:lnTo>
                  <a:pt x="54610" y="134619"/>
                </a:lnTo>
                <a:close/>
              </a:path>
              <a:path w="54609" h="191770">
                <a:moveTo>
                  <a:pt x="54610" y="132079"/>
                </a:moveTo>
                <a:lnTo>
                  <a:pt x="0" y="132079"/>
                </a:lnTo>
                <a:lnTo>
                  <a:pt x="0" y="133349"/>
                </a:lnTo>
                <a:lnTo>
                  <a:pt x="54610" y="133349"/>
                </a:lnTo>
                <a:lnTo>
                  <a:pt x="54610" y="132079"/>
                </a:lnTo>
                <a:close/>
              </a:path>
              <a:path w="54609" h="191770">
                <a:moveTo>
                  <a:pt x="54610" y="125729"/>
                </a:moveTo>
                <a:lnTo>
                  <a:pt x="0" y="125729"/>
                </a:lnTo>
                <a:lnTo>
                  <a:pt x="0" y="130809"/>
                </a:lnTo>
                <a:lnTo>
                  <a:pt x="54610" y="130809"/>
                </a:lnTo>
                <a:lnTo>
                  <a:pt x="54610" y="125729"/>
                </a:lnTo>
                <a:close/>
              </a:path>
              <a:path w="54609" h="191770">
                <a:moveTo>
                  <a:pt x="54610" y="119379"/>
                </a:moveTo>
                <a:lnTo>
                  <a:pt x="0" y="119379"/>
                </a:lnTo>
                <a:lnTo>
                  <a:pt x="0" y="124459"/>
                </a:lnTo>
                <a:lnTo>
                  <a:pt x="54610" y="124459"/>
                </a:lnTo>
                <a:lnTo>
                  <a:pt x="54610" y="119379"/>
                </a:lnTo>
                <a:close/>
              </a:path>
              <a:path w="54609" h="191770">
                <a:moveTo>
                  <a:pt x="54610" y="113029"/>
                </a:moveTo>
                <a:lnTo>
                  <a:pt x="0" y="113029"/>
                </a:lnTo>
                <a:lnTo>
                  <a:pt x="0" y="118109"/>
                </a:lnTo>
                <a:lnTo>
                  <a:pt x="54610" y="118109"/>
                </a:lnTo>
                <a:lnTo>
                  <a:pt x="54610" y="113029"/>
                </a:lnTo>
                <a:close/>
              </a:path>
              <a:path w="54609" h="191770">
                <a:moveTo>
                  <a:pt x="54610" y="106679"/>
                </a:moveTo>
                <a:lnTo>
                  <a:pt x="0" y="106679"/>
                </a:lnTo>
                <a:lnTo>
                  <a:pt x="0" y="111759"/>
                </a:lnTo>
                <a:lnTo>
                  <a:pt x="54610" y="111759"/>
                </a:lnTo>
                <a:lnTo>
                  <a:pt x="54610" y="106679"/>
                </a:lnTo>
                <a:close/>
              </a:path>
              <a:path w="54609" h="191770">
                <a:moveTo>
                  <a:pt x="54610" y="100329"/>
                </a:moveTo>
                <a:lnTo>
                  <a:pt x="0" y="100329"/>
                </a:lnTo>
                <a:lnTo>
                  <a:pt x="0" y="105409"/>
                </a:lnTo>
                <a:lnTo>
                  <a:pt x="54610" y="105409"/>
                </a:lnTo>
                <a:lnTo>
                  <a:pt x="54610" y="100329"/>
                </a:lnTo>
                <a:close/>
              </a:path>
              <a:path w="54609" h="191770">
                <a:moveTo>
                  <a:pt x="54610" y="93979"/>
                </a:moveTo>
                <a:lnTo>
                  <a:pt x="0" y="93979"/>
                </a:lnTo>
                <a:lnTo>
                  <a:pt x="0" y="99059"/>
                </a:lnTo>
                <a:lnTo>
                  <a:pt x="54610" y="99059"/>
                </a:lnTo>
                <a:lnTo>
                  <a:pt x="54610" y="93979"/>
                </a:lnTo>
                <a:close/>
              </a:path>
              <a:path w="54609" h="191770">
                <a:moveTo>
                  <a:pt x="54610" y="87629"/>
                </a:moveTo>
                <a:lnTo>
                  <a:pt x="0" y="87629"/>
                </a:lnTo>
                <a:lnTo>
                  <a:pt x="0" y="92709"/>
                </a:lnTo>
                <a:lnTo>
                  <a:pt x="54610" y="92709"/>
                </a:lnTo>
                <a:lnTo>
                  <a:pt x="54610" y="87629"/>
                </a:lnTo>
                <a:close/>
              </a:path>
              <a:path w="54609" h="191770">
                <a:moveTo>
                  <a:pt x="54610" y="82549"/>
                </a:moveTo>
                <a:lnTo>
                  <a:pt x="0" y="82549"/>
                </a:lnTo>
                <a:lnTo>
                  <a:pt x="0" y="86359"/>
                </a:lnTo>
                <a:lnTo>
                  <a:pt x="54610" y="86359"/>
                </a:lnTo>
                <a:lnTo>
                  <a:pt x="54610" y="82549"/>
                </a:lnTo>
                <a:close/>
              </a:path>
              <a:path w="54609" h="191770">
                <a:moveTo>
                  <a:pt x="54610" y="76199"/>
                </a:moveTo>
                <a:lnTo>
                  <a:pt x="0" y="76199"/>
                </a:lnTo>
                <a:lnTo>
                  <a:pt x="0" y="81279"/>
                </a:lnTo>
                <a:lnTo>
                  <a:pt x="54610" y="81279"/>
                </a:lnTo>
                <a:lnTo>
                  <a:pt x="54610" y="76199"/>
                </a:lnTo>
                <a:close/>
              </a:path>
              <a:path w="54609" h="191770">
                <a:moveTo>
                  <a:pt x="54610" y="69849"/>
                </a:moveTo>
                <a:lnTo>
                  <a:pt x="0" y="69849"/>
                </a:lnTo>
                <a:lnTo>
                  <a:pt x="0" y="74929"/>
                </a:lnTo>
                <a:lnTo>
                  <a:pt x="54610" y="74929"/>
                </a:lnTo>
                <a:lnTo>
                  <a:pt x="54610" y="69849"/>
                </a:lnTo>
                <a:close/>
              </a:path>
              <a:path w="54609" h="191770">
                <a:moveTo>
                  <a:pt x="54610" y="63499"/>
                </a:moveTo>
                <a:lnTo>
                  <a:pt x="0" y="63499"/>
                </a:lnTo>
                <a:lnTo>
                  <a:pt x="0" y="68579"/>
                </a:lnTo>
                <a:lnTo>
                  <a:pt x="54610" y="68579"/>
                </a:lnTo>
                <a:lnTo>
                  <a:pt x="54610" y="63499"/>
                </a:lnTo>
                <a:close/>
              </a:path>
              <a:path w="54609" h="191770">
                <a:moveTo>
                  <a:pt x="54610" y="57149"/>
                </a:moveTo>
                <a:lnTo>
                  <a:pt x="0" y="57149"/>
                </a:lnTo>
                <a:lnTo>
                  <a:pt x="0" y="62229"/>
                </a:lnTo>
                <a:lnTo>
                  <a:pt x="54610" y="62229"/>
                </a:lnTo>
                <a:lnTo>
                  <a:pt x="54610" y="57149"/>
                </a:lnTo>
                <a:close/>
              </a:path>
              <a:path w="54609" h="191770">
                <a:moveTo>
                  <a:pt x="54610" y="50799"/>
                </a:moveTo>
                <a:lnTo>
                  <a:pt x="0" y="50799"/>
                </a:lnTo>
                <a:lnTo>
                  <a:pt x="0" y="55879"/>
                </a:lnTo>
                <a:lnTo>
                  <a:pt x="54610" y="55879"/>
                </a:lnTo>
                <a:lnTo>
                  <a:pt x="54610" y="50799"/>
                </a:lnTo>
                <a:close/>
              </a:path>
              <a:path w="54609" h="191770">
                <a:moveTo>
                  <a:pt x="54610" y="44449"/>
                </a:moveTo>
                <a:lnTo>
                  <a:pt x="0" y="44449"/>
                </a:lnTo>
                <a:lnTo>
                  <a:pt x="0" y="49529"/>
                </a:lnTo>
                <a:lnTo>
                  <a:pt x="54610" y="49529"/>
                </a:lnTo>
                <a:lnTo>
                  <a:pt x="54610" y="44449"/>
                </a:lnTo>
                <a:close/>
              </a:path>
              <a:path w="54609" h="191770">
                <a:moveTo>
                  <a:pt x="54610" y="38099"/>
                </a:moveTo>
                <a:lnTo>
                  <a:pt x="0" y="38099"/>
                </a:lnTo>
                <a:lnTo>
                  <a:pt x="0" y="43179"/>
                </a:lnTo>
                <a:lnTo>
                  <a:pt x="54610" y="43179"/>
                </a:lnTo>
                <a:lnTo>
                  <a:pt x="54610" y="38099"/>
                </a:lnTo>
                <a:close/>
              </a:path>
              <a:path w="54609" h="191770">
                <a:moveTo>
                  <a:pt x="54610" y="31749"/>
                </a:moveTo>
                <a:lnTo>
                  <a:pt x="0" y="31749"/>
                </a:lnTo>
                <a:lnTo>
                  <a:pt x="0" y="36829"/>
                </a:lnTo>
                <a:lnTo>
                  <a:pt x="54610" y="36829"/>
                </a:lnTo>
                <a:lnTo>
                  <a:pt x="54610" y="31749"/>
                </a:lnTo>
                <a:close/>
              </a:path>
              <a:path w="54609" h="191770">
                <a:moveTo>
                  <a:pt x="54610" y="25399"/>
                </a:moveTo>
                <a:lnTo>
                  <a:pt x="0" y="25399"/>
                </a:lnTo>
                <a:lnTo>
                  <a:pt x="0" y="30479"/>
                </a:lnTo>
                <a:lnTo>
                  <a:pt x="54610" y="30479"/>
                </a:lnTo>
                <a:lnTo>
                  <a:pt x="54610" y="25399"/>
                </a:lnTo>
                <a:close/>
              </a:path>
              <a:path w="54609" h="191770">
                <a:moveTo>
                  <a:pt x="54610" y="19049"/>
                </a:moveTo>
                <a:lnTo>
                  <a:pt x="0" y="19049"/>
                </a:lnTo>
                <a:lnTo>
                  <a:pt x="0" y="24129"/>
                </a:lnTo>
                <a:lnTo>
                  <a:pt x="54610" y="24129"/>
                </a:lnTo>
                <a:lnTo>
                  <a:pt x="54610" y="19049"/>
                </a:lnTo>
                <a:close/>
              </a:path>
              <a:path w="54609" h="191770">
                <a:moveTo>
                  <a:pt x="54610" y="12699"/>
                </a:moveTo>
                <a:lnTo>
                  <a:pt x="0" y="12699"/>
                </a:lnTo>
                <a:lnTo>
                  <a:pt x="0" y="17779"/>
                </a:lnTo>
                <a:lnTo>
                  <a:pt x="54610" y="17779"/>
                </a:lnTo>
                <a:lnTo>
                  <a:pt x="54610" y="12699"/>
                </a:lnTo>
                <a:close/>
              </a:path>
              <a:path w="54609" h="191770">
                <a:moveTo>
                  <a:pt x="54610" y="6349"/>
                </a:moveTo>
                <a:lnTo>
                  <a:pt x="0" y="6349"/>
                </a:lnTo>
                <a:lnTo>
                  <a:pt x="0" y="11429"/>
                </a:lnTo>
                <a:lnTo>
                  <a:pt x="54610" y="11429"/>
                </a:lnTo>
                <a:lnTo>
                  <a:pt x="54610" y="6349"/>
                </a:lnTo>
                <a:close/>
              </a:path>
              <a:path w="54609" h="191770">
                <a:moveTo>
                  <a:pt x="54610" y="0"/>
                </a:moveTo>
                <a:lnTo>
                  <a:pt x="0" y="0"/>
                </a:lnTo>
                <a:lnTo>
                  <a:pt x="0" y="5079"/>
                </a:lnTo>
                <a:lnTo>
                  <a:pt x="54610" y="5079"/>
                </a:lnTo>
                <a:lnTo>
                  <a:pt x="54610" y="0"/>
                </a:lnTo>
                <a:close/>
              </a:path>
            </a:pathLst>
          </a:custGeom>
          <a:solidFill>
            <a:srgbClr val="1D5B1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6981825" y="5632132"/>
            <a:ext cx="40958" cy="146685"/>
          </a:xfrm>
          <a:custGeom>
            <a:avLst/>
            <a:gdLst/>
            <a:ahLst/>
            <a:cxnLst/>
            <a:rect l="l" t="t" r="r" b="b"/>
            <a:pathLst>
              <a:path w="54609" h="195579">
                <a:moveTo>
                  <a:pt x="35559" y="191769"/>
                </a:moveTo>
                <a:lnTo>
                  <a:pt x="0" y="191769"/>
                </a:lnTo>
                <a:lnTo>
                  <a:pt x="0" y="194309"/>
                </a:lnTo>
                <a:lnTo>
                  <a:pt x="10160" y="194309"/>
                </a:lnTo>
                <a:lnTo>
                  <a:pt x="10160" y="195579"/>
                </a:lnTo>
                <a:lnTo>
                  <a:pt x="22859" y="195579"/>
                </a:lnTo>
                <a:lnTo>
                  <a:pt x="22859" y="193039"/>
                </a:lnTo>
                <a:lnTo>
                  <a:pt x="35559" y="193039"/>
                </a:lnTo>
                <a:lnTo>
                  <a:pt x="35559" y="191769"/>
                </a:lnTo>
                <a:close/>
              </a:path>
              <a:path w="54609" h="195579">
                <a:moveTo>
                  <a:pt x="54609" y="189229"/>
                </a:moveTo>
                <a:lnTo>
                  <a:pt x="0" y="189229"/>
                </a:lnTo>
                <a:lnTo>
                  <a:pt x="0" y="190499"/>
                </a:lnTo>
                <a:lnTo>
                  <a:pt x="48259" y="190499"/>
                </a:lnTo>
                <a:lnTo>
                  <a:pt x="48259" y="191769"/>
                </a:lnTo>
                <a:lnTo>
                  <a:pt x="54609" y="191769"/>
                </a:lnTo>
                <a:lnTo>
                  <a:pt x="54609" y="189229"/>
                </a:lnTo>
                <a:close/>
              </a:path>
              <a:path w="54609" h="195579">
                <a:moveTo>
                  <a:pt x="54609" y="185419"/>
                </a:moveTo>
                <a:lnTo>
                  <a:pt x="0" y="185419"/>
                </a:lnTo>
                <a:lnTo>
                  <a:pt x="0" y="187959"/>
                </a:lnTo>
                <a:lnTo>
                  <a:pt x="54609" y="187959"/>
                </a:lnTo>
                <a:lnTo>
                  <a:pt x="54609" y="185419"/>
                </a:lnTo>
                <a:close/>
              </a:path>
              <a:path w="54609" h="195579">
                <a:moveTo>
                  <a:pt x="54609" y="182879"/>
                </a:moveTo>
                <a:lnTo>
                  <a:pt x="0" y="182879"/>
                </a:lnTo>
                <a:lnTo>
                  <a:pt x="0" y="184149"/>
                </a:lnTo>
                <a:lnTo>
                  <a:pt x="54609" y="184149"/>
                </a:lnTo>
                <a:lnTo>
                  <a:pt x="54609" y="182879"/>
                </a:lnTo>
                <a:close/>
              </a:path>
              <a:path w="54609" h="195579">
                <a:moveTo>
                  <a:pt x="54609" y="179069"/>
                </a:moveTo>
                <a:lnTo>
                  <a:pt x="0" y="179069"/>
                </a:lnTo>
                <a:lnTo>
                  <a:pt x="0" y="181609"/>
                </a:lnTo>
                <a:lnTo>
                  <a:pt x="54609" y="181609"/>
                </a:lnTo>
                <a:lnTo>
                  <a:pt x="54609" y="179069"/>
                </a:lnTo>
                <a:close/>
              </a:path>
              <a:path w="54609" h="195579">
                <a:moveTo>
                  <a:pt x="54609" y="176529"/>
                </a:moveTo>
                <a:lnTo>
                  <a:pt x="0" y="176529"/>
                </a:lnTo>
                <a:lnTo>
                  <a:pt x="0" y="177799"/>
                </a:lnTo>
                <a:lnTo>
                  <a:pt x="54609" y="177799"/>
                </a:lnTo>
                <a:lnTo>
                  <a:pt x="54609" y="176529"/>
                </a:lnTo>
                <a:close/>
              </a:path>
              <a:path w="54609" h="195579">
                <a:moveTo>
                  <a:pt x="54609" y="172719"/>
                </a:moveTo>
                <a:lnTo>
                  <a:pt x="0" y="172719"/>
                </a:lnTo>
                <a:lnTo>
                  <a:pt x="0" y="175259"/>
                </a:lnTo>
                <a:lnTo>
                  <a:pt x="54609" y="175259"/>
                </a:lnTo>
                <a:lnTo>
                  <a:pt x="54609" y="172719"/>
                </a:lnTo>
                <a:close/>
              </a:path>
              <a:path w="54609" h="195579">
                <a:moveTo>
                  <a:pt x="54609" y="170179"/>
                </a:moveTo>
                <a:lnTo>
                  <a:pt x="0" y="170179"/>
                </a:lnTo>
                <a:lnTo>
                  <a:pt x="0" y="171449"/>
                </a:lnTo>
                <a:lnTo>
                  <a:pt x="54609" y="171449"/>
                </a:lnTo>
                <a:lnTo>
                  <a:pt x="54609" y="170179"/>
                </a:lnTo>
                <a:close/>
              </a:path>
              <a:path w="54609" h="195579">
                <a:moveTo>
                  <a:pt x="54609" y="166369"/>
                </a:moveTo>
                <a:lnTo>
                  <a:pt x="0" y="166369"/>
                </a:lnTo>
                <a:lnTo>
                  <a:pt x="0" y="168909"/>
                </a:lnTo>
                <a:lnTo>
                  <a:pt x="54609" y="168909"/>
                </a:lnTo>
                <a:lnTo>
                  <a:pt x="54609" y="166369"/>
                </a:lnTo>
                <a:close/>
              </a:path>
              <a:path w="54609" h="195579">
                <a:moveTo>
                  <a:pt x="54609" y="163829"/>
                </a:moveTo>
                <a:lnTo>
                  <a:pt x="0" y="163829"/>
                </a:lnTo>
                <a:lnTo>
                  <a:pt x="0" y="165099"/>
                </a:lnTo>
                <a:lnTo>
                  <a:pt x="54609" y="165099"/>
                </a:lnTo>
                <a:lnTo>
                  <a:pt x="54609" y="163829"/>
                </a:lnTo>
                <a:close/>
              </a:path>
              <a:path w="54609" h="195579">
                <a:moveTo>
                  <a:pt x="54609" y="160019"/>
                </a:moveTo>
                <a:lnTo>
                  <a:pt x="0" y="160019"/>
                </a:lnTo>
                <a:lnTo>
                  <a:pt x="0" y="162559"/>
                </a:lnTo>
                <a:lnTo>
                  <a:pt x="54609" y="162559"/>
                </a:lnTo>
                <a:lnTo>
                  <a:pt x="54609" y="160019"/>
                </a:lnTo>
                <a:close/>
              </a:path>
              <a:path w="54609" h="195579">
                <a:moveTo>
                  <a:pt x="54609" y="157479"/>
                </a:moveTo>
                <a:lnTo>
                  <a:pt x="0" y="157479"/>
                </a:lnTo>
                <a:lnTo>
                  <a:pt x="0" y="158749"/>
                </a:lnTo>
                <a:lnTo>
                  <a:pt x="54609" y="158749"/>
                </a:lnTo>
                <a:lnTo>
                  <a:pt x="54609" y="157479"/>
                </a:lnTo>
                <a:close/>
              </a:path>
              <a:path w="54609" h="195579">
                <a:moveTo>
                  <a:pt x="54609" y="153669"/>
                </a:moveTo>
                <a:lnTo>
                  <a:pt x="0" y="153669"/>
                </a:lnTo>
                <a:lnTo>
                  <a:pt x="0" y="156209"/>
                </a:lnTo>
                <a:lnTo>
                  <a:pt x="54609" y="156209"/>
                </a:lnTo>
                <a:lnTo>
                  <a:pt x="54609" y="153669"/>
                </a:lnTo>
                <a:close/>
              </a:path>
              <a:path w="54609" h="195579">
                <a:moveTo>
                  <a:pt x="54609" y="151129"/>
                </a:moveTo>
                <a:lnTo>
                  <a:pt x="0" y="151129"/>
                </a:lnTo>
                <a:lnTo>
                  <a:pt x="0" y="152399"/>
                </a:lnTo>
                <a:lnTo>
                  <a:pt x="54609" y="152399"/>
                </a:lnTo>
                <a:lnTo>
                  <a:pt x="54609" y="151129"/>
                </a:lnTo>
                <a:close/>
              </a:path>
              <a:path w="54609" h="195579">
                <a:moveTo>
                  <a:pt x="54609" y="147319"/>
                </a:moveTo>
                <a:lnTo>
                  <a:pt x="0" y="147319"/>
                </a:lnTo>
                <a:lnTo>
                  <a:pt x="0" y="149859"/>
                </a:lnTo>
                <a:lnTo>
                  <a:pt x="54609" y="149859"/>
                </a:lnTo>
                <a:lnTo>
                  <a:pt x="54609" y="147319"/>
                </a:lnTo>
                <a:close/>
              </a:path>
              <a:path w="54609" h="195579">
                <a:moveTo>
                  <a:pt x="54609" y="144779"/>
                </a:moveTo>
                <a:lnTo>
                  <a:pt x="0" y="144779"/>
                </a:lnTo>
                <a:lnTo>
                  <a:pt x="0" y="146049"/>
                </a:lnTo>
                <a:lnTo>
                  <a:pt x="54609" y="146049"/>
                </a:lnTo>
                <a:lnTo>
                  <a:pt x="54609" y="144779"/>
                </a:lnTo>
                <a:close/>
              </a:path>
              <a:path w="54609" h="195579">
                <a:moveTo>
                  <a:pt x="54609" y="140969"/>
                </a:moveTo>
                <a:lnTo>
                  <a:pt x="0" y="140969"/>
                </a:lnTo>
                <a:lnTo>
                  <a:pt x="0" y="143509"/>
                </a:lnTo>
                <a:lnTo>
                  <a:pt x="54609" y="143509"/>
                </a:lnTo>
                <a:lnTo>
                  <a:pt x="54609" y="140969"/>
                </a:lnTo>
                <a:close/>
              </a:path>
              <a:path w="54609" h="195579">
                <a:moveTo>
                  <a:pt x="54609" y="138429"/>
                </a:moveTo>
                <a:lnTo>
                  <a:pt x="0" y="138429"/>
                </a:lnTo>
                <a:lnTo>
                  <a:pt x="0" y="139699"/>
                </a:lnTo>
                <a:lnTo>
                  <a:pt x="54609" y="139699"/>
                </a:lnTo>
                <a:lnTo>
                  <a:pt x="54609" y="138429"/>
                </a:lnTo>
                <a:close/>
              </a:path>
              <a:path w="54609" h="195579">
                <a:moveTo>
                  <a:pt x="54609" y="134619"/>
                </a:moveTo>
                <a:lnTo>
                  <a:pt x="0" y="134619"/>
                </a:lnTo>
                <a:lnTo>
                  <a:pt x="0" y="137159"/>
                </a:lnTo>
                <a:lnTo>
                  <a:pt x="54609" y="137159"/>
                </a:lnTo>
                <a:lnTo>
                  <a:pt x="54609" y="134619"/>
                </a:lnTo>
                <a:close/>
              </a:path>
              <a:path w="54609" h="195579">
                <a:moveTo>
                  <a:pt x="54609" y="132079"/>
                </a:moveTo>
                <a:lnTo>
                  <a:pt x="0" y="132079"/>
                </a:lnTo>
                <a:lnTo>
                  <a:pt x="0" y="133349"/>
                </a:lnTo>
                <a:lnTo>
                  <a:pt x="54609" y="133349"/>
                </a:lnTo>
                <a:lnTo>
                  <a:pt x="54609" y="132079"/>
                </a:lnTo>
                <a:close/>
              </a:path>
              <a:path w="54609" h="195579">
                <a:moveTo>
                  <a:pt x="54609" y="125729"/>
                </a:moveTo>
                <a:lnTo>
                  <a:pt x="0" y="125729"/>
                </a:lnTo>
                <a:lnTo>
                  <a:pt x="0" y="130809"/>
                </a:lnTo>
                <a:lnTo>
                  <a:pt x="54609" y="130809"/>
                </a:lnTo>
                <a:lnTo>
                  <a:pt x="54609" y="125729"/>
                </a:lnTo>
                <a:close/>
              </a:path>
              <a:path w="54609" h="195579">
                <a:moveTo>
                  <a:pt x="54609" y="119379"/>
                </a:moveTo>
                <a:lnTo>
                  <a:pt x="0" y="119379"/>
                </a:lnTo>
                <a:lnTo>
                  <a:pt x="0" y="124459"/>
                </a:lnTo>
                <a:lnTo>
                  <a:pt x="54609" y="124459"/>
                </a:lnTo>
                <a:lnTo>
                  <a:pt x="54609" y="119379"/>
                </a:lnTo>
                <a:close/>
              </a:path>
              <a:path w="54609" h="195579">
                <a:moveTo>
                  <a:pt x="54609" y="113029"/>
                </a:moveTo>
                <a:lnTo>
                  <a:pt x="0" y="113029"/>
                </a:lnTo>
                <a:lnTo>
                  <a:pt x="0" y="118109"/>
                </a:lnTo>
                <a:lnTo>
                  <a:pt x="54609" y="118109"/>
                </a:lnTo>
                <a:lnTo>
                  <a:pt x="54609" y="113029"/>
                </a:lnTo>
                <a:close/>
              </a:path>
              <a:path w="54609" h="195579">
                <a:moveTo>
                  <a:pt x="54609" y="106679"/>
                </a:moveTo>
                <a:lnTo>
                  <a:pt x="0" y="106679"/>
                </a:lnTo>
                <a:lnTo>
                  <a:pt x="0" y="111759"/>
                </a:lnTo>
                <a:lnTo>
                  <a:pt x="54609" y="111759"/>
                </a:lnTo>
                <a:lnTo>
                  <a:pt x="54609" y="106679"/>
                </a:lnTo>
                <a:close/>
              </a:path>
              <a:path w="54609" h="195579">
                <a:moveTo>
                  <a:pt x="54609" y="100329"/>
                </a:moveTo>
                <a:lnTo>
                  <a:pt x="0" y="100329"/>
                </a:lnTo>
                <a:lnTo>
                  <a:pt x="0" y="105409"/>
                </a:lnTo>
                <a:lnTo>
                  <a:pt x="54609" y="105409"/>
                </a:lnTo>
                <a:lnTo>
                  <a:pt x="54609" y="100329"/>
                </a:lnTo>
                <a:close/>
              </a:path>
              <a:path w="54609" h="195579">
                <a:moveTo>
                  <a:pt x="54609" y="93979"/>
                </a:moveTo>
                <a:lnTo>
                  <a:pt x="0" y="93979"/>
                </a:lnTo>
                <a:lnTo>
                  <a:pt x="0" y="99059"/>
                </a:lnTo>
                <a:lnTo>
                  <a:pt x="54609" y="99059"/>
                </a:lnTo>
                <a:lnTo>
                  <a:pt x="54609" y="93979"/>
                </a:lnTo>
                <a:close/>
              </a:path>
              <a:path w="54609" h="195579">
                <a:moveTo>
                  <a:pt x="54609" y="87629"/>
                </a:moveTo>
                <a:lnTo>
                  <a:pt x="0" y="87629"/>
                </a:lnTo>
                <a:lnTo>
                  <a:pt x="0" y="92709"/>
                </a:lnTo>
                <a:lnTo>
                  <a:pt x="54609" y="92709"/>
                </a:lnTo>
                <a:lnTo>
                  <a:pt x="54609" y="87629"/>
                </a:lnTo>
                <a:close/>
              </a:path>
              <a:path w="54609" h="195579">
                <a:moveTo>
                  <a:pt x="54609" y="82549"/>
                </a:moveTo>
                <a:lnTo>
                  <a:pt x="0" y="82549"/>
                </a:lnTo>
                <a:lnTo>
                  <a:pt x="0" y="86359"/>
                </a:lnTo>
                <a:lnTo>
                  <a:pt x="54609" y="86359"/>
                </a:lnTo>
                <a:lnTo>
                  <a:pt x="54609" y="82549"/>
                </a:lnTo>
                <a:close/>
              </a:path>
              <a:path w="54609" h="195579">
                <a:moveTo>
                  <a:pt x="54609" y="76199"/>
                </a:moveTo>
                <a:lnTo>
                  <a:pt x="0" y="76199"/>
                </a:lnTo>
                <a:lnTo>
                  <a:pt x="0" y="81279"/>
                </a:lnTo>
                <a:lnTo>
                  <a:pt x="54609" y="81279"/>
                </a:lnTo>
                <a:lnTo>
                  <a:pt x="54609" y="76199"/>
                </a:lnTo>
                <a:close/>
              </a:path>
              <a:path w="54609" h="195579">
                <a:moveTo>
                  <a:pt x="54609" y="69849"/>
                </a:moveTo>
                <a:lnTo>
                  <a:pt x="0" y="69849"/>
                </a:lnTo>
                <a:lnTo>
                  <a:pt x="0" y="74929"/>
                </a:lnTo>
                <a:lnTo>
                  <a:pt x="54609" y="74929"/>
                </a:lnTo>
                <a:lnTo>
                  <a:pt x="54609" y="69849"/>
                </a:lnTo>
                <a:close/>
              </a:path>
              <a:path w="54609" h="195579">
                <a:moveTo>
                  <a:pt x="54609" y="63499"/>
                </a:moveTo>
                <a:lnTo>
                  <a:pt x="0" y="63499"/>
                </a:lnTo>
                <a:lnTo>
                  <a:pt x="0" y="68579"/>
                </a:lnTo>
                <a:lnTo>
                  <a:pt x="54609" y="68579"/>
                </a:lnTo>
                <a:lnTo>
                  <a:pt x="54609" y="63499"/>
                </a:lnTo>
                <a:close/>
              </a:path>
              <a:path w="54609" h="195579">
                <a:moveTo>
                  <a:pt x="54609" y="57149"/>
                </a:moveTo>
                <a:lnTo>
                  <a:pt x="0" y="57149"/>
                </a:lnTo>
                <a:lnTo>
                  <a:pt x="0" y="62229"/>
                </a:lnTo>
                <a:lnTo>
                  <a:pt x="54609" y="62229"/>
                </a:lnTo>
                <a:lnTo>
                  <a:pt x="54609" y="57149"/>
                </a:lnTo>
                <a:close/>
              </a:path>
              <a:path w="54609" h="195579">
                <a:moveTo>
                  <a:pt x="54609" y="50799"/>
                </a:moveTo>
                <a:lnTo>
                  <a:pt x="0" y="50799"/>
                </a:lnTo>
                <a:lnTo>
                  <a:pt x="0" y="55879"/>
                </a:lnTo>
                <a:lnTo>
                  <a:pt x="54609" y="55879"/>
                </a:lnTo>
                <a:lnTo>
                  <a:pt x="54609" y="50799"/>
                </a:lnTo>
                <a:close/>
              </a:path>
              <a:path w="54609" h="195579">
                <a:moveTo>
                  <a:pt x="54609" y="44449"/>
                </a:moveTo>
                <a:lnTo>
                  <a:pt x="0" y="44449"/>
                </a:lnTo>
                <a:lnTo>
                  <a:pt x="0" y="49529"/>
                </a:lnTo>
                <a:lnTo>
                  <a:pt x="54609" y="49529"/>
                </a:lnTo>
                <a:lnTo>
                  <a:pt x="54609" y="44449"/>
                </a:lnTo>
                <a:close/>
              </a:path>
              <a:path w="54609" h="195579">
                <a:moveTo>
                  <a:pt x="54609" y="38099"/>
                </a:moveTo>
                <a:lnTo>
                  <a:pt x="0" y="38099"/>
                </a:lnTo>
                <a:lnTo>
                  <a:pt x="0" y="43179"/>
                </a:lnTo>
                <a:lnTo>
                  <a:pt x="54609" y="43179"/>
                </a:lnTo>
                <a:lnTo>
                  <a:pt x="54609" y="38099"/>
                </a:lnTo>
                <a:close/>
              </a:path>
              <a:path w="54609" h="195579">
                <a:moveTo>
                  <a:pt x="54609" y="31749"/>
                </a:moveTo>
                <a:lnTo>
                  <a:pt x="0" y="31749"/>
                </a:lnTo>
                <a:lnTo>
                  <a:pt x="0" y="36829"/>
                </a:lnTo>
                <a:lnTo>
                  <a:pt x="54609" y="36829"/>
                </a:lnTo>
                <a:lnTo>
                  <a:pt x="54609" y="31749"/>
                </a:lnTo>
                <a:close/>
              </a:path>
              <a:path w="54609" h="195579">
                <a:moveTo>
                  <a:pt x="54609" y="25399"/>
                </a:moveTo>
                <a:lnTo>
                  <a:pt x="0" y="25399"/>
                </a:lnTo>
                <a:lnTo>
                  <a:pt x="0" y="30479"/>
                </a:lnTo>
                <a:lnTo>
                  <a:pt x="54609" y="30479"/>
                </a:lnTo>
                <a:lnTo>
                  <a:pt x="54609" y="25399"/>
                </a:lnTo>
                <a:close/>
              </a:path>
              <a:path w="54609" h="195579">
                <a:moveTo>
                  <a:pt x="54609" y="19049"/>
                </a:moveTo>
                <a:lnTo>
                  <a:pt x="0" y="19049"/>
                </a:lnTo>
                <a:lnTo>
                  <a:pt x="0" y="24129"/>
                </a:lnTo>
                <a:lnTo>
                  <a:pt x="54609" y="24129"/>
                </a:lnTo>
                <a:lnTo>
                  <a:pt x="54609" y="19049"/>
                </a:lnTo>
                <a:close/>
              </a:path>
              <a:path w="54609" h="195579">
                <a:moveTo>
                  <a:pt x="54609" y="12699"/>
                </a:moveTo>
                <a:lnTo>
                  <a:pt x="0" y="12699"/>
                </a:lnTo>
                <a:lnTo>
                  <a:pt x="0" y="17779"/>
                </a:lnTo>
                <a:lnTo>
                  <a:pt x="54609" y="17779"/>
                </a:lnTo>
                <a:lnTo>
                  <a:pt x="54609" y="12699"/>
                </a:lnTo>
                <a:close/>
              </a:path>
              <a:path w="54609" h="195579">
                <a:moveTo>
                  <a:pt x="54609" y="6349"/>
                </a:moveTo>
                <a:lnTo>
                  <a:pt x="0" y="6349"/>
                </a:lnTo>
                <a:lnTo>
                  <a:pt x="0" y="11429"/>
                </a:lnTo>
                <a:lnTo>
                  <a:pt x="54609" y="11429"/>
                </a:lnTo>
                <a:lnTo>
                  <a:pt x="54609" y="6349"/>
                </a:lnTo>
                <a:close/>
              </a:path>
              <a:path w="54609" h="195579">
                <a:moveTo>
                  <a:pt x="54609" y="0"/>
                </a:moveTo>
                <a:lnTo>
                  <a:pt x="30479" y="0"/>
                </a:lnTo>
                <a:lnTo>
                  <a:pt x="30479" y="1269"/>
                </a:lnTo>
                <a:lnTo>
                  <a:pt x="0" y="1269"/>
                </a:lnTo>
                <a:lnTo>
                  <a:pt x="0" y="5079"/>
                </a:lnTo>
                <a:lnTo>
                  <a:pt x="54609" y="5079"/>
                </a:lnTo>
                <a:lnTo>
                  <a:pt x="54609" y="0"/>
                </a:lnTo>
                <a:close/>
              </a:path>
            </a:pathLst>
          </a:custGeom>
          <a:solidFill>
            <a:srgbClr val="1D5C1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6940867" y="5633084"/>
            <a:ext cx="40958" cy="150495"/>
          </a:xfrm>
          <a:custGeom>
            <a:avLst/>
            <a:gdLst/>
            <a:ahLst/>
            <a:cxnLst/>
            <a:rect l="l" t="t" r="r" b="b"/>
            <a:pathLst>
              <a:path w="54609" h="200659">
                <a:moveTo>
                  <a:pt x="26670" y="196850"/>
                </a:moveTo>
                <a:lnTo>
                  <a:pt x="0" y="196850"/>
                </a:lnTo>
                <a:lnTo>
                  <a:pt x="0" y="199390"/>
                </a:lnTo>
                <a:lnTo>
                  <a:pt x="1269" y="199390"/>
                </a:lnTo>
                <a:lnTo>
                  <a:pt x="1269" y="200660"/>
                </a:lnTo>
                <a:lnTo>
                  <a:pt x="13970" y="200660"/>
                </a:lnTo>
                <a:lnTo>
                  <a:pt x="13970" y="198120"/>
                </a:lnTo>
                <a:lnTo>
                  <a:pt x="26670" y="198120"/>
                </a:lnTo>
                <a:lnTo>
                  <a:pt x="26670" y="196850"/>
                </a:lnTo>
                <a:close/>
              </a:path>
              <a:path w="54609" h="200659">
                <a:moveTo>
                  <a:pt x="52069" y="194310"/>
                </a:moveTo>
                <a:lnTo>
                  <a:pt x="0" y="194310"/>
                </a:lnTo>
                <a:lnTo>
                  <a:pt x="0" y="195580"/>
                </a:lnTo>
                <a:lnTo>
                  <a:pt x="39369" y="195580"/>
                </a:lnTo>
                <a:lnTo>
                  <a:pt x="39369" y="196850"/>
                </a:lnTo>
                <a:lnTo>
                  <a:pt x="52069" y="196850"/>
                </a:lnTo>
                <a:lnTo>
                  <a:pt x="52069" y="194310"/>
                </a:lnTo>
                <a:close/>
              </a:path>
              <a:path w="54609" h="200659">
                <a:moveTo>
                  <a:pt x="54609" y="190500"/>
                </a:moveTo>
                <a:lnTo>
                  <a:pt x="0" y="190500"/>
                </a:lnTo>
                <a:lnTo>
                  <a:pt x="0" y="193040"/>
                </a:lnTo>
                <a:lnTo>
                  <a:pt x="54609" y="193040"/>
                </a:lnTo>
                <a:lnTo>
                  <a:pt x="54609" y="190500"/>
                </a:lnTo>
                <a:close/>
              </a:path>
              <a:path w="54609" h="200659">
                <a:moveTo>
                  <a:pt x="54609" y="187960"/>
                </a:moveTo>
                <a:lnTo>
                  <a:pt x="0" y="187960"/>
                </a:lnTo>
                <a:lnTo>
                  <a:pt x="0" y="189230"/>
                </a:lnTo>
                <a:lnTo>
                  <a:pt x="54609" y="189230"/>
                </a:lnTo>
                <a:lnTo>
                  <a:pt x="54609" y="187960"/>
                </a:lnTo>
                <a:close/>
              </a:path>
              <a:path w="54609" h="200659">
                <a:moveTo>
                  <a:pt x="54609" y="184150"/>
                </a:moveTo>
                <a:lnTo>
                  <a:pt x="0" y="184150"/>
                </a:lnTo>
                <a:lnTo>
                  <a:pt x="0" y="186690"/>
                </a:lnTo>
                <a:lnTo>
                  <a:pt x="54609" y="186690"/>
                </a:lnTo>
                <a:lnTo>
                  <a:pt x="54609" y="184150"/>
                </a:lnTo>
                <a:close/>
              </a:path>
              <a:path w="54609" h="200659">
                <a:moveTo>
                  <a:pt x="54609" y="181610"/>
                </a:moveTo>
                <a:lnTo>
                  <a:pt x="0" y="181610"/>
                </a:lnTo>
                <a:lnTo>
                  <a:pt x="0" y="182880"/>
                </a:lnTo>
                <a:lnTo>
                  <a:pt x="54609" y="182880"/>
                </a:lnTo>
                <a:lnTo>
                  <a:pt x="54609" y="181610"/>
                </a:lnTo>
                <a:close/>
              </a:path>
              <a:path w="54609" h="200659">
                <a:moveTo>
                  <a:pt x="54609" y="177800"/>
                </a:moveTo>
                <a:lnTo>
                  <a:pt x="0" y="177800"/>
                </a:lnTo>
                <a:lnTo>
                  <a:pt x="0" y="180340"/>
                </a:lnTo>
                <a:lnTo>
                  <a:pt x="54609" y="180340"/>
                </a:lnTo>
                <a:lnTo>
                  <a:pt x="54609" y="177800"/>
                </a:lnTo>
                <a:close/>
              </a:path>
              <a:path w="54609" h="200659">
                <a:moveTo>
                  <a:pt x="54609" y="175260"/>
                </a:moveTo>
                <a:lnTo>
                  <a:pt x="0" y="175260"/>
                </a:lnTo>
                <a:lnTo>
                  <a:pt x="0" y="176530"/>
                </a:lnTo>
                <a:lnTo>
                  <a:pt x="54609" y="176530"/>
                </a:lnTo>
                <a:lnTo>
                  <a:pt x="54609" y="175260"/>
                </a:lnTo>
                <a:close/>
              </a:path>
              <a:path w="54609" h="200659">
                <a:moveTo>
                  <a:pt x="54609" y="171450"/>
                </a:moveTo>
                <a:lnTo>
                  <a:pt x="0" y="171450"/>
                </a:lnTo>
                <a:lnTo>
                  <a:pt x="0" y="173990"/>
                </a:lnTo>
                <a:lnTo>
                  <a:pt x="54609" y="173990"/>
                </a:lnTo>
                <a:lnTo>
                  <a:pt x="54609" y="171450"/>
                </a:lnTo>
                <a:close/>
              </a:path>
              <a:path w="54609" h="200659">
                <a:moveTo>
                  <a:pt x="54609" y="168910"/>
                </a:moveTo>
                <a:lnTo>
                  <a:pt x="0" y="168910"/>
                </a:lnTo>
                <a:lnTo>
                  <a:pt x="0" y="170180"/>
                </a:lnTo>
                <a:lnTo>
                  <a:pt x="54609" y="170180"/>
                </a:lnTo>
                <a:lnTo>
                  <a:pt x="54609" y="168910"/>
                </a:lnTo>
                <a:close/>
              </a:path>
              <a:path w="54609" h="200659">
                <a:moveTo>
                  <a:pt x="54609" y="165100"/>
                </a:moveTo>
                <a:lnTo>
                  <a:pt x="0" y="165100"/>
                </a:lnTo>
                <a:lnTo>
                  <a:pt x="0" y="167640"/>
                </a:lnTo>
                <a:lnTo>
                  <a:pt x="54609" y="167640"/>
                </a:lnTo>
                <a:lnTo>
                  <a:pt x="54609" y="165100"/>
                </a:lnTo>
                <a:close/>
              </a:path>
              <a:path w="54609" h="200659">
                <a:moveTo>
                  <a:pt x="54609" y="162560"/>
                </a:moveTo>
                <a:lnTo>
                  <a:pt x="0" y="162560"/>
                </a:lnTo>
                <a:lnTo>
                  <a:pt x="0" y="163830"/>
                </a:lnTo>
                <a:lnTo>
                  <a:pt x="54609" y="163830"/>
                </a:lnTo>
                <a:lnTo>
                  <a:pt x="54609" y="162560"/>
                </a:lnTo>
                <a:close/>
              </a:path>
              <a:path w="54609" h="200659">
                <a:moveTo>
                  <a:pt x="54609" y="158750"/>
                </a:moveTo>
                <a:lnTo>
                  <a:pt x="0" y="158750"/>
                </a:lnTo>
                <a:lnTo>
                  <a:pt x="0" y="161290"/>
                </a:lnTo>
                <a:lnTo>
                  <a:pt x="54609" y="161290"/>
                </a:lnTo>
                <a:lnTo>
                  <a:pt x="54609" y="158750"/>
                </a:lnTo>
                <a:close/>
              </a:path>
              <a:path w="54609" h="200659">
                <a:moveTo>
                  <a:pt x="54609" y="156210"/>
                </a:moveTo>
                <a:lnTo>
                  <a:pt x="0" y="156210"/>
                </a:lnTo>
                <a:lnTo>
                  <a:pt x="0" y="157480"/>
                </a:lnTo>
                <a:lnTo>
                  <a:pt x="54609" y="157480"/>
                </a:lnTo>
                <a:lnTo>
                  <a:pt x="54609" y="156210"/>
                </a:lnTo>
                <a:close/>
              </a:path>
              <a:path w="54609" h="200659">
                <a:moveTo>
                  <a:pt x="54609" y="152400"/>
                </a:moveTo>
                <a:lnTo>
                  <a:pt x="0" y="152400"/>
                </a:lnTo>
                <a:lnTo>
                  <a:pt x="0" y="154940"/>
                </a:lnTo>
                <a:lnTo>
                  <a:pt x="54609" y="154940"/>
                </a:lnTo>
                <a:lnTo>
                  <a:pt x="54609" y="152400"/>
                </a:lnTo>
                <a:close/>
              </a:path>
              <a:path w="54609" h="200659">
                <a:moveTo>
                  <a:pt x="54609" y="149860"/>
                </a:moveTo>
                <a:lnTo>
                  <a:pt x="0" y="149860"/>
                </a:lnTo>
                <a:lnTo>
                  <a:pt x="0" y="151130"/>
                </a:lnTo>
                <a:lnTo>
                  <a:pt x="54609" y="151130"/>
                </a:lnTo>
                <a:lnTo>
                  <a:pt x="54609" y="149860"/>
                </a:lnTo>
                <a:close/>
              </a:path>
              <a:path w="54609" h="200659">
                <a:moveTo>
                  <a:pt x="54609" y="146050"/>
                </a:moveTo>
                <a:lnTo>
                  <a:pt x="0" y="146050"/>
                </a:lnTo>
                <a:lnTo>
                  <a:pt x="0" y="148590"/>
                </a:lnTo>
                <a:lnTo>
                  <a:pt x="54609" y="148590"/>
                </a:lnTo>
                <a:lnTo>
                  <a:pt x="54609" y="146050"/>
                </a:lnTo>
                <a:close/>
              </a:path>
              <a:path w="54609" h="200659">
                <a:moveTo>
                  <a:pt x="54609" y="143510"/>
                </a:moveTo>
                <a:lnTo>
                  <a:pt x="0" y="143510"/>
                </a:lnTo>
                <a:lnTo>
                  <a:pt x="0" y="144780"/>
                </a:lnTo>
                <a:lnTo>
                  <a:pt x="54609" y="144780"/>
                </a:lnTo>
                <a:lnTo>
                  <a:pt x="54609" y="143510"/>
                </a:lnTo>
                <a:close/>
              </a:path>
              <a:path w="54609" h="200659">
                <a:moveTo>
                  <a:pt x="54609" y="139700"/>
                </a:moveTo>
                <a:lnTo>
                  <a:pt x="0" y="139700"/>
                </a:lnTo>
                <a:lnTo>
                  <a:pt x="0" y="142240"/>
                </a:lnTo>
                <a:lnTo>
                  <a:pt x="54609" y="142240"/>
                </a:lnTo>
                <a:lnTo>
                  <a:pt x="54609" y="139700"/>
                </a:lnTo>
                <a:close/>
              </a:path>
              <a:path w="54609" h="200659">
                <a:moveTo>
                  <a:pt x="54609" y="137160"/>
                </a:moveTo>
                <a:lnTo>
                  <a:pt x="0" y="137160"/>
                </a:lnTo>
                <a:lnTo>
                  <a:pt x="0" y="138430"/>
                </a:lnTo>
                <a:lnTo>
                  <a:pt x="54609" y="138430"/>
                </a:lnTo>
                <a:lnTo>
                  <a:pt x="54609" y="137160"/>
                </a:lnTo>
                <a:close/>
              </a:path>
              <a:path w="54609" h="200659">
                <a:moveTo>
                  <a:pt x="54609" y="133350"/>
                </a:moveTo>
                <a:lnTo>
                  <a:pt x="0" y="133350"/>
                </a:lnTo>
                <a:lnTo>
                  <a:pt x="0" y="135890"/>
                </a:lnTo>
                <a:lnTo>
                  <a:pt x="54609" y="135890"/>
                </a:lnTo>
                <a:lnTo>
                  <a:pt x="54609" y="133350"/>
                </a:lnTo>
                <a:close/>
              </a:path>
              <a:path w="54609" h="200659">
                <a:moveTo>
                  <a:pt x="54609" y="130810"/>
                </a:moveTo>
                <a:lnTo>
                  <a:pt x="0" y="130810"/>
                </a:lnTo>
                <a:lnTo>
                  <a:pt x="0" y="132080"/>
                </a:lnTo>
                <a:lnTo>
                  <a:pt x="54609" y="132080"/>
                </a:lnTo>
                <a:lnTo>
                  <a:pt x="54609" y="130810"/>
                </a:lnTo>
                <a:close/>
              </a:path>
              <a:path w="54609" h="200659">
                <a:moveTo>
                  <a:pt x="54609" y="124460"/>
                </a:moveTo>
                <a:lnTo>
                  <a:pt x="0" y="124460"/>
                </a:lnTo>
                <a:lnTo>
                  <a:pt x="0" y="129540"/>
                </a:lnTo>
                <a:lnTo>
                  <a:pt x="54609" y="129540"/>
                </a:lnTo>
                <a:lnTo>
                  <a:pt x="54609" y="124460"/>
                </a:lnTo>
                <a:close/>
              </a:path>
              <a:path w="54609" h="200659">
                <a:moveTo>
                  <a:pt x="54609" y="118110"/>
                </a:moveTo>
                <a:lnTo>
                  <a:pt x="0" y="118110"/>
                </a:lnTo>
                <a:lnTo>
                  <a:pt x="0" y="123190"/>
                </a:lnTo>
                <a:lnTo>
                  <a:pt x="54609" y="123190"/>
                </a:lnTo>
                <a:lnTo>
                  <a:pt x="54609" y="118110"/>
                </a:lnTo>
                <a:close/>
              </a:path>
              <a:path w="54609" h="200659">
                <a:moveTo>
                  <a:pt x="54609" y="111760"/>
                </a:moveTo>
                <a:lnTo>
                  <a:pt x="0" y="111760"/>
                </a:lnTo>
                <a:lnTo>
                  <a:pt x="0" y="116840"/>
                </a:lnTo>
                <a:lnTo>
                  <a:pt x="54609" y="116840"/>
                </a:lnTo>
                <a:lnTo>
                  <a:pt x="54609" y="111760"/>
                </a:lnTo>
                <a:close/>
              </a:path>
              <a:path w="54609" h="200659">
                <a:moveTo>
                  <a:pt x="54609" y="105410"/>
                </a:moveTo>
                <a:lnTo>
                  <a:pt x="0" y="105410"/>
                </a:lnTo>
                <a:lnTo>
                  <a:pt x="0" y="110490"/>
                </a:lnTo>
                <a:lnTo>
                  <a:pt x="54609" y="110490"/>
                </a:lnTo>
                <a:lnTo>
                  <a:pt x="54609" y="105410"/>
                </a:lnTo>
                <a:close/>
              </a:path>
              <a:path w="54609" h="200659">
                <a:moveTo>
                  <a:pt x="54609" y="99060"/>
                </a:moveTo>
                <a:lnTo>
                  <a:pt x="0" y="99060"/>
                </a:lnTo>
                <a:lnTo>
                  <a:pt x="0" y="104140"/>
                </a:lnTo>
                <a:lnTo>
                  <a:pt x="54609" y="104140"/>
                </a:lnTo>
                <a:lnTo>
                  <a:pt x="54609" y="99060"/>
                </a:lnTo>
                <a:close/>
              </a:path>
              <a:path w="54609" h="200659">
                <a:moveTo>
                  <a:pt x="54609" y="92710"/>
                </a:moveTo>
                <a:lnTo>
                  <a:pt x="0" y="92710"/>
                </a:lnTo>
                <a:lnTo>
                  <a:pt x="0" y="97790"/>
                </a:lnTo>
                <a:lnTo>
                  <a:pt x="54609" y="97790"/>
                </a:lnTo>
                <a:lnTo>
                  <a:pt x="54609" y="92710"/>
                </a:lnTo>
                <a:close/>
              </a:path>
              <a:path w="54609" h="200659">
                <a:moveTo>
                  <a:pt x="54609" y="86360"/>
                </a:moveTo>
                <a:lnTo>
                  <a:pt x="0" y="86360"/>
                </a:lnTo>
                <a:lnTo>
                  <a:pt x="0" y="91440"/>
                </a:lnTo>
                <a:lnTo>
                  <a:pt x="54609" y="91440"/>
                </a:lnTo>
                <a:lnTo>
                  <a:pt x="54609" y="86360"/>
                </a:lnTo>
                <a:close/>
              </a:path>
              <a:path w="54609" h="200659">
                <a:moveTo>
                  <a:pt x="54609" y="81280"/>
                </a:moveTo>
                <a:lnTo>
                  <a:pt x="0" y="81280"/>
                </a:lnTo>
                <a:lnTo>
                  <a:pt x="0" y="85090"/>
                </a:lnTo>
                <a:lnTo>
                  <a:pt x="54609" y="85090"/>
                </a:lnTo>
                <a:lnTo>
                  <a:pt x="54609" y="81280"/>
                </a:lnTo>
                <a:close/>
              </a:path>
              <a:path w="54609" h="200659">
                <a:moveTo>
                  <a:pt x="54609" y="74930"/>
                </a:moveTo>
                <a:lnTo>
                  <a:pt x="0" y="74930"/>
                </a:lnTo>
                <a:lnTo>
                  <a:pt x="0" y="80010"/>
                </a:lnTo>
                <a:lnTo>
                  <a:pt x="54609" y="80010"/>
                </a:lnTo>
                <a:lnTo>
                  <a:pt x="54609" y="74930"/>
                </a:lnTo>
                <a:close/>
              </a:path>
              <a:path w="54609" h="200659">
                <a:moveTo>
                  <a:pt x="54609" y="68580"/>
                </a:moveTo>
                <a:lnTo>
                  <a:pt x="0" y="68580"/>
                </a:lnTo>
                <a:lnTo>
                  <a:pt x="0" y="73660"/>
                </a:lnTo>
                <a:lnTo>
                  <a:pt x="54609" y="73660"/>
                </a:lnTo>
                <a:lnTo>
                  <a:pt x="54609" y="68580"/>
                </a:lnTo>
                <a:close/>
              </a:path>
              <a:path w="54609" h="200659">
                <a:moveTo>
                  <a:pt x="54609" y="62230"/>
                </a:moveTo>
                <a:lnTo>
                  <a:pt x="0" y="62230"/>
                </a:lnTo>
                <a:lnTo>
                  <a:pt x="0" y="67310"/>
                </a:lnTo>
                <a:lnTo>
                  <a:pt x="54609" y="67310"/>
                </a:lnTo>
                <a:lnTo>
                  <a:pt x="54609" y="62230"/>
                </a:lnTo>
                <a:close/>
              </a:path>
              <a:path w="54609" h="200659">
                <a:moveTo>
                  <a:pt x="54609" y="55880"/>
                </a:moveTo>
                <a:lnTo>
                  <a:pt x="0" y="55880"/>
                </a:lnTo>
                <a:lnTo>
                  <a:pt x="0" y="60960"/>
                </a:lnTo>
                <a:lnTo>
                  <a:pt x="54609" y="60960"/>
                </a:lnTo>
                <a:lnTo>
                  <a:pt x="54609" y="55880"/>
                </a:lnTo>
                <a:close/>
              </a:path>
              <a:path w="54609" h="200659">
                <a:moveTo>
                  <a:pt x="54609" y="49530"/>
                </a:moveTo>
                <a:lnTo>
                  <a:pt x="0" y="49530"/>
                </a:lnTo>
                <a:lnTo>
                  <a:pt x="0" y="54610"/>
                </a:lnTo>
                <a:lnTo>
                  <a:pt x="54609" y="54610"/>
                </a:lnTo>
                <a:lnTo>
                  <a:pt x="54609" y="49530"/>
                </a:lnTo>
                <a:close/>
              </a:path>
              <a:path w="54609" h="200659">
                <a:moveTo>
                  <a:pt x="54609" y="43180"/>
                </a:moveTo>
                <a:lnTo>
                  <a:pt x="0" y="43180"/>
                </a:lnTo>
                <a:lnTo>
                  <a:pt x="0" y="48260"/>
                </a:lnTo>
                <a:lnTo>
                  <a:pt x="54609" y="48260"/>
                </a:lnTo>
                <a:lnTo>
                  <a:pt x="54609" y="43180"/>
                </a:lnTo>
                <a:close/>
              </a:path>
              <a:path w="54609" h="200659">
                <a:moveTo>
                  <a:pt x="54609" y="36830"/>
                </a:moveTo>
                <a:lnTo>
                  <a:pt x="0" y="36830"/>
                </a:lnTo>
                <a:lnTo>
                  <a:pt x="0" y="41910"/>
                </a:lnTo>
                <a:lnTo>
                  <a:pt x="54609" y="41910"/>
                </a:lnTo>
                <a:lnTo>
                  <a:pt x="54609" y="36830"/>
                </a:lnTo>
                <a:close/>
              </a:path>
              <a:path w="54609" h="200659">
                <a:moveTo>
                  <a:pt x="54609" y="30480"/>
                </a:moveTo>
                <a:lnTo>
                  <a:pt x="0" y="30480"/>
                </a:lnTo>
                <a:lnTo>
                  <a:pt x="0" y="35560"/>
                </a:lnTo>
                <a:lnTo>
                  <a:pt x="54609" y="35560"/>
                </a:lnTo>
                <a:lnTo>
                  <a:pt x="54609" y="30480"/>
                </a:lnTo>
                <a:close/>
              </a:path>
              <a:path w="54609" h="200659">
                <a:moveTo>
                  <a:pt x="54609" y="24130"/>
                </a:moveTo>
                <a:lnTo>
                  <a:pt x="0" y="24130"/>
                </a:lnTo>
                <a:lnTo>
                  <a:pt x="0" y="29210"/>
                </a:lnTo>
                <a:lnTo>
                  <a:pt x="54609" y="29210"/>
                </a:lnTo>
                <a:lnTo>
                  <a:pt x="54609" y="24130"/>
                </a:lnTo>
                <a:close/>
              </a:path>
              <a:path w="54609" h="200659">
                <a:moveTo>
                  <a:pt x="54609" y="17780"/>
                </a:moveTo>
                <a:lnTo>
                  <a:pt x="0" y="17780"/>
                </a:lnTo>
                <a:lnTo>
                  <a:pt x="0" y="22860"/>
                </a:lnTo>
                <a:lnTo>
                  <a:pt x="54609" y="22860"/>
                </a:lnTo>
                <a:lnTo>
                  <a:pt x="54609" y="17780"/>
                </a:lnTo>
                <a:close/>
              </a:path>
              <a:path w="54609" h="200659">
                <a:moveTo>
                  <a:pt x="54609" y="11430"/>
                </a:moveTo>
                <a:lnTo>
                  <a:pt x="0" y="11430"/>
                </a:lnTo>
                <a:lnTo>
                  <a:pt x="0" y="16510"/>
                </a:lnTo>
                <a:lnTo>
                  <a:pt x="54609" y="16510"/>
                </a:lnTo>
                <a:lnTo>
                  <a:pt x="54609" y="11430"/>
                </a:lnTo>
                <a:close/>
              </a:path>
              <a:path w="54609" h="200659">
                <a:moveTo>
                  <a:pt x="54609" y="5080"/>
                </a:moveTo>
                <a:lnTo>
                  <a:pt x="0" y="5080"/>
                </a:lnTo>
                <a:lnTo>
                  <a:pt x="0" y="10160"/>
                </a:lnTo>
                <a:lnTo>
                  <a:pt x="54609" y="10160"/>
                </a:lnTo>
                <a:lnTo>
                  <a:pt x="54609" y="5080"/>
                </a:lnTo>
                <a:close/>
              </a:path>
              <a:path w="54609" h="200659">
                <a:moveTo>
                  <a:pt x="54609" y="0"/>
                </a:moveTo>
                <a:lnTo>
                  <a:pt x="0" y="0"/>
                </a:lnTo>
                <a:lnTo>
                  <a:pt x="0" y="3810"/>
                </a:lnTo>
                <a:lnTo>
                  <a:pt x="54609" y="3810"/>
                </a:lnTo>
                <a:lnTo>
                  <a:pt x="54609" y="0"/>
                </a:lnTo>
                <a:close/>
              </a:path>
            </a:pathLst>
          </a:custGeom>
          <a:solidFill>
            <a:srgbClr val="1E5D1E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6898957" y="5633084"/>
            <a:ext cx="41910" cy="155258"/>
          </a:xfrm>
          <a:custGeom>
            <a:avLst/>
            <a:gdLst/>
            <a:ahLst/>
            <a:cxnLst/>
            <a:rect l="l" t="t" r="r" b="b"/>
            <a:pathLst>
              <a:path w="55879" h="207009">
                <a:moveTo>
                  <a:pt x="19050" y="203200"/>
                </a:moveTo>
                <a:lnTo>
                  <a:pt x="0" y="203200"/>
                </a:lnTo>
                <a:lnTo>
                  <a:pt x="0" y="207010"/>
                </a:lnTo>
                <a:lnTo>
                  <a:pt x="6350" y="207010"/>
                </a:lnTo>
                <a:lnTo>
                  <a:pt x="6350" y="204470"/>
                </a:lnTo>
                <a:lnTo>
                  <a:pt x="19050" y="204470"/>
                </a:lnTo>
                <a:lnTo>
                  <a:pt x="19050" y="203200"/>
                </a:lnTo>
                <a:close/>
              </a:path>
              <a:path w="55879" h="207009">
                <a:moveTo>
                  <a:pt x="44450" y="200660"/>
                </a:moveTo>
                <a:lnTo>
                  <a:pt x="0" y="200660"/>
                </a:lnTo>
                <a:lnTo>
                  <a:pt x="0" y="201930"/>
                </a:lnTo>
                <a:lnTo>
                  <a:pt x="31750" y="201930"/>
                </a:lnTo>
                <a:lnTo>
                  <a:pt x="31750" y="203200"/>
                </a:lnTo>
                <a:lnTo>
                  <a:pt x="44450" y="203200"/>
                </a:lnTo>
                <a:lnTo>
                  <a:pt x="44450" y="200660"/>
                </a:lnTo>
                <a:close/>
              </a:path>
              <a:path w="55879" h="207009">
                <a:moveTo>
                  <a:pt x="55880" y="196850"/>
                </a:moveTo>
                <a:lnTo>
                  <a:pt x="0" y="196850"/>
                </a:lnTo>
                <a:lnTo>
                  <a:pt x="0" y="199390"/>
                </a:lnTo>
                <a:lnTo>
                  <a:pt x="55880" y="199390"/>
                </a:lnTo>
                <a:lnTo>
                  <a:pt x="55880" y="196850"/>
                </a:lnTo>
                <a:close/>
              </a:path>
              <a:path w="55879" h="207009">
                <a:moveTo>
                  <a:pt x="55880" y="194310"/>
                </a:moveTo>
                <a:lnTo>
                  <a:pt x="0" y="194310"/>
                </a:lnTo>
                <a:lnTo>
                  <a:pt x="0" y="195580"/>
                </a:lnTo>
                <a:lnTo>
                  <a:pt x="55880" y="195580"/>
                </a:lnTo>
                <a:lnTo>
                  <a:pt x="55880" y="194310"/>
                </a:lnTo>
                <a:close/>
              </a:path>
              <a:path w="55879" h="207009">
                <a:moveTo>
                  <a:pt x="55880" y="190500"/>
                </a:moveTo>
                <a:lnTo>
                  <a:pt x="0" y="190500"/>
                </a:lnTo>
                <a:lnTo>
                  <a:pt x="0" y="193040"/>
                </a:lnTo>
                <a:lnTo>
                  <a:pt x="55880" y="193040"/>
                </a:lnTo>
                <a:lnTo>
                  <a:pt x="55880" y="190500"/>
                </a:lnTo>
                <a:close/>
              </a:path>
              <a:path w="55879" h="207009">
                <a:moveTo>
                  <a:pt x="55880" y="187960"/>
                </a:moveTo>
                <a:lnTo>
                  <a:pt x="0" y="187960"/>
                </a:lnTo>
                <a:lnTo>
                  <a:pt x="0" y="189230"/>
                </a:lnTo>
                <a:lnTo>
                  <a:pt x="55880" y="189230"/>
                </a:lnTo>
                <a:lnTo>
                  <a:pt x="55880" y="187960"/>
                </a:lnTo>
                <a:close/>
              </a:path>
              <a:path w="55879" h="207009">
                <a:moveTo>
                  <a:pt x="55880" y="184150"/>
                </a:moveTo>
                <a:lnTo>
                  <a:pt x="0" y="184150"/>
                </a:lnTo>
                <a:lnTo>
                  <a:pt x="0" y="186690"/>
                </a:lnTo>
                <a:lnTo>
                  <a:pt x="55880" y="186690"/>
                </a:lnTo>
                <a:lnTo>
                  <a:pt x="55880" y="184150"/>
                </a:lnTo>
                <a:close/>
              </a:path>
              <a:path w="55879" h="207009">
                <a:moveTo>
                  <a:pt x="55880" y="181610"/>
                </a:moveTo>
                <a:lnTo>
                  <a:pt x="0" y="181610"/>
                </a:lnTo>
                <a:lnTo>
                  <a:pt x="0" y="182880"/>
                </a:lnTo>
                <a:lnTo>
                  <a:pt x="55880" y="182880"/>
                </a:lnTo>
                <a:lnTo>
                  <a:pt x="55880" y="181610"/>
                </a:lnTo>
                <a:close/>
              </a:path>
              <a:path w="55879" h="207009">
                <a:moveTo>
                  <a:pt x="55880" y="177800"/>
                </a:moveTo>
                <a:lnTo>
                  <a:pt x="0" y="177800"/>
                </a:lnTo>
                <a:lnTo>
                  <a:pt x="0" y="180340"/>
                </a:lnTo>
                <a:lnTo>
                  <a:pt x="55880" y="180340"/>
                </a:lnTo>
                <a:lnTo>
                  <a:pt x="55880" y="177800"/>
                </a:lnTo>
                <a:close/>
              </a:path>
              <a:path w="55879" h="207009">
                <a:moveTo>
                  <a:pt x="55880" y="175260"/>
                </a:moveTo>
                <a:lnTo>
                  <a:pt x="0" y="175260"/>
                </a:lnTo>
                <a:lnTo>
                  <a:pt x="0" y="176530"/>
                </a:lnTo>
                <a:lnTo>
                  <a:pt x="55880" y="176530"/>
                </a:lnTo>
                <a:lnTo>
                  <a:pt x="55880" y="175260"/>
                </a:lnTo>
                <a:close/>
              </a:path>
              <a:path w="55879" h="207009">
                <a:moveTo>
                  <a:pt x="55880" y="171450"/>
                </a:moveTo>
                <a:lnTo>
                  <a:pt x="0" y="171450"/>
                </a:lnTo>
                <a:lnTo>
                  <a:pt x="0" y="173990"/>
                </a:lnTo>
                <a:lnTo>
                  <a:pt x="55880" y="173990"/>
                </a:lnTo>
                <a:lnTo>
                  <a:pt x="55880" y="171450"/>
                </a:lnTo>
                <a:close/>
              </a:path>
              <a:path w="55879" h="207009">
                <a:moveTo>
                  <a:pt x="55880" y="168910"/>
                </a:moveTo>
                <a:lnTo>
                  <a:pt x="0" y="168910"/>
                </a:lnTo>
                <a:lnTo>
                  <a:pt x="0" y="170180"/>
                </a:lnTo>
                <a:lnTo>
                  <a:pt x="55880" y="170180"/>
                </a:lnTo>
                <a:lnTo>
                  <a:pt x="55880" y="168910"/>
                </a:lnTo>
                <a:close/>
              </a:path>
              <a:path w="55879" h="207009">
                <a:moveTo>
                  <a:pt x="55880" y="165100"/>
                </a:moveTo>
                <a:lnTo>
                  <a:pt x="0" y="165100"/>
                </a:lnTo>
                <a:lnTo>
                  <a:pt x="0" y="167640"/>
                </a:lnTo>
                <a:lnTo>
                  <a:pt x="55880" y="167640"/>
                </a:lnTo>
                <a:lnTo>
                  <a:pt x="55880" y="165100"/>
                </a:lnTo>
                <a:close/>
              </a:path>
              <a:path w="55879" h="207009">
                <a:moveTo>
                  <a:pt x="55880" y="162560"/>
                </a:moveTo>
                <a:lnTo>
                  <a:pt x="0" y="162560"/>
                </a:lnTo>
                <a:lnTo>
                  <a:pt x="0" y="163830"/>
                </a:lnTo>
                <a:lnTo>
                  <a:pt x="55880" y="163830"/>
                </a:lnTo>
                <a:lnTo>
                  <a:pt x="55880" y="162560"/>
                </a:lnTo>
                <a:close/>
              </a:path>
              <a:path w="55879" h="207009">
                <a:moveTo>
                  <a:pt x="55880" y="158750"/>
                </a:moveTo>
                <a:lnTo>
                  <a:pt x="0" y="158750"/>
                </a:lnTo>
                <a:lnTo>
                  <a:pt x="0" y="161290"/>
                </a:lnTo>
                <a:lnTo>
                  <a:pt x="55880" y="161290"/>
                </a:lnTo>
                <a:lnTo>
                  <a:pt x="55880" y="158750"/>
                </a:lnTo>
                <a:close/>
              </a:path>
              <a:path w="55879" h="207009">
                <a:moveTo>
                  <a:pt x="55880" y="156210"/>
                </a:moveTo>
                <a:lnTo>
                  <a:pt x="0" y="156210"/>
                </a:lnTo>
                <a:lnTo>
                  <a:pt x="0" y="157480"/>
                </a:lnTo>
                <a:lnTo>
                  <a:pt x="55880" y="157480"/>
                </a:lnTo>
                <a:lnTo>
                  <a:pt x="55880" y="156210"/>
                </a:lnTo>
                <a:close/>
              </a:path>
              <a:path w="55879" h="207009">
                <a:moveTo>
                  <a:pt x="55880" y="152400"/>
                </a:moveTo>
                <a:lnTo>
                  <a:pt x="0" y="152400"/>
                </a:lnTo>
                <a:lnTo>
                  <a:pt x="0" y="154940"/>
                </a:lnTo>
                <a:lnTo>
                  <a:pt x="55880" y="154940"/>
                </a:lnTo>
                <a:lnTo>
                  <a:pt x="55880" y="152400"/>
                </a:lnTo>
                <a:close/>
              </a:path>
              <a:path w="55879" h="207009">
                <a:moveTo>
                  <a:pt x="55880" y="149860"/>
                </a:moveTo>
                <a:lnTo>
                  <a:pt x="0" y="149860"/>
                </a:lnTo>
                <a:lnTo>
                  <a:pt x="0" y="151130"/>
                </a:lnTo>
                <a:lnTo>
                  <a:pt x="55880" y="151130"/>
                </a:lnTo>
                <a:lnTo>
                  <a:pt x="55880" y="149860"/>
                </a:lnTo>
                <a:close/>
              </a:path>
              <a:path w="55879" h="207009">
                <a:moveTo>
                  <a:pt x="55880" y="146050"/>
                </a:moveTo>
                <a:lnTo>
                  <a:pt x="0" y="146050"/>
                </a:lnTo>
                <a:lnTo>
                  <a:pt x="0" y="148590"/>
                </a:lnTo>
                <a:lnTo>
                  <a:pt x="55880" y="148590"/>
                </a:lnTo>
                <a:lnTo>
                  <a:pt x="55880" y="146050"/>
                </a:lnTo>
                <a:close/>
              </a:path>
              <a:path w="55879" h="207009">
                <a:moveTo>
                  <a:pt x="55880" y="143510"/>
                </a:moveTo>
                <a:lnTo>
                  <a:pt x="0" y="143510"/>
                </a:lnTo>
                <a:lnTo>
                  <a:pt x="0" y="144780"/>
                </a:lnTo>
                <a:lnTo>
                  <a:pt x="55880" y="144780"/>
                </a:lnTo>
                <a:lnTo>
                  <a:pt x="55880" y="143510"/>
                </a:lnTo>
                <a:close/>
              </a:path>
              <a:path w="55879" h="207009">
                <a:moveTo>
                  <a:pt x="55880" y="139700"/>
                </a:moveTo>
                <a:lnTo>
                  <a:pt x="0" y="139700"/>
                </a:lnTo>
                <a:lnTo>
                  <a:pt x="0" y="142240"/>
                </a:lnTo>
                <a:lnTo>
                  <a:pt x="55880" y="142240"/>
                </a:lnTo>
                <a:lnTo>
                  <a:pt x="55880" y="139700"/>
                </a:lnTo>
                <a:close/>
              </a:path>
              <a:path w="55879" h="207009">
                <a:moveTo>
                  <a:pt x="55880" y="137160"/>
                </a:moveTo>
                <a:lnTo>
                  <a:pt x="0" y="137160"/>
                </a:lnTo>
                <a:lnTo>
                  <a:pt x="0" y="138430"/>
                </a:lnTo>
                <a:lnTo>
                  <a:pt x="55880" y="138430"/>
                </a:lnTo>
                <a:lnTo>
                  <a:pt x="55880" y="137160"/>
                </a:lnTo>
                <a:close/>
              </a:path>
              <a:path w="55879" h="207009">
                <a:moveTo>
                  <a:pt x="55880" y="133350"/>
                </a:moveTo>
                <a:lnTo>
                  <a:pt x="0" y="133350"/>
                </a:lnTo>
                <a:lnTo>
                  <a:pt x="0" y="135890"/>
                </a:lnTo>
                <a:lnTo>
                  <a:pt x="55880" y="135890"/>
                </a:lnTo>
                <a:lnTo>
                  <a:pt x="55880" y="133350"/>
                </a:lnTo>
                <a:close/>
              </a:path>
              <a:path w="55879" h="207009">
                <a:moveTo>
                  <a:pt x="55880" y="130810"/>
                </a:moveTo>
                <a:lnTo>
                  <a:pt x="0" y="130810"/>
                </a:lnTo>
                <a:lnTo>
                  <a:pt x="0" y="132080"/>
                </a:lnTo>
                <a:lnTo>
                  <a:pt x="55880" y="132080"/>
                </a:lnTo>
                <a:lnTo>
                  <a:pt x="55880" y="130810"/>
                </a:lnTo>
                <a:close/>
              </a:path>
              <a:path w="55879" h="207009">
                <a:moveTo>
                  <a:pt x="55880" y="124460"/>
                </a:moveTo>
                <a:lnTo>
                  <a:pt x="0" y="124460"/>
                </a:lnTo>
                <a:lnTo>
                  <a:pt x="0" y="129540"/>
                </a:lnTo>
                <a:lnTo>
                  <a:pt x="55880" y="129540"/>
                </a:lnTo>
                <a:lnTo>
                  <a:pt x="55880" y="124460"/>
                </a:lnTo>
                <a:close/>
              </a:path>
              <a:path w="55879" h="207009">
                <a:moveTo>
                  <a:pt x="55880" y="118110"/>
                </a:moveTo>
                <a:lnTo>
                  <a:pt x="0" y="118110"/>
                </a:lnTo>
                <a:lnTo>
                  <a:pt x="0" y="123190"/>
                </a:lnTo>
                <a:lnTo>
                  <a:pt x="55880" y="123190"/>
                </a:lnTo>
                <a:lnTo>
                  <a:pt x="55880" y="118110"/>
                </a:lnTo>
                <a:close/>
              </a:path>
              <a:path w="55879" h="207009">
                <a:moveTo>
                  <a:pt x="55880" y="111760"/>
                </a:moveTo>
                <a:lnTo>
                  <a:pt x="0" y="111760"/>
                </a:lnTo>
                <a:lnTo>
                  <a:pt x="0" y="116840"/>
                </a:lnTo>
                <a:lnTo>
                  <a:pt x="55880" y="116840"/>
                </a:lnTo>
                <a:lnTo>
                  <a:pt x="55880" y="111760"/>
                </a:lnTo>
                <a:close/>
              </a:path>
              <a:path w="55879" h="207009">
                <a:moveTo>
                  <a:pt x="55880" y="105410"/>
                </a:moveTo>
                <a:lnTo>
                  <a:pt x="0" y="105410"/>
                </a:lnTo>
                <a:lnTo>
                  <a:pt x="0" y="110490"/>
                </a:lnTo>
                <a:lnTo>
                  <a:pt x="55880" y="110490"/>
                </a:lnTo>
                <a:lnTo>
                  <a:pt x="55880" y="105410"/>
                </a:lnTo>
                <a:close/>
              </a:path>
              <a:path w="55879" h="207009">
                <a:moveTo>
                  <a:pt x="55880" y="99060"/>
                </a:moveTo>
                <a:lnTo>
                  <a:pt x="0" y="99060"/>
                </a:lnTo>
                <a:lnTo>
                  <a:pt x="0" y="104140"/>
                </a:lnTo>
                <a:lnTo>
                  <a:pt x="55880" y="104140"/>
                </a:lnTo>
                <a:lnTo>
                  <a:pt x="55880" y="99060"/>
                </a:lnTo>
                <a:close/>
              </a:path>
              <a:path w="55879" h="207009">
                <a:moveTo>
                  <a:pt x="55880" y="92710"/>
                </a:moveTo>
                <a:lnTo>
                  <a:pt x="0" y="92710"/>
                </a:lnTo>
                <a:lnTo>
                  <a:pt x="0" y="97790"/>
                </a:lnTo>
                <a:lnTo>
                  <a:pt x="55880" y="97790"/>
                </a:lnTo>
                <a:lnTo>
                  <a:pt x="55880" y="92710"/>
                </a:lnTo>
                <a:close/>
              </a:path>
              <a:path w="55879" h="207009">
                <a:moveTo>
                  <a:pt x="55880" y="86360"/>
                </a:moveTo>
                <a:lnTo>
                  <a:pt x="0" y="86360"/>
                </a:lnTo>
                <a:lnTo>
                  <a:pt x="0" y="91440"/>
                </a:lnTo>
                <a:lnTo>
                  <a:pt x="55880" y="91440"/>
                </a:lnTo>
                <a:lnTo>
                  <a:pt x="55880" y="86360"/>
                </a:lnTo>
                <a:close/>
              </a:path>
              <a:path w="55879" h="207009">
                <a:moveTo>
                  <a:pt x="55880" y="81280"/>
                </a:moveTo>
                <a:lnTo>
                  <a:pt x="0" y="81280"/>
                </a:lnTo>
                <a:lnTo>
                  <a:pt x="0" y="85090"/>
                </a:lnTo>
                <a:lnTo>
                  <a:pt x="55880" y="85090"/>
                </a:lnTo>
                <a:lnTo>
                  <a:pt x="55880" y="81280"/>
                </a:lnTo>
                <a:close/>
              </a:path>
              <a:path w="55879" h="207009">
                <a:moveTo>
                  <a:pt x="55880" y="74930"/>
                </a:moveTo>
                <a:lnTo>
                  <a:pt x="0" y="74930"/>
                </a:lnTo>
                <a:lnTo>
                  <a:pt x="0" y="80010"/>
                </a:lnTo>
                <a:lnTo>
                  <a:pt x="55880" y="80010"/>
                </a:lnTo>
                <a:lnTo>
                  <a:pt x="55880" y="74930"/>
                </a:lnTo>
                <a:close/>
              </a:path>
              <a:path w="55879" h="207009">
                <a:moveTo>
                  <a:pt x="55880" y="68580"/>
                </a:moveTo>
                <a:lnTo>
                  <a:pt x="0" y="68580"/>
                </a:lnTo>
                <a:lnTo>
                  <a:pt x="0" y="73660"/>
                </a:lnTo>
                <a:lnTo>
                  <a:pt x="55880" y="73660"/>
                </a:lnTo>
                <a:lnTo>
                  <a:pt x="55880" y="68580"/>
                </a:lnTo>
                <a:close/>
              </a:path>
              <a:path w="55879" h="207009">
                <a:moveTo>
                  <a:pt x="55880" y="62230"/>
                </a:moveTo>
                <a:lnTo>
                  <a:pt x="0" y="62230"/>
                </a:lnTo>
                <a:lnTo>
                  <a:pt x="0" y="67310"/>
                </a:lnTo>
                <a:lnTo>
                  <a:pt x="55880" y="67310"/>
                </a:lnTo>
                <a:lnTo>
                  <a:pt x="55880" y="62230"/>
                </a:lnTo>
                <a:close/>
              </a:path>
              <a:path w="55879" h="207009">
                <a:moveTo>
                  <a:pt x="55880" y="55880"/>
                </a:moveTo>
                <a:lnTo>
                  <a:pt x="0" y="55880"/>
                </a:lnTo>
                <a:lnTo>
                  <a:pt x="0" y="60960"/>
                </a:lnTo>
                <a:lnTo>
                  <a:pt x="55880" y="60960"/>
                </a:lnTo>
                <a:lnTo>
                  <a:pt x="55880" y="55880"/>
                </a:lnTo>
                <a:close/>
              </a:path>
              <a:path w="55879" h="207009">
                <a:moveTo>
                  <a:pt x="55880" y="49530"/>
                </a:moveTo>
                <a:lnTo>
                  <a:pt x="0" y="49530"/>
                </a:lnTo>
                <a:lnTo>
                  <a:pt x="0" y="54610"/>
                </a:lnTo>
                <a:lnTo>
                  <a:pt x="55880" y="54610"/>
                </a:lnTo>
                <a:lnTo>
                  <a:pt x="55880" y="49530"/>
                </a:lnTo>
                <a:close/>
              </a:path>
              <a:path w="55879" h="207009">
                <a:moveTo>
                  <a:pt x="55880" y="43180"/>
                </a:moveTo>
                <a:lnTo>
                  <a:pt x="0" y="43180"/>
                </a:lnTo>
                <a:lnTo>
                  <a:pt x="0" y="48260"/>
                </a:lnTo>
                <a:lnTo>
                  <a:pt x="55880" y="48260"/>
                </a:lnTo>
                <a:lnTo>
                  <a:pt x="55880" y="43180"/>
                </a:lnTo>
                <a:close/>
              </a:path>
              <a:path w="55879" h="207009">
                <a:moveTo>
                  <a:pt x="55880" y="36830"/>
                </a:moveTo>
                <a:lnTo>
                  <a:pt x="0" y="36830"/>
                </a:lnTo>
                <a:lnTo>
                  <a:pt x="0" y="41910"/>
                </a:lnTo>
                <a:lnTo>
                  <a:pt x="55880" y="41910"/>
                </a:lnTo>
                <a:lnTo>
                  <a:pt x="55880" y="36830"/>
                </a:lnTo>
                <a:close/>
              </a:path>
              <a:path w="55879" h="207009">
                <a:moveTo>
                  <a:pt x="55880" y="30480"/>
                </a:moveTo>
                <a:lnTo>
                  <a:pt x="0" y="30480"/>
                </a:lnTo>
                <a:lnTo>
                  <a:pt x="0" y="35560"/>
                </a:lnTo>
                <a:lnTo>
                  <a:pt x="55880" y="35560"/>
                </a:lnTo>
                <a:lnTo>
                  <a:pt x="55880" y="30480"/>
                </a:lnTo>
                <a:close/>
              </a:path>
              <a:path w="55879" h="207009">
                <a:moveTo>
                  <a:pt x="55880" y="24130"/>
                </a:moveTo>
                <a:lnTo>
                  <a:pt x="0" y="24130"/>
                </a:lnTo>
                <a:lnTo>
                  <a:pt x="0" y="29210"/>
                </a:lnTo>
                <a:lnTo>
                  <a:pt x="55880" y="29210"/>
                </a:lnTo>
                <a:lnTo>
                  <a:pt x="55880" y="24130"/>
                </a:lnTo>
                <a:close/>
              </a:path>
              <a:path w="55879" h="207009">
                <a:moveTo>
                  <a:pt x="55880" y="17780"/>
                </a:moveTo>
                <a:lnTo>
                  <a:pt x="0" y="17780"/>
                </a:lnTo>
                <a:lnTo>
                  <a:pt x="0" y="22860"/>
                </a:lnTo>
                <a:lnTo>
                  <a:pt x="55880" y="22860"/>
                </a:lnTo>
                <a:lnTo>
                  <a:pt x="55880" y="17780"/>
                </a:lnTo>
                <a:close/>
              </a:path>
              <a:path w="55879" h="207009">
                <a:moveTo>
                  <a:pt x="55880" y="11430"/>
                </a:moveTo>
                <a:lnTo>
                  <a:pt x="0" y="11430"/>
                </a:lnTo>
                <a:lnTo>
                  <a:pt x="0" y="16510"/>
                </a:lnTo>
                <a:lnTo>
                  <a:pt x="55880" y="16510"/>
                </a:lnTo>
                <a:lnTo>
                  <a:pt x="55880" y="11430"/>
                </a:lnTo>
                <a:close/>
              </a:path>
              <a:path w="55879" h="207009">
                <a:moveTo>
                  <a:pt x="55880" y="5080"/>
                </a:moveTo>
                <a:lnTo>
                  <a:pt x="0" y="5080"/>
                </a:lnTo>
                <a:lnTo>
                  <a:pt x="0" y="10160"/>
                </a:lnTo>
                <a:lnTo>
                  <a:pt x="55880" y="10160"/>
                </a:lnTo>
                <a:lnTo>
                  <a:pt x="55880" y="5080"/>
                </a:lnTo>
                <a:close/>
              </a:path>
              <a:path w="55879" h="207009">
                <a:moveTo>
                  <a:pt x="55880" y="0"/>
                </a:moveTo>
                <a:lnTo>
                  <a:pt x="0" y="0"/>
                </a:lnTo>
                <a:lnTo>
                  <a:pt x="0" y="3810"/>
                </a:lnTo>
                <a:lnTo>
                  <a:pt x="55880" y="3810"/>
                </a:lnTo>
                <a:lnTo>
                  <a:pt x="55880" y="0"/>
                </a:lnTo>
                <a:close/>
              </a:path>
            </a:pathLst>
          </a:custGeom>
          <a:solidFill>
            <a:srgbClr val="1E5E1E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6858000" y="5634038"/>
            <a:ext cx="40958" cy="158115"/>
          </a:xfrm>
          <a:custGeom>
            <a:avLst/>
            <a:gdLst/>
            <a:ahLst/>
            <a:cxnLst/>
            <a:rect l="l" t="t" r="r" b="b"/>
            <a:pathLst>
              <a:path w="54609" h="210820">
                <a:moveTo>
                  <a:pt x="10159" y="208279"/>
                </a:moveTo>
                <a:lnTo>
                  <a:pt x="0" y="208279"/>
                </a:lnTo>
                <a:lnTo>
                  <a:pt x="0" y="210820"/>
                </a:lnTo>
                <a:lnTo>
                  <a:pt x="10159" y="210820"/>
                </a:lnTo>
                <a:lnTo>
                  <a:pt x="10159" y="208279"/>
                </a:lnTo>
                <a:close/>
              </a:path>
              <a:path w="54609" h="210820">
                <a:moveTo>
                  <a:pt x="35560" y="205740"/>
                </a:moveTo>
                <a:lnTo>
                  <a:pt x="0" y="205740"/>
                </a:lnTo>
                <a:lnTo>
                  <a:pt x="0" y="207010"/>
                </a:lnTo>
                <a:lnTo>
                  <a:pt x="22859" y="207010"/>
                </a:lnTo>
                <a:lnTo>
                  <a:pt x="22859" y="208279"/>
                </a:lnTo>
                <a:lnTo>
                  <a:pt x="35560" y="208279"/>
                </a:lnTo>
                <a:lnTo>
                  <a:pt x="35560" y="205740"/>
                </a:lnTo>
                <a:close/>
              </a:path>
              <a:path w="54609" h="210820">
                <a:moveTo>
                  <a:pt x="54609" y="201929"/>
                </a:moveTo>
                <a:lnTo>
                  <a:pt x="0" y="201929"/>
                </a:lnTo>
                <a:lnTo>
                  <a:pt x="0" y="204470"/>
                </a:lnTo>
                <a:lnTo>
                  <a:pt x="48259" y="204470"/>
                </a:lnTo>
                <a:lnTo>
                  <a:pt x="48259" y="205740"/>
                </a:lnTo>
                <a:lnTo>
                  <a:pt x="54609" y="205740"/>
                </a:lnTo>
                <a:lnTo>
                  <a:pt x="54609" y="201929"/>
                </a:lnTo>
                <a:close/>
              </a:path>
              <a:path w="54609" h="210820">
                <a:moveTo>
                  <a:pt x="54609" y="199390"/>
                </a:moveTo>
                <a:lnTo>
                  <a:pt x="0" y="199390"/>
                </a:lnTo>
                <a:lnTo>
                  <a:pt x="0" y="200659"/>
                </a:lnTo>
                <a:lnTo>
                  <a:pt x="54609" y="200659"/>
                </a:lnTo>
                <a:lnTo>
                  <a:pt x="54609" y="199390"/>
                </a:lnTo>
                <a:close/>
              </a:path>
              <a:path w="54609" h="210820">
                <a:moveTo>
                  <a:pt x="54609" y="195580"/>
                </a:moveTo>
                <a:lnTo>
                  <a:pt x="0" y="195580"/>
                </a:lnTo>
                <a:lnTo>
                  <a:pt x="0" y="198120"/>
                </a:lnTo>
                <a:lnTo>
                  <a:pt x="54609" y="198120"/>
                </a:lnTo>
                <a:lnTo>
                  <a:pt x="54609" y="195580"/>
                </a:lnTo>
                <a:close/>
              </a:path>
              <a:path w="54609" h="210820">
                <a:moveTo>
                  <a:pt x="54609" y="193040"/>
                </a:moveTo>
                <a:lnTo>
                  <a:pt x="0" y="193040"/>
                </a:lnTo>
                <a:lnTo>
                  <a:pt x="0" y="194309"/>
                </a:lnTo>
                <a:lnTo>
                  <a:pt x="54609" y="194309"/>
                </a:lnTo>
                <a:lnTo>
                  <a:pt x="54609" y="193040"/>
                </a:lnTo>
                <a:close/>
              </a:path>
              <a:path w="54609" h="210820">
                <a:moveTo>
                  <a:pt x="54609" y="189229"/>
                </a:moveTo>
                <a:lnTo>
                  <a:pt x="0" y="189229"/>
                </a:lnTo>
                <a:lnTo>
                  <a:pt x="0" y="191770"/>
                </a:lnTo>
                <a:lnTo>
                  <a:pt x="54609" y="191770"/>
                </a:lnTo>
                <a:lnTo>
                  <a:pt x="54609" y="189229"/>
                </a:lnTo>
                <a:close/>
              </a:path>
              <a:path w="54609" h="210820">
                <a:moveTo>
                  <a:pt x="54609" y="186690"/>
                </a:moveTo>
                <a:lnTo>
                  <a:pt x="0" y="186690"/>
                </a:lnTo>
                <a:lnTo>
                  <a:pt x="0" y="187959"/>
                </a:lnTo>
                <a:lnTo>
                  <a:pt x="54609" y="187959"/>
                </a:lnTo>
                <a:lnTo>
                  <a:pt x="54609" y="186690"/>
                </a:lnTo>
                <a:close/>
              </a:path>
              <a:path w="54609" h="210820">
                <a:moveTo>
                  <a:pt x="54609" y="182880"/>
                </a:moveTo>
                <a:lnTo>
                  <a:pt x="0" y="182880"/>
                </a:lnTo>
                <a:lnTo>
                  <a:pt x="0" y="185420"/>
                </a:lnTo>
                <a:lnTo>
                  <a:pt x="54609" y="185420"/>
                </a:lnTo>
                <a:lnTo>
                  <a:pt x="54609" y="182880"/>
                </a:lnTo>
                <a:close/>
              </a:path>
              <a:path w="54609" h="210820">
                <a:moveTo>
                  <a:pt x="54609" y="180340"/>
                </a:moveTo>
                <a:lnTo>
                  <a:pt x="0" y="180340"/>
                </a:lnTo>
                <a:lnTo>
                  <a:pt x="0" y="181609"/>
                </a:lnTo>
                <a:lnTo>
                  <a:pt x="54609" y="181609"/>
                </a:lnTo>
                <a:lnTo>
                  <a:pt x="54609" y="180340"/>
                </a:lnTo>
                <a:close/>
              </a:path>
              <a:path w="54609" h="210820">
                <a:moveTo>
                  <a:pt x="54609" y="176530"/>
                </a:moveTo>
                <a:lnTo>
                  <a:pt x="0" y="176530"/>
                </a:lnTo>
                <a:lnTo>
                  <a:pt x="0" y="179070"/>
                </a:lnTo>
                <a:lnTo>
                  <a:pt x="54609" y="179070"/>
                </a:lnTo>
                <a:lnTo>
                  <a:pt x="54609" y="176530"/>
                </a:lnTo>
                <a:close/>
              </a:path>
              <a:path w="54609" h="210820">
                <a:moveTo>
                  <a:pt x="54609" y="173990"/>
                </a:moveTo>
                <a:lnTo>
                  <a:pt x="0" y="173990"/>
                </a:lnTo>
                <a:lnTo>
                  <a:pt x="0" y="175259"/>
                </a:lnTo>
                <a:lnTo>
                  <a:pt x="54609" y="175259"/>
                </a:lnTo>
                <a:lnTo>
                  <a:pt x="54609" y="173990"/>
                </a:lnTo>
                <a:close/>
              </a:path>
              <a:path w="54609" h="210820">
                <a:moveTo>
                  <a:pt x="54609" y="170180"/>
                </a:moveTo>
                <a:lnTo>
                  <a:pt x="0" y="170180"/>
                </a:lnTo>
                <a:lnTo>
                  <a:pt x="0" y="172720"/>
                </a:lnTo>
                <a:lnTo>
                  <a:pt x="54609" y="172720"/>
                </a:lnTo>
                <a:lnTo>
                  <a:pt x="54609" y="170180"/>
                </a:lnTo>
                <a:close/>
              </a:path>
              <a:path w="54609" h="210820">
                <a:moveTo>
                  <a:pt x="54609" y="167640"/>
                </a:moveTo>
                <a:lnTo>
                  <a:pt x="0" y="167640"/>
                </a:lnTo>
                <a:lnTo>
                  <a:pt x="0" y="168909"/>
                </a:lnTo>
                <a:lnTo>
                  <a:pt x="54609" y="168909"/>
                </a:lnTo>
                <a:lnTo>
                  <a:pt x="54609" y="167640"/>
                </a:lnTo>
                <a:close/>
              </a:path>
              <a:path w="54609" h="210820">
                <a:moveTo>
                  <a:pt x="54609" y="163829"/>
                </a:moveTo>
                <a:lnTo>
                  <a:pt x="0" y="163829"/>
                </a:lnTo>
                <a:lnTo>
                  <a:pt x="0" y="166370"/>
                </a:lnTo>
                <a:lnTo>
                  <a:pt x="54609" y="166370"/>
                </a:lnTo>
                <a:lnTo>
                  <a:pt x="54609" y="163829"/>
                </a:lnTo>
                <a:close/>
              </a:path>
              <a:path w="54609" h="210820">
                <a:moveTo>
                  <a:pt x="54609" y="161290"/>
                </a:moveTo>
                <a:lnTo>
                  <a:pt x="0" y="161290"/>
                </a:lnTo>
                <a:lnTo>
                  <a:pt x="0" y="162560"/>
                </a:lnTo>
                <a:lnTo>
                  <a:pt x="54609" y="162560"/>
                </a:lnTo>
                <a:lnTo>
                  <a:pt x="54609" y="161290"/>
                </a:lnTo>
                <a:close/>
              </a:path>
              <a:path w="54609" h="210820">
                <a:moveTo>
                  <a:pt x="54609" y="157479"/>
                </a:moveTo>
                <a:lnTo>
                  <a:pt x="0" y="157479"/>
                </a:lnTo>
                <a:lnTo>
                  <a:pt x="0" y="160020"/>
                </a:lnTo>
                <a:lnTo>
                  <a:pt x="54609" y="160020"/>
                </a:lnTo>
                <a:lnTo>
                  <a:pt x="54609" y="157479"/>
                </a:lnTo>
                <a:close/>
              </a:path>
              <a:path w="54609" h="210820">
                <a:moveTo>
                  <a:pt x="54609" y="154940"/>
                </a:moveTo>
                <a:lnTo>
                  <a:pt x="0" y="154940"/>
                </a:lnTo>
                <a:lnTo>
                  <a:pt x="0" y="156209"/>
                </a:lnTo>
                <a:lnTo>
                  <a:pt x="54609" y="156209"/>
                </a:lnTo>
                <a:lnTo>
                  <a:pt x="54609" y="154940"/>
                </a:lnTo>
                <a:close/>
              </a:path>
              <a:path w="54609" h="210820">
                <a:moveTo>
                  <a:pt x="54609" y="151129"/>
                </a:moveTo>
                <a:lnTo>
                  <a:pt x="0" y="151129"/>
                </a:lnTo>
                <a:lnTo>
                  <a:pt x="0" y="153670"/>
                </a:lnTo>
                <a:lnTo>
                  <a:pt x="54609" y="153670"/>
                </a:lnTo>
                <a:lnTo>
                  <a:pt x="54609" y="151129"/>
                </a:lnTo>
                <a:close/>
              </a:path>
              <a:path w="54609" h="210820">
                <a:moveTo>
                  <a:pt x="54609" y="148590"/>
                </a:moveTo>
                <a:lnTo>
                  <a:pt x="0" y="148590"/>
                </a:lnTo>
                <a:lnTo>
                  <a:pt x="0" y="149860"/>
                </a:lnTo>
                <a:lnTo>
                  <a:pt x="54609" y="149860"/>
                </a:lnTo>
                <a:lnTo>
                  <a:pt x="54609" y="148590"/>
                </a:lnTo>
                <a:close/>
              </a:path>
              <a:path w="54609" h="210820">
                <a:moveTo>
                  <a:pt x="54609" y="144780"/>
                </a:moveTo>
                <a:lnTo>
                  <a:pt x="0" y="144780"/>
                </a:lnTo>
                <a:lnTo>
                  <a:pt x="0" y="147320"/>
                </a:lnTo>
                <a:lnTo>
                  <a:pt x="54609" y="147320"/>
                </a:lnTo>
                <a:lnTo>
                  <a:pt x="54609" y="144780"/>
                </a:lnTo>
                <a:close/>
              </a:path>
              <a:path w="54609" h="210820">
                <a:moveTo>
                  <a:pt x="54609" y="142240"/>
                </a:moveTo>
                <a:lnTo>
                  <a:pt x="0" y="142240"/>
                </a:lnTo>
                <a:lnTo>
                  <a:pt x="0" y="143509"/>
                </a:lnTo>
                <a:lnTo>
                  <a:pt x="54609" y="143509"/>
                </a:lnTo>
                <a:lnTo>
                  <a:pt x="54609" y="142240"/>
                </a:lnTo>
                <a:close/>
              </a:path>
              <a:path w="54609" h="210820">
                <a:moveTo>
                  <a:pt x="54609" y="138430"/>
                </a:moveTo>
                <a:lnTo>
                  <a:pt x="0" y="138430"/>
                </a:lnTo>
                <a:lnTo>
                  <a:pt x="0" y="140970"/>
                </a:lnTo>
                <a:lnTo>
                  <a:pt x="54609" y="140970"/>
                </a:lnTo>
                <a:lnTo>
                  <a:pt x="54609" y="138430"/>
                </a:lnTo>
                <a:close/>
              </a:path>
              <a:path w="54609" h="210820">
                <a:moveTo>
                  <a:pt x="54609" y="135890"/>
                </a:moveTo>
                <a:lnTo>
                  <a:pt x="0" y="135890"/>
                </a:lnTo>
                <a:lnTo>
                  <a:pt x="0" y="137159"/>
                </a:lnTo>
                <a:lnTo>
                  <a:pt x="54609" y="137159"/>
                </a:lnTo>
                <a:lnTo>
                  <a:pt x="54609" y="135890"/>
                </a:lnTo>
                <a:close/>
              </a:path>
              <a:path w="54609" h="210820">
                <a:moveTo>
                  <a:pt x="54609" y="132079"/>
                </a:moveTo>
                <a:lnTo>
                  <a:pt x="0" y="132079"/>
                </a:lnTo>
                <a:lnTo>
                  <a:pt x="0" y="134620"/>
                </a:lnTo>
                <a:lnTo>
                  <a:pt x="54609" y="134620"/>
                </a:lnTo>
                <a:lnTo>
                  <a:pt x="54609" y="132079"/>
                </a:lnTo>
                <a:close/>
              </a:path>
              <a:path w="54609" h="210820">
                <a:moveTo>
                  <a:pt x="54609" y="129539"/>
                </a:moveTo>
                <a:lnTo>
                  <a:pt x="0" y="129539"/>
                </a:lnTo>
                <a:lnTo>
                  <a:pt x="0" y="130809"/>
                </a:lnTo>
                <a:lnTo>
                  <a:pt x="54609" y="130809"/>
                </a:lnTo>
                <a:lnTo>
                  <a:pt x="54609" y="129539"/>
                </a:lnTo>
                <a:close/>
              </a:path>
              <a:path w="54609" h="210820">
                <a:moveTo>
                  <a:pt x="54609" y="123189"/>
                </a:moveTo>
                <a:lnTo>
                  <a:pt x="0" y="123189"/>
                </a:lnTo>
                <a:lnTo>
                  <a:pt x="0" y="128270"/>
                </a:lnTo>
                <a:lnTo>
                  <a:pt x="54609" y="128270"/>
                </a:lnTo>
                <a:lnTo>
                  <a:pt x="54609" y="123189"/>
                </a:lnTo>
                <a:close/>
              </a:path>
              <a:path w="54609" h="210820">
                <a:moveTo>
                  <a:pt x="54609" y="116840"/>
                </a:moveTo>
                <a:lnTo>
                  <a:pt x="0" y="116840"/>
                </a:lnTo>
                <a:lnTo>
                  <a:pt x="0" y="121920"/>
                </a:lnTo>
                <a:lnTo>
                  <a:pt x="54609" y="121920"/>
                </a:lnTo>
                <a:lnTo>
                  <a:pt x="54609" y="116840"/>
                </a:lnTo>
                <a:close/>
              </a:path>
              <a:path w="54609" h="210820">
                <a:moveTo>
                  <a:pt x="54609" y="110489"/>
                </a:moveTo>
                <a:lnTo>
                  <a:pt x="0" y="110489"/>
                </a:lnTo>
                <a:lnTo>
                  <a:pt x="0" y="115570"/>
                </a:lnTo>
                <a:lnTo>
                  <a:pt x="54609" y="115570"/>
                </a:lnTo>
                <a:lnTo>
                  <a:pt x="54609" y="110489"/>
                </a:lnTo>
                <a:close/>
              </a:path>
              <a:path w="54609" h="210820">
                <a:moveTo>
                  <a:pt x="54609" y="104139"/>
                </a:moveTo>
                <a:lnTo>
                  <a:pt x="0" y="104139"/>
                </a:lnTo>
                <a:lnTo>
                  <a:pt x="0" y="109220"/>
                </a:lnTo>
                <a:lnTo>
                  <a:pt x="54609" y="109220"/>
                </a:lnTo>
                <a:lnTo>
                  <a:pt x="54609" y="104139"/>
                </a:lnTo>
                <a:close/>
              </a:path>
              <a:path w="54609" h="210820">
                <a:moveTo>
                  <a:pt x="54609" y="97789"/>
                </a:moveTo>
                <a:lnTo>
                  <a:pt x="0" y="97789"/>
                </a:lnTo>
                <a:lnTo>
                  <a:pt x="0" y="102870"/>
                </a:lnTo>
                <a:lnTo>
                  <a:pt x="54609" y="102870"/>
                </a:lnTo>
                <a:lnTo>
                  <a:pt x="54609" y="97789"/>
                </a:lnTo>
                <a:close/>
              </a:path>
              <a:path w="54609" h="210820">
                <a:moveTo>
                  <a:pt x="54609" y="91439"/>
                </a:moveTo>
                <a:lnTo>
                  <a:pt x="0" y="91439"/>
                </a:lnTo>
                <a:lnTo>
                  <a:pt x="0" y="96520"/>
                </a:lnTo>
                <a:lnTo>
                  <a:pt x="54609" y="96520"/>
                </a:lnTo>
                <a:lnTo>
                  <a:pt x="54609" y="91439"/>
                </a:lnTo>
                <a:close/>
              </a:path>
              <a:path w="54609" h="210820">
                <a:moveTo>
                  <a:pt x="54609" y="85089"/>
                </a:moveTo>
                <a:lnTo>
                  <a:pt x="0" y="85089"/>
                </a:lnTo>
                <a:lnTo>
                  <a:pt x="0" y="90170"/>
                </a:lnTo>
                <a:lnTo>
                  <a:pt x="54609" y="90170"/>
                </a:lnTo>
                <a:lnTo>
                  <a:pt x="54609" y="85089"/>
                </a:lnTo>
                <a:close/>
              </a:path>
              <a:path w="54609" h="210820">
                <a:moveTo>
                  <a:pt x="54609" y="80009"/>
                </a:moveTo>
                <a:lnTo>
                  <a:pt x="0" y="80009"/>
                </a:lnTo>
                <a:lnTo>
                  <a:pt x="0" y="83819"/>
                </a:lnTo>
                <a:lnTo>
                  <a:pt x="54609" y="83819"/>
                </a:lnTo>
                <a:lnTo>
                  <a:pt x="54609" y="80009"/>
                </a:lnTo>
                <a:close/>
              </a:path>
              <a:path w="54609" h="210820">
                <a:moveTo>
                  <a:pt x="54609" y="73659"/>
                </a:moveTo>
                <a:lnTo>
                  <a:pt x="0" y="73659"/>
                </a:lnTo>
                <a:lnTo>
                  <a:pt x="0" y="78740"/>
                </a:lnTo>
                <a:lnTo>
                  <a:pt x="54609" y="78740"/>
                </a:lnTo>
                <a:lnTo>
                  <a:pt x="54609" y="73659"/>
                </a:lnTo>
                <a:close/>
              </a:path>
              <a:path w="54609" h="210820">
                <a:moveTo>
                  <a:pt x="54609" y="67309"/>
                </a:moveTo>
                <a:lnTo>
                  <a:pt x="0" y="67309"/>
                </a:lnTo>
                <a:lnTo>
                  <a:pt x="0" y="72390"/>
                </a:lnTo>
                <a:lnTo>
                  <a:pt x="54609" y="72390"/>
                </a:lnTo>
                <a:lnTo>
                  <a:pt x="54609" y="67309"/>
                </a:lnTo>
                <a:close/>
              </a:path>
              <a:path w="54609" h="210820">
                <a:moveTo>
                  <a:pt x="54609" y="60959"/>
                </a:moveTo>
                <a:lnTo>
                  <a:pt x="0" y="60959"/>
                </a:lnTo>
                <a:lnTo>
                  <a:pt x="0" y="66040"/>
                </a:lnTo>
                <a:lnTo>
                  <a:pt x="54609" y="66040"/>
                </a:lnTo>
                <a:lnTo>
                  <a:pt x="54609" y="60959"/>
                </a:lnTo>
                <a:close/>
              </a:path>
              <a:path w="54609" h="210820">
                <a:moveTo>
                  <a:pt x="54609" y="54609"/>
                </a:moveTo>
                <a:lnTo>
                  <a:pt x="0" y="54609"/>
                </a:lnTo>
                <a:lnTo>
                  <a:pt x="0" y="59690"/>
                </a:lnTo>
                <a:lnTo>
                  <a:pt x="54609" y="59690"/>
                </a:lnTo>
                <a:lnTo>
                  <a:pt x="54609" y="54609"/>
                </a:lnTo>
                <a:close/>
              </a:path>
              <a:path w="54609" h="210820">
                <a:moveTo>
                  <a:pt x="54609" y="48259"/>
                </a:moveTo>
                <a:lnTo>
                  <a:pt x="0" y="48259"/>
                </a:lnTo>
                <a:lnTo>
                  <a:pt x="0" y="53340"/>
                </a:lnTo>
                <a:lnTo>
                  <a:pt x="54609" y="53340"/>
                </a:lnTo>
                <a:lnTo>
                  <a:pt x="54609" y="48259"/>
                </a:lnTo>
                <a:close/>
              </a:path>
              <a:path w="54609" h="210820">
                <a:moveTo>
                  <a:pt x="54609" y="41909"/>
                </a:moveTo>
                <a:lnTo>
                  <a:pt x="0" y="41909"/>
                </a:lnTo>
                <a:lnTo>
                  <a:pt x="0" y="46990"/>
                </a:lnTo>
                <a:lnTo>
                  <a:pt x="54609" y="46990"/>
                </a:lnTo>
                <a:lnTo>
                  <a:pt x="54609" y="41909"/>
                </a:lnTo>
                <a:close/>
              </a:path>
              <a:path w="54609" h="210820">
                <a:moveTo>
                  <a:pt x="54609" y="35559"/>
                </a:moveTo>
                <a:lnTo>
                  <a:pt x="0" y="35559"/>
                </a:lnTo>
                <a:lnTo>
                  <a:pt x="0" y="40640"/>
                </a:lnTo>
                <a:lnTo>
                  <a:pt x="54609" y="40640"/>
                </a:lnTo>
                <a:lnTo>
                  <a:pt x="54609" y="35559"/>
                </a:lnTo>
                <a:close/>
              </a:path>
              <a:path w="54609" h="210820">
                <a:moveTo>
                  <a:pt x="54609" y="29209"/>
                </a:moveTo>
                <a:lnTo>
                  <a:pt x="0" y="29209"/>
                </a:lnTo>
                <a:lnTo>
                  <a:pt x="0" y="34290"/>
                </a:lnTo>
                <a:lnTo>
                  <a:pt x="54609" y="34290"/>
                </a:lnTo>
                <a:lnTo>
                  <a:pt x="54609" y="29209"/>
                </a:lnTo>
                <a:close/>
              </a:path>
              <a:path w="54609" h="210820">
                <a:moveTo>
                  <a:pt x="54609" y="22859"/>
                </a:moveTo>
                <a:lnTo>
                  <a:pt x="0" y="22859"/>
                </a:lnTo>
                <a:lnTo>
                  <a:pt x="0" y="27940"/>
                </a:lnTo>
                <a:lnTo>
                  <a:pt x="54609" y="27940"/>
                </a:lnTo>
                <a:lnTo>
                  <a:pt x="54609" y="22859"/>
                </a:lnTo>
                <a:close/>
              </a:path>
              <a:path w="54609" h="210820">
                <a:moveTo>
                  <a:pt x="54609" y="16509"/>
                </a:moveTo>
                <a:lnTo>
                  <a:pt x="0" y="16509"/>
                </a:lnTo>
                <a:lnTo>
                  <a:pt x="0" y="21590"/>
                </a:lnTo>
                <a:lnTo>
                  <a:pt x="54609" y="21590"/>
                </a:lnTo>
                <a:lnTo>
                  <a:pt x="54609" y="16509"/>
                </a:lnTo>
                <a:close/>
              </a:path>
              <a:path w="54609" h="210820">
                <a:moveTo>
                  <a:pt x="54609" y="10159"/>
                </a:moveTo>
                <a:lnTo>
                  <a:pt x="0" y="10159"/>
                </a:lnTo>
                <a:lnTo>
                  <a:pt x="0" y="15240"/>
                </a:lnTo>
                <a:lnTo>
                  <a:pt x="54609" y="15240"/>
                </a:lnTo>
                <a:lnTo>
                  <a:pt x="54609" y="10159"/>
                </a:lnTo>
                <a:close/>
              </a:path>
              <a:path w="54609" h="210820">
                <a:moveTo>
                  <a:pt x="54609" y="3809"/>
                </a:moveTo>
                <a:lnTo>
                  <a:pt x="0" y="3809"/>
                </a:lnTo>
                <a:lnTo>
                  <a:pt x="0" y="8890"/>
                </a:lnTo>
                <a:lnTo>
                  <a:pt x="54609" y="8890"/>
                </a:lnTo>
                <a:lnTo>
                  <a:pt x="54609" y="3809"/>
                </a:lnTo>
                <a:close/>
              </a:path>
              <a:path w="54609" h="210820">
                <a:moveTo>
                  <a:pt x="54609" y="0"/>
                </a:moveTo>
                <a:lnTo>
                  <a:pt x="0" y="0"/>
                </a:lnTo>
                <a:lnTo>
                  <a:pt x="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</a:pathLst>
          </a:custGeom>
          <a:solidFill>
            <a:srgbClr val="1E5F1E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6817042" y="5634037"/>
            <a:ext cx="40958" cy="162878"/>
          </a:xfrm>
          <a:custGeom>
            <a:avLst/>
            <a:gdLst/>
            <a:ahLst/>
            <a:cxnLst/>
            <a:rect l="l" t="t" r="r" b="b"/>
            <a:pathLst>
              <a:path w="54609" h="217170">
                <a:moveTo>
                  <a:pt x="2539" y="214629"/>
                </a:moveTo>
                <a:lnTo>
                  <a:pt x="0" y="214629"/>
                </a:lnTo>
                <a:lnTo>
                  <a:pt x="0" y="217170"/>
                </a:lnTo>
                <a:lnTo>
                  <a:pt x="2539" y="217170"/>
                </a:lnTo>
                <a:lnTo>
                  <a:pt x="2539" y="214629"/>
                </a:lnTo>
                <a:close/>
              </a:path>
              <a:path w="54609" h="217170">
                <a:moveTo>
                  <a:pt x="27939" y="212090"/>
                </a:moveTo>
                <a:lnTo>
                  <a:pt x="0" y="212090"/>
                </a:lnTo>
                <a:lnTo>
                  <a:pt x="0" y="213359"/>
                </a:lnTo>
                <a:lnTo>
                  <a:pt x="15239" y="213359"/>
                </a:lnTo>
                <a:lnTo>
                  <a:pt x="15239" y="214629"/>
                </a:lnTo>
                <a:lnTo>
                  <a:pt x="27939" y="214629"/>
                </a:lnTo>
                <a:lnTo>
                  <a:pt x="27939" y="212090"/>
                </a:lnTo>
                <a:close/>
              </a:path>
              <a:path w="54609" h="217170">
                <a:moveTo>
                  <a:pt x="52070" y="210820"/>
                </a:moveTo>
                <a:lnTo>
                  <a:pt x="39369" y="210820"/>
                </a:lnTo>
                <a:lnTo>
                  <a:pt x="39369" y="212090"/>
                </a:lnTo>
                <a:lnTo>
                  <a:pt x="52070" y="212090"/>
                </a:lnTo>
                <a:lnTo>
                  <a:pt x="52070" y="210820"/>
                </a:lnTo>
                <a:close/>
              </a:path>
              <a:path w="54609" h="217170">
                <a:moveTo>
                  <a:pt x="54609" y="208280"/>
                </a:moveTo>
                <a:lnTo>
                  <a:pt x="0" y="208280"/>
                </a:lnTo>
                <a:lnTo>
                  <a:pt x="0" y="210820"/>
                </a:lnTo>
                <a:lnTo>
                  <a:pt x="54609" y="210820"/>
                </a:lnTo>
                <a:lnTo>
                  <a:pt x="54609" y="208280"/>
                </a:lnTo>
                <a:close/>
              </a:path>
              <a:path w="54609" h="217170">
                <a:moveTo>
                  <a:pt x="54609" y="205740"/>
                </a:moveTo>
                <a:lnTo>
                  <a:pt x="0" y="205740"/>
                </a:lnTo>
                <a:lnTo>
                  <a:pt x="0" y="207010"/>
                </a:lnTo>
                <a:lnTo>
                  <a:pt x="54609" y="207010"/>
                </a:lnTo>
                <a:lnTo>
                  <a:pt x="54609" y="205740"/>
                </a:lnTo>
                <a:close/>
              </a:path>
              <a:path w="54609" h="217170">
                <a:moveTo>
                  <a:pt x="54609" y="201929"/>
                </a:moveTo>
                <a:lnTo>
                  <a:pt x="0" y="201929"/>
                </a:lnTo>
                <a:lnTo>
                  <a:pt x="0" y="204470"/>
                </a:lnTo>
                <a:lnTo>
                  <a:pt x="54609" y="204470"/>
                </a:lnTo>
                <a:lnTo>
                  <a:pt x="54609" y="201929"/>
                </a:lnTo>
                <a:close/>
              </a:path>
              <a:path w="54609" h="217170">
                <a:moveTo>
                  <a:pt x="54609" y="199390"/>
                </a:moveTo>
                <a:lnTo>
                  <a:pt x="0" y="199390"/>
                </a:lnTo>
                <a:lnTo>
                  <a:pt x="0" y="200659"/>
                </a:lnTo>
                <a:lnTo>
                  <a:pt x="54609" y="200659"/>
                </a:lnTo>
                <a:lnTo>
                  <a:pt x="54609" y="199390"/>
                </a:lnTo>
                <a:close/>
              </a:path>
              <a:path w="54609" h="217170">
                <a:moveTo>
                  <a:pt x="54609" y="195580"/>
                </a:moveTo>
                <a:lnTo>
                  <a:pt x="0" y="195580"/>
                </a:lnTo>
                <a:lnTo>
                  <a:pt x="0" y="198120"/>
                </a:lnTo>
                <a:lnTo>
                  <a:pt x="54609" y="198120"/>
                </a:lnTo>
                <a:lnTo>
                  <a:pt x="54609" y="195580"/>
                </a:lnTo>
                <a:close/>
              </a:path>
              <a:path w="54609" h="217170">
                <a:moveTo>
                  <a:pt x="54609" y="193040"/>
                </a:moveTo>
                <a:lnTo>
                  <a:pt x="0" y="193040"/>
                </a:lnTo>
                <a:lnTo>
                  <a:pt x="0" y="194309"/>
                </a:lnTo>
                <a:lnTo>
                  <a:pt x="54609" y="194309"/>
                </a:lnTo>
                <a:lnTo>
                  <a:pt x="54609" y="193040"/>
                </a:lnTo>
                <a:close/>
              </a:path>
              <a:path w="54609" h="217170">
                <a:moveTo>
                  <a:pt x="54609" y="189229"/>
                </a:moveTo>
                <a:lnTo>
                  <a:pt x="0" y="189229"/>
                </a:lnTo>
                <a:lnTo>
                  <a:pt x="0" y="191770"/>
                </a:lnTo>
                <a:lnTo>
                  <a:pt x="54609" y="191770"/>
                </a:lnTo>
                <a:lnTo>
                  <a:pt x="54609" y="189229"/>
                </a:lnTo>
                <a:close/>
              </a:path>
              <a:path w="54609" h="217170">
                <a:moveTo>
                  <a:pt x="54609" y="186690"/>
                </a:moveTo>
                <a:lnTo>
                  <a:pt x="0" y="186690"/>
                </a:lnTo>
                <a:lnTo>
                  <a:pt x="0" y="187959"/>
                </a:lnTo>
                <a:lnTo>
                  <a:pt x="54609" y="187959"/>
                </a:lnTo>
                <a:lnTo>
                  <a:pt x="54609" y="186690"/>
                </a:lnTo>
                <a:close/>
              </a:path>
              <a:path w="54609" h="217170">
                <a:moveTo>
                  <a:pt x="54609" y="182880"/>
                </a:moveTo>
                <a:lnTo>
                  <a:pt x="0" y="182880"/>
                </a:lnTo>
                <a:lnTo>
                  <a:pt x="0" y="185420"/>
                </a:lnTo>
                <a:lnTo>
                  <a:pt x="54609" y="185420"/>
                </a:lnTo>
                <a:lnTo>
                  <a:pt x="54609" y="182880"/>
                </a:lnTo>
                <a:close/>
              </a:path>
              <a:path w="54609" h="217170">
                <a:moveTo>
                  <a:pt x="54609" y="180340"/>
                </a:moveTo>
                <a:lnTo>
                  <a:pt x="0" y="180340"/>
                </a:lnTo>
                <a:lnTo>
                  <a:pt x="0" y="181609"/>
                </a:lnTo>
                <a:lnTo>
                  <a:pt x="54609" y="181609"/>
                </a:lnTo>
                <a:lnTo>
                  <a:pt x="54609" y="180340"/>
                </a:lnTo>
                <a:close/>
              </a:path>
              <a:path w="54609" h="217170">
                <a:moveTo>
                  <a:pt x="54609" y="176530"/>
                </a:moveTo>
                <a:lnTo>
                  <a:pt x="0" y="176530"/>
                </a:lnTo>
                <a:lnTo>
                  <a:pt x="0" y="179070"/>
                </a:lnTo>
                <a:lnTo>
                  <a:pt x="54609" y="179070"/>
                </a:lnTo>
                <a:lnTo>
                  <a:pt x="54609" y="176530"/>
                </a:lnTo>
                <a:close/>
              </a:path>
              <a:path w="54609" h="217170">
                <a:moveTo>
                  <a:pt x="54609" y="173990"/>
                </a:moveTo>
                <a:lnTo>
                  <a:pt x="0" y="173990"/>
                </a:lnTo>
                <a:lnTo>
                  <a:pt x="0" y="175259"/>
                </a:lnTo>
                <a:lnTo>
                  <a:pt x="54609" y="175259"/>
                </a:lnTo>
                <a:lnTo>
                  <a:pt x="54609" y="173990"/>
                </a:lnTo>
                <a:close/>
              </a:path>
              <a:path w="54609" h="217170">
                <a:moveTo>
                  <a:pt x="54609" y="170180"/>
                </a:moveTo>
                <a:lnTo>
                  <a:pt x="0" y="170180"/>
                </a:lnTo>
                <a:lnTo>
                  <a:pt x="0" y="172720"/>
                </a:lnTo>
                <a:lnTo>
                  <a:pt x="54609" y="172720"/>
                </a:lnTo>
                <a:lnTo>
                  <a:pt x="54609" y="170180"/>
                </a:lnTo>
                <a:close/>
              </a:path>
              <a:path w="54609" h="217170">
                <a:moveTo>
                  <a:pt x="54609" y="167640"/>
                </a:moveTo>
                <a:lnTo>
                  <a:pt x="0" y="167640"/>
                </a:lnTo>
                <a:lnTo>
                  <a:pt x="0" y="168909"/>
                </a:lnTo>
                <a:lnTo>
                  <a:pt x="54609" y="168909"/>
                </a:lnTo>
                <a:lnTo>
                  <a:pt x="54609" y="167640"/>
                </a:lnTo>
                <a:close/>
              </a:path>
              <a:path w="54609" h="217170">
                <a:moveTo>
                  <a:pt x="54609" y="163829"/>
                </a:moveTo>
                <a:lnTo>
                  <a:pt x="0" y="163829"/>
                </a:lnTo>
                <a:lnTo>
                  <a:pt x="0" y="166370"/>
                </a:lnTo>
                <a:lnTo>
                  <a:pt x="54609" y="166370"/>
                </a:lnTo>
                <a:lnTo>
                  <a:pt x="54609" y="163829"/>
                </a:lnTo>
                <a:close/>
              </a:path>
              <a:path w="54609" h="217170">
                <a:moveTo>
                  <a:pt x="54609" y="161290"/>
                </a:moveTo>
                <a:lnTo>
                  <a:pt x="0" y="161290"/>
                </a:lnTo>
                <a:lnTo>
                  <a:pt x="0" y="162560"/>
                </a:lnTo>
                <a:lnTo>
                  <a:pt x="54609" y="162560"/>
                </a:lnTo>
                <a:lnTo>
                  <a:pt x="54609" y="161290"/>
                </a:lnTo>
                <a:close/>
              </a:path>
              <a:path w="54609" h="217170">
                <a:moveTo>
                  <a:pt x="54609" y="157479"/>
                </a:moveTo>
                <a:lnTo>
                  <a:pt x="0" y="157479"/>
                </a:lnTo>
                <a:lnTo>
                  <a:pt x="0" y="160020"/>
                </a:lnTo>
                <a:lnTo>
                  <a:pt x="54609" y="160020"/>
                </a:lnTo>
                <a:lnTo>
                  <a:pt x="54609" y="157479"/>
                </a:lnTo>
                <a:close/>
              </a:path>
              <a:path w="54609" h="217170">
                <a:moveTo>
                  <a:pt x="54609" y="154940"/>
                </a:moveTo>
                <a:lnTo>
                  <a:pt x="0" y="154940"/>
                </a:lnTo>
                <a:lnTo>
                  <a:pt x="0" y="156209"/>
                </a:lnTo>
                <a:lnTo>
                  <a:pt x="54609" y="156209"/>
                </a:lnTo>
                <a:lnTo>
                  <a:pt x="54609" y="154940"/>
                </a:lnTo>
                <a:close/>
              </a:path>
              <a:path w="54609" h="217170">
                <a:moveTo>
                  <a:pt x="54609" y="151129"/>
                </a:moveTo>
                <a:lnTo>
                  <a:pt x="0" y="151129"/>
                </a:lnTo>
                <a:lnTo>
                  <a:pt x="0" y="153670"/>
                </a:lnTo>
                <a:lnTo>
                  <a:pt x="54609" y="153670"/>
                </a:lnTo>
                <a:lnTo>
                  <a:pt x="54609" y="151129"/>
                </a:lnTo>
                <a:close/>
              </a:path>
              <a:path w="54609" h="217170">
                <a:moveTo>
                  <a:pt x="54609" y="148590"/>
                </a:moveTo>
                <a:lnTo>
                  <a:pt x="0" y="148590"/>
                </a:lnTo>
                <a:lnTo>
                  <a:pt x="0" y="149860"/>
                </a:lnTo>
                <a:lnTo>
                  <a:pt x="54609" y="149860"/>
                </a:lnTo>
                <a:lnTo>
                  <a:pt x="54609" y="148590"/>
                </a:lnTo>
                <a:close/>
              </a:path>
              <a:path w="54609" h="217170">
                <a:moveTo>
                  <a:pt x="54609" y="144780"/>
                </a:moveTo>
                <a:lnTo>
                  <a:pt x="0" y="144780"/>
                </a:lnTo>
                <a:lnTo>
                  <a:pt x="0" y="147320"/>
                </a:lnTo>
                <a:lnTo>
                  <a:pt x="54609" y="147320"/>
                </a:lnTo>
                <a:lnTo>
                  <a:pt x="54609" y="144780"/>
                </a:lnTo>
                <a:close/>
              </a:path>
              <a:path w="54609" h="217170">
                <a:moveTo>
                  <a:pt x="54609" y="142240"/>
                </a:moveTo>
                <a:lnTo>
                  <a:pt x="0" y="142240"/>
                </a:lnTo>
                <a:lnTo>
                  <a:pt x="0" y="143509"/>
                </a:lnTo>
                <a:lnTo>
                  <a:pt x="54609" y="143509"/>
                </a:lnTo>
                <a:lnTo>
                  <a:pt x="54609" y="142240"/>
                </a:lnTo>
                <a:close/>
              </a:path>
              <a:path w="54609" h="217170">
                <a:moveTo>
                  <a:pt x="54609" y="138430"/>
                </a:moveTo>
                <a:lnTo>
                  <a:pt x="0" y="138430"/>
                </a:lnTo>
                <a:lnTo>
                  <a:pt x="0" y="140970"/>
                </a:lnTo>
                <a:lnTo>
                  <a:pt x="54609" y="140970"/>
                </a:lnTo>
                <a:lnTo>
                  <a:pt x="54609" y="138430"/>
                </a:lnTo>
                <a:close/>
              </a:path>
              <a:path w="54609" h="217170">
                <a:moveTo>
                  <a:pt x="54609" y="135890"/>
                </a:moveTo>
                <a:lnTo>
                  <a:pt x="0" y="135890"/>
                </a:lnTo>
                <a:lnTo>
                  <a:pt x="0" y="137159"/>
                </a:lnTo>
                <a:lnTo>
                  <a:pt x="54609" y="137159"/>
                </a:lnTo>
                <a:lnTo>
                  <a:pt x="54609" y="135890"/>
                </a:lnTo>
                <a:close/>
              </a:path>
              <a:path w="54609" h="217170">
                <a:moveTo>
                  <a:pt x="54609" y="132079"/>
                </a:moveTo>
                <a:lnTo>
                  <a:pt x="0" y="132079"/>
                </a:lnTo>
                <a:lnTo>
                  <a:pt x="0" y="134620"/>
                </a:lnTo>
                <a:lnTo>
                  <a:pt x="54609" y="134620"/>
                </a:lnTo>
                <a:lnTo>
                  <a:pt x="54609" y="132079"/>
                </a:lnTo>
                <a:close/>
              </a:path>
              <a:path w="54609" h="217170">
                <a:moveTo>
                  <a:pt x="54609" y="129539"/>
                </a:moveTo>
                <a:lnTo>
                  <a:pt x="0" y="129539"/>
                </a:lnTo>
                <a:lnTo>
                  <a:pt x="0" y="130809"/>
                </a:lnTo>
                <a:lnTo>
                  <a:pt x="54609" y="130809"/>
                </a:lnTo>
                <a:lnTo>
                  <a:pt x="54609" y="129539"/>
                </a:lnTo>
                <a:close/>
              </a:path>
              <a:path w="54609" h="217170">
                <a:moveTo>
                  <a:pt x="54609" y="123189"/>
                </a:moveTo>
                <a:lnTo>
                  <a:pt x="0" y="123189"/>
                </a:lnTo>
                <a:lnTo>
                  <a:pt x="0" y="128270"/>
                </a:lnTo>
                <a:lnTo>
                  <a:pt x="54609" y="128270"/>
                </a:lnTo>
                <a:lnTo>
                  <a:pt x="54609" y="123189"/>
                </a:lnTo>
                <a:close/>
              </a:path>
              <a:path w="54609" h="217170">
                <a:moveTo>
                  <a:pt x="54609" y="116840"/>
                </a:moveTo>
                <a:lnTo>
                  <a:pt x="0" y="116840"/>
                </a:lnTo>
                <a:lnTo>
                  <a:pt x="0" y="121920"/>
                </a:lnTo>
                <a:lnTo>
                  <a:pt x="54609" y="121920"/>
                </a:lnTo>
                <a:lnTo>
                  <a:pt x="54609" y="116840"/>
                </a:lnTo>
                <a:close/>
              </a:path>
              <a:path w="54609" h="217170">
                <a:moveTo>
                  <a:pt x="54609" y="110489"/>
                </a:moveTo>
                <a:lnTo>
                  <a:pt x="0" y="110489"/>
                </a:lnTo>
                <a:lnTo>
                  <a:pt x="0" y="115570"/>
                </a:lnTo>
                <a:lnTo>
                  <a:pt x="54609" y="115570"/>
                </a:lnTo>
                <a:lnTo>
                  <a:pt x="54609" y="110489"/>
                </a:lnTo>
                <a:close/>
              </a:path>
              <a:path w="54609" h="217170">
                <a:moveTo>
                  <a:pt x="54609" y="104139"/>
                </a:moveTo>
                <a:lnTo>
                  <a:pt x="0" y="104139"/>
                </a:lnTo>
                <a:lnTo>
                  <a:pt x="0" y="109220"/>
                </a:lnTo>
                <a:lnTo>
                  <a:pt x="54609" y="109220"/>
                </a:lnTo>
                <a:lnTo>
                  <a:pt x="54609" y="104139"/>
                </a:lnTo>
                <a:close/>
              </a:path>
              <a:path w="54609" h="217170">
                <a:moveTo>
                  <a:pt x="54609" y="97789"/>
                </a:moveTo>
                <a:lnTo>
                  <a:pt x="0" y="97789"/>
                </a:lnTo>
                <a:lnTo>
                  <a:pt x="0" y="102870"/>
                </a:lnTo>
                <a:lnTo>
                  <a:pt x="54609" y="102870"/>
                </a:lnTo>
                <a:lnTo>
                  <a:pt x="54609" y="97789"/>
                </a:lnTo>
                <a:close/>
              </a:path>
              <a:path w="54609" h="217170">
                <a:moveTo>
                  <a:pt x="54609" y="91439"/>
                </a:moveTo>
                <a:lnTo>
                  <a:pt x="0" y="91439"/>
                </a:lnTo>
                <a:lnTo>
                  <a:pt x="0" y="96520"/>
                </a:lnTo>
                <a:lnTo>
                  <a:pt x="54609" y="96520"/>
                </a:lnTo>
                <a:lnTo>
                  <a:pt x="54609" y="91439"/>
                </a:lnTo>
                <a:close/>
              </a:path>
              <a:path w="54609" h="217170">
                <a:moveTo>
                  <a:pt x="54609" y="85089"/>
                </a:moveTo>
                <a:lnTo>
                  <a:pt x="0" y="85089"/>
                </a:lnTo>
                <a:lnTo>
                  <a:pt x="0" y="90170"/>
                </a:lnTo>
                <a:lnTo>
                  <a:pt x="54609" y="90170"/>
                </a:lnTo>
                <a:lnTo>
                  <a:pt x="54609" y="85089"/>
                </a:lnTo>
                <a:close/>
              </a:path>
              <a:path w="54609" h="217170">
                <a:moveTo>
                  <a:pt x="54609" y="80009"/>
                </a:moveTo>
                <a:lnTo>
                  <a:pt x="0" y="80009"/>
                </a:lnTo>
                <a:lnTo>
                  <a:pt x="0" y="83819"/>
                </a:lnTo>
                <a:lnTo>
                  <a:pt x="54609" y="83819"/>
                </a:lnTo>
                <a:lnTo>
                  <a:pt x="54609" y="80009"/>
                </a:lnTo>
                <a:close/>
              </a:path>
              <a:path w="54609" h="217170">
                <a:moveTo>
                  <a:pt x="54609" y="73659"/>
                </a:moveTo>
                <a:lnTo>
                  <a:pt x="0" y="73659"/>
                </a:lnTo>
                <a:lnTo>
                  <a:pt x="0" y="78740"/>
                </a:lnTo>
                <a:lnTo>
                  <a:pt x="54609" y="78740"/>
                </a:lnTo>
                <a:lnTo>
                  <a:pt x="54609" y="73659"/>
                </a:lnTo>
                <a:close/>
              </a:path>
              <a:path w="54609" h="217170">
                <a:moveTo>
                  <a:pt x="54609" y="67309"/>
                </a:moveTo>
                <a:lnTo>
                  <a:pt x="0" y="67309"/>
                </a:lnTo>
                <a:lnTo>
                  <a:pt x="0" y="72390"/>
                </a:lnTo>
                <a:lnTo>
                  <a:pt x="54609" y="72390"/>
                </a:lnTo>
                <a:lnTo>
                  <a:pt x="54609" y="67309"/>
                </a:lnTo>
                <a:close/>
              </a:path>
              <a:path w="54609" h="217170">
                <a:moveTo>
                  <a:pt x="54609" y="60959"/>
                </a:moveTo>
                <a:lnTo>
                  <a:pt x="0" y="60959"/>
                </a:lnTo>
                <a:lnTo>
                  <a:pt x="0" y="66040"/>
                </a:lnTo>
                <a:lnTo>
                  <a:pt x="54609" y="66040"/>
                </a:lnTo>
                <a:lnTo>
                  <a:pt x="54609" y="60959"/>
                </a:lnTo>
                <a:close/>
              </a:path>
              <a:path w="54609" h="217170">
                <a:moveTo>
                  <a:pt x="54609" y="54609"/>
                </a:moveTo>
                <a:lnTo>
                  <a:pt x="0" y="54609"/>
                </a:lnTo>
                <a:lnTo>
                  <a:pt x="0" y="59690"/>
                </a:lnTo>
                <a:lnTo>
                  <a:pt x="54609" y="59690"/>
                </a:lnTo>
                <a:lnTo>
                  <a:pt x="54609" y="54609"/>
                </a:lnTo>
                <a:close/>
              </a:path>
              <a:path w="54609" h="217170">
                <a:moveTo>
                  <a:pt x="54609" y="48259"/>
                </a:moveTo>
                <a:lnTo>
                  <a:pt x="0" y="48259"/>
                </a:lnTo>
                <a:lnTo>
                  <a:pt x="0" y="53340"/>
                </a:lnTo>
                <a:lnTo>
                  <a:pt x="54609" y="53340"/>
                </a:lnTo>
                <a:lnTo>
                  <a:pt x="54609" y="48259"/>
                </a:lnTo>
                <a:close/>
              </a:path>
              <a:path w="54609" h="217170">
                <a:moveTo>
                  <a:pt x="54609" y="41909"/>
                </a:moveTo>
                <a:lnTo>
                  <a:pt x="0" y="41909"/>
                </a:lnTo>
                <a:lnTo>
                  <a:pt x="0" y="46990"/>
                </a:lnTo>
                <a:lnTo>
                  <a:pt x="54609" y="46990"/>
                </a:lnTo>
                <a:lnTo>
                  <a:pt x="54609" y="41909"/>
                </a:lnTo>
                <a:close/>
              </a:path>
              <a:path w="54609" h="217170">
                <a:moveTo>
                  <a:pt x="54609" y="35559"/>
                </a:moveTo>
                <a:lnTo>
                  <a:pt x="0" y="35559"/>
                </a:lnTo>
                <a:lnTo>
                  <a:pt x="0" y="40640"/>
                </a:lnTo>
                <a:lnTo>
                  <a:pt x="54609" y="40640"/>
                </a:lnTo>
                <a:lnTo>
                  <a:pt x="54609" y="35559"/>
                </a:lnTo>
                <a:close/>
              </a:path>
              <a:path w="54609" h="217170">
                <a:moveTo>
                  <a:pt x="54609" y="29209"/>
                </a:moveTo>
                <a:lnTo>
                  <a:pt x="0" y="29209"/>
                </a:lnTo>
                <a:lnTo>
                  <a:pt x="0" y="34290"/>
                </a:lnTo>
                <a:lnTo>
                  <a:pt x="54609" y="34290"/>
                </a:lnTo>
                <a:lnTo>
                  <a:pt x="54609" y="29209"/>
                </a:lnTo>
                <a:close/>
              </a:path>
              <a:path w="54609" h="217170">
                <a:moveTo>
                  <a:pt x="54609" y="22859"/>
                </a:moveTo>
                <a:lnTo>
                  <a:pt x="0" y="22859"/>
                </a:lnTo>
                <a:lnTo>
                  <a:pt x="0" y="27940"/>
                </a:lnTo>
                <a:lnTo>
                  <a:pt x="54609" y="27940"/>
                </a:lnTo>
                <a:lnTo>
                  <a:pt x="54609" y="22859"/>
                </a:lnTo>
                <a:close/>
              </a:path>
              <a:path w="54609" h="217170">
                <a:moveTo>
                  <a:pt x="54609" y="16509"/>
                </a:moveTo>
                <a:lnTo>
                  <a:pt x="0" y="16509"/>
                </a:lnTo>
                <a:lnTo>
                  <a:pt x="0" y="21590"/>
                </a:lnTo>
                <a:lnTo>
                  <a:pt x="54609" y="21590"/>
                </a:lnTo>
                <a:lnTo>
                  <a:pt x="54609" y="16509"/>
                </a:lnTo>
                <a:close/>
              </a:path>
              <a:path w="54609" h="217170">
                <a:moveTo>
                  <a:pt x="54609" y="10159"/>
                </a:moveTo>
                <a:lnTo>
                  <a:pt x="0" y="10159"/>
                </a:lnTo>
                <a:lnTo>
                  <a:pt x="0" y="15240"/>
                </a:lnTo>
                <a:lnTo>
                  <a:pt x="54609" y="15240"/>
                </a:lnTo>
                <a:lnTo>
                  <a:pt x="54609" y="10159"/>
                </a:lnTo>
                <a:close/>
              </a:path>
              <a:path w="54609" h="217170">
                <a:moveTo>
                  <a:pt x="54609" y="3809"/>
                </a:moveTo>
                <a:lnTo>
                  <a:pt x="0" y="3809"/>
                </a:lnTo>
                <a:lnTo>
                  <a:pt x="0" y="8890"/>
                </a:lnTo>
                <a:lnTo>
                  <a:pt x="54609" y="8890"/>
                </a:lnTo>
                <a:lnTo>
                  <a:pt x="54609" y="3809"/>
                </a:lnTo>
                <a:close/>
              </a:path>
              <a:path w="54609" h="217170">
                <a:moveTo>
                  <a:pt x="54609" y="0"/>
                </a:moveTo>
                <a:lnTo>
                  <a:pt x="0" y="0"/>
                </a:lnTo>
                <a:lnTo>
                  <a:pt x="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</a:pathLst>
          </a:custGeom>
          <a:solidFill>
            <a:srgbClr val="1F601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6776085" y="5634039"/>
            <a:ext cx="40958" cy="165734"/>
          </a:xfrm>
          <a:custGeom>
            <a:avLst/>
            <a:gdLst/>
            <a:ahLst/>
            <a:cxnLst/>
            <a:rect l="l" t="t" r="r" b="b"/>
            <a:pathLst>
              <a:path w="54609" h="220979">
                <a:moveTo>
                  <a:pt x="19050" y="218440"/>
                </a:moveTo>
                <a:lnTo>
                  <a:pt x="0" y="218440"/>
                </a:lnTo>
                <a:lnTo>
                  <a:pt x="0" y="219709"/>
                </a:lnTo>
                <a:lnTo>
                  <a:pt x="6350" y="219709"/>
                </a:lnTo>
                <a:lnTo>
                  <a:pt x="6350" y="220979"/>
                </a:lnTo>
                <a:lnTo>
                  <a:pt x="19050" y="220979"/>
                </a:lnTo>
                <a:lnTo>
                  <a:pt x="19050" y="218440"/>
                </a:lnTo>
                <a:close/>
              </a:path>
              <a:path w="54609" h="220979">
                <a:moveTo>
                  <a:pt x="44450" y="217170"/>
                </a:moveTo>
                <a:lnTo>
                  <a:pt x="31750" y="217170"/>
                </a:lnTo>
                <a:lnTo>
                  <a:pt x="31750" y="218440"/>
                </a:lnTo>
                <a:lnTo>
                  <a:pt x="44450" y="218440"/>
                </a:lnTo>
                <a:lnTo>
                  <a:pt x="44450" y="217170"/>
                </a:lnTo>
                <a:close/>
              </a:path>
              <a:path w="54609" h="220979">
                <a:moveTo>
                  <a:pt x="54610" y="214629"/>
                </a:moveTo>
                <a:lnTo>
                  <a:pt x="0" y="214629"/>
                </a:lnTo>
                <a:lnTo>
                  <a:pt x="0" y="217170"/>
                </a:lnTo>
                <a:lnTo>
                  <a:pt x="54610" y="217170"/>
                </a:lnTo>
                <a:lnTo>
                  <a:pt x="54610" y="214629"/>
                </a:lnTo>
                <a:close/>
              </a:path>
              <a:path w="54609" h="220979">
                <a:moveTo>
                  <a:pt x="54610" y="212090"/>
                </a:moveTo>
                <a:lnTo>
                  <a:pt x="0" y="212090"/>
                </a:lnTo>
                <a:lnTo>
                  <a:pt x="0" y="213359"/>
                </a:lnTo>
                <a:lnTo>
                  <a:pt x="54610" y="213359"/>
                </a:lnTo>
                <a:lnTo>
                  <a:pt x="54610" y="212090"/>
                </a:lnTo>
                <a:close/>
              </a:path>
              <a:path w="54609" h="220979">
                <a:moveTo>
                  <a:pt x="54610" y="208280"/>
                </a:moveTo>
                <a:lnTo>
                  <a:pt x="0" y="208280"/>
                </a:lnTo>
                <a:lnTo>
                  <a:pt x="0" y="210820"/>
                </a:lnTo>
                <a:lnTo>
                  <a:pt x="54610" y="210820"/>
                </a:lnTo>
                <a:lnTo>
                  <a:pt x="54610" y="208280"/>
                </a:lnTo>
                <a:close/>
              </a:path>
              <a:path w="54609" h="220979">
                <a:moveTo>
                  <a:pt x="54610" y="205740"/>
                </a:moveTo>
                <a:lnTo>
                  <a:pt x="0" y="205740"/>
                </a:lnTo>
                <a:lnTo>
                  <a:pt x="0" y="207010"/>
                </a:lnTo>
                <a:lnTo>
                  <a:pt x="54610" y="207010"/>
                </a:lnTo>
                <a:lnTo>
                  <a:pt x="54610" y="205740"/>
                </a:lnTo>
                <a:close/>
              </a:path>
              <a:path w="54609" h="220979">
                <a:moveTo>
                  <a:pt x="54610" y="201929"/>
                </a:moveTo>
                <a:lnTo>
                  <a:pt x="0" y="201929"/>
                </a:lnTo>
                <a:lnTo>
                  <a:pt x="0" y="204470"/>
                </a:lnTo>
                <a:lnTo>
                  <a:pt x="54610" y="204470"/>
                </a:lnTo>
                <a:lnTo>
                  <a:pt x="54610" y="201929"/>
                </a:lnTo>
                <a:close/>
              </a:path>
              <a:path w="54609" h="220979">
                <a:moveTo>
                  <a:pt x="54610" y="199390"/>
                </a:moveTo>
                <a:lnTo>
                  <a:pt x="0" y="199390"/>
                </a:lnTo>
                <a:lnTo>
                  <a:pt x="0" y="200659"/>
                </a:lnTo>
                <a:lnTo>
                  <a:pt x="54610" y="200659"/>
                </a:lnTo>
                <a:lnTo>
                  <a:pt x="54610" y="199390"/>
                </a:lnTo>
                <a:close/>
              </a:path>
              <a:path w="54609" h="220979">
                <a:moveTo>
                  <a:pt x="54610" y="195580"/>
                </a:moveTo>
                <a:lnTo>
                  <a:pt x="0" y="195580"/>
                </a:lnTo>
                <a:lnTo>
                  <a:pt x="0" y="198120"/>
                </a:lnTo>
                <a:lnTo>
                  <a:pt x="54610" y="198120"/>
                </a:lnTo>
                <a:lnTo>
                  <a:pt x="54610" y="195580"/>
                </a:lnTo>
                <a:close/>
              </a:path>
              <a:path w="54609" h="220979">
                <a:moveTo>
                  <a:pt x="54610" y="193040"/>
                </a:moveTo>
                <a:lnTo>
                  <a:pt x="0" y="193040"/>
                </a:lnTo>
                <a:lnTo>
                  <a:pt x="0" y="194309"/>
                </a:lnTo>
                <a:lnTo>
                  <a:pt x="54610" y="194309"/>
                </a:lnTo>
                <a:lnTo>
                  <a:pt x="54610" y="193040"/>
                </a:lnTo>
                <a:close/>
              </a:path>
              <a:path w="54609" h="220979">
                <a:moveTo>
                  <a:pt x="54610" y="189229"/>
                </a:moveTo>
                <a:lnTo>
                  <a:pt x="0" y="189229"/>
                </a:lnTo>
                <a:lnTo>
                  <a:pt x="0" y="191770"/>
                </a:lnTo>
                <a:lnTo>
                  <a:pt x="54610" y="191770"/>
                </a:lnTo>
                <a:lnTo>
                  <a:pt x="54610" y="189229"/>
                </a:lnTo>
                <a:close/>
              </a:path>
              <a:path w="54609" h="220979">
                <a:moveTo>
                  <a:pt x="54610" y="186690"/>
                </a:moveTo>
                <a:lnTo>
                  <a:pt x="0" y="186690"/>
                </a:lnTo>
                <a:lnTo>
                  <a:pt x="0" y="187959"/>
                </a:lnTo>
                <a:lnTo>
                  <a:pt x="54610" y="187959"/>
                </a:lnTo>
                <a:lnTo>
                  <a:pt x="54610" y="186690"/>
                </a:lnTo>
                <a:close/>
              </a:path>
              <a:path w="54609" h="220979">
                <a:moveTo>
                  <a:pt x="54610" y="182880"/>
                </a:moveTo>
                <a:lnTo>
                  <a:pt x="0" y="182880"/>
                </a:lnTo>
                <a:lnTo>
                  <a:pt x="0" y="185420"/>
                </a:lnTo>
                <a:lnTo>
                  <a:pt x="54610" y="185420"/>
                </a:lnTo>
                <a:lnTo>
                  <a:pt x="54610" y="182880"/>
                </a:lnTo>
                <a:close/>
              </a:path>
              <a:path w="54609" h="220979">
                <a:moveTo>
                  <a:pt x="54610" y="180340"/>
                </a:moveTo>
                <a:lnTo>
                  <a:pt x="0" y="180340"/>
                </a:lnTo>
                <a:lnTo>
                  <a:pt x="0" y="181609"/>
                </a:lnTo>
                <a:lnTo>
                  <a:pt x="54610" y="181609"/>
                </a:lnTo>
                <a:lnTo>
                  <a:pt x="54610" y="180340"/>
                </a:lnTo>
                <a:close/>
              </a:path>
              <a:path w="54609" h="220979">
                <a:moveTo>
                  <a:pt x="54610" y="176530"/>
                </a:moveTo>
                <a:lnTo>
                  <a:pt x="0" y="176530"/>
                </a:lnTo>
                <a:lnTo>
                  <a:pt x="0" y="179070"/>
                </a:lnTo>
                <a:lnTo>
                  <a:pt x="54610" y="179070"/>
                </a:lnTo>
                <a:lnTo>
                  <a:pt x="54610" y="176530"/>
                </a:lnTo>
                <a:close/>
              </a:path>
              <a:path w="54609" h="220979">
                <a:moveTo>
                  <a:pt x="54610" y="173990"/>
                </a:moveTo>
                <a:lnTo>
                  <a:pt x="0" y="173990"/>
                </a:lnTo>
                <a:lnTo>
                  <a:pt x="0" y="175259"/>
                </a:lnTo>
                <a:lnTo>
                  <a:pt x="54610" y="175259"/>
                </a:lnTo>
                <a:lnTo>
                  <a:pt x="54610" y="173990"/>
                </a:lnTo>
                <a:close/>
              </a:path>
              <a:path w="54609" h="220979">
                <a:moveTo>
                  <a:pt x="54610" y="170180"/>
                </a:moveTo>
                <a:lnTo>
                  <a:pt x="0" y="170180"/>
                </a:lnTo>
                <a:lnTo>
                  <a:pt x="0" y="172720"/>
                </a:lnTo>
                <a:lnTo>
                  <a:pt x="54610" y="172720"/>
                </a:lnTo>
                <a:lnTo>
                  <a:pt x="54610" y="170180"/>
                </a:lnTo>
                <a:close/>
              </a:path>
              <a:path w="54609" h="220979">
                <a:moveTo>
                  <a:pt x="54610" y="167640"/>
                </a:moveTo>
                <a:lnTo>
                  <a:pt x="0" y="167640"/>
                </a:lnTo>
                <a:lnTo>
                  <a:pt x="0" y="168909"/>
                </a:lnTo>
                <a:lnTo>
                  <a:pt x="54610" y="168909"/>
                </a:lnTo>
                <a:lnTo>
                  <a:pt x="54610" y="167640"/>
                </a:lnTo>
                <a:close/>
              </a:path>
              <a:path w="54609" h="220979">
                <a:moveTo>
                  <a:pt x="54610" y="163829"/>
                </a:moveTo>
                <a:lnTo>
                  <a:pt x="0" y="163829"/>
                </a:lnTo>
                <a:lnTo>
                  <a:pt x="0" y="166370"/>
                </a:lnTo>
                <a:lnTo>
                  <a:pt x="54610" y="166370"/>
                </a:lnTo>
                <a:lnTo>
                  <a:pt x="54610" y="163829"/>
                </a:lnTo>
                <a:close/>
              </a:path>
              <a:path w="54609" h="220979">
                <a:moveTo>
                  <a:pt x="54610" y="161290"/>
                </a:moveTo>
                <a:lnTo>
                  <a:pt x="0" y="161290"/>
                </a:lnTo>
                <a:lnTo>
                  <a:pt x="0" y="162560"/>
                </a:lnTo>
                <a:lnTo>
                  <a:pt x="54610" y="162560"/>
                </a:lnTo>
                <a:lnTo>
                  <a:pt x="54610" y="161290"/>
                </a:lnTo>
                <a:close/>
              </a:path>
              <a:path w="54609" h="220979">
                <a:moveTo>
                  <a:pt x="54610" y="157479"/>
                </a:moveTo>
                <a:lnTo>
                  <a:pt x="0" y="157479"/>
                </a:lnTo>
                <a:lnTo>
                  <a:pt x="0" y="160020"/>
                </a:lnTo>
                <a:lnTo>
                  <a:pt x="54610" y="160020"/>
                </a:lnTo>
                <a:lnTo>
                  <a:pt x="54610" y="157479"/>
                </a:lnTo>
                <a:close/>
              </a:path>
              <a:path w="54609" h="220979">
                <a:moveTo>
                  <a:pt x="54610" y="154940"/>
                </a:moveTo>
                <a:lnTo>
                  <a:pt x="0" y="154940"/>
                </a:lnTo>
                <a:lnTo>
                  <a:pt x="0" y="156209"/>
                </a:lnTo>
                <a:lnTo>
                  <a:pt x="54610" y="156209"/>
                </a:lnTo>
                <a:lnTo>
                  <a:pt x="54610" y="154940"/>
                </a:lnTo>
                <a:close/>
              </a:path>
              <a:path w="54609" h="220979">
                <a:moveTo>
                  <a:pt x="54610" y="151129"/>
                </a:moveTo>
                <a:lnTo>
                  <a:pt x="0" y="151129"/>
                </a:lnTo>
                <a:lnTo>
                  <a:pt x="0" y="153670"/>
                </a:lnTo>
                <a:lnTo>
                  <a:pt x="54610" y="153670"/>
                </a:lnTo>
                <a:lnTo>
                  <a:pt x="54610" y="151129"/>
                </a:lnTo>
                <a:close/>
              </a:path>
              <a:path w="54609" h="220979">
                <a:moveTo>
                  <a:pt x="54610" y="148590"/>
                </a:moveTo>
                <a:lnTo>
                  <a:pt x="0" y="148590"/>
                </a:lnTo>
                <a:lnTo>
                  <a:pt x="0" y="149860"/>
                </a:lnTo>
                <a:lnTo>
                  <a:pt x="54610" y="149860"/>
                </a:lnTo>
                <a:lnTo>
                  <a:pt x="54610" y="148590"/>
                </a:lnTo>
                <a:close/>
              </a:path>
              <a:path w="54609" h="220979">
                <a:moveTo>
                  <a:pt x="54610" y="144780"/>
                </a:moveTo>
                <a:lnTo>
                  <a:pt x="0" y="144780"/>
                </a:lnTo>
                <a:lnTo>
                  <a:pt x="0" y="147320"/>
                </a:lnTo>
                <a:lnTo>
                  <a:pt x="54610" y="147320"/>
                </a:lnTo>
                <a:lnTo>
                  <a:pt x="54610" y="144780"/>
                </a:lnTo>
                <a:close/>
              </a:path>
              <a:path w="54609" h="220979">
                <a:moveTo>
                  <a:pt x="54610" y="142240"/>
                </a:moveTo>
                <a:lnTo>
                  <a:pt x="0" y="142240"/>
                </a:lnTo>
                <a:lnTo>
                  <a:pt x="0" y="143509"/>
                </a:lnTo>
                <a:lnTo>
                  <a:pt x="54610" y="143509"/>
                </a:lnTo>
                <a:lnTo>
                  <a:pt x="54610" y="142240"/>
                </a:lnTo>
                <a:close/>
              </a:path>
              <a:path w="54609" h="220979">
                <a:moveTo>
                  <a:pt x="54610" y="138430"/>
                </a:moveTo>
                <a:lnTo>
                  <a:pt x="0" y="138430"/>
                </a:lnTo>
                <a:lnTo>
                  <a:pt x="0" y="140970"/>
                </a:lnTo>
                <a:lnTo>
                  <a:pt x="54610" y="140970"/>
                </a:lnTo>
                <a:lnTo>
                  <a:pt x="54610" y="138430"/>
                </a:lnTo>
                <a:close/>
              </a:path>
              <a:path w="54609" h="220979">
                <a:moveTo>
                  <a:pt x="54610" y="135890"/>
                </a:moveTo>
                <a:lnTo>
                  <a:pt x="0" y="135890"/>
                </a:lnTo>
                <a:lnTo>
                  <a:pt x="0" y="137159"/>
                </a:lnTo>
                <a:lnTo>
                  <a:pt x="54610" y="137159"/>
                </a:lnTo>
                <a:lnTo>
                  <a:pt x="54610" y="135890"/>
                </a:lnTo>
                <a:close/>
              </a:path>
              <a:path w="54609" h="220979">
                <a:moveTo>
                  <a:pt x="54610" y="132079"/>
                </a:moveTo>
                <a:lnTo>
                  <a:pt x="0" y="132079"/>
                </a:lnTo>
                <a:lnTo>
                  <a:pt x="0" y="134620"/>
                </a:lnTo>
                <a:lnTo>
                  <a:pt x="54610" y="134620"/>
                </a:lnTo>
                <a:lnTo>
                  <a:pt x="54610" y="132079"/>
                </a:lnTo>
                <a:close/>
              </a:path>
              <a:path w="54609" h="220979">
                <a:moveTo>
                  <a:pt x="54610" y="129539"/>
                </a:moveTo>
                <a:lnTo>
                  <a:pt x="0" y="129539"/>
                </a:lnTo>
                <a:lnTo>
                  <a:pt x="0" y="130809"/>
                </a:lnTo>
                <a:lnTo>
                  <a:pt x="54610" y="130809"/>
                </a:lnTo>
                <a:lnTo>
                  <a:pt x="54610" y="129539"/>
                </a:lnTo>
                <a:close/>
              </a:path>
              <a:path w="54609" h="220979">
                <a:moveTo>
                  <a:pt x="54610" y="123189"/>
                </a:moveTo>
                <a:lnTo>
                  <a:pt x="0" y="123189"/>
                </a:lnTo>
                <a:lnTo>
                  <a:pt x="0" y="128270"/>
                </a:lnTo>
                <a:lnTo>
                  <a:pt x="54610" y="128270"/>
                </a:lnTo>
                <a:lnTo>
                  <a:pt x="54610" y="123189"/>
                </a:lnTo>
                <a:close/>
              </a:path>
              <a:path w="54609" h="220979">
                <a:moveTo>
                  <a:pt x="54610" y="116840"/>
                </a:moveTo>
                <a:lnTo>
                  <a:pt x="0" y="116840"/>
                </a:lnTo>
                <a:lnTo>
                  <a:pt x="0" y="121920"/>
                </a:lnTo>
                <a:lnTo>
                  <a:pt x="54610" y="121920"/>
                </a:lnTo>
                <a:lnTo>
                  <a:pt x="54610" y="116840"/>
                </a:lnTo>
                <a:close/>
              </a:path>
              <a:path w="54609" h="220979">
                <a:moveTo>
                  <a:pt x="54610" y="110489"/>
                </a:moveTo>
                <a:lnTo>
                  <a:pt x="0" y="110489"/>
                </a:lnTo>
                <a:lnTo>
                  <a:pt x="0" y="115570"/>
                </a:lnTo>
                <a:lnTo>
                  <a:pt x="54610" y="115570"/>
                </a:lnTo>
                <a:lnTo>
                  <a:pt x="54610" y="110489"/>
                </a:lnTo>
                <a:close/>
              </a:path>
              <a:path w="54609" h="220979">
                <a:moveTo>
                  <a:pt x="54610" y="104139"/>
                </a:moveTo>
                <a:lnTo>
                  <a:pt x="0" y="104139"/>
                </a:lnTo>
                <a:lnTo>
                  <a:pt x="0" y="109220"/>
                </a:lnTo>
                <a:lnTo>
                  <a:pt x="54610" y="109220"/>
                </a:lnTo>
                <a:lnTo>
                  <a:pt x="54610" y="104139"/>
                </a:lnTo>
                <a:close/>
              </a:path>
              <a:path w="54609" h="220979">
                <a:moveTo>
                  <a:pt x="54610" y="97789"/>
                </a:moveTo>
                <a:lnTo>
                  <a:pt x="0" y="97789"/>
                </a:lnTo>
                <a:lnTo>
                  <a:pt x="0" y="102870"/>
                </a:lnTo>
                <a:lnTo>
                  <a:pt x="54610" y="102870"/>
                </a:lnTo>
                <a:lnTo>
                  <a:pt x="54610" y="97789"/>
                </a:lnTo>
                <a:close/>
              </a:path>
              <a:path w="54609" h="220979">
                <a:moveTo>
                  <a:pt x="54610" y="91439"/>
                </a:moveTo>
                <a:lnTo>
                  <a:pt x="0" y="91439"/>
                </a:lnTo>
                <a:lnTo>
                  <a:pt x="0" y="96520"/>
                </a:lnTo>
                <a:lnTo>
                  <a:pt x="54610" y="96520"/>
                </a:lnTo>
                <a:lnTo>
                  <a:pt x="54610" y="91439"/>
                </a:lnTo>
                <a:close/>
              </a:path>
              <a:path w="54609" h="220979">
                <a:moveTo>
                  <a:pt x="54610" y="85089"/>
                </a:moveTo>
                <a:lnTo>
                  <a:pt x="0" y="85089"/>
                </a:lnTo>
                <a:lnTo>
                  <a:pt x="0" y="90170"/>
                </a:lnTo>
                <a:lnTo>
                  <a:pt x="54610" y="90170"/>
                </a:lnTo>
                <a:lnTo>
                  <a:pt x="54610" y="85089"/>
                </a:lnTo>
                <a:close/>
              </a:path>
              <a:path w="54609" h="220979">
                <a:moveTo>
                  <a:pt x="54610" y="80009"/>
                </a:moveTo>
                <a:lnTo>
                  <a:pt x="0" y="80009"/>
                </a:lnTo>
                <a:lnTo>
                  <a:pt x="0" y="83819"/>
                </a:lnTo>
                <a:lnTo>
                  <a:pt x="54610" y="83819"/>
                </a:lnTo>
                <a:lnTo>
                  <a:pt x="54610" y="80009"/>
                </a:lnTo>
                <a:close/>
              </a:path>
              <a:path w="54609" h="220979">
                <a:moveTo>
                  <a:pt x="54610" y="73659"/>
                </a:moveTo>
                <a:lnTo>
                  <a:pt x="0" y="73659"/>
                </a:lnTo>
                <a:lnTo>
                  <a:pt x="0" y="78740"/>
                </a:lnTo>
                <a:lnTo>
                  <a:pt x="54610" y="78740"/>
                </a:lnTo>
                <a:lnTo>
                  <a:pt x="54610" y="73659"/>
                </a:lnTo>
                <a:close/>
              </a:path>
              <a:path w="54609" h="220979">
                <a:moveTo>
                  <a:pt x="54610" y="67309"/>
                </a:moveTo>
                <a:lnTo>
                  <a:pt x="0" y="67309"/>
                </a:lnTo>
                <a:lnTo>
                  <a:pt x="0" y="72390"/>
                </a:lnTo>
                <a:lnTo>
                  <a:pt x="54610" y="72390"/>
                </a:lnTo>
                <a:lnTo>
                  <a:pt x="54610" y="67309"/>
                </a:lnTo>
                <a:close/>
              </a:path>
              <a:path w="54609" h="220979">
                <a:moveTo>
                  <a:pt x="54610" y="60959"/>
                </a:moveTo>
                <a:lnTo>
                  <a:pt x="0" y="60959"/>
                </a:lnTo>
                <a:lnTo>
                  <a:pt x="0" y="66040"/>
                </a:lnTo>
                <a:lnTo>
                  <a:pt x="54610" y="66040"/>
                </a:lnTo>
                <a:lnTo>
                  <a:pt x="54610" y="60959"/>
                </a:lnTo>
                <a:close/>
              </a:path>
              <a:path w="54609" h="220979">
                <a:moveTo>
                  <a:pt x="54610" y="54609"/>
                </a:moveTo>
                <a:lnTo>
                  <a:pt x="0" y="54609"/>
                </a:lnTo>
                <a:lnTo>
                  <a:pt x="0" y="59690"/>
                </a:lnTo>
                <a:lnTo>
                  <a:pt x="54610" y="59690"/>
                </a:lnTo>
                <a:lnTo>
                  <a:pt x="54610" y="54609"/>
                </a:lnTo>
                <a:close/>
              </a:path>
              <a:path w="54609" h="220979">
                <a:moveTo>
                  <a:pt x="54610" y="48259"/>
                </a:moveTo>
                <a:lnTo>
                  <a:pt x="0" y="48259"/>
                </a:lnTo>
                <a:lnTo>
                  <a:pt x="0" y="53340"/>
                </a:lnTo>
                <a:lnTo>
                  <a:pt x="54610" y="53340"/>
                </a:lnTo>
                <a:lnTo>
                  <a:pt x="54610" y="48259"/>
                </a:lnTo>
                <a:close/>
              </a:path>
              <a:path w="54609" h="220979">
                <a:moveTo>
                  <a:pt x="54610" y="41909"/>
                </a:moveTo>
                <a:lnTo>
                  <a:pt x="0" y="41909"/>
                </a:lnTo>
                <a:lnTo>
                  <a:pt x="0" y="46990"/>
                </a:lnTo>
                <a:lnTo>
                  <a:pt x="54610" y="46990"/>
                </a:lnTo>
                <a:lnTo>
                  <a:pt x="54610" y="41909"/>
                </a:lnTo>
                <a:close/>
              </a:path>
              <a:path w="54609" h="220979">
                <a:moveTo>
                  <a:pt x="54610" y="35559"/>
                </a:moveTo>
                <a:lnTo>
                  <a:pt x="0" y="35559"/>
                </a:lnTo>
                <a:lnTo>
                  <a:pt x="0" y="40640"/>
                </a:lnTo>
                <a:lnTo>
                  <a:pt x="54610" y="40640"/>
                </a:lnTo>
                <a:lnTo>
                  <a:pt x="54610" y="35559"/>
                </a:lnTo>
                <a:close/>
              </a:path>
              <a:path w="54609" h="220979">
                <a:moveTo>
                  <a:pt x="54610" y="29209"/>
                </a:moveTo>
                <a:lnTo>
                  <a:pt x="0" y="29209"/>
                </a:lnTo>
                <a:lnTo>
                  <a:pt x="0" y="34290"/>
                </a:lnTo>
                <a:lnTo>
                  <a:pt x="54610" y="34290"/>
                </a:lnTo>
                <a:lnTo>
                  <a:pt x="54610" y="29209"/>
                </a:lnTo>
                <a:close/>
              </a:path>
              <a:path w="54609" h="220979">
                <a:moveTo>
                  <a:pt x="54610" y="22859"/>
                </a:moveTo>
                <a:lnTo>
                  <a:pt x="0" y="22859"/>
                </a:lnTo>
                <a:lnTo>
                  <a:pt x="0" y="27940"/>
                </a:lnTo>
                <a:lnTo>
                  <a:pt x="54610" y="27940"/>
                </a:lnTo>
                <a:lnTo>
                  <a:pt x="54610" y="22859"/>
                </a:lnTo>
                <a:close/>
              </a:path>
              <a:path w="54609" h="220979">
                <a:moveTo>
                  <a:pt x="54610" y="16509"/>
                </a:moveTo>
                <a:lnTo>
                  <a:pt x="0" y="16509"/>
                </a:lnTo>
                <a:lnTo>
                  <a:pt x="0" y="21590"/>
                </a:lnTo>
                <a:lnTo>
                  <a:pt x="54610" y="21590"/>
                </a:lnTo>
                <a:lnTo>
                  <a:pt x="54610" y="16509"/>
                </a:lnTo>
                <a:close/>
              </a:path>
              <a:path w="54609" h="220979">
                <a:moveTo>
                  <a:pt x="54610" y="10159"/>
                </a:moveTo>
                <a:lnTo>
                  <a:pt x="0" y="10159"/>
                </a:lnTo>
                <a:lnTo>
                  <a:pt x="0" y="15240"/>
                </a:lnTo>
                <a:lnTo>
                  <a:pt x="54610" y="15240"/>
                </a:lnTo>
                <a:lnTo>
                  <a:pt x="54610" y="10159"/>
                </a:lnTo>
                <a:close/>
              </a:path>
              <a:path w="54609" h="220979">
                <a:moveTo>
                  <a:pt x="54610" y="3809"/>
                </a:moveTo>
                <a:lnTo>
                  <a:pt x="0" y="3809"/>
                </a:lnTo>
                <a:lnTo>
                  <a:pt x="0" y="8890"/>
                </a:lnTo>
                <a:lnTo>
                  <a:pt x="54610" y="8890"/>
                </a:lnTo>
                <a:lnTo>
                  <a:pt x="54610" y="3809"/>
                </a:lnTo>
                <a:close/>
              </a:path>
              <a:path w="54609" h="220979">
                <a:moveTo>
                  <a:pt x="54610" y="0"/>
                </a:moveTo>
                <a:lnTo>
                  <a:pt x="22860" y="0"/>
                </a:lnTo>
                <a:lnTo>
                  <a:pt x="2286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1F611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6735127" y="5802630"/>
            <a:ext cx="7620" cy="1905"/>
          </a:xfrm>
          <a:custGeom>
            <a:avLst/>
            <a:gdLst/>
            <a:ahLst/>
            <a:cxnLst/>
            <a:rect l="l" t="t" r="r" b="b"/>
            <a:pathLst>
              <a:path w="10159" h="2540">
                <a:moveTo>
                  <a:pt x="10159" y="0"/>
                </a:moveTo>
                <a:lnTo>
                  <a:pt x="0" y="0"/>
                </a:lnTo>
                <a:lnTo>
                  <a:pt x="0" y="2539"/>
                </a:lnTo>
                <a:lnTo>
                  <a:pt x="10159" y="2539"/>
                </a:lnTo>
                <a:lnTo>
                  <a:pt x="10159" y="0"/>
                </a:lnTo>
                <a:close/>
              </a:path>
            </a:pathLst>
          </a:custGeom>
          <a:solidFill>
            <a:srgbClr val="1F621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6752273" y="5801677"/>
            <a:ext cx="9525" cy="953"/>
          </a:xfrm>
          <a:custGeom>
            <a:avLst/>
            <a:gdLst/>
            <a:ahLst/>
            <a:cxnLst/>
            <a:rect l="l" t="t" r="r" b="b"/>
            <a:pathLst>
              <a:path w="12700" h="1270">
                <a:moveTo>
                  <a:pt x="12700" y="0"/>
                </a:moveTo>
                <a:lnTo>
                  <a:pt x="0" y="0"/>
                </a:lnTo>
                <a:lnTo>
                  <a:pt x="0" y="1269"/>
                </a:lnTo>
                <a:lnTo>
                  <a:pt x="12700" y="1269"/>
                </a:lnTo>
                <a:lnTo>
                  <a:pt x="12700" y="0"/>
                </a:lnTo>
                <a:close/>
              </a:path>
            </a:pathLst>
          </a:custGeom>
          <a:solidFill>
            <a:srgbClr val="1F621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6735127" y="5799773"/>
            <a:ext cx="36195" cy="1905"/>
          </a:xfrm>
          <a:custGeom>
            <a:avLst/>
            <a:gdLst/>
            <a:ahLst/>
            <a:cxnLst/>
            <a:rect l="l" t="t" r="r" b="b"/>
            <a:pathLst>
              <a:path w="48259" h="2540">
                <a:moveTo>
                  <a:pt x="48259" y="0"/>
                </a:moveTo>
                <a:lnTo>
                  <a:pt x="0" y="0"/>
                </a:lnTo>
                <a:lnTo>
                  <a:pt x="0" y="2540"/>
                </a:lnTo>
                <a:lnTo>
                  <a:pt x="48259" y="2540"/>
                </a:lnTo>
                <a:lnTo>
                  <a:pt x="48259" y="0"/>
                </a:lnTo>
                <a:close/>
              </a:path>
            </a:pathLst>
          </a:custGeom>
          <a:solidFill>
            <a:srgbClr val="1F621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6735127" y="5797867"/>
            <a:ext cx="40958" cy="953"/>
          </a:xfrm>
          <a:custGeom>
            <a:avLst/>
            <a:gdLst/>
            <a:ahLst/>
            <a:cxnLst/>
            <a:rect l="l" t="t" r="r" b="b"/>
            <a:pathLst>
              <a:path w="54609" h="1270">
                <a:moveTo>
                  <a:pt x="54609" y="0"/>
                </a:moveTo>
                <a:lnTo>
                  <a:pt x="0" y="0"/>
                </a:lnTo>
                <a:lnTo>
                  <a:pt x="0" y="1269"/>
                </a:lnTo>
                <a:lnTo>
                  <a:pt x="54609" y="1269"/>
                </a:lnTo>
                <a:lnTo>
                  <a:pt x="54609" y="0"/>
                </a:lnTo>
                <a:close/>
              </a:path>
            </a:pathLst>
          </a:custGeom>
          <a:solidFill>
            <a:srgbClr val="1F621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6735127" y="5795010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09" h="2540">
                <a:moveTo>
                  <a:pt x="54609" y="0"/>
                </a:moveTo>
                <a:lnTo>
                  <a:pt x="0" y="0"/>
                </a:lnTo>
                <a:lnTo>
                  <a:pt x="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</a:pathLst>
          </a:custGeom>
          <a:solidFill>
            <a:srgbClr val="1F621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6735127" y="5793105"/>
            <a:ext cx="40958" cy="953"/>
          </a:xfrm>
          <a:custGeom>
            <a:avLst/>
            <a:gdLst/>
            <a:ahLst/>
            <a:cxnLst/>
            <a:rect l="l" t="t" r="r" b="b"/>
            <a:pathLst>
              <a:path w="54609" h="1270">
                <a:moveTo>
                  <a:pt x="54609" y="0"/>
                </a:moveTo>
                <a:lnTo>
                  <a:pt x="0" y="0"/>
                </a:lnTo>
                <a:lnTo>
                  <a:pt x="0" y="1269"/>
                </a:lnTo>
                <a:lnTo>
                  <a:pt x="54609" y="1269"/>
                </a:lnTo>
                <a:lnTo>
                  <a:pt x="54609" y="0"/>
                </a:lnTo>
                <a:close/>
              </a:path>
            </a:pathLst>
          </a:custGeom>
          <a:solidFill>
            <a:srgbClr val="1F621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6735127" y="5790248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09" h="2540">
                <a:moveTo>
                  <a:pt x="54609" y="0"/>
                </a:moveTo>
                <a:lnTo>
                  <a:pt x="0" y="0"/>
                </a:lnTo>
                <a:lnTo>
                  <a:pt x="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</a:pathLst>
          </a:custGeom>
          <a:solidFill>
            <a:srgbClr val="1F621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6735127" y="5788342"/>
            <a:ext cx="40958" cy="953"/>
          </a:xfrm>
          <a:custGeom>
            <a:avLst/>
            <a:gdLst/>
            <a:ahLst/>
            <a:cxnLst/>
            <a:rect l="l" t="t" r="r" b="b"/>
            <a:pathLst>
              <a:path w="54609" h="1270">
                <a:moveTo>
                  <a:pt x="54609" y="0"/>
                </a:moveTo>
                <a:lnTo>
                  <a:pt x="0" y="0"/>
                </a:lnTo>
                <a:lnTo>
                  <a:pt x="0" y="1269"/>
                </a:lnTo>
                <a:lnTo>
                  <a:pt x="54609" y="1269"/>
                </a:lnTo>
                <a:lnTo>
                  <a:pt x="54609" y="0"/>
                </a:lnTo>
                <a:close/>
              </a:path>
            </a:pathLst>
          </a:custGeom>
          <a:solidFill>
            <a:srgbClr val="1F621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6735127" y="5785485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09" h="2540">
                <a:moveTo>
                  <a:pt x="54609" y="0"/>
                </a:moveTo>
                <a:lnTo>
                  <a:pt x="0" y="0"/>
                </a:lnTo>
                <a:lnTo>
                  <a:pt x="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</a:pathLst>
          </a:custGeom>
          <a:solidFill>
            <a:srgbClr val="1F621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6735127" y="5783580"/>
            <a:ext cx="40958" cy="953"/>
          </a:xfrm>
          <a:custGeom>
            <a:avLst/>
            <a:gdLst/>
            <a:ahLst/>
            <a:cxnLst/>
            <a:rect l="l" t="t" r="r" b="b"/>
            <a:pathLst>
              <a:path w="54609" h="1270">
                <a:moveTo>
                  <a:pt x="54609" y="0"/>
                </a:moveTo>
                <a:lnTo>
                  <a:pt x="0" y="0"/>
                </a:lnTo>
                <a:lnTo>
                  <a:pt x="0" y="1269"/>
                </a:lnTo>
                <a:lnTo>
                  <a:pt x="54609" y="1269"/>
                </a:lnTo>
                <a:lnTo>
                  <a:pt x="54609" y="0"/>
                </a:lnTo>
                <a:close/>
              </a:path>
            </a:pathLst>
          </a:custGeom>
          <a:solidFill>
            <a:srgbClr val="1F621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6735127" y="5780723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09" h="2540">
                <a:moveTo>
                  <a:pt x="54609" y="0"/>
                </a:moveTo>
                <a:lnTo>
                  <a:pt x="0" y="0"/>
                </a:lnTo>
                <a:lnTo>
                  <a:pt x="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</a:pathLst>
          </a:custGeom>
          <a:solidFill>
            <a:srgbClr val="1F621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6735127" y="5778817"/>
            <a:ext cx="40958" cy="953"/>
          </a:xfrm>
          <a:custGeom>
            <a:avLst/>
            <a:gdLst/>
            <a:ahLst/>
            <a:cxnLst/>
            <a:rect l="l" t="t" r="r" b="b"/>
            <a:pathLst>
              <a:path w="54609" h="1270">
                <a:moveTo>
                  <a:pt x="54609" y="0"/>
                </a:moveTo>
                <a:lnTo>
                  <a:pt x="0" y="0"/>
                </a:lnTo>
                <a:lnTo>
                  <a:pt x="0" y="1269"/>
                </a:lnTo>
                <a:lnTo>
                  <a:pt x="54609" y="1269"/>
                </a:lnTo>
                <a:lnTo>
                  <a:pt x="54609" y="0"/>
                </a:lnTo>
                <a:close/>
              </a:path>
            </a:pathLst>
          </a:custGeom>
          <a:solidFill>
            <a:srgbClr val="1F621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6735127" y="5775960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09" h="2540">
                <a:moveTo>
                  <a:pt x="54609" y="0"/>
                </a:moveTo>
                <a:lnTo>
                  <a:pt x="0" y="0"/>
                </a:lnTo>
                <a:lnTo>
                  <a:pt x="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</a:pathLst>
          </a:custGeom>
          <a:solidFill>
            <a:srgbClr val="1F621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6735127" y="5774055"/>
            <a:ext cx="40958" cy="953"/>
          </a:xfrm>
          <a:custGeom>
            <a:avLst/>
            <a:gdLst/>
            <a:ahLst/>
            <a:cxnLst/>
            <a:rect l="l" t="t" r="r" b="b"/>
            <a:pathLst>
              <a:path w="54609" h="1270">
                <a:moveTo>
                  <a:pt x="54609" y="0"/>
                </a:moveTo>
                <a:lnTo>
                  <a:pt x="0" y="0"/>
                </a:lnTo>
                <a:lnTo>
                  <a:pt x="0" y="1269"/>
                </a:lnTo>
                <a:lnTo>
                  <a:pt x="54609" y="1269"/>
                </a:lnTo>
                <a:lnTo>
                  <a:pt x="54609" y="0"/>
                </a:lnTo>
                <a:close/>
              </a:path>
            </a:pathLst>
          </a:custGeom>
          <a:solidFill>
            <a:srgbClr val="1F621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6735127" y="5771198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09" h="2540">
                <a:moveTo>
                  <a:pt x="54609" y="0"/>
                </a:moveTo>
                <a:lnTo>
                  <a:pt x="0" y="0"/>
                </a:lnTo>
                <a:lnTo>
                  <a:pt x="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</a:pathLst>
          </a:custGeom>
          <a:solidFill>
            <a:srgbClr val="1F621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6735127" y="5769292"/>
            <a:ext cx="40958" cy="953"/>
          </a:xfrm>
          <a:custGeom>
            <a:avLst/>
            <a:gdLst/>
            <a:ahLst/>
            <a:cxnLst/>
            <a:rect l="l" t="t" r="r" b="b"/>
            <a:pathLst>
              <a:path w="54609" h="1270">
                <a:moveTo>
                  <a:pt x="54609" y="0"/>
                </a:moveTo>
                <a:lnTo>
                  <a:pt x="0" y="0"/>
                </a:lnTo>
                <a:lnTo>
                  <a:pt x="0" y="1269"/>
                </a:lnTo>
                <a:lnTo>
                  <a:pt x="54609" y="1269"/>
                </a:lnTo>
                <a:lnTo>
                  <a:pt x="54609" y="0"/>
                </a:lnTo>
                <a:close/>
              </a:path>
            </a:pathLst>
          </a:custGeom>
          <a:solidFill>
            <a:srgbClr val="1F621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6735127" y="5766435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09" h="2540">
                <a:moveTo>
                  <a:pt x="54609" y="0"/>
                </a:moveTo>
                <a:lnTo>
                  <a:pt x="0" y="0"/>
                </a:lnTo>
                <a:lnTo>
                  <a:pt x="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</a:pathLst>
          </a:custGeom>
          <a:solidFill>
            <a:srgbClr val="1F621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6735127" y="5764530"/>
            <a:ext cx="40958" cy="953"/>
          </a:xfrm>
          <a:custGeom>
            <a:avLst/>
            <a:gdLst/>
            <a:ahLst/>
            <a:cxnLst/>
            <a:rect l="l" t="t" r="r" b="b"/>
            <a:pathLst>
              <a:path w="54609" h="1270">
                <a:moveTo>
                  <a:pt x="54609" y="0"/>
                </a:moveTo>
                <a:lnTo>
                  <a:pt x="0" y="0"/>
                </a:lnTo>
                <a:lnTo>
                  <a:pt x="0" y="1269"/>
                </a:lnTo>
                <a:lnTo>
                  <a:pt x="54609" y="1269"/>
                </a:lnTo>
                <a:lnTo>
                  <a:pt x="54609" y="0"/>
                </a:lnTo>
                <a:close/>
              </a:path>
            </a:pathLst>
          </a:custGeom>
          <a:solidFill>
            <a:srgbClr val="1F621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6735127" y="5761673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09" h="2540">
                <a:moveTo>
                  <a:pt x="54609" y="0"/>
                </a:moveTo>
                <a:lnTo>
                  <a:pt x="0" y="0"/>
                </a:lnTo>
                <a:lnTo>
                  <a:pt x="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</a:pathLst>
          </a:custGeom>
          <a:solidFill>
            <a:srgbClr val="1F621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6735127" y="5759767"/>
            <a:ext cx="40958" cy="953"/>
          </a:xfrm>
          <a:custGeom>
            <a:avLst/>
            <a:gdLst/>
            <a:ahLst/>
            <a:cxnLst/>
            <a:rect l="l" t="t" r="r" b="b"/>
            <a:pathLst>
              <a:path w="54609" h="1270">
                <a:moveTo>
                  <a:pt x="54609" y="0"/>
                </a:moveTo>
                <a:lnTo>
                  <a:pt x="0" y="0"/>
                </a:lnTo>
                <a:lnTo>
                  <a:pt x="0" y="1269"/>
                </a:lnTo>
                <a:lnTo>
                  <a:pt x="54609" y="1269"/>
                </a:lnTo>
                <a:lnTo>
                  <a:pt x="54609" y="0"/>
                </a:lnTo>
                <a:close/>
              </a:path>
            </a:pathLst>
          </a:custGeom>
          <a:solidFill>
            <a:srgbClr val="1F621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6735127" y="5756910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09" h="2540">
                <a:moveTo>
                  <a:pt x="54609" y="0"/>
                </a:moveTo>
                <a:lnTo>
                  <a:pt x="0" y="0"/>
                </a:lnTo>
                <a:lnTo>
                  <a:pt x="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</a:pathLst>
          </a:custGeom>
          <a:solidFill>
            <a:srgbClr val="1F621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6735127" y="5755005"/>
            <a:ext cx="40958" cy="953"/>
          </a:xfrm>
          <a:custGeom>
            <a:avLst/>
            <a:gdLst/>
            <a:ahLst/>
            <a:cxnLst/>
            <a:rect l="l" t="t" r="r" b="b"/>
            <a:pathLst>
              <a:path w="54609" h="1270">
                <a:moveTo>
                  <a:pt x="54609" y="0"/>
                </a:moveTo>
                <a:lnTo>
                  <a:pt x="0" y="0"/>
                </a:lnTo>
                <a:lnTo>
                  <a:pt x="0" y="1269"/>
                </a:lnTo>
                <a:lnTo>
                  <a:pt x="54609" y="1269"/>
                </a:lnTo>
                <a:lnTo>
                  <a:pt x="54609" y="0"/>
                </a:lnTo>
                <a:close/>
              </a:path>
            </a:pathLst>
          </a:custGeom>
          <a:solidFill>
            <a:srgbClr val="1F621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6735127" y="5752148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09" h="2540">
                <a:moveTo>
                  <a:pt x="54609" y="0"/>
                </a:moveTo>
                <a:lnTo>
                  <a:pt x="0" y="0"/>
                </a:lnTo>
                <a:lnTo>
                  <a:pt x="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</a:pathLst>
          </a:custGeom>
          <a:solidFill>
            <a:srgbClr val="1F621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6735127" y="5750242"/>
            <a:ext cx="40958" cy="953"/>
          </a:xfrm>
          <a:custGeom>
            <a:avLst/>
            <a:gdLst/>
            <a:ahLst/>
            <a:cxnLst/>
            <a:rect l="l" t="t" r="r" b="b"/>
            <a:pathLst>
              <a:path w="54609" h="1270">
                <a:moveTo>
                  <a:pt x="54609" y="0"/>
                </a:moveTo>
                <a:lnTo>
                  <a:pt x="0" y="0"/>
                </a:lnTo>
                <a:lnTo>
                  <a:pt x="0" y="1269"/>
                </a:lnTo>
                <a:lnTo>
                  <a:pt x="54609" y="1269"/>
                </a:lnTo>
                <a:lnTo>
                  <a:pt x="54609" y="0"/>
                </a:lnTo>
                <a:close/>
              </a:path>
            </a:pathLst>
          </a:custGeom>
          <a:solidFill>
            <a:srgbClr val="1F621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6735127" y="5747385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09" h="2540">
                <a:moveTo>
                  <a:pt x="54609" y="0"/>
                </a:moveTo>
                <a:lnTo>
                  <a:pt x="0" y="0"/>
                </a:lnTo>
                <a:lnTo>
                  <a:pt x="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</a:pathLst>
          </a:custGeom>
          <a:solidFill>
            <a:srgbClr val="1F621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6735127" y="5745480"/>
            <a:ext cx="40958" cy="953"/>
          </a:xfrm>
          <a:custGeom>
            <a:avLst/>
            <a:gdLst/>
            <a:ahLst/>
            <a:cxnLst/>
            <a:rect l="l" t="t" r="r" b="b"/>
            <a:pathLst>
              <a:path w="54609" h="1270">
                <a:moveTo>
                  <a:pt x="54609" y="0"/>
                </a:moveTo>
                <a:lnTo>
                  <a:pt x="0" y="0"/>
                </a:lnTo>
                <a:lnTo>
                  <a:pt x="0" y="1269"/>
                </a:lnTo>
                <a:lnTo>
                  <a:pt x="54609" y="1269"/>
                </a:lnTo>
                <a:lnTo>
                  <a:pt x="54609" y="0"/>
                </a:lnTo>
                <a:close/>
              </a:path>
            </a:pathLst>
          </a:custGeom>
          <a:solidFill>
            <a:srgbClr val="1F621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6735127" y="5742623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09" h="2540">
                <a:moveTo>
                  <a:pt x="54609" y="0"/>
                </a:moveTo>
                <a:lnTo>
                  <a:pt x="0" y="0"/>
                </a:lnTo>
                <a:lnTo>
                  <a:pt x="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</a:pathLst>
          </a:custGeom>
          <a:solidFill>
            <a:srgbClr val="1F621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6735127" y="5740717"/>
            <a:ext cx="40958" cy="953"/>
          </a:xfrm>
          <a:custGeom>
            <a:avLst/>
            <a:gdLst/>
            <a:ahLst/>
            <a:cxnLst/>
            <a:rect l="l" t="t" r="r" b="b"/>
            <a:pathLst>
              <a:path w="54609" h="1270">
                <a:moveTo>
                  <a:pt x="54609" y="0"/>
                </a:moveTo>
                <a:lnTo>
                  <a:pt x="0" y="0"/>
                </a:lnTo>
                <a:lnTo>
                  <a:pt x="0" y="1269"/>
                </a:lnTo>
                <a:lnTo>
                  <a:pt x="54609" y="1269"/>
                </a:lnTo>
                <a:lnTo>
                  <a:pt x="54609" y="0"/>
                </a:lnTo>
                <a:close/>
              </a:path>
            </a:pathLst>
          </a:custGeom>
          <a:solidFill>
            <a:srgbClr val="1F621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6735127" y="5737860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09" h="2540">
                <a:moveTo>
                  <a:pt x="54609" y="0"/>
                </a:moveTo>
                <a:lnTo>
                  <a:pt x="0" y="0"/>
                </a:lnTo>
                <a:lnTo>
                  <a:pt x="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</a:pathLst>
          </a:custGeom>
          <a:solidFill>
            <a:srgbClr val="1F621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6735127" y="5735955"/>
            <a:ext cx="40958" cy="953"/>
          </a:xfrm>
          <a:custGeom>
            <a:avLst/>
            <a:gdLst/>
            <a:ahLst/>
            <a:cxnLst/>
            <a:rect l="l" t="t" r="r" b="b"/>
            <a:pathLst>
              <a:path w="54609" h="1270">
                <a:moveTo>
                  <a:pt x="54609" y="0"/>
                </a:moveTo>
                <a:lnTo>
                  <a:pt x="0" y="0"/>
                </a:lnTo>
                <a:lnTo>
                  <a:pt x="0" y="1269"/>
                </a:lnTo>
                <a:lnTo>
                  <a:pt x="54609" y="1269"/>
                </a:lnTo>
                <a:lnTo>
                  <a:pt x="54609" y="0"/>
                </a:lnTo>
                <a:close/>
              </a:path>
            </a:pathLst>
          </a:custGeom>
          <a:solidFill>
            <a:srgbClr val="1F621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6735127" y="5733097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09" h="2540">
                <a:moveTo>
                  <a:pt x="54609" y="0"/>
                </a:moveTo>
                <a:lnTo>
                  <a:pt x="0" y="0"/>
                </a:lnTo>
                <a:lnTo>
                  <a:pt x="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</a:pathLst>
          </a:custGeom>
          <a:solidFill>
            <a:srgbClr val="1F621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6735127" y="5731192"/>
            <a:ext cx="40958" cy="953"/>
          </a:xfrm>
          <a:custGeom>
            <a:avLst/>
            <a:gdLst/>
            <a:ahLst/>
            <a:cxnLst/>
            <a:rect l="l" t="t" r="r" b="b"/>
            <a:pathLst>
              <a:path w="54609" h="1270">
                <a:moveTo>
                  <a:pt x="54609" y="0"/>
                </a:moveTo>
                <a:lnTo>
                  <a:pt x="0" y="0"/>
                </a:lnTo>
                <a:lnTo>
                  <a:pt x="0" y="1270"/>
                </a:lnTo>
                <a:lnTo>
                  <a:pt x="54609" y="1270"/>
                </a:lnTo>
                <a:lnTo>
                  <a:pt x="54609" y="0"/>
                </a:lnTo>
                <a:close/>
              </a:path>
            </a:pathLst>
          </a:custGeom>
          <a:solidFill>
            <a:srgbClr val="1F621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6735127" y="5726430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09" h="5079">
                <a:moveTo>
                  <a:pt x="54609" y="0"/>
                </a:moveTo>
                <a:lnTo>
                  <a:pt x="0" y="0"/>
                </a:lnTo>
                <a:lnTo>
                  <a:pt x="0" y="5080"/>
                </a:lnTo>
                <a:lnTo>
                  <a:pt x="54609" y="5080"/>
                </a:lnTo>
                <a:lnTo>
                  <a:pt x="54609" y="0"/>
                </a:lnTo>
                <a:close/>
              </a:path>
            </a:pathLst>
          </a:custGeom>
          <a:solidFill>
            <a:srgbClr val="1F621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6735127" y="5721668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09" h="5079">
                <a:moveTo>
                  <a:pt x="54609" y="0"/>
                </a:moveTo>
                <a:lnTo>
                  <a:pt x="0" y="0"/>
                </a:lnTo>
                <a:lnTo>
                  <a:pt x="0" y="5080"/>
                </a:lnTo>
                <a:lnTo>
                  <a:pt x="54609" y="5080"/>
                </a:lnTo>
                <a:lnTo>
                  <a:pt x="54609" y="0"/>
                </a:lnTo>
                <a:close/>
              </a:path>
            </a:pathLst>
          </a:custGeom>
          <a:solidFill>
            <a:srgbClr val="1F621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6735127" y="5716905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09" h="5079">
                <a:moveTo>
                  <a:pt x="54609" y="0"/>
                </a:moveTo>
                <a:lnTo>
                  <a:pt x="0" y="0"/>
                </a:lnTo>
                <a:lnTo>
                  <a:pt x="0" y="5080"/>
                </a:lnTo>
                <a:lnTo>
                  <a:pt x="54609" y="5080"/>
                </a:lnTo>
                <a:lnTo>
                  <a:pt x="54609" y="0"/>
                </a:lnTo>
                <a:close/>
              </a:path>
            </a:pathLst>
          </a:custGeom>
          <a:solidFill>
            <a:srgbClr val="1F621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6735127" y="5712143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09" h="5079">
                <a:moveTo>
                  <a:pt x="54609" y="0"/>
                </a:moveTo>
                <a:lnTo>
                  <a:pt x="0" y="0"/>
                </a:lnTo>
                <a:lnTo>
                  <a:pt x="0" y="5080"/>
                </a:lnTo>
                <a:lnTo>
                  <a:pt x="54609" y="5080"/>
                </a:lnTo>
                <a:lnTo>
                  <a:pt x="54609" y="0"/>
                </a:lnTo>
                <a:close/>
              </a:path>
            </a:pathLst>
          </a:custGeom>
          <a:solidFill>
            <a:srgbClr val="1F621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6735127" y="5707380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09" h="5079">
                <a:moveTo>
                  <a:pt x="54609" y="0"/>
                </a:moveTo>
                <a:lnTo>
                  <a:pt x="0" y="0"/>
                </a:lnTo>
                <a:lnTo>
                  <a:pt x="0" y="5080"/>
                </a:lnTo>
                <a:lnTo>
                  <a:pt x="54609" y="5080"/>
                </a:lnTo>
                <a:lnTo>
                  <a:pt x="54609" y="0"/>
                </a:lnTo>
                <a:close/>
              </a:path>
            </a:pathLst>
          </a:custGeom>
          <a:solidFill>
            <a:srgbClr val="1F621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6735127" y="5702618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09" h="5079">
                <a:moveTo>
                  <a:pt x="54609" y="0"/>
                </a:moveTo>
                <a:lnTo>
                  <a:pt x="0" y="0"/>
                </a:lnTo>
                <a:lnTo>
                  <a:pt x="0" y="5080"/>
                </a:lnTo>
                <a:lnTo>
                  <a:pt x="54609" y="5080"/>
                </a:lnTo>
                <a:lnTo>
                  <a:pt x="54609" y="0"/>
                </a:lnTo>
                <a:close/>
              </a:path>
            </a:pathLst>
          </a:custGeom>
          <a:solidFill>
            <a:srgbClr val="1F621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6735127" y="5697855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09" h="5079">
                <a:moveTo>
                  <a:pt x="54609" y="0"/>
                </a:moveTo>
                <a:lnTo>
                  <a:pt x="0" y="0"/>
                </a:lnTo>
                <a:lnTo>
                  <a:pt x="0" y="5080"/>
                </a:lnTo>
                <a:lnTo>
                  <a:pt x="54609" y="5080"/>
                </a:lnTo>
                <a:lnTo>
                  <a:pt x="54609" y="0"/>
                </a:lnTo>
                <a:close/>
              </a:path>
            </a:pathLst>
          </a:custGeom>
          <a:solidFill>
            <a:srgbClr val="1F621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6735127" y="5694044"/>
            <a:ext cx="40958" cy="2858"/>
          </a:xfrm>
          <a:custGeom>
            <a:avLst/>
            <a:gdLst/>
            <a:ahLst/>
            <a:cxnLst/>
            <a:rect l="l" t="t" r="r" b="b"/>
            <a:pathLst>
              <a:path w="54609" h="3810">
                <a:moveTo>
                  <a:pt x="54609" y="0"/>
                </a:moveTo>
                <a:lnTo>
                  <a:pt x="0" y="0"/>
                </a:lnTo>
                <a:lnTo>
                  <a:pt x="0" y="3809"/>
                </a:lnTo>
                <a:lnTo>
                  <a:pt x="54609" y="3809"/>
                </a:lnTo>
                <a:lnTo>
                  <a:pt x="54609" y="0"/>
                </a:lnTo>
                <a:close/>
              </a:path>
            </a:pathLst>
          </a:custGeom>
          <a:solidFill>
            <a:srgbClr val="1F621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6735127" y="5689282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09" h="5079">
                <a:moveTo>
                  <a:pt x="54609" y="0"/>
                </a:moveTo>
                <a:lnTo>
                  <a:pt x="0" y="0"/>
                </a:lnTo>
                <a:lnTo>
                  <a:pt x="0" y="5079"/>
                </a:lnTo>
                <a:lnTo>
                  <a:pt x="54609" y="5079"/>
                </a:lnTo>
                <a:lnTo>
                  <a:pt x="54609" y="0"/>
                </a:lnTo>
                <a:close/>
              </a:path>
            </a:pathLst>
          </a:custGeom>
          <a:solidFill>
            <a:srgbClr val="1F621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6735127" y="5684519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09" h="5079">
                <a:moveTo>
                  <a:pt x="54609" y="0"/>
                </a:moveTo>
                <a:lnTo>
                  <a:pt x="0" y="0"/>
                </a:lnTo>
                <a:lnTo>
                  <a:pt x="0" y="5079"/>
                </a:lnTo>
                <a:lnTo>
                  <a:pt x="54609" y="5079"/>
                </a:lnTo>
                <a:lnTo>
                  <a:pt x="54609" y="0"/>
                </a:lnTo>
                <a:close/>
              </a:path>
            </a:pathLst>
          </a:custGeom>
          <a:solidFill>
            <a:srgbClr val="1F621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6735127" y="5679757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09" h="5079">
                <a:moveTo>
                  <a:pt x="54609" y="0"/>
                </a:moveTo>
                <a:lnTo>
                  <a:pt x="0" y="0"/>
                </a:lnTo>
                <a:lnTo>
                  <a:pt x="0" y="5079"/>
                </a:lnTo>
                <a:lnTo>
                  <a:pt x="54609" y="5079"/>
                </a:lnTo>
                <a:lnTo>
                  <a:pt x="54609" y="0"/>
                </a:lnTo>
                <a:close/>
              </a:path>
            </a:pathLst>
          </a:custGeom>
          <a:solidFill>
            <a:srgbClr val="1F621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6735127" y="5674994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09" h="5079">
                <a:moveTo>
                  <a:pt x="54609" y="0"/>
                </a:moveTo>
                <a:lnTo>
                  <a:pt x="0" y="0"/>
                </a:lnTo>
                <a:lnTo>
                  <a:pt x="0" y="5079"/>
                </a:lnTo>
                <a:lnTo>
                  <a:pt x="54609" y="5079"/>
                </a:lnTo>
                <a:lnTo>
                  <a:pt x="54609" y="0"/>
                </a:lnTo>
                <a:close/>
              </a:path>
            </a:pathLst>
          </a:custGeom>
          <a:solidFill>
            <a:srgbClr val="1F621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6735127" y="5670232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09" h="5079">
                <a:moveTo>
                  <a:pt x="54609" y="0"/>
                </a:moveTo>
                <a:lnTo>
                  <a:pt x="0" y="0"/>
                </a:lnTo>
                <a:lnTo>
                  <a:pt x="0" y="5079"/>
                </a:lnTo>
                <a:lnTo>
                  <a:pt x="54609" y="5079"/>
                </a:lnTo>
                <a:lnTo>
                  <a:pt x="54609" y="0"/>
                </a:lnTo>
                <a:close/>
              </a:path>
            </a:pathLst>
          </a:custGeom>
          <a:solidFill>
            <a:srgbClr val="1F621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6735127" y="5665469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09" h="5079">
                <a:moveTo>
                  <a:pt x="54609" y="0"/>
                </a:moveTo>
                <a:lnTo>
                  <a:pt x="0" y="0"/>
                </a:lnTo>
                <a:lnTo>
                  <a:pt x="0" y="5079"/>
                </a:lnTo>
                <a:lnTo>
                  <a:pt x="54609" y="5079"/>
                </a:lnTo>
                <a:lnTo>
                  <a:pt x="54609" y="0"/>
                </a:lnTo>
                <a:close/>
              </a:path>
            </a:pathLst>
          </a:custGeom>
          <a:solidFill>
            <a:srgbClr val="1F621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6735127" y="5660707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09" h="5079">
                <a:moveTo>
                  <a:pt x="54609" y="0"/>
                </a:moveTo>
                <a:lnTo>
                  <a:pt x="0" y="0"/>
                </a:lnTo>
                <a:lnTo>
                  <a:pt x="0" y="5079"/>
                </a:lnTo>
                <a:lnTo>
                  <a:pt x="54609" y="5079"/>
                </a:lnTo>
                <a:lnTo>
                  <a:pt x="54609" y="0"/>
                </a:lnTo>
                <a:close/>
              </a:path>
            </a:pathLst>
          </a:custGeom>
          <a:solidFill>
            <a:srgbClr val="1F621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6735127" y="5655944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09" h="5079">
                <a:moveTo>
                  <a:pt x="54609" y="0"/>
                </a:moveTo>
                <a:lnTo>
                  <a:pt x="0" y="0"/>
                </a:lnTo>
                <a:lnTo>
                  <a:pt x="0" y="5079"/>
                </a:lnTo>
                <a:lnTo>
                  <a:pt x="54609" y="5079"/>
                </a:lnTo>
                <a:lnTo>
                  <a:pt x="54609" y="0"/>
                </a:lnTo>
                <a:close/>
              </a:path>
            </a:pathLst>
          </a:custGeom>
          <a:solidFill>
            <a:srgbClr val="1F621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6735127" y="5651182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09" h="5079">
                <a:moveTo>
                  <a:pt x="54609" y="0"/>
                </a:moveTo>
                <a:lnTo>
                  <a:pt x="0" y="0"/>
                </a:lnTo>
                <a:lnTo>
                  <a:pt x="0" y="5079"/>
                </a:lnTo>
                <a:lnTo>
                  <a:pt x="54609" y="5079"/>
                </a:lnTo>
                <a:lnTo>
                  <a:pt x="54609" y="0"/>
                </a:lnTo>
                <a:close/>
              </a:path>
            </a:pathLst>
          </a:custGeom>
          <a:solidFill>
            <a:srgbClr val="1F621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6735127" y="5646419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09" h="5079">
                <a:moveTo>
                  <a:pt x="54609" y="0"/>
                </a:moveTo>
                <a:lnTo>
                  <a:pt x="0" y="0"/>
                </a:lnTo>
                <a:lnTo>
                  <a:pt x="0" y="5079"/>
                </a:lnTo>
                <a:lnTo>
                  <a:pt x="54609" y="5079"/>
                </a:lnTo>
                <a:lnTo>
                  <a:pt x="54609" y="0"/>
                </a:lnTo>
                <a:close/>
              </a:path>
            </a:pathLst>
          </a:custGeom>
          <a:solidFill>
            <a:srgbClr val="1F621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6735127" y="5641657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09" h="5079">
                <a:moveTo>
                  <a:pt x="54609" y="0"/>
                </a:moveTo>
                <a:lnTo>
                  <a:pt x="0" y="0"/>
                </a:lnTo>
                <a:lnTo>
                  <a:pt x="0" y="5079"/>
                </a:lnTo>
                <a:lnTo>
                  <a:pt x="54609" y="5079"/>
                </a:lnTo>
                <a:lnTo>
                  <a:pt x="54609" y="0"/>
                </a:lnTo>
                <a:close/>
              </a:path>
            </a:pathLst>
          </a:custGeom>
          <a:solidFill>
            <a:srgbClr val="1F621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6735127" y="5636894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09" h="5079">
                <a:moveTo>
                  <a:pt x="54609" y="0"/>
                </a:moveTo>
                <a:lnTo>
                  <a:pt x="0" y="0"/>
                </a:lnTo>
                <a:lnTo>
                  <a:pt x="0" y="5079"/>
                </a:lnTo>
                <a:lnTo>
                  <a:pt x="54609" y="5079"/>
                </a:lnTo>
                <a:lnTo>
                  <a:pt x="54609" y="0"/>
                </a:lnTo>
                <a:close/>
              </a:path>
            </a:pathLst>
          </a:custGeom>
          <a:solidFill>
            <a:srgbClr val="1F621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6693218" y="5636894"/>
            <a:ext cx="41910" cy="172403"/>
          </a:xfrm>
          <a:custGeom>
            <a:avLst/>
            <a:gdLst/>
            <a:ahLst/>
            <a:cxnLst/>
            <a:rect l="l" t="t" r="r" b="b"/>
            <a:pathLst>
              <a:path w="55879" h="229870">
                <a:moveTo>
                  <a:pt x="2539" y="227329"/>
                </a:moveTo>
                <a:lnTo>
                  <a:pt x="0" y="227329"/>
                </a:lnTo>
                <a:lnTo>
                  <a:pt x="0" y="229869"/>
                </a:lnTo>
                <a:lnTo>
                  <a:pt x="2539" y="229869"/>
                </a:lnTo>
                <a:lnTo>
                  <a:pt x="2539" y="227329"/>
                </a:lnTo>
                <a:close/>
              </a:path>
              <a:path w="55879" h="229870">
                <a:moveTo>
                  <a:pt x="27939" y="226059"/>
                </a:moveTo>
                <a:lnTo>
                  <a:pt x="15239" y="226059"/>
                </a:lnTo>
                <a:lnTo>
                  <a:pt x="15239" y="227329"/>
                </a:lnTo>
                <a:lnTo>
                  <a:pt x="27939" y="227329"/>
                </a:lnTo>
                <a:lnTo>
                  <a:pt x="27939" y="226059"/>
                </a:lnTo>
                <a:close/>
              </a:path>
              <a:path w="55879" h="229870">
                <a:moveTo>
                  <a:pt x="40639" y="223519"/>
                </a:moveTo>
                <a:lnTo>
                  <a:pt x="0" y="223519"/>
                </a:lnTo>
                <a:lnTo>
                  <a:pt x="0" y="226059"/>
                </a:lnTo>
                <a:lnTo>
                  <a:pt x="40639" y="226059"/>
                </a:lnTo>
                <a:lnTo>
                  <a:pt x="40639" y="223519"/>
                </a:lnTo>
                <a:close/>
              </a:path>
              <a:path w="55879" h="229870">
                <a:moveTo>
                  <a:pt x="55879" y="220979"/>
                </a:moveTo>
                <a:lnTo>
                  <a:pt x="0" y="220979"/>
                </a:lnTo>
                <a:lnTo>
                  <a:pt x="0" y="222249"/>
                </a:lnTo>
                <a:lnTo>
                  <a:pt x="53339" y="222249"/>
                </a:lnTo>
                <a:lnTo>
                  <a:pt x="53339" y="223519"/>
                </a:lnTo>
                <a:lnTo>
                  <a:pt x="55879" y="223519"/>
                </a:lnTo>
                <a:lnTo>
                  <a:pt x="55879" y="220979"/>
                </a:lnTo>
                <a:close/>
              </a:path>
              <a:path w="55879" h="229870">
                <a:moveTo>
                  <a:pt x="55879" y="217169"/>
                </a:moveTo>
                <a:lnTo>
                  <a:pt x="0" y="217169"/>
                </a:lnTo>
                <a:lnTo>
                  <a:pt x="0" y="219709"/>
                </a:lnTo>
                <a:lnTo>
                  <a:pt x="55879" y="219709"/>
                </a:lnTo>
                <a:lnTo>
                  <a:pt x="55879" y="217169"/>
                </a:lnTo>
                <a:close/>
              </a:path>
              <a:path w="55879" h="229870">
                <a:moveTo>
                  <a:pt x="55879" y="214629"/>
                </a:moveTo>
                <a:lnTo>
                  <a:pt x="0" y="214629"/>
                </a:lnTo>
                <a:lnTo>
                  <a:pt x="0" y="215899"/>
                </a:lnTo>
                <a:lnTo>
                  <a:pt x="55879" y="215899"/>
                </a:lnTo>
                <a:lnTo>
                  <a:pt x="55879" y="214629"/>
                </a:lnTo>
                <a:close/>
              </a:path>
              <a:path w="55879" h="229870">
                <a:moveTo>
                  <a:pt x="55879" y="210819"/>
                </a:moveTo>
                <a:lnTo>
                  <a:pt x="0" y="210819"/>
                </a:lnTo>
                <a:lnTo>
                  <a:pt x="0" y="213359"/>
                </a:lnTo>
                <a:lnTo>
                  <a:pt x="55879" y="213359"/>
                </a:lnTo>
                <a:lnTo>
                  <a:pt x="55879" y="210819"/>
                </a:lnTo>
                <a:close/>
              </a:path>
              <a:path w="55879" h="229870">
                <a:moveTo>
                  <a:pt x="55879" y="208279"/>
                </a:moveTo>
                <a:lnTo>
                  <a:pt x="0" y="208279"/>
                </a:lnTo>
                <a:lnTo>
                  <a:pt x="0" y="209549"/>
                </a:lnTo>
                <a:lnTo>
                  <a:pt x="55879" y="209549"/>
                </a:lnTo>
                <a:lnTo>
                  <a:pt x="55879" y="208279"/>
                </a:lnTo>
                <a:close/>
              </a:path>
              <a:path w="55879" h="229870">
                <a:moveTo>
                  <a:pt x="55879" y="204469"/>
                </a:moveTo>
                <a:lnTo>
                  <a:pt x="0" y="204469"/>
                </a:lnTo>
                <a:lnTo>
                  <a:pt x="0" y="207009"/>
                </a:lnTo>
                <a:lnTo>
                  <a:pt x="55879" y="207009"/>
                </a:lnTo>
                <a:lnTo>
                  <a:pt x="55879" y="204469"/>
                </a:lnTo>
                <a:close/>
              </a:path>
              <a:path w="55879" h="229870">
                <a:moveTo>
                  <a:pt x="55879" y="201929"/>
                </a:moveTo>
                <a:lnTo>
                  <a:pt x="0" y="201929"/>
                </a:lnTo>
                <a:lnTo>
                  <a:pt x="0" y="203199"/>
                </a:lnTo>
                <a:lnTo>
                  <a:pt x="55879" y="203199"/>
                </a:lnTo>
                <a:lnTo>
                  <a:pt x="55879" y="201929"/>
                </a:lnTo>
                <a:close/>
              </a:path>
              <a:path w="55879" h="229870">
                <a:moveTo>
                  <a:pt x="55879" y="198119"/>
                </a:moveTo>
                <a:lnTo>
                  <a:pt x="0" y="198119"/>
                </a:lnTo>
                <a:lnTo>
                  <a:pt x="0" y="200659"/>
                </a:lnTo>
                <a:lnTo>
                  <a:pt x="55879" y="200659"/>
                </a:lnTo>
                <a:lnTo>
                  <a:pt x="55879" y="198119"/>
                </a:lnTo>
                <a:close/>
              </a:path>
              <a:path w="55879" h="229870">
                <a:moveTo>
                  <a:pt x="55879" y="195579"/>
                </a:moveTo>
                <a:lnTo>
                  <a:pt x="0" y="195579"/>
                </a:lnTo>
                <a:lnTo>
                  <a:pt x="0" y="196849"/>
                </a:lnTo>
                <a:lnTo>
                  <a:pt x="55879" y="196849"/>
                </a:lnTo>
                <a:lnTo>
                  <a:pt x="55879" y="195579"/>
                </a:lnTo>
                <a:close/>
              </a:path>
              <a:path w="55879" h="229870">
                <a:moveTo>
                  <a:pt x="55879" y="191769"/>
                </a:moveTo>
                <a:lnTo>
                  <a:pt x="0" y="191769"/>
                </a:lnTo>
                <a:lnTo>
                  <a:pt x="0" y="194309"/>
                </a:lnTo>
                <a:lnTo>
                  <a:pt x="55879" y="194309"/>
                </a:lnTo>
                <a:lnTo>
                  <a:pt x="55879" y="191769"/>
                </a:lnTo>
                <a:close/>
              </a:path>
              <a:path w="55879" h="229870">
                <a:moveTo>
                  <a:pt x="55879" y="189229"/>
                </a:moveTo>
                <a:lnTo>
                  <a:pt x="0" y="189229"/>
                </a:lnTo>
                <a:lnTo>
                  <a:pt x="0" y="190499"/>
                </a:lnTo>
                <a:lnTo>
                  <a:pt x="55879" y="190499"/>
                </a:lnTo>
                <a:lnTo>
                  <a:pt x="55879" y="189229"/>
                </a:lnTo>
                <a:close/>
              </a:path>
              <a:path w="55879" h="229870">
                <a:moveTo>
                  <a:pt x="55879" y="185419"/>
                </a:moveTo>
                <a:lnTo>
                  <a:pt x="0" y="185419"/>
                </a:lnTo>
                <a:lnTo>
                  <a:pt x="0" y="187959"/>
                </a:lnTo>
                <a:lnTo>
                  <a:pt x="55879" y="187959"/>
                </a:lnTo>
                <a:lnTo>
                  <a:pt x="55879" y="185419"/>
                </a:lnTo>
                <a:close/>
              </a:path>
              <a:path w="55879" h="229870">
                <a:moveTo>
                  <a:pt x="55879" y="182879"/>
                </a:moveTo>
                <a:lnTo>
                  <a:pt x="0" y="182879"/>
                </a:lnTo>
                <a:lnTo>
                  <a:pt x="0" y="184149"/>
                </a:lnTo>
                <a:lnTo>
                  <a:pt x="55879" y="184149"/>
                </a:lnTo>
                <a:lnTo>
                  <a:pt x="55879" y="182879"/>
                </a:lnTo>
                <a:close/>
              </a:path>
              <a:path w="55879" h="229870">
                <a:moveTo>
                  <a:pt x="55879" y="179069"/>
                </a:moveTo>
                <a:lnTo>
                  <a:pt x="0" y="179069"/>
                </a:lnTo>
                <a:lnTo>
                  <a:pt x="0" y="181609"/>
                </a:lnTo>
                <a:lnTo>
                  <a:pt x="55879" y="181609"/>
                </a:lnTo>
                <a:lnTo>
                  <a:pt x="55879" y="179069"/>
                </a:lnTo>
                <a:close/>
              </a:path>
              <a:path w="55879" h="229870">
                <a:moveTo>
                  <a:pt x="55879" y="176529"/>
                </a:moveTo>
                <a:lnTo>
                  <a:pt x="0" y="176529"/>
                </a:lnTo>
                <a:lnTo>
                  <a:pt x="0" y="177799"/>
                </a:lnTo>
                <a:lnTo>
                  <a:pt x="55879" y="177799"/>
                </a:lnTo>
                <a:lnTo>
                  <a:pt x="55879" y="176529"/>
                </a:lnTo>
                <a:close/>
              </a:path>
              <a:path w="55879" h="229870">
                <a:moveTo>
                  <a:pt x="55879" y="172719"/>
                </a:moveTo>
                <a:lnTo>
                  <a:pt x="0" y="172719"/>
                </a:lnTo>
                <a:lnTo>
                  <a:pt x="0" y="175259"/>
                </a:lnTo>
                <a:lnTo>
                  <a:pt x="55879" y="175259"/>
                </a:lnTo>
                <a:lnTo>
                  <a:pt x="55879" y="172719"/>
                </a:lnTo>
                <a:close/>
              </a:path>
              <a:path w="55879" h="229870">
                <a:moveTo>
                  <a:pt x="55879" y="170179"/>
                </a:moveTo>
                <a:lnTo>
                  <a:pt x="0" y="170179"/>
                </a:lnTo>
                <a:lnTo>
                  <a:pt x="0" y="171449"/>
                </a:lnTo>
                <a:lnTo>
                  <a:pt x="55879" y="171449"/>
                </a:lnTo>
                <a:lnTo>
                  <a:pt x="55879" y="170179"/>
                </a:lnTo>
                <a:close/>
              </a:path>
              <a:path w="55879" h="229870">
                <a:moveTo>
                  <a:pt x="55879" y="166369"/>
                </a:moveTo>
                <a:lnTo>
                  <a:pt x="0" y="166369"/>
                </a:lnTo>
                <a:lnTo>
                  <a:pt x="0" y="168909"/>
                </a:lnTo>
                <a:lnTo>
                  <a:pt x="55879" y="168909"/>
                </a:lnTo>
                <a:lnTo>
                  <a:pt x="55879" y="166369"/>
                </a:lnTo>
                <a:close/>
              </a:path>
              <a:path w="55879" h="229870">
                <a:moveTo>
                  <a:pt x="55879" y="163829"/>
                </a:moveTo>
                <a:lnTo>
                  <a:pt x="0" y="163829"/>
                </a:lnTo>
                <a:lnTo>
                  <a:pt x="0" y="165099"/>
                </a:lnTo>
                <a:lnTo>
                  <a:pt x="55879" y="165099"/>
                </a:lnTo>
                <a:lnTo>
                  <a:pt x="55879" y="163829"/>
                </a:lnTo>
                <a:close/>
              </a:path>
              <a:path w="55879" h="229870">
                <a:moveTo>
                  <a:pt x="55879" y="160019"/>
                </a:moveTo>
                <a:lnTo>
                  <a:pt x="0" y="160019"/>
                </a:lnTo>
                <a:lnTo>
                  <a:pt x="0" y="162559"/>
                </a:lnTo>
                <a:lnTo>
                  <a:pt x="55879" y="162559"/>
                </a:lnTo>
                <a:lnTo>
                  <a:pt x="55879" y="160019"/>
                </a:lnTo>
                <a:close/>
              </a:path>
              <a:path w="55879" h="229870">
                <a:moveTo>
                  <a:pt x="55879" y="157479"/>
                </a:moveTo>
                <a:lnTo>
                  <a:pt x="0" y="157479"/>
                </a:lnTo>
                <a:lnTo>
                  <a:pt x="0" y="158749"/>
                </a:lnTo>
                <a:lnTo>
                  <a:pt x="55879" y="158749"/>
                </a:lnTo>
                <a:lnTo>
                  <a:pt x="55879" y="157479"/>
                </a:lnTo>
                <a:close/>
              </a:path>
              <a:path w="55879" h="229870">
                <a:moveTo>
                  <a:pt x="55879" y="153669"/>
                </a:moveTo>
                <a:lnTo>
                  <a:pt x="0" y="153669"/>
                </a:lnTo>
                <a:lnTo>
                  <a:pt x="0" y="156209"/>
                </a:lnTo>
                <a:lnTo>
                  <a:pt x="55879" y="156209"/>
                </a:lnTo>
                <a:lnTo>
                  <a:pt x="55879" y="153669"/>
                </a:lnTo>
                <a:close/>
              </a:path>
              <a:path w="55879" h="229870">
                <a:moveTo>
                  <a:pt x="55879" y="151129"/>
                </a:moveTo>
                <a:lnTo>
                  <a:pt x="0" y="151129"/>
                </a:lnTo>
                <a:lnTo>
                  <a:pt x="0" y="152399"/>
                </a:lnTo>
                <a:lnTo>
                  <a:pt x="55879" y="152399"/>
                </a:lnTo>
                <a:lnTo>
                  <a:pt x="55879" y="151129"/>
                </a:lnTo>
                <a:close/>
              </a:path>
              <a:path w="55879" h="229870">
                <a:moveTo>
                  <a:pt x="55879" y="147319"/>
                </a:moveTo>
                <a:lnTo>
                  <a:pt x="0" y="147319"/>
                </a:lnTo>
                <a:lnTo>
                  <a:pt x="0" y="149859"/>
                </a:lnTo>
                <a:lnTo>
                  <a:pt x="55879" y="149859"/>
                </a:lnTo>
                <a:lnTo>
                  <a:pt x="55879" y="147319"/>
                </a:lnTo>
                <a:close/>
              </a:path>
              <a:path w="55879" h="229870">
                <a:moveTo>
                  <a:pt x="55879" y="144779"/>
                </a:moveTo>
                <a:lnTo>
                  <a:pt x="0" y="144779"/>
                </a:lnTo>
                <a:lnTo>
                  <a:pt x="0" y="146049"/>
                </a:lnTo>
                <a:lnTo>
                  <a:pt x="55879" y="146049"/>
                </a:lnTo>
                <a:lnTo>
                  <a:pt x="55879" y="144779"/>
                </a:lnTo>
                <a:close/>
              </a:path>
              <a:path w="55879" h="229870">
                <a:moveTo>
                  <a:pt x="55879" y="140969"/>
                </a:moveTo>
                <a:lnTo>
                  <a:pt x="0" y="140969"/>
                </a:lnTo>
                <a:lnTo>
                  <a:pt x="0" y="143509"/>
                </a:lnTo>
                <a:lnTo>
                  <a:pt x="55879" y="143509"/>
                </a:lnTo>
                <a:lnTo>
                  <a:pt x="55879" y="140969"/>
                </a:lnTo>
                <a:close/>
              </a:path>
              <a:path w="55879" h="229870">
                <a:moveTo>
                  <a:pt x="55879" y="138429"/>
                </a:moveTo>
                <a:lnTo>
                  <a:pt x="0" y="138429"/>
                </a:lnTo>
                <a:lnTo>
                  <a:pt x="0" y="139699"/>
                </a:lnTo>
                <a:lnTo>
                  <a:pt x="55879" y="139699"/>
                </a:lnTo>
                <a:lnTo>
                  <a:pt x="55879" y="138429"/>
                </a:lnTo>
                <a:close/>
              </a:path>
              <a:path w="55879" h="229870">
                <a:moveTo>
                  <a:pt x="55879" y="134619"/>
                </a:moveTo>
                <a:lnTo>
                  <a:pt x="0" y="134619"/>
                </a:lnTo>
                <a:lnTo>
                  <a:pt x="0" y="137159"/>
                </a:lnTo>
                <a:lnTo>
                  <a:pt x="55879" y="137159"/>
                </a:lnTo>
                <a:lnTo>
                  <a:pt x="55879" y="134619"/>
                </a:lnTo>
                <a:close/>
              </a:path>
              <a:path w="55879" h="229870">
                <a:moveTo>
                  <a:pt x="55879" y="132079"/>
                </a:moveTo>
                <a:lnTo>
                  <a:pt x="0" y="132079"/>
                </a:lnTo>
                <a:lnTo>
                  <a:pt x="0" y="133349"/>
                </a:lnTo>
                <a:lnTo>
                  <a:pt x="55879" y="133349"/>
                </a:lnTo>
                <a:lnTo>
                  <a:pt x="55879" y="132079"/>
                </a:lnTo>
                <a:close/>
              </a:path>
              <a:path w="55879" h="229870">
                <a:moveTo>
                  <a:pt x="55879" y="128269"/>
                </a:moveTo>
                <a:lnTo>
                  <a:pt x="0" y="128269"/>
                </a:lnTo>
                <a:lnTo>
                  <a:pt x="0" y="130809"/>
                </a:lnTo>
                <a:lnTo>
                  <a:pt x="55879" y="130809"/>
                </a:lnTo>
                <a:lnTo>
                  <a:pt x="55879" y="128269"/>
                </a:lnTo>
                <a:close/>
              </a:path>
              <a:path w="55879" h="229870">
                <a:moveTo>
                  <a:pt x="55879" y="125729"/>
                </a:moveTo>
                <a:lnTo>
                  <a:pt x="0" y="125729"/>
                </a:lnTo>
                <a:lnTo>
                  <a:pt x="0" y="126999"/>
                </a:lnTo>
                <a:lnTo>
                  <a:pt x="55879" y="126999"/>
                </a:lnTo>
                <a:lnTo>
                  <a:pt x="55879" y="125729"/>
                </a:lnTo>
                <a:close/>
              </a:path>
              <a:path w="55879" h="229870">
                <a:moveTo>
                  <a:pt x="55879" y="119379"/>
                </a:moveTo>
                <a:lnTo>
                  <a:pt x="0" y="119379"/>
                </a:lnTo>
                <a:lnTo>
                  <a:pt x="0" y="124459"/>
                </a:lnTo>
                <a:lnTo>
                  <a:pt x="55879" y="124459"/>
                </a:lnTo>
                <a:lnTo>
                  <a:pt x="55879" y="119379"/>
                </a:lnTo>
                <a:close/>
              </a:path>
              <a:path w="55879" h="229870">
                <a:moveTo>
                  <a:pt x="55879" y="113029"/>
                </a:moveTo>
                <a:lnTo>
                  <a:pt x="0" y="113029"/>
                </a:lnTo>
                <a:lnTo>
                  <a:pt x="0" y="118109"/>
                </a:lnTo>
                <a:lnTo>
                  <a:pt x="55879" y="118109"/>
                </a:lnTo>
                <a:lnTo>
                  <a:pt x="55879" y="113029"/>
                </a:lnTo>
                <a:close/>
              </a:path>
              <a:path w="55879" h="229870">
                <a:moveTo>
                  <a:pt x="55879" y="106679"/>
                </a:moveTo>
                <a:lnTo>
                  <a:pt x="0" y="106679"/>
                </a:lnTo>
                <a:lnTo>
                  <a:pt x="0" y="111759"/>
                </a:lnTo>
                <a:lnTo>
                  <a:pt x="55879" y="111759"/>
                </a:lnTo>
                <a:lnTo>
                  <a:pt x="55879" y="106679"/>
                </a:lnTo>
                <a:close/>
              </a:path>
              <a:path w="55879" h="229870">
                <a:moveTo>
                  <a:pt x="55879" y="100329"/>
                </a:moveTo>
                <a:lnTo>
                  <a:pt x="0" y="100329"/>
                </a:lnTo>
                <a:lnTo>
                  <a:pt x="0" y="105409"/>
                </a:lnTo>
                <a:lnTo>
                  <a:pt x="55879" y="105409"/>
                </a:lnTo>
                <a:lnTo>
                  <a:pt x="55879" y="100329"/>
                </a:lnTo>
                <a:close/>
              </a:path>
              <a:path w="55879" h="229870">
                <a:moveTo>
                  <a:pt x="55879" y="93979"/>
                </a:moveTo>
                <a:lnTo>
                  <a:pt x="0" y="93979"/>
                </a:lnTo>
                <a:lnTo>
                  <a:pt x="0" y="99059"/>
                </a:lnTo>
                <a:lnTo>
                  <a:pt x="55879" y="99059"/>
                </a:lnTo>
                <a:lnTo>
                  <a:pt x="55879" y="93979"/>
                </a:lnTo>
                <a:close/>
              </a:path>
              <a:path w="55879" h="229870">
                <a:moveTo>
                  <a:pt x="55879" y="87629"/>
                </a:moveTo>
                <a:lnTo>
                  <a:pt x="0" y="87629"/>
                </a:lnTo>
                <a:lnTo>
                  <a:pt x="0" y="92709"/>
                </a:lnTo>
                <a:lnTo>
                  <a:pt x="55879" y="92709"/>
                </a:lnTo>
                <a:lnTo>
                  <a:pt x="55879" y="87629"/>
                </a:lnTo>
                <a:close/>
              </a:path>
              <a:path w="55879" h="229870">
                <a:moveTo>
                  <a:pt x="55879" y="81279"/>
                </a:moveTo>
                <a:lnTo>
                  <a:pt x="0" y="81279"/>
                </a:lnTo>
                <a:lnTo>
                  <a:pt x="0" y="86359"/>
                </a:lnTo>
                <a:lnTo>
                  <a:pt x="55879" y="86359"/>
                </a:lnTo>
                <a:lnTo>
                  <a:pt x="55879" y="81279"/>
                </a:lnTo>
                <a:close/>
              </a:path>
              <a:path w="55879" h="229870">
                <a:moveTo>
                  <a:pt x="55879" y="76199"/>
                </a:moveTo>
                <a:lnTo>
                  <a:pt x="0" y="76199"/>
                </a:lnTo>
                <a:lnTo>
                  <a:pt x="0" y="80009"/>
                </a:lnTo>
                <a:lnTo>
                  <a:pt x="55879" y="80009"/>
                </a:lnTo>
                <a:lnTo>
                  <a:pt x="55879" y="76199"/>
                </a:lnTo>
                <a:close/>
              </a:path>
              <a:path w="55879" h="229870">
                <a:moveTo>
                  <a:pt x="55879" y="69849"/>
                </a:moveTo>
                <a:lnTo>
                  <a:pt x="0" y="69849"/>
                </a:lnTo>
                <a:lnTo>
                  <a:pt x="0" y="74929"/>
                </a:lnTo>
                <a:lnTo>
                  <a:pt x="55879" y="74929"/>
                </a:lnTo>
                <a:lnTo>
                  <a:pt x="55879" y="69849"/>
                </a:lnTo>
                <a:close/>
              </a:path>
              <a:path w="55879" h="229870">
                <a:moveTo>
                  <a:pt x="55879" y="63499"/>
                </a:moveTo>
                <a:lnTo>
                  <a:pt x="0" y="63499"/>
                </a:lnTo>
                <a:lnTo>
                  <a:pt x="0" y="68579"/>
                </a:lnTo>
                <a:lnTo>
                  <a:pt x="55879" y="68579"/>
                </a:lnTo>
                <a:lnTo>
                  <a:pt x="55879" y="63499"/>
                </a:lnTo>
                <a:close/>
              </a:path>
              <a:path w="55879" h="229870">
                <a:moveTo>
                  <a:pt x="55879" y="57149"/>
                </a:moveTo>
                <a:lnTo>
                  <a:pt x="0" y="57149"/>
                </a:lnTo>
                <a:lnTo>
                  <a:pt x="0" y="62229"/>
                </a:lnTo>
                <a:lnTo>
                  <a:pt x="55879" y="62229"/>
                </a:lnTo>
                <a:lnTo>
                  <a:pt x="55879" y="57149"/>
                </a:lnTo>
                <a:close/>
              </a:path>
              <a:path w="55879" h="229870">
                <a:moveTo>
                  <a:pt x="55879" y="50799"/>
                </a:moveTo>
                <a:lnTo>
                  <a:pt x="0" y="50799"/>
                </a:lnTo>
                <a:lnTo>
                  <a:pt x="0" y="55879"/>
                </a:lnTo>
                <a:lnTo>
                  <a:pt x="55879" y="55879"/>
                </a:lnTo>
                <a:lnTo>
                  <a:pt x="55879" y="50799"/>
                </a:lnTo>
                <a:close/>
              </a:path>
              <a:path w="55879" h="229870">
                <a:moveTo>
                  <a:pt x="55879" y="44449"/>
                </a:moveTo>
                <a:lnTo>
                  <a:pt x="0" y="44449"/>
                </a:lnTo>
                <a:lnTo>
                  <a:pt x="0" y="49529"/>
                </a:lnTo>
                <a:lnTo>
                  <a:pt x="55879" y="49529"/>
                </a:lnTo>
                <a:lnTo>
                  <a:pt x="55879" y="44449"/>
                </a:lnTo>
                <a:close/>
              </a:path>
              <a:path w="55879" h="229870">
                <a:moveTo>
                  <a:pt x="55879" y="38099"/>
                </a:moveTo>
                <a:lnTo>
                  <a:pt x="0" y="38099"/>
                </a:lnTo>
                <a:lnTo>
                  <a:pt x="0" y="43179"/>
                </a:lnTo>
                <a:lnTo>
                  <a:pt x="55879" y="43179"/>
                </a:lnTo>
                <a:lnTo>
                  <a:pt x="55879" y="38099"/>
                </a:lnTo>
                <a:close/>
              </a:path>
              <a:path w="55879" h="229870">
                <a:moveTo>
                  <a:pt x="55879" y="31749"/>
                </a:moveTo>
                <a:lnTo>
                  <a:pt x="0" y="31749"/>
                </a:lnTo>
                <a:lnTo>
                  <a:pt x="0" y="36829"/>
                </a:lnTo>
                <a:lnTo>
                  <a:pt x="55879" y="36829"/>
                </a:lnTo>
                <a:lnTo>
                  <a:pt x="55879" y="31749"/>
                </a:lnTo>
                <a:close/>
              </a:path>
              <a:path w="55879" h="229870">
                <a:moveTo>
                  <a:pt x="55879" y="25399"/>
                </a:moveTo>
                <a:lnTo>
                  <a:pt x="0" y="25399"/>
                </a:lnTo>
                <a:lnTo>
                  <a:pt x="0" y="30479"/>
                </a:lnTo>
                <a:lnTo>
                  <a:pt x="55879" y="30479"/>
                </a:lnTo>
                <a:lnTo>
                  <a:pt x="55879" y="25399"/>
                </a:lnTo>
                <a:close/>
              </a:path>
              <a:path w="55879" h="229870">
                <a:moveTo>
                  <a:pt x="55879" y="19049"/>
                </a:moveTo>
                <a:lnTo>
                  <a:pt x="0" y="19049"/>
                </a:lnTo>
                <a:lnTo>
                  <a:pt x="0" y="24129"/>
                </a:lnTo>
                <a:lnTo>
                  <a:pt x="55879" y="24129"/>
                </a:lnTo>
                <a:lnTo>
                  <a:pt x="55879" y="19049"/>
                </a:lnTo>
                <a:close/>
              </a:path>
              <a:path w="55879" h="229870">
                <a:moveTo>
                  <a:pt x="55879" y="12699"/>
                </a:moveTo>
                <a:lnTo>
                  <a:pt x="0" y="12699"/>
                </a:lnTo>
                <a:lnTo>
                  <a:pt x="0" y="17779"/>
                </a:lnTo>
                <a:lnTo>
                  <a:pt x="55879" y="17779"/>
                </a:lnTo>
                <a:lnTo>
                  <a:pt x="55879" y="12699"/>
                </a:lnTo>
                <a:close/>
              </a:path>
              <a:path w="55879" h="229870">
                <a:moveTo>
                  <a:pt x="55879" y="6349"/>
                </a:moveTo>
                <a:lnTo>
                  <a:pt x="0" y="6349"/>
                </a:lnTo>
                <a:lnTo>
                  <a:pt x="0" y="11429"/>
                </a:lnTo>
                <a:lnTo>
                  <a:pt x="55879" y="11429"/>
                </a:lnTo>
                <a:lnTo>
                  <a:pt x="55879" y="6349"/>
                </a:lnTo>
                <a:close/>
              </a:path>
              <a:path w="55879" h="229870">
                <a:moveTo>
                  <a:pt x="55879" y="0"/>
                </a:moveTo>
                <a:lnTo>
                  <a:pt x="0" y="0"/>
                </a:lnTo>
                <a:lnTo>
                  <a:pt x="0" y="5079"/>
                </a:lnTo>
                <a:lnTo>
                  <a:pt x="55879" y="5079"/>
                </a:lnTo>
                <a:lnTo>
                  <a:pt x="55879" y="0"/>
                </a:lnTo>
                <a:close/>
              </a:path>
            </a:pathLst>
          </a:custGeom>
          <a:solidFill>
            <a:srgbClr val="20632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6652260" y="5635942"/>
            <a:ext cx="40958" cy="176213"/>
          </a:xfrm>
          <a:custGeom>
            <a:avLst/>
            <a:gdLst/>
            <a:ahLst/>
            <a:cxnLst/>
            <a:rect l="l" t="t" r="r" b="b"/>
            <a:pathLst>
              <a:path w="54609" h="234950">
                <a:moveTo>
                  <a:pt x="19050" y="233680"/>
                </a:moveTo>
                <a:lnTo>
                  <a:pt x="6350" y="233680"/>
                </a:lnTo>
                <a:lnTo>
                  <a:pt x="6350" y="234950"/>
                </a:lnTo>
                <a:lnTo>
                  <a:pt x="19050" y="234950"/>
                </a:lnTo>
                <a:lnTo>
                  <a:pt x="19050" y="233680"/>
                </a:lnTo>
                <a:close/>
              </a:path>
              <a:path w="54609" h="234950">
                <a:moveTo>
                  <a:pt x="31750" y="231140"/>
                </a:moveTo>
                <a:lnTo>
                  <a:pt x="0" y="231140"/>
                </a:lnTo>
                <a:lnTo>
                  <a:pt x="0" y="233680"/>
                </a:lnTo>
                <a:lnTo>
                  <a:pt x="31750" y="233680"/>
                </a:lnTo>
                <a:lnTo>
                  <a:pt x="31750" y="231140"/>
                </a:lnTo>
                <a:close/>
              </a:path>
              <a:path w="54609" h="234950">
                <a:moveTo>
                  <a:pt x="54610" y="228600"/>
                </a:moveTo>
                <a:lnTo>
                  <a:pt x="0" y="228600"/>
                </a:lnTo>
                <a:lnTo>
                  <a:pt x="0" y="229870"/>
                </a:lnTo>
                <a:lnTo>
                  <a:pt x="44450" y="229870"/>
                </a:lnTo>
                <a:lnTo>
                  <a:pt x="44450" y="231140"/>
                </a:lnTo>
                <a:lnTo>
                  <a:pt x="54610" y="231140"/>
                </a:lnTo>
                <a:lnTo>
                  <a:pt x="54610" y="228600"/>
                </a:lnTo>
                <a:close/>
              </a:path>
              <a:path w="54609" h="234950">
                <a:moveTo>
                  <a:pt x="54610" y="224790"/>
                </a:moveTo>
                <a:lnTo>
                  <a:pt x="0" y="224790"/>
                </a:lnTo>
                <a:lnTo>
                  <a:pt x="0" y="227330"/>
                </a:lnTo>
                <a:lnTo>
                  <a:pt x="54610" y="227330"/>
                </a:lnTo>
                <a:lnTo>
                  <a:pt x="54610" y="224790"/>
                </a:lnTo>
                <a:close/>
              </a:path>
              <a:path w="54609" h="234950">
                <a:moveTo>
                  <a:pt x="54610" y="222250"/>
                </a:moveTo>
                <a:lnTo>
                  <a:pt x="0" y="222250"/>
                </a:lnTo>
                <a:lnTo>
                  <a:pt x="0" y="223520"/>
                </a:lnTo>
                <a:lnTo>
                  <a:pt x="54610" y="223520"/>
                </a:lnTo>
                <a:lnTo>
                  <a:pt x="54610" y="222250"/>
                </a:lnTo>
                <a:close/>
              </a:path>
              <a:path w="54609" h="234950">
                <a:moveTo>
                  <a:pt x="54610" y="218440"/>
                </a:moveTo>
                <a:lnTo>
                  <a:pt x="0" y="218440"/>
                </a:lnTo>
                <a:lnTo>
                  <a:pt x="0" y="220980"/>
                </a:lnTo>
                <a:lnTo>
                  <a:pt x="54610" y="220980"/>
                </a:lnTo>
                <a:lnTo>
                  <a:pt x="54610" y="218440"/>
                </a:lnTo>
                <a:close/>
              </a:path>
              <a:path w="54609" h="234950">
                <a:moveTo>
                  <a:pt x="54610" y="215900"/>
                </a:moveTo>
                <a:lnTo>
                  <a:pt x="0" y="215900"/>
                </a:lnTo>
                <a:lnTo>
                  <a:pt x="0" y="217170"/>
                </a:lnTo>
                <a:lnTo>
                  <a:pt x="54610" y="217170"/>
                </a:lnTo>
                <a:lnTo>
                  <a:pt x="54610" y="215900"/>
                </a:lnTo>
                <a:close/>
              </a:path>
              <a:path w="54609" h="234950">
                <a:moveTo>
                  <a:pt x="54610" y="212090"/>
                </a:moveTo>
                <a:lnTo>
                  <a:pt x="0" y="212090"/>
                </a:lnTo>
                <a:lnTo>
                  <a:pt x="0" y="214630"/>
                </a:lnTo>
                <a:lnTo>
                  <a:pt x="54610" y="214630"/>
                </a:lnTo>
                <a:lnTo>
                  <a:pt x="54610" y="212090"/>
                </a:lnTo>
                <a:close/>
              </a:path>
              <a:path w="54609" h="234950">
                <a:moveTo>
                  <a:pt x="54610" y="209550"/>
                </a:moveTo>
                <a:lnTo>
                  <a:pt x="0" y="209550"/>
                </a:lnTo>
                <a:lnTo>
                  <a:pt x="0" y="210820"/>
                </a:lnTo>
                <a:lnTo>
                  <a:pt x="54610" y="210820"/>
                </a:lnTo>
                <a:lnTo>
                  <a:pt x="54610" y="209550"/>
                </a:lnTo>
                <a:close/>
              </a:path>
              <a:path w="54609" h="234950">
                <a:moveTo>
                  <a:pt x="54610" y="205740"/>
                </a:moveTo>
                <a:lnTo>
                  <a:pt x="0" y="205740"/>
                </a:lnTo>
                <a:lnTo>
                  <a:pt x="0" y="208280"/>
                </a:lnTo>
                <a:lnTo>
                  <a:pt x="54610" y="208280"/>
                </a:lnTo>
                <a:lnTo>
                  <a:pt x="54610" y="205740"/>
                </a:lnTo>
                <a:close/>
              </a:path>
              <a:path w="54609" h="234950">
                <a:moveTo>
                  <a:pt x="54610" y="203200"/>
                </a:moveTo>
                <a:lnTo>
                  <a:pt x="0" y="203200"/>
                </a:lnTo>
                <a:lnTo>
                  <a:pt x="0" y="204470"/>
                </a:lnTo>
                <a:lnTo>
                  <a:pt x="54610" y="204470"/>
                </a:lnTo>
                <a:lnTo>
                  <a:pt x="54610" y="203200"/>
                </a:lnTo>
                <a:close/>
              </a:path>
              <a:path w="54609" h="234950">
                <a:moveTo>
                  <a:pt x="54610" y="199390"/>
                </a:moveTo>
                <a:lnTo>
                  <a:pt x="0" y="199390"/>
                </a:lnTo>
                <a:lnTo>
                  <a:pt x="0" y="201930"/>
                </a:lnTo>
                <a:lnTo>
                  <a:pt x="54610" y="201930"/>
                </a:lnTo>
                <a:lnTo>
                  <a:pt x="54610" y="199390"/>
                </a:lnTo>
                <a:close/>
              </a:path>
              <a:path w="54609" h="234950">
                <a:moveTo>
                  <a:pt x="54610" y="196850"/>
                </a:moveTo>
                <a:lnTo>
                  <a:pt x="0" y="196850"/>
                </a:lnTo>
                <a:lnTo>
                  <a:pt x="0" y="198120"/>
                </a:lnTo>
                <a:lnTo>
                  <a:pt x="54610" y="198120"/>
                </a:lnTo>
                <a:lnTo>
                  <a:pt x="54610" y="196850"/>
                </a:lnTo>
                <a:close/>
              </a:path>
              <a:path w="54609" h="234950">
                <a:moveTo>
                  <a:pt x="54610" y="193040"/>
                </a:moveTo>
                <a:lnTo>
                  <a:pt x="0" y="193040"/>
                </a:lnTo>
                <a:lnTo>
                  <a:pt x="0" y="195580"/>
                </a:lnTo>
                <a:lnTo>
                  <a:pt x="54610" y="195580"/>
                </a:lnTo>
                <a:lnTo>
                  <a:pt x="54610" y="193040"/>
                </a:lnTo>
                <a:close/>
              </a:path>
              <a:path w="54609" h="234950">
                <a:moveTo>
                  <a:pt x="54610" y="190500"/>
                </a:moveTo>
                <a:lnTo>
                  <a:pt x="0" y="190500"/>
                </a:lnTo>
                <a:lnTo>
                  <a:pt x="0" y="191770"/>
                </a:lnTo>
                <a:lnTo>
                  <a:pt x="54610" y="191770"/>
                </a:lnTo>
                <a:lnTo>
                  <a:pt x="54610" y="190500"/>
                </a:lnTo>
                <a:close/>
              </a:path>
              <a:path w="54609" h="234950">
                <a:moveTo>
                  <a:pt x="54610" y="186690"/>
                </a:moveTo>
                <a:lnTo>
                  <a:pt x="0" y="186690"/>
                </a:lnTo>
                <a:lnTo>
                  <a:pt x="0" y="189230"/>
                </a:lnTo>
                <a:lnTo>
                  <a:pt x="54610" y="189230"/>
                </a:lnTo>
                <a:lnTo>
                  <a:pt x="54610" y="186690"/>
                </a:lnTo>
                <a:close/>
              </a:path>
              <a:path w="54609" h="234950">
                <a:moveTo>
                  <a:pt x="54610" y="184150"/>
                </a:moveTo>
                <a:lnTo>
                  <a:pt x="0" y="184150"/>
                </a:lnTo>
                <a:lnTo>
                  <a:pt x="0" y="185420"/>
                </a:lnTo>
                <a:lnTo>
                  <a:pt x="54610" y="185420"/>
                </a:lnTo>
                <a:lnTo>
                  <a:pt x="54610" y="184150"/>
                </a:lnTo>
                <a:close/>
              </a:path>
              <a:path w="54609" h="234950">
                <a:moveTo>
                  <a:pt x="54610" y="180340"/>
                </a:moveTo>
                <a:lnTo>
                  <a:pt x="0" y="180340"/>
                </a:lnTo>
                <a:lnTo>
                  <a:pt x="0" y="182880"/>
                </a:lnTo>
                <a:lnTo>
                  <a:pt x="54610" y="182880"/>
                </a:lnTo>
                <a:lnTo>
                  <a:pt x="54610" y="180340"/>
                </a:lnTo>
                <a:close/>
              </a:path>
              <a:path w="54609" h="234950">
                <a:moveTo>
                  <a:pt x="54610" y="177800"/>
                </a:moveTo>
                <a:lnTo>
                  <a:pt x="0" y="177800"/>
                </a:lnTo>
                <a:lnTo>
                  <a:pt x="0" y="179070"/>
                </a:lnTo>
                <a:lnTo>
                  <a:pt x="54610" y="179070"/>
                </a:lnTo>
                <a:lnTo>
                  <a:pt x="54610" y="177800"/>
                </a:lnTo>
                <a:close/>
              </a:path>
              <a:path w="54609" h="234950">
                <a:moveTo>
                  <a:pt x="54610" y="173990"/>
                </a:moveTo>
                <a:lnTo>
                  <a:pt x="0" y="173990"/>
                </a:lnTo>
                <a:lnTo>
                  <a:pt x="0" y="176530"/>
                </a:lnTo>
                <a:lnTo>
                  <a:pt x="54610" y="176530"/>
                </a:lnTo>
                <a:lnTo>
                  <a:pt x="54610" y="173990"/>
                </a:lnTo>
                <a:close/>
              </a:path>
              <a:path w="54609" h="234950">
                <a:moveTo>
                  <a:pt x="54610" y="171450"/>
                </a:moveTo>
                <a:lnTo>
                  <a:pt x="0" y="171450"/>
                </a:lnTo>
                <a:lnTo>
                  <a:pt x="0" y="172720"/>
                </a:lnTo>
                <a:lnTo>
                  <a:pt x="54610" y="172720"/>
                </a:lnTo>
                <a:lnTo>
                  <a:pt x="54610" y="171450"/>
                </a:lnTo>
                <a:close/>
              </a:path>
              <a:path w="54609" h="234950">
                <a:moveTo>
                  <a:pt x="54610" y="167640"/>
                </a:moveTo>
                <a:lnTo>
                  <a:pt x="0" y="167640"/>
                </a:lnTo>
                <a:lnTo>
                  <a:pt x="0" y="170180"/>
                </a:lnTo>
                <a:lnTo>
                  <a:pt x="54610" y="170180"/>
                </a:lnTo>
                <a:lnTo>
                  <a:pt x="54610" y="167640"/>
                </a:lnTo>
                <a:close/>
              </a:path>
              <a:path w="54609" h="234950">
                <a:moveTo>
                  <a:pt x="54610" y="165100"/>
                </a:moveTo>
                <a:lnTo>
                  <a:pt x="0" y="165100"/>
                </a:lnTo>
                <a:lnTo>
                  <a:pt x="0" y="166370"/>
                </a:lnTo>
                <a:lnTo>
                  <a:pt x="54610" y="166370"/>
                </a:lnTo>
                <a:lnTo>
                  <a:pt x="54610" y="165100"/>
                </a:lnTo>
                <a:close/>
              </a:path>
              <a:path w="54609" h="234950">
                <a:moveTo>
                  <a:pt x="54610" y="161290"/>
                </a:moveTo>
                <a:lnTo>
                  <a:pt x="0" y="161290"/>
                </a:lnTo>
                <a:lnTo>
                  <a:pt x="0" y="163830"/>
                </a:lnTo>
                <a:lnTo>
                  <a:pt x="54610" y="163830"/>
                </a:lnTo>
                <a:lnTo>
                  <a:pt x="54610" y="161290"/>
                </a:lnTo>
                <a:close/>
              </a:path>
              <a:path w="54609" h="234950">
                <a:moveTo>
                  <a:pt x="54610" y="158750"/>
                </a:moveTo>
                <a:lnTo>
                  <a:pt x="0" y="158750"/>
                </a:lnTo>
                <a:lnTo>
                  <a:pt x="0" y="160020"/>
                </a:lnTo>
                <a:lnTo>
                  <a:pt x="54610" y="160020"/>
                </a:lnTo>
                <a:lnTo>
                  <a:pt x="54610" y="158750"/>
                </a:lnTo>
                <a:close/>
              </a:path>
              <a:path w="54609" h="234950">
                <a:moveTo>
                  <a:pt x="54610" y="154940"/>
                </a:moveTo>
                <a:lnTo>
                  <a:pt x="0" y="154940"/>
                </a:lnTo>
                <a:lnTo>
                  <a:pt x="0" y="157480"/>
                </a:lnTo>
                <a:lnTo>
                  <a:pt x="54610" y="157480"/>
                </a:lnTo>
                <a:lnTo>
                  <a:pt x="54610" y="154940"/>
                </a:lnTo>
                <a:close/>
              </a:path>
              <a:path w="54609" h="234950">
                <a:moveTo>
                  <a:pt x="54610" y="152400"/>
                </a:moveTo>
                <a:lnTo>
                  <a:pt x="0" y="152400"/>
                </a:lnTo>
                <a:lnTo>
                  <a:pt x="0" y="153670"/>
                </a:lnTo>
                <a:lnTo>
                  <a:pt x="54610" y="153670"/>
                </a:lnTo>
                <a:lnTo>
                  <a:pt x="54610" y="152400"/>
                </a:lnTo>
                <a:close/>
              </a:path>
              <a:path w="54609" h="234950">
                <a:moveTo>
                  <a:pt x="54610" y="148590"/>
                </a:moveTo>
                <a:lnTo>
                  <a:pt x="0" y="148590"/>
                </a:lnTo>
                <a:lnTo>
                  <a:pt x="0" y="151130"/>
                </a:lnTo>
                <a:lnTo>
                  <a:pt x="54610" y="151130"/>
                </a:lnTo>
                <a:lnTo>
                  <a:pt x="54610" y="148590"/>
                </a:lnTo>
                <a:close/>
              </a:path>
              <a:path w="54609" h="234950">
                <a:moveTo>
                  <a:pt x="54610" y="146050"/>
                </a:moveTo>
                <a:lnTo>
                  <a:pt x="0" y="146050"/>
                </a:lnTo>
                <a:lnTo>
                  <a:pt x="0" y="147320"/>
                </a:lnTo>
                <a:lnTo>
                  <a:pt x="54610" y="147320"/>
                </a:lnTo>
                <a:lnTo>
                  <a:pt x="54610" y="146050"/>
                </a:lnTo>
                <a:close/>
              </a:path>
              <a:path w="54609" h="234950">
                <a:moveTo>
                  <a:pt x="54610" y="142240"/>
                </a:moveTo>
                <a:lnTo>
                  <a:pt x="0" y="142240"/>
                </a:lnTo>
                <a:lnTo>
                  <a:pt x="0" y="144780"/>
                </a:lnTo>
                <a:lnTo>
                  <a:pt x="54610" y="144780"/>
                </a:lnTo>
                <a:lnTo>
                  <a:pt x="54610" y="142240"/>
                </a:lnTo>
                <a:close/>
              </a:path>
              <a:path w="54609" h="234950">
                <a:moveTo>
                  <a:pt x="54610" y="139700"/>
                </a:moveTo>
                <a:lnTo>
                  <a:pt x="0" y="139700"/>
                </a:lnTo>
                <a:lnTo>
                  <a:pt x="0" y="140970"/>
                </a:lnTo>
                <a:lnTo>
                  <a:pt x="54610" y="140970"/>
                </a:lnTo>
                <a:lnTo>
                  <a:pt x="54610" y="139700"/>
                </a:lnTo>
                <a:close/>
              </a:path>
              <a:path w="54609" h="234950">
                <a:moveTo>
                  <a:pt x="54610" y="135890"/>
                </a:moveTo>
                <a:lnTo>
                  <a:pt x="0" y="135890"/>
                </a:lnTo>
                <a:lnTo>
                  <a:pt x="0" y="138430"/>
                </a:lnTo>
                <a:lnTo>
                  <a:pt x="54610" y="138430"/>
                </a:lnTo>
                <a:lnTo>
                  <a:pt x="54610" y="135890"/>
                </a:lnTo>
                <a:close/>
              </a:path>
              <a:path w="54609" h="234950">
                <a:moveTo>
                  <a:pt x="54610" y="133350"/>
                </a:moveTo>
                <a:lnTo>
                  <a:pt x="0" y="133350"/>
                </a:lnTo>
                <a:lnTo>
                  <a:pt x="0" y="134620"/>
                </a:lnTo>
                <a:lnTo>
                  <a:pt x="54610" y="134620"/>
                </a:lnTo>
                <a:lnTo>
                  <a:pt x="54610" y="133350"/>
                </a:lnTo>
                <a:close/>
              </a:path>
              <a:path w="54609" h="234950">
                <a:moveTo>
                  <a:pt x="54610" y="129540"/>
                </a:moveTo>
                <a:lnTo>
                  <a:pt x="0" y="129540"/>
                </a:lnTo>
                <a:lnTo>
                  <a:pt x="0" y="132080"/>
                </a:lnTo>
                <a:lnTo>
                  <a:pt x="54610" y="132080"/>
                </a:lnTo>
                <a:lnTo>
                  <a:pt x="54610" y="129540"/>
                </a:lnTo>
                <a:close/>
              </a:path>
              <a:path w="54609" h="234950">
                <a:moveTo>
                  <a:pt x="54610" y="127000"/>
                </a:moveTo>
                <a:lnTo>
                  <a:pt x="0" y="127000"/>
                </a:lnTo>
                <a:lnTo>
                  <a:pt x="0" y="128270"/>
                </a:lnTo>
                <a:lnTo>
                  <a:pt x="54610" y="128270"/>
                </a:lnTo>
                <a:lnTo>
                  <a:pt x="54610" y="127000"/>
                </a:lnTo>
                <a:close/>
              </a:path>
              <a:path w="54609" h="234950">
                <a:moveTo>
                  <a:pt x="54610" y="120650"/>
                </a:moveTo>
                <a:lnTo>
                  <a:pt x="0" y="120650"/>
                </a:lnTo>
                <a:lnTo>
                  <a:pt x="0" y="125730"/>
                </a:lnTo>
                <a:lnTo>
                  <a:pt x="54610" y="125730"/>
                </a:lnTo>
                <a:lnTo>
                  <a:pt x="54610" y="120650"/>
                </a:lnTo>
                <a:close/>
              </a:path>
              <a:path w="54609" h="234950">
                <a:moveTo>
                  <a:pt x="54610" y="114300"/>
                </a:moveTo>
                <a:lnTo>
                  <a:pt x="0" y="114300"/>
                </a:lnTo>
                <a:lnTo>
                  <a:pt x="0" y="119380"/>
                </a:lnTo>
                <a:lnTo>
                  <a:pt x="54610" y="119380"/>
                </a:lnTo>
                <a:lnTo>
                  <a:pt x="54610" y="114300"/>
                </a:lnTo>
                <a:close/>
              </a:path>
              <a:path w="54609" h="234950">
                <a:moveTo>
                  <a:pt x="54610" y="107950"/>
                </a:moveTo>
                <a:lnTo>
                  <a:pt x="0" y="107950"/>
                </a:lnTo>
                <a:lnTo>
                  <a:pt x="0" y="113030"/>
                </a:lnTo>
                <a:lnTo>
                  <a:pt x="54610" y="113030"/>
                </a:lnTo>
                <a:lnTo>
                  <a:pt x="54610" y="107950"/>
                </a:lnTo>
                <a:close/>
              </a:path>
              <a:path w="54609" h="234950">
                <a:moveTo>
                  <a:pt x="54610" y="101600"/>
                </a:moveTo>
                <a:lnTo>
                  <a:pt x="0" y="101600"/>
                </a:lnTo>
                <a:lnTo>
                  <a:pt x="0" y="106680"/>
                </a:lnTo>
                <a:lnTo>
                  <a:pt x="54610" y="106680"/>
                </a:lnTo>
                <a:lnTo>
                  <a:pt x="54610" y="101600"/>
                </a:lnTo>
                <a:close/>
              </a:path>
              <a:path w="54609" h="234950">
                <a:moveTo>
                  <a:pt x="54610" y="95250"/>
                </a:moveTo>
                <a:lnTo>
                  <a:pt x="0" y="95250"/>
                </a:lnTo>
                <a:lnTo>
                  <a:pt x="0" y="100330"/>
                </a:lnTo>
                <a:lnTo>
                  <a:pt x="54610" y="100330"/>
                </a:lnTo>
                <a:lnTo>
                  <a:pt x="54610" y="95250"/>
                </a:lnTo>
                <a:close/>
              </a:path>
              <a:path w="54609" h="234950">
                <a:moveTo>
                  <a:pt x="54610" y="88900"/>
                </a:moveTo>
                <a:lnTo>
                  <a:pt x="0" y="88900"/>
                </a:lnTo>
                <a:lnTo>
                  <a:pt x="0" y="93980"/>
                </a:lnTo>
                <a:lnTo>
                  <a:pt x="54610" y="93980"/>
                </a:lnTo>
                <a:lnTo>
                  <a:pt x="54610" y="88900"/>
                </a:lnTo>
                <a:close/>
              </a:path>
              <a:path w="54609" h="234950">
                <a:moveTo>
                  <a:pt x="54610" y="82550"/>
                </a:moveTo>
                <a:lnTo>
                  <a:pt x="0" y="82550"/>
                </a:lnTo>
                <a:lnTo>
                  <a:pt x="0" y="87630"/>
                </a:lnTo>
                <a:lnTo>
                  <a:pt x="54610" y="87630"/>
                </a:lnTo>
                <a:lnTo>
                  <a:pt x="54610" y="82550"/>
                </a:lnTo>
                <a:close/>
              </a:path>
              <a:path w="54609" h="234950">
                <a:moveTo>
                  <a:pt x="54610" y="77470"/>
                </a:moveTo>
                <a:lnTo>
                  <a:pt x="0" y="77470"/>
                </a:lnTo>
                <a:lnTo>
                  <a:pt x="0" y="81280"/>
                </a:lnTo>
                <a:lnTo>
                  <a:pt x="54610" y="81280"/>
                </a:lnTo>
                <a:lnTo>
                  <a:pt x="54610" y="77470"/>
                </a:lnTo>
                <a:close/>
              </a:path>
              <a:path w="54609" h="234950">
                <a:moveTo>
                  <a:pt x="54610" y="71120"/>
                </a:moveTo>
                <a:lnTo>
                  <a:pt x="0" y="71120"/>
                </a:lnTo>
                <a:lnTo>
                  <a:pt x="0" y="76200"/>
                </a:lnTo>
                <a:lnTo>
                  <a:pt x="54610" y="76200"/>
                </a:lnTo>
                <a:lnTo>
                  <a:pt x="54610" y="71120"/>
                </a:lnTo>
                <a:close/>
              </a:path>
              <a:path w="54609" h="234950">
                <a:moveTo>
                  <a:pt x="54610" y="64770"/>
                </a:moveTo>
                <a:lnTo>
                  <a:pt x="0" y="64770"/>
                </a:lnTo>
                <a:lnTo>
                  <a:pt x="0" y="69850"/>
                </a:lnTo>
                <a:lnTo>
                  <a:pt x="54610" y="69850"/>
                </a:lnTo>
                <a:lnTo>
                  <a:pt x="54610" y="64770"/>
                </a:lnTo>
                <a:close/>
              </a:path>
              <a:path w="54609" h="234950">
                <a:moveTo>
                  <a:pt x="54610" y="58420"/>
                </a:moveTo>
                <a:lnTo>
                  <a:pt x="0" y="58420"/>
                </a:lnTo>
                <a:lnTo>
                  <a:pt x="0" y="63500"/>
                </a:lnTo>
                <a:lnTo>
                  <a:pt x="54610" y="63500"/>
                </a:lnTo>
                <a:lnTo>
                  <a:pt x="54610" y="58420"/>
                </a:lnTo>
                <a:close/>
              </a:path>
              <a:path w="54609" h="234950">
                <a:moveTo>
                  <a:pt x="54610" y="52070"/>
                </a:moveTo>
                <a:lnTo>
                  <a:pt x="0" y="52070"/>
                </a:lnTo>
                <a:lnTo>
                  <a:pt x="0" y="57150"/>
                </a:lnTo>
                <a:lnTo>
                  <a:pt x="54610" y="57150"/>
                </a:lnTo>
                <a:lnTo>
                  <a:pt x="54610" y="52070"/>
                </a:lnTo>
                <a:close/>
              </a:path>
              <a:path w="54609" h="234950">
                <a:moveTo>
                  <a:pt x="54610" y="45720"/>
                </a:moveTo>
                <a:lnTo>
                  <a:pt x="0" y="45720"/>
                </a:lnTo>
                <a:lnTo>
                  <a:pt x="0" y="50800"/>
                </a:lnTo>
                <a:lnTo>
                  <a:pt x="54610" y="50800"/>
                </a:lnTo>
                <a:lnTo>
                  <a:pt x="54610" y="45720"/>
                </a:lnTo>
                <a:close/>
              </a:path>
              <a:path w="54609" h="234950">
                <a:moveTo>
                  <a:pt x="54610" y="39370"/>
                </a:moveTo>
                <a:lnTo>
                  <a:pt x="0" y="39370"/>
                </a:lnTo>
                <a:lnTo>
                  <a:pt x="0" y="44450"/>
                </a:lnTo>
                <a:lnTo>
                  <a:pt x="54610" y="44450"/>
                </a:lnTo>
                <a:lnTo>
                  <a:pt x="54610" y="39370"/>
                </a:lnTo>
                <a:close/>
              </a:path>
              <a:path w="54609" h="234950">
                <a:moveTo>
                  <a:pt x="54610" y="33020"/>
                </a:moveTo>
                <a:lnTo>
                  <a:pt x="0" y="33020"/>
                </a:lnTo>
                <a:lnTo>
                  <a:pt x="0" y="38100"/>
                </a:lnTo>
                <a:lnTo>
                  <a:pt x="54610" y="38100"/>
                </a:lnTo>
                <a:lnTo>
                  <a:pt x="54610" y="33020"/>
                </a:lnTo>
                <a:close/>
              </a:path>
              <a:path w="54609" h="234950">
                <a:moveTo>
                  <a:pt x="54610" y="26670"/>
                </a:moveTo>
                <a:lnTo>
                  <a:pt x="0" y="26670"/>
                </a:lnTo>
                <a:lnTo>
                  <a:pt x="0" y="31750"/>
                </a:lnTo>
                <a:lnTo>
                  <a:pt x="54610" y="31750"/>
                </a:lnTo>
                <a:lnTo>
                  <a:pt x="54610" y="26670"/>
                </a:lnTo>
                <a:close/>
              </a:path>
              <a:path w="54609" h="234950">
                <a:moveTo>
                  <a:pt x="54610" y="20320"/>
                </a:moveTo>
                <a:lnTo>
                  <a:pt x="0" y="20320"/>
                </a:lnTo>
                <a:lnTo>
                  <a:pt x="0" y="25400"/>
                </a:lnTo>
                <a:lnTo>
                  <a:pt x="54610" y="25400"/>
                </a:lnTo>
                <a:lnTo>
                  <a:pt x="54610" y="20320"/>
                </a:lnTo>
                <a:close/>
              </a:path>
              <a:path w="54609" h="234950">
                <a:moveTo>
                  <a:pt x="54610" y="13970"/>
                </a:moveTo>
                <a:lnTo>
                  <a:pt x="0" y="13970"/>
                </a:lnTo>
                <a:lnTo>
                  <a:pt x="0" y="19050"/>
                </a:lnTo>
                <a:lnTo>
                  <a:pt x="54610" y="19050"/>
                </a:lnTo>
                <a:lnTo>
                  <a:pt x="54610" y="13970"/>
                </a:lnTo>
                <a:close/>
              </a:path>
              <a:path w="54609" h="234950">
                <a:moveTo>
                  <a:pt x="54610" y="7620"/>
                </a:moveTo>
                <a:lnTo>
                  <a:pt x="0" y="7620"/>
                </a:lnTo>
                <a:lnTo>
                  <a:pt x="0" y="12700"/>
                </a:lnTo>
                <a:lnTo>
                  <a:pt x="54610" y="12700"/>
                </a:lnTo>
                <a:lnTo>
                  <a:pt x="54610" y="7620"/>
                </a:lnTo>
                <a:close/>
              </a:path>
              <a:path w="54609" h="234950">
                <a:moveTo>
                  <a:pt x="46990" y="0"/>
                </a:moveTo>
                <a:lnTo>
                  <a:pt x="0" y="0"/>
                </a:lnTo>
                <a:lnTo>
                  <a:pt x="0" y="6350"/>
                </a:lnTo>
                <a:lnTo>
                  <a:pt x="54610" y="6350"/>
                </a:lnTo>
                <a:lnTo>
                  <a:pt x="54610" y="1270"/>
                </a:lnTo>
                <a:lnTo>
                  <a:pt x="46990" y="1270"/>
                </a:lnTo>
                <a:lnTo>
                  <a:pt x="46990" y="0"/>
                </a:lnTo>
                <a:close/>
              </a:path>
            </a:pathLst>
          </a:custGeom>
          <a:solidFill>
            <a:srgbClr val="20642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6611302" y="5635943"/>
            <a:ext cx="40958" cy="180975"/>
          </a:xfrm>
          <a:custGeom>
            <a:avLst/>
            <a:gdLst/>
            <a:ahLst/>
            <a:cxnLst/>
            <a:rect l="l" t="t" r="r" b="b"/>
            <a:pathLst>
              <a:path w="54609" h="241300">
                <a:moveTo>
                  <a:pt x="22859" y="237490"/>
                </a:moveTo>
                <a:lnTo>
                  <a:pt x="0" y="237490"/>
                </a:lnTo>
                <a:lnTo>
                  <a:pt x="0" y="241300"/>
                </a:lnTo>
                <a:lnTo>
                  <a:pt x="10159" y="241300"/>
                </a:lnTo>
                <a:lnTo>
                  <a:pt x="10159" y="240030"/>
                </a:lnTo>
                <a:lnTo>
                  <a:pt x="22859" y="240030"/>
                </a:lnTo>
                <a:lnTo>
                  <a:pt x="22859" y="237490"/>
                </a:lnTo>
                <a:close/>
              </a:path>
              <a:path w="54609" h="241300">
                <a:moveTo>
                  <a:pt x="48259" y="234950"/>
                </a:moveTo>
                <a:lnTo>
                  <a:pt x="0" y="234950"/>
                </a:lnTo>
                <a:lnTo>
                  <a:pt x="0" y="236220"/>
                </a:lnTo>
                <a:lnTo>
                  <a:pt x="35560" y="236220"/>
                </a:lnTo>
                <a:lnTo>
                  <a:pt x="35559" y="237490"/>
                </a:lnTo>
                <a:lnTo>
                  <a:pt x="48259" y="237490"/>
                </a:lnTo>
                <a:lnTo>
                  <a:pt x="48259" y="234950"/>
                </a:lnTo>
                <a:close/>
              </a:path>
              <a:path w="54609" h="241300">
                <a:moveTo>
                  <a:pt x="54609" y="231140"/>
                </a:moveTo>
                <a:lnTo>
                  <a:pt x="0" y="231140"/>
                </a:lnTo>
                <a:lnTo>
                  <a:pt x="0" y="233680"/>
                </a:lnTo>
                <a:lnTo>
                  <a:pt x="54609" y="233680"/>
                </a:lnTo>
                <a:lnTo>
                  <a:pt x="54609" y="231140"/>
                </a:lnTo>
                <a:close/>
              </a:path>
              <a:path w="54609" h="241300">
                <a:moveTo>
                  <a:pt x="54609" y="228600"/>
                </a:moveTo>
                <a:lnTo>
                  <a:pt x="0" y="228600"/>
                </a:lnTo>
                <a:lnTo>
                  <a:pt x="0" y="229870"/>
                </a:lnTo>
                <a:lnTo>
                  <a:pt x="54609" y="229870"/>
                </a:lnTo>
                <a:lnTo>
                  <a:pt x="54609" y="228600"/>
                </a:lnTo>
                <a:close/>
              </a:path>
              <a:path w="54609" h="241300">
                <a:moveTo>
                  <a:pt x="54609" y="224790"/>
                </a:moveTo>
                <a:lnTo>
                  <a:pt x="0" y="224790"/>
                </a:lnTo>
                <a:lnTo>
                  <a:pt x="0" y="227330"/>
                </a:lnTo>
                <a:lnTo>
                  <a:pt x="54609" y="227330"/>
                </a:lnTo>
                <a:lnTo>
                  <a:pt x="54609" y="224790"/>
                </a:lnTo>
                <a:close/>
              </a:path>
              <a:path w="54609" h="241300">
                <a:moveTo>
                  <a:pt x="54609" y="222250"/>
                </a:moveTo>
                <a:lnTo>
                  <a:pt x="0" y="222250"/>
                </a:lnTo>
                <a:lnTo>
                  <a:pt x="0" y="223520"/>
                </a:lnTo>
                <a:lnTo>
                  <a:pt x="54609" y="223520"/>
                </a:lnTo>
                <a:lnTo>
                  <a:pt x="54609" y="222250"/>
                </a:lnTo>
                <a:close/>
              </a:path>
              <a:path w="54609" h="241300">
                <a:moveTo>
                  <a:pt x="54609" y="218440"/>
                </a:moveTo>
                <a:lnTo>
                  <a:pt x="0" y="218440"/>
                </a:lnTo>
                <a:lnTo>
                  <a:pt x="0" y="220980"/>
                </a:lnTo>
                <a:lnTo>
                  <a:pt x="54609" y="220980"/>
                </a:lnTo>
                <a:lnTo>
                  <a:pt x="54609" y="218440"/>
                </a:lnTo>
                <a:close/>
              </a:path>
              <a:path w="54609" h="241300">
                <a:moveTo>
                  <a:pt x="54609" y="215900"/>
                </a:moveTo>
                <a:lnTo>
                  <a:pt x="0" y="215900"/>
                </a:lnTo>
                <a:lnTo>
                  <a:pt x="0" y="217170"/>
                </a:lnTo>
                <a:lnTo>
                  <a:pt x="54609" y="217170"/>
                </a:lnTo>
                <a:lnTo>
                  <a:pt x="54609" y="215900"/>
                </a:lnTo>
                <a:close/>
              </a:path>
              <a:path w="54609" h="241300">
                <a:moveTo>
                  <a:pt x="54609" y="212090"/>
                </a:moveTo>
                <a:lnTo>
                  <a:pt x="0" y="212090"/>
                </a:lnTo>
                <a:lnTo>
                  <a:pt x="0" y="214630"/>
                </a:lnTo>
                <a:lnTo>
                  <a:pt x="54609" y="214630"/>
                </a:lnTo>
                <a:lnTo>
                  <a:pt x="54609" y="212090"/>
                </a:lnTo>
                <a:close/>
              </a:path>
              <a:path w="54609" h="241300">
                <a:moveTo>
                  <a:pt x="54609" y="209550"/>
                </a:moveTo>
                <a:lnTo>
                  <a:pt x="0" y="209550"/>
                </a:lnTo>
                <a:lnTo>
                  <a:pt x="0" y="210820"/>
                </a:lnTo>
                <a:lnTo>
                  <a:pt x="54609" y="210820"/>
                </a:lnTo>
                <a:lnTo>
                  <a:pt x="54609" y="209550"/>
                </a:lnTo>
                <a:close/>
              </a:path>
              <a:path w="54609" h="241300">
                <a:moveTo>
                  <a:pt x="54609" y="205740"/>
                </a:moveTo>
                <a:lnTo>
                  <a:pt x="0" y="205740"/>
                </a:lnTo>
                <a:lnTo>
                  <a:pt x="0" y="208280"/>
                </a:lnTo>
                <a:lnTo>
                  <a:pt x="54609" y="208280"/>
                </a:lnTo>
                <a:lnTo>
                  <a:pt x="54609" y="205740"/>
                </a:lnTo>
                <a:close/>
              </a:path>
              <a:path w="54609" h="241300">
                <a:moveTo>
                  <a:pt x="54609" y="203200"/>
                </a:moveTo>
                <a:lnTo>
                  <a:pt x="0" y="203200"/>
                </a:lnTo>
                <a:lnTo>
                  <a:pt x="0" y="204470"/>
                </a:lnTo>
                <a:lnTo>
                  <a:pt x="54609" y="204470"/>
                </a:lnTo>
                <a:lnTo>
                  <a:pt x="54609" y="203200"/>
                </a:lnTo>
                <a:close/>
              </a:path>
              <a:path w="54609" h="241300">
                <a:moveTo>
                  <a:pt x="54609" y="199390"/>
                </a:moveTo>
                <a:lnTo>
                  <a:pt x="0" y="199390"/>
                </a:lnTo>
                <a:lnTo>
                  <a:pt x="0" y="201930"/>
                </a:lnTo>
                <a:lnTo>
                  <a:pt x="54609" y="201930"/>
                </a:lnTo>
                <a:lnTo>
                  <a:pt x="54609" y="199390"/>
                </a:lnTo>
                <a:close/>
              </a:path>
              <a:path w="54609" h="241300">
                <a:moveTo>
                  <a:pt x="54609" y="196850"/>
                </a:moveTo>
                <a:lnTo>
                  <a:pt x="0" y="196850"/>
                </a:lnTo>
                <a:lnTo>
                  <a:pt x="0" y="198120"/>
                </a:lnTo>
                <a:lnTo>
                  <a:pt x="54609" y="198120"/>
                </a:lnTo>
                <a:lnTo>
                  <a:pt x="54609" y="196850"/>
                </a:lnTo>
                <a:close/>
              </a:path>
              <a:path w="54609" h="241300">
                <a:moveTo>
                  <a:pt x="54609" y="193040"/>
                </a:moveTo>
                <a:lnTo>
                  <a:pt x="0" y="193040"/>
                </a:lnTo>
                <a:lnTo>
                  <a:pt x="0" y="195580"/>
                </a:lnTo>
                <a:lnTo>
                  <a:pt x="54609" y="195580"/>
                </a:lnTo>
                <a:lnTo>
                  <a:pt x="54609" y="193040"/>
                </a:lnTo>
                <a:close/>
              </a:path>
              <a:path w="54609" h="241300">
                <a:moveTo>
                  <a:pt x="54609" y="190500"/>
                </a:moveTo>
                <a:lnTo>
                  <a:pt x="0" y="190500"/>
                </a:lnTo>
                <a:lnTo>
                  <a:pt x="0" y="191770"/>
                </a:lnTo>
                <a:lnTo>
                  <a:pt x="54609" y="191770"/>
                </a:lnTo>
                <a:lnTo>
                  <a:pt x="54609" y="190500"/>
                </a:lnTo>
                <a:close/>
              </a:path>
              <a:path w="54609" h="241300">
                <a:moveTo>
                  <a:pt x="54609" y="186690"/>
                </a:moveTo>
                <a:lnTo>
                  <a:pt x="0" y="186690"/>
                </a:lnTo>
                <a:lnTo>
                  <a:pt x="0" y="189230"/>
                </a:lnTo>
                <a:lnTo>
                  <a:pt x="54609" y="189230"/>
                </a:lnTo>
                <a:lnTo>
                  <a:pt x="54609" y="186690"/>
                </a:lnTo>
                <a:close/>
              </a:path>
              <a:path w="54609" h="241300">
                <a:moveTo>
                  <a:pt x="54609" y="184150"/>
                </a:moveTo>
                <a:lnTo>
                  <a:pt x="0" y="184150"/>
                </a:lnTo>
                <a:lnTo>
                  <a:pt x="0" y="185420"/>
                </a:lnTo>
                <a:lnTo>
                  <a:pt x="54609" y="185420"/>
                </a:lnTo>
                <a:lnTo>
                  <a:pt x="54609" y="184150"/>
                </a:lnTo>
                <a:close/>
              </a:path>
              <a:path w="54609" h="241300">
                <a:moveTo>
                  <a:pt x="54609" y="180340"/>
                </a:moveTo>
                <a:lnTo>
                  <a:pt x="0" y="180340"/>
                </a:lnTo>
                <a:lnTo>
                  <a:pt x="0" y="182880"/>
                </a:lnTo>
                <a:lnTo>
                  <a:pt x="54609" y="182880"/>
                </a:lnTo>
                <a:lnTo>
                  <a:pt x="54609" y="180340"/>
                </a:lnTo>
                <a:close/>
              </a:path>
              <a:path w="54609" h="241300">
                <a:moveTo>
                  <a:pt x="54609" y="177800"/>
                </a:moveTo>
                <a:lnTo>
                  <a:pt x="0" y="177800"/>
                </a:lnTo>
                <a:lnTo>
                  <a:pt x="0" y="179070"/>
                </a:lnTo>
                <a:lnTo>
                  <a:pt x="54609" y="179070"/>
                </a:lnTo>
                <a:lnTo>
                  <a:pt x="54609" y="177800"/>
                </a:lnTo>
                <a:close/>
              </a:path>
              <a:path w="54609" h="241300">
                <a:moveTo>
                  <a:pt x="54609" y="173990"/>
                </a:moveTo>
                <a:lnTo>
                  <a:pt x="0" y="173990"/>
                </a:lnTo>
                <a:lnTo>
                  <a:pt x="0" y="176530"/>
                </a:lnTo>
                <a:lnTo>
                  <a:pt x="54609" y="176530"/>
                </a:lnTo>
                <a:lnTo>
                  <a:pt x="54609" y="173990"/>
                </a:lnTo>
                <a:close/>
              </a:path>
              <a:path w="54609" h="241300">
                <a:moveTo>
                  <a:pt x="54609" y="171450"/>
                </a:moveTo>
                <a:lnTo>
                  <a:pt x="0" y="171450"/>
                </a:lnTo>
                <a:lnTo>
                  <a:pt x="0" y="172720"/>
                </a:lnTo>
                <a:lnTo>
                  <a:pt x="54609" y="172720"/>
                </a:lnTo>
                <a:lnTo>
                  <a:pt x="54609" y="171450"/>
                </a:lnTo>
                <a:close/>
              </a:path>
              <a:path w="54609" h="241300">
                <a:moveTo>
                  <a:pt x="54609" y="167640"/>
                </a:moveTo>
                <a:lnTo>
                  <a:pt x="0" y="167640"/>
                </a:lnTo>
                <a:lnTo>
                  <a:pt x="0" y="170180"/>
                </a:lnTo>
                <a:lnTo>
                  <a:pt x="54609" y="170180"/>
                </a:lnTo>
                <a:lnTo>
                  <a:pt x="54609" y="167640"/>
                </a:lnTo>
                <a:close/>
              </a:path>
              <a:path w="54609" h="241300">
                <a:moveTo>
                  <a:pt x="54609" y="165100"/>
                </a:moveTo>
                <a:lnTo>
                  <a:pt x="0" y="165100"/>
                </a:lnTo>
                <a:lnTo>
                  <a:pt x="0" y="166370"/>
                </a:lnTo>
                <a:lnTo>
                  <a:pt x="54609" y="166370"/>
                </a:lnTo>
                <a:lnTo>
                  <a:pt x="54609" y="165100"/>
                </a:lnTo>
                <a:close/>
              </a:path>
              <a:path w="54609" h="241300">
                <a:moveTo>
                  <a:pt x="54609" y="161290"/>
                </a:moveTo>
                <a:lnTo>
                  <a:pt x="0" y="161290"/>
                </a:lnTo>
                <a:lnTo>
                  <a:pt x="0" y="163830"/>
                </a:lnTo>
                <a:lnTo>
                  <a:pt x="54609" y="163830"/>
                </a:lnTo>
                <a:lnTo>
                  <a:pt x="54609" y="161290"/>
                </a:lnTo>
                <a:close/>
              </a:path>
              <a:path w="54609" h="241300">
                <a:moveTo>
                  <a:pt x="54609" y="158750"/>
                </a:moveTo>
                <a:lnTo>
                  <a:pt x="0" y="158750"/>
                </a:lnTo>
                <a:lnTo>
                  <a:pt x="0" y="160020"/>
                </a:lnTo>
                <a:lnTo>
                  <a:pt x="54609" y="160020"/>
                </a:lnTo>
                <a:lnTo>
                  <a:pt x="54609" y="158750"/>
                </a:lnTo>
                <a:close/>
              </a:path>
              <a:path w="54609" h="241300">
                <a:moveTo>
                  <a:pt x="54609" y="154940"/>
                </a:moveTo>
                <a:lnTo>
                  <a:pt x="0" y="154940"/>
                </a:lnTo>
                <a:lnTo>
                  <a:pt x="0" y="157480"/>
                </a:lnTo>
                <a:lnTo>
                  <a:pt x="54609" y="157480"/>
                </a:lnTo>
                <a:lnTo>
                  <a:pt x="54609" y="154940"/>
                </a:lnTo>
                <a:close/>
              </a:path>
              <a:path w="54609" h="241300">
                <a:moveTo>
                  <a:pt x="54609" y="152400"/>
                </a:moveTo>
                <a:lnTo>
                  <a:pt x="0" y="152400"/>
                </a:lnTo>
                <a:lnTo>
                  <a:pt x="0" y="153670"/>
                </a:lnTo>
                <a:lnTo>
                  <a:pt x="54609" y="153670"/>
                </a:lnTo>
                <a:lnTo>
                  <a:pt x="54609" y="152400"/>
                </a:lnTo>
                <a:close/>
              </a:path>
              <a:path w="54609" h="241300">
                <a:moveTo>
                  <a:pt x="54609" y="148590"/>
                </a:moveTo>
                <a:lnTo>
                  <a:pt x="0" y="148590"/>
                </a:lnTo>
                <a:lnTo>
                  <a:pt x="0" y="151130"/>
                </a:lnTo>
                <a:lnTo>
                  <a:pt x="54609" y="151130"/>
                </a:lnTo>
                <a:lnTo>
                  <a:pt x="54609" y="148590"/>
                </a:lnTo>
                <a:close/>
              </a:path>
              <a:path w="54609" h="241300">
                <a:moveTo>
                  <a:pt x="54609" y="146050"/>
                </a:moveTo>
                <a:lnTo>
                  <a:pt x="0" y="146050"/>
                </a:lnTo>
                <a:lnTo>
                  <a:pt x="0" y="147320"/>
                </a:lnTo>
                <a:lnTo>
                  <a:pt x="54609" y="147320"/>
                </a:lnTo>
                <a:lnTo>
                  <a:pt x="54609" y="146050"/>
                </a:lnTo>
                <a:close/>
              </a:path>
              <a:path w="54609" h="241300">
                <a:moveTo>
                  <a:pt x="54609" y="142240"/>
                </a:moveTo>
                <a:lnTo>
                  <a:pt x="0" y="142240"/>
                </a:lnTo>
                <a:lnTo>
                  <a:pt x="0" y="144780"/>
                </a:lnTo>
                <a:lnTo>
                  <a:pt x="54609" y="144780"/>
                </a:lnTo>
                <a:lnTo>
                  <a:pt x="54609" y="142240"/>
                </a:lnTo>
                <a:close/>
              </a:path>
              <a:path w="54609" h="241300">
                <a:moveTo>
                  <a:pt x="54609" y="139700"/>
                </a:moveTo>
                <a:lnTo>
                  <a:pt x="0" y="139700"/>
                </a:lnTo>
                <a:lnTo>
                  <a:pt x="0" y="140970"/>
                </a:lnTo>
                <a:lnTo>
                  <a:pt x="54609" y="140970"/>
                </a:lnTo>
                <a:lnTo>
                  <a:pt x="54609" y="139700"/>
                </a:lnTo>
                <a:close/>
              </a:path>
              <a:path w="54609" h="241300">
                <a:moveTo>
                  <a:pt x="54609" y="135890"/>
                </a:moveTo>
                <a:lnTo>
                  <a:pt x="0" y="135890"/>
                </a:lnTo>
                <a:lnTo>
                  <a:pt x="0" y="138430"/>
                </a:lnTo>
                <a:lnTo>
                  <a:pt x="54609" y="138430"/>
                </a:lnTo>
                <a:lnTo>
                  <a:pt x="54609" y="135890"/>
                </a:lnTo>
                <a:close/>
              </a:path>
              <a:path w="54609" h="241300">
                <a:moveTo>
                  <a:pt x="54609" y="133350"/>
                </a:moveTo>
                <a:lnTo>
                  <a:pt x="0" y="133350"/>
                </a:lnTo>
                <a:lnTo>
                  <a:pt x="0" y="134620"/>
                </a:lnTo>
                <a:lnTo>
                  <a:pt x="54609" y="134620"/>
                </a:lnTo>
                <a:lnTo>
                  <a:pt x="54609" y="133350"/>
                </a:lnTo>
                <a:close/>
              </a:path>
              <a:path w="54609" h="241300">
                <a:moveTo>
                  <a:pt x="54609" y="129540"/>
                </a:moveTo>
                <a:lnTo>
                  <a:pt x="0" y="129540"/>
                </a:lnTo>
                <a:lnTo>
                  <a:pt x="0" y="132080"/>
                </a:lnTo>
                <a:lnTo>
                  <a:pt x="54609" y="132080"/>
                </a:lnTo>
                <a:lnTo>
                  <a:pt x="54609" y="129540"/>
                </a:lnTo>
                <a:close/>
              </a:path>
              <a:path w="54609" h="241300">
                <a:moveTo>
                  <a:pt x="54609" y="127000"/>
                </a:moveTo>
                <a:lnTo>
                  <a:pt x="0" y="127000"/>
                </a:lnTo>
                <a:lnTo>
                  <a:pt x="0" y="128270"/>
                </a:lnTo>
                <a:lnTo>
                  <a:pt x="54609" y="128270"/>
                </a:lnTo>
                <a:lnTo>
                  <a:pt x="54609" y="127000"/>
                </a:lnTo>
                <a:close/>
              </a:path>
              <a:path w="54609" h="241300">
                <a:moveTo>
                  <a:pt x="54609" y="120650"/>
                </a:moveTo>
                <a:lnTo>
                  <a:pt x="0" y="120650"/>
                </a:lnTo>
                <a:lnTo>
                  <a:pt x="0" y="125730"/>
                </a:lnTo>
                <a:lnTo>
                  <a:pt x="54609" y="125730"/>
                </a:lnTo>
                <a:lnTo>
                  <a:pt x="54609" y="120650"/>
                </a:lnTo>
                <a:close/>
              </a:path>
              <a:path w="54609" h="241300">
                <a:moveTo>
                  <a:pt x="54609" y="114300"/>
                </a:moveTo>
                <a:lnTo>
                  <a:pt x="0" y="114300"/>
                </a:lnTo>
                <a:lnTo>
                  <a:pt x="0" y="119380"/>
                </a:lnTo>
                <a:lnTo>
                  <a:pt x="54609" y="119380"/>
                </a:lnTo>
                <a:lnTo>
                  <a:pt x="54609" y="114300"/>
                </a:lnTo>
                <a:close/>
              </a:path>
              <a:path w="54609" h="241300">
                <a:moveTo>
                  <a:pt x="54609" y="107950"/>
                </a:moveTo>
                <a:lnTo>
                  <a:pt x="0" y="107950"/>
                </a:lnTo>
                <a:lnTo>
                  <a:pt x="0" y="113030"/>
                </a:lnTo>
                <a:lnTo>
                  <a:pt x="54609" y="113030"/>
                </a:lnTo>
                <a:lnTo>
                  <a:pt x="54609" y="107950"/>
                </a:lnTo>
                <a:close/>
              </a:path>
              <a:path w="54609" h="241300">
                <a:moveTo>
                  <a:pt x="54609" y="101600"/>
                </a:moveTo>
                <a:lnTo>
                  <a:pt x="0" y="101600"/>
                </a:lnTo>
                <a:lnTo>
                  <a:pt x="0" y="106680"/>
                </a:lnTo>
                <a:lnTo>
                  <a:pt x="54609" y="106680"/>
                </a:lnTo>
                <a:lnTo>
                  <a:pt x="54609" y="101600"/>
                </a:lnTo>
                <a:close/>
              </a:path>
              <a:path w="54609" h="241300">
                <a:moveTo>
                  <a:pt x="54609" y="95250"/>
                </a:moveTo>
                <a:lnTo>
                  <a:pt x="0" y="95250"/>
                </a:lnTo>
                <a:lnTo>
                  <a:pt x="0" y="100330"/>
                </a:lnTo>
                <a:lnTo>
                  <a:pt x="54609" y="100330"/>
                </a:lnTo>
                <a:lnTo>
                  <a:pt x="54609" y="95250"/>
                </a:lnTo>
                <a:close/>
              </a:path>
              <a:path w="54609" h="241300">
                <a:moveTo>
                  <a:pt x="54609" y="88900"/>
                </a:moveTo>
                <a:lnTo>
                  <a:pt x="0" y="88900"/>
                </a:lnTo>
                <a:lnTo>
                  <a:pt x="0" y="93980"/>
                </a:lnTo>
                <a:lnTo>
                  <a:pt x="54609" y="93980"/>
                </a:lnTo>
                <a:lnTo>
                  <a:pt x="54609" y="88900"/>
                </a:lnTo>
                <a:close/>
              </a:path>
              <a:path w="54609" h="241300">
                <a:moveTo>
                  <a:pt x="54609" y="82550"/>
                </a:moveTo>
                <a:lnTo>
                  <a:pt x="0" y="82550"/>
                </a:lnTo>
                <a:lnTo>
                  <a:pt x="0" y="87630"/>
                </a:lnTo>
                <a:lnTo>
                  <a:pt x="54609" y="87630"/>
                </a:lnTo>
                <a:lnTo>
                  <a:pt x="54609" y="82550"/>
                </a:lnTo>
                <a:close/>
              </a:path>
              <a:path w="54609" h="241300">
                <a:moveTo>
                  <a:pt x="54609" y="77470"/>
                </a:moveTo>
                <a:lnTo>
                  <a:pt x="0" y="77470"/>
                </a:lnTo>
                <a:lnTo>
                  <a:pt x="0" y="81280"/>
                </a:lnTo>
                <a:lnTo>
                  <a:pt x="54609" y="81280"/>
                </a:lnTo>
                <a:lnTo>
                  <a:pt x="54609" y="77470"/>
                </a:lnTo>
                <a:close/>
              </a:path>
              <a:path w="54609" h="241300">
                <a:moveTo>
                  <a:pt x="54609" y="71120"/>
                </a:moveTo>
                <a:lnTo>
                  <a:pt x="0" y="71120"/>
                </a:lnTo>
                <a:lnTo>
                  <a:pt x="0" y="76200"/>
                </a:lnTo>
                <a:lnTo>
                  <a:pt x="54609" y="76200"/>
                </a:lnTo>
                <a:lnTo>
                  <a:pt x="54609" y="71120"/>
                </a:lnTo>
                <a:close/>
              </a:path>
              <a:path w="54609" h="241300">
                <a:moveTo>
                  <a:pt x="54609" y="64770"/>
                </a:moveTo>
                <a:lnTo>
                  <a:pt x="0" y="64770"/>
                </a:lnTo>
                <a:lnTo>
                  <a:pt x="0" y="69850"/>
                </a:lnTo>
                <a:lnTo>
                  <a:pt x="54609" y="69850"/>
                </a:lnTo>
                <a:lnTo>
                  <a:pt x="54609" y="64770"/>
                </a:lnTo>
                <a:close/>
              </a:path>
              <a:path w="54609" h="241300">
                <a:moveTo>
                  <a:pt x="54609" y="58420"/>
                </a:moveTo>
                <a:lnTo>
                  <a:pt x="0" y="58420"/>
                </a:lnTo>
                <a:lnTo>
                  <a:pt x="0" y="63500"/>
                </a:lnTo>
                <a:lnTo>
                  <a:pt x="54609" y="63500"/>
                </a:lnTo>
                <a:lnTo>
                  <a:pt x="54609" y="58420"/>
                </a:lnTo>
                <a:close/>
              </a:path>
              <a:path w="54609" h="241300">
                <a:moveTo>
                  <a:pt x="54609" y="52070"/>
                </a:moveTo>
                <a:lnTo>
                  <a:pt x="0" y="52070"/>
                </a:lnTo>
                <a:lnTo>
                  <a:pt x="0" y="57150"/>
                </a:lnTo>
                <a:lnTo>
                  <a:pt x="54609" y="57150"/>
                </a:lnTo>
                <a:lnTo>
                  <a:pt x="54609" y="52070"/>
                </a:lnTo>
                <a:close/>
              </a:path>
              <a:path w="54609" h="241300">
                <a:moveTo>
                  <a:pt x="54609" y="45720"/>
                </a:moveTo>
                <a:lnTo>
                  <a:pt x="0" y="45720"/>
                </a:lnTo>
                <a:lnTo>
                  <a:pt x="0" y="50800"/>
                </a:lnTo>
                <a:lnTo>
                  <a:pt x="54609" y="50800"/>
                </a:lnTo>
                <a:lnTo>
                  <a:pt x="54609" y="45720"/>
                </a:lnTo>
                <a:close/>
              </a:path>
              <a:path w="54609" h="241300">
                <a:moveTo>
                  <a:pt x="54609" y="39370"/>
                </a:moveTo>
                <a:lnTo>
                  <a:pt x="0" y="39370"/>
                </a:lnTo>
                <a:lnTo>
                  <a:pt x="0" y="44450"/>
                </a:lnTo>
                <a:lnTo>
                  <a:pt x="54609" y="44450"/>
                </a:lnTo>
                <a:lnTo>
                  <a:pt x="54609" y="39370"/>
                </a:lnTo>
                <a:close/>
              </a:path>
              <a:path w="54609" h="241300">
                <a:moveTo>
                  <a:pt x="54609" y="33020"/>
                </a:moveTo>
                <a:lnTo>
                  <a:pt x="0" y="33020"/>
                </a:lnTo>
                <a:lnTo>
                  <a:pt x="0" y="38100"/>
                </a:lnTo>
                <a:lnTo>
                  <a:pt x="54609" y="38100"/>
                </a:lnTo>
                <a:lnTo>
                  <a:pt x="54609" y="33020"/>
                </a:lnTo>
                <a:close/>
              </a:path>
              <a:path w="54609" h="241300">
                <a:moveTo>
                  <a:pt x="54609" y="26670"/>
                </a:moveTo>
                <a:lnTo>
                  <a:pt x="0" y="26670"/>
                </a:lnTo>
                <a:lnTo>
                  <a:pt x="0" y="31750"/>
                </a:lnTo>
                <a:lnTo>
                  <a:pt x="54609" y="31750"/>
                </a:lnTo>
                <a:lnTo>
                  <a:pt x="54609" y="26670"/>
                </a:lnTo>
                <a:close/>
              </a:path>
              <a:path w="54609" h="241300">
                <a:moveTo>
                  <a:pt x="54609" y="20320"/>
                </a:moveTo>
                <a:lnTo>
                  <a:pt x="0" y="20320"/>
                </a:lnTo>
                <a:lnTo>
                  <a:pt x="0" y="25400"/>
                </a:lnTo>
                <a:lnTo>
                  <a:pt x="54609" y="25400"/>
                </a:lnTo>
                <a:lnTo>
                  <a:pt x="54609" y="20320"/>
                </a:lnTo>
                <a:close/>
              </a:path>
              <a:path w="54609" h="241300">
                <a:moveTo>
                  <a:pt x="54609" y="13970"/>
                </a:moveTo>
                <a:lnTo>
                  <a:pt x="0" y="13970"/>
                </a:lnTo>
                <a:lnTo>
                  <a:pt x="0" y="19050"/>
                </a:lnTo>
                <a:lnTo>
                  <a:pt x="54609" y="19050"/>
                </a:lnTo>
                <a:lnTo>
                  <a:pt x="54609" y="13970"/>
                </a:lnTo>
                <a:close/>
              </a:path>
              <a:path w="54609" h="241300">
                <a:moveTo>
                  <a:pt x="54609" y="7620"/>
                </a:moveTo>
                <a:lnTo>
                  <a:pt x="0" y="7620"/>
                </a:lnTo>
                <a:lnTo>
                  <a:pt x="0" y="12700"/>
                </a:lnTo>
                <a:lnTo>
                  <a:pt x="54609" y="12700"/>
                </a:lnTo>
                <a:lnTo>
                  <a:pt x="54609" y="7620"/>
                </a:lnTo>
                <a:close/>
              </a:path>
              <a:path w="54609" h="241300">
                <a:moveTo>
                  <a:pt x="54609" y="0"/>
                </a:moveTo>
                <a:lnTo>
                  <a:pt x="0" y="0"/>
                </a:lnTo>
                <a:lnTo>
                  <a:pt x="0" y="6350"/>
                </a:lnTo>
                <a:lnTo>
                  <a:pt x="54609" y="6350"/>
                </a:lnTo>
                <a:lnTo>
                  <a:pt x="54609" y="0"/>
                </a:lnTo>
                <a:close/>
              </a:path>
            </a:pathLst>
          </a:custGeom>
          <a:solidFill>
            <a:srgbClr val="20662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6570344" y="5635942"/>
            <a:ext cx="40958" cy="185738"/>
          </a:xfrm>
          <a:custGeom>
            <a:avLst/>
            <a:gdLst/>
            <a:ahLst/>
            <a:cxnLst/>
            <a:rect l="l" t="t" r="r" b="b"/>
            <a:pathLst>
              <a:path w="54609" h="247650">
                <a:moveTo>
                  <a:pt x="13970" y="243840"/>
                </a:moveTo>
                <a:lnTo>
                  <a:pt x="0" y="243840"/>
                </a:lnTo>
                <a:lnTo>
                  <a:pt x="0" y="247650"/>
                </a:lnTo>
                <a:lnTo>
                  <a:pt x="1270" y="247650"/>
                </a:lnTo>
                <a:lnTo>
                  <a:pt x="1270" y="246380"/>
                </a:lnTo>
                <a:lnTo>
                  <a:pt x="13970" y="246380"/>
                </a:lnTo>
                <a:lnTo>
                  <a:pt x="13970" y="243840"/>
                </a:lnTo>
                <a:close/>
              </a:path>
              <a:path w="54609" h="247650">
                <a:moveTo>
                  <a:pt x="39370" y="241300"/>
                </a:moveTo>
                <a:lnTo>
                  <a:pt x="0" y="241300"/>
                </a:lnTo>
                <a:lnTo>
                  <a:pt x="0" y="242570"/>
                </a:lnTo>
                <a:lnTo>
                  <a:pt x="26670" y="242570"/>
                </a:lnTo>
                <a:lnTo>
                  <a:pt x="26670" y="243840"/>
                </a:lnTo>
                <a:lnTo>
                  <a:pt x="39370" y="243840"/>
                </a:lnTo>
                <a:lnTo>
                  <a:pt x="39370" y="241300"/>
                </a:lnTo>
                <a:close/>
              </a:path>
              <a:path w="54609" h="247650">
                <a:moveTo>
                  <a:pt x="54610" y="237490"/>
                </a:moveTo>
                <a:lnTo>
                  <a:pt x="0" y="237490"/>
                </a:lnTo>
                <a:lnTo>
                  <a:pt x="0" y="240030"/>
                </a:lnTo>
                <a:lnTo>
                  <a:pt x="52070" y="240030"/>
                </a:lnTo>
                <a:lnTo>
                  <a:pt x="52070" y="241300"/>
                </a:lnTo>
                <a:lnTo>
                  <a:pt x="54610" y="241300"/>
                </a:lnTo>
                <a:lnTo>
                  <a:pt x="54610" y="237490"/>
                </a:lnTo>
                <a:close/>
              </a:path>
              <a:path w="54609" h="247650">
                <a:moveTo>
                  <a:pt x="54610" y="234950"/>
                </a:moveTo>
                <a:lnTo>
                  <a:pt x="0" y="234950"/>
                </a:lnTo>
                <a:lnTo>
                  <a:pt x="0" y="236220"/>
                </a:lnTo>
                <a:lnTo>
                  <a:pt x="54610" y="236220"/>
                </a:lnTo>
                <a:lnTo>
                  <a:pt x="54610" y="234950"/>
                </a:lnTo>
                <a:close/>
              </a:path>
              <a:path w="54609" h="247650">
                <a:moveTo>
                  <a:pt x="54610" y="231140"/>
                </a:moveTo>
                <a:lnTo>
                  <a:pt x="0" y="231140"/>
                </a:lnTo>
                <a:lnTo>
                  <a:pt x="0" y="233680"/>
                </a:lnTo>
                <a:lnTo>
                  <a:pt x="54610" y="233680"/>
                </a:lnTo>
                <a:lnTo>
                  <a:pt x="54610" y="231140"/>
                </a:lnTo>
                <a:close/>
              </a:path>
              <a:path w="54609" h="247650">
                <a:moveTo>
                  <a:pt x="54610" y="228600"/>
                </a:moveTo>
                <a:lnTo>
                  <a:pt x="0" y="228600"/>
                </a:lnTo>
                <a:lnTo>
                  <a:pt x="0" y="229870"/>
                </a:lnTo>
                <a:lnTo>
                  <a:pt x="54610" y="229870"/>
                </a:lnTo>
                <a:lnTo>
                  <a:pt x="54610" y="228600"/>
                </a:lnTo>
                <a:close/>
              </a:path>
              <a:path w="54609" h="247650">
                <a:moveTo>
                  <a:pt x="54610" y="224790"/>
                </a:moveTo>
                <a:lnTo>
                  <a:pt x="0" y="224790"/>
                </a:lnTo>
                <a:lnTo>
                  <a:pt x="0" y="227330"/>
                </a:lnTo>
                <a:lnTo>
                  <a:pt x="54610" y="227330"/>
                </a:lnTo>
                <a:lnTo>
                  <a:pt x="54610" y="224790"/>
                </a:lnTo>
                <a:close/>
              </a:path>
              <a:path w="54609" h="247650">
                <a:moveTo>
                  <a:pt x="54610" y="222250"/>
                </a:moveTo>
                <a:lnTo>
                  <a:pt x="0" y="222250"/>
                </a:lnTo>
                <a:lnTo>
                  <a:pt x="0" y="223520"/>
                </a:lnTo>
                <a:lnTo>
                  <a:pt x="54610" y="223520"/>
                </a:lnTo>
                <a:lnTo>
                  <a:pt x="54610" y="222250"/>
                </a:lnTo>
                <a:close/>
              </a:path>
              <a:path w="54609" h="247650">
                <a:moveTo>
                  <a:pt x="54610" y="218440"/>
                </a:moveTo>
                <a:lnTo>
                  <a:pt x="0" y="218440"/>
                </a:lnTo>
                <a:lnTo>
                  <a:pt x="0" y="220980"/>
                </a:lnTo>
                <a:lnTo>
                  <a:pt x="54610" y="220980"/>
                </a:lnTo>
                <a:lnTo>
                  <a:pt x="54610" y="218440"/>
                </a:lnTo>
                <a:close/>
              </a:path>
              <a:path w="54609" h="247650">
                <a:moveTo>
                  <a:pt x="54610" y="215900"/>
                </a:moveTo>
                <a:lnTo>
                  <a:pt x="0" y="215900"/>
                </a:lnTo>
                <a:lnTo>
                  <a:pt x="0" y="217170"/>
                </a:lnTo>
                <a:lnTo>
                  <a:pt x="54610" y="217170"/>
                </a:lnTo>
                <a:lnTo>
                  <a:pt x="54610" y="215900"/>
                </a:lnTo>
                <a:close/>
              </a:path>
              <a:path w="54609" h="247650">
                <a:moveTo>
                  <a:pt x="54610" y="212090"/>
                </a:moveTo>
                <a:lnTo>
                  <a:pt x="0" y="212090"/>
                </a:lnTo>
                <a:lnTo>
                  <a:pt x="0" y="214630"/>
                </a:lnTo>
                <a:lnTo>
                  <a:pt x="54610" y="214630"/>
                </a:lnTo>
                <a:lnTo>
                  <a:pt x="54610" y="212090"/>
                </a:lnTo>
                <a:close/>
              </a:path>
              <a:path w="54609" h="247650">
                <a:moveTo>
                  <a:pt x="54610" y="209550"/>
                </a:moveTo>
                <a:lnTo>
                  <a:pt x="0" y="209550"/>
                </a:lnTo>
                <a:lnTo>
                  <a:pt x="0" y="210820"/>
                </a:lnTo>
                <a:lnTo>
                  <a:pt x="54610" y="210820"/>
                </a:lnTo>
                <a:lnTo>
                  <a:pt x="54610" y="209550"/>
                </a:lnTo>
                <a:close/>
              </a:path>
              <a:path w="54609" h="247650">
                <a:moveTo>
                  <a:pt x="54610" y="205740"/>
                </a:moveTo>
                <a:lnTo>
                  <a:pt x="0" y="205740"/>
                </a:lnTo>
                <a:lnTo>
                  <a:pt x="0" y="208280"/>
                </a:lnTo>
                <a:lnTo>
                  <a:pt x="54610" y="208280"/>
                </a:lnTo>
                <a:lnTo>
                  <a:pt x="54610" y="205740"/>
                </a:lnTo>
                <a:close/>
              </a:path>
              <a:path w="54609" h="247650">
                <a:moveTo>
                  <a:pt x="54610" y="203200"/>
                </a:moveTo>
                <a:lnTo>
                  <a:pt x="0" y="203200"/>
                </a:lnTo>
                <a:lnTo>
                  <a:pt x="0" y="204470"/>
                </a:lnTo>
                <a:lnTo>
                  <a:pt x="54610" y="204470"/>
                </a:lnTo>
                <a:lnTo>
                  <a:pt x="54610" y="203200"/>
                </a:lnTo>
                <a:close/>
              </a:path>
              <a:path w="54609" h="247650">
                <a:moveTo>
                  <a:pt x="54610" y="199390"/>
                </a:moveTo>
                <a:lnTo>
                  <a:pt x="0" y="199390"/>
                </a:lnTo>
                <a:lnTo>
                  <a:pt x="0" y="201930"/>
                </a:lnTo>
                <a:lnTo>
                  <a:pt x="54610" y="201930"/>
                </a:lnTo>
                <a:lnTo>
                  <a:pt x="54610" y="199390"/>
                </a:lnTo>
                <a:close/>
              </a:path>
              <a:path w="54609" h="247650">
                <a:moveTo>
                  <a:pt x="54610" y="196850"/>
                </a:moveTo>
                <a:lnTo>
                  <a:pt x="0" y="196850"/>
                </a:lnTo>
                <a:lnTo>
                  <a:pt x="0" y="198120"/>
                </a:lnTo>
                <a:lnTo>
                  <a:pt x="54610" y="198120"/>
                </a:lnTo>
                <a:lnTo>
                  <a:pt x="54610" y="196850"/>
                </a:lnTo>
                <a:close/>
              </a:path>
              <a:path w="54609" h="247650">
                <a:moveTo>
                  <a:pt x="54610" y="193040"/>
                </a:moveTo>
                <a:lnTo>
                  <a:pt x="0" y="193040"/>
                </a:lnTo>
                <a:lnTo>
                  <a:pt x="0" y="195580"/>
                </a:lnTo>
                <a:lnTo>
                  <a:pt x="54610" y="195580"/>
                </a:lnTo>
                <a:lnTo>
                  <a:pt x="54610" y="193040"/>
                </a:lnTo>
                <a:close/>
              </a:path>
              <a:path w="54609" h="247650">
                <a:moveTo>
                  <a:pt x="54610" y="190500"/>
                </a:moveTo>
                <a:lnTo>
                  <a:pt x="0" y="190500"/>
                </a:lnTo>
                <a:lnTo>
                  <a:pt x="0" y="191770"/>
                </a:lnTo>
                <a:lnTo>
                  <a:pt x="54610" y="191770"/>
                </a:lnTo>
                <a:lnTo>
                  <a:pt x="54610" y="190500"/>
                </a:lnTo>
                <a:close/>
              </a:path>
              <a:path w="54609" h="247650">
                <a:moveTo>
                  <a:pt x="54610" y="186690"/>
                </a:moveTo>
                <a:lnTo>
                  <a:pt x="0" y="186690"/>
                </a:lnTo>
                <a:lnTo>
                  <a:pt x="0" y="189230"/>
                </a:lnTo>
                <a:lnTo>
                  <a:pt x="54610" y="189230"/>
                </a:lnTo>
                <a:lnTo>
                  <a:pt x="54610" y="186690"/>
                </a:lnTo>
                <a:close/>
              </a:path>
              <a:path w="54609" h="247650">
                <a:moveTo>
                  <a:pt x="54610" y="184150"/>
                </a:moveTo>
                <a:lnTo>
                  <a:pt x="0" y="184150"/>
                </a:lnTo>
                <a:lnTo>
                  <a:pt x="0" y="185420"/>
                </a:lnTo>
                <a:lnTo>
                  <a:pt x="54610" y="185420"/>
                </a:lnTo>
                <a:lnTo>
                  <a:pt x="54610" y="184150"/>
                </a:lnTo>
                <a:close/>
              </a:path>
              <a:path w="54609" h="247650">
                <a:moveTo>
                  <a:pt x="54610" y="180340"/>
                </a:moveTo>
                <a:lnTo>
                  <a:pt x="0" y="180340"/>
                </a:lnTo>
                <a:lnTo>
                  <a:pt x="0" y="182880"/>
                </a:lnTo>
                <a:lnTo>
                  <a:pt x="54610" y="182880"/>
                </a:lnTo>
                <a:lnTo>
                  <a:pt x="54610" y="180340"/>
                </a:lnTo>
                <a:close/>
              </a:path>
              <a:path w="54609" h="247650">
                <a:moveTo>
                  <a:pt x="54610" y="177800"/>
                </a:moveTo>
                <a:lnTo>
                  <a:pt x="0" y="177800"/>
                </a:lnTo>
                <a:lnTo>
                  <a:pt x="0" y="179070"/>
                </a:lnTo>
                <a:lnTo>
                  <a:pt x="54610" y="179070"/>
                </a:lnTo>
                <a:lnTo>
                  <a:pt x="54610" y="177800"/>
                </a:lnTo>
                <a:close/>
              </a:path>
              <a:path w="54609" h="247650">
                <a:moveTo>
                  <a:pt x="54610" y="173990"/>
                </a:moveTo>
                <a:lnTo>
                  <a:pt x="0" y="173990"/>
                </a:lnTo>
                <a:lnTo>
                  <a:pt x="0" y="176530"/>
                </a:lnTo>
                <a:lnTo>
                  <a:pt x="54610" y="176530"/>
                </a:lnTo>
                <a:lnTo>
                  <a:pt x="54610" y="173990"/>
                </a:lnTo>
                <a:close/>
              </a:path>
              <a:path w="54609" h="247650">
                <a:moveTo>
                  <a:pt x="54610" y="171450"/>
                </a:moveTo>
                <a:lnTo>
                  <a:pt x="0" y="171450"/>
                </a:lnTo>
                <a:lnTo>
                  <a:pt x="0" y="172720"/>
                </a:lnTo>
                <a:lnTo>
                  <a:pt x="54610" y="172720"/>
                </a:lnTo>
                <a:lnTo>
                  <a:pt x="54610" y="171450"/>
                </a:lnTo>
                <a:close/>
              </a:path>
              <a:path w="54609" h="247650">
                <a:moveTo>
                  <a:pt x="54610" y="167640"/>
                </a:moveTo>
                <a:lnTo>
                  <a:pt x="0" y="167640"/>
                </a:lnTo>
                <a:lnTo>
                  <a:pt x="0" y="170180"/>
                </a:lnTo>
                <a:lnTo>
                  <a:pt x="54610" y="170180"/>
                </a:lnTo>
                <a:lnTo>
                  <a:pt x="54610" y="167640"/>
                </a:lnTo>
                <a:close/>
              </a:path>
              <a:path w="54609" h="247650">
                <a:moveTo>
                  <a:pt x="54610" y="165100"/>
                </a:moveTo>
                <a:lnTo>
                  <a:pt x="0" y="165100"/>
                </a:lnTo>
                <a:lnTo>
                  <a:pt x="0" y="166370"/>
                </a:lnTo>
                <a:lnTo>
                  <a:pt x="54610" y="166370"/>
                </a:lnTo>
                <a:lnTo>
                  <a:pt x="54610" y="165100"/>
                </a:lnTo>
                <a:close/>
              </a:path>
              <a:path w="54609" h="247650">
                <a:moveTo>
                  <a:pt x="54610" y="161290"/>
                </a:moveTo>
                <a:lnTo>
                  <a:pt x="0" y="161290"/>
                </a:lnTo>
                <a:lnTo>
                  <a:pt x="0" y="163830"/>
                </a:lnTo>
                <a:lnTo>
                  <a:pt x="54610" y="163830"/>
                </a:lnTo>
                <a:lnTo>
                  <a:pt x="54610" y="161290"/>
                </a:lnTo>
                <a:close/>
              </a:path>
              <a:path w="54609" h="247650">
                <a:moveTo>
                  <a:pt x="54610" y="158750"/>
                </a:moveTo>
                <a:lnTo>
                  <a:pt x="0" y="158750"/>
                </a:lnTo>
                <a:lnTo>
                  <a:pt x="0" y="160020"/>
                </a:lnTo>
                <a:lnTo>
                  <a:pt x="54610" y="160020"/>
                </a:lnTo>
                <a:lnTo>
                  <a:pt x="54610" y="158750"/>
                </a:lnTo>
                <a:close/>
              </a:path>
              <a:path w="54609" h="247650">
                <a:moveTo>
                  <a:pt x="54610" y="154940"/>
                </a:moveTo>
                <a:lnTo>
                  <a:pt x="0" y="154940"/>
                </a:lnTo>
                <a:lnTo>
                  <a:pt x="0" y="157480"/>
                </a:lnTo>
                <a:lnTo>
                  <a:pt x="54610" y="157480"/>
                </a:lnTo>
                <a:lnTo>
                  <a:pt x="54610" y="154940"/>
                </a:lnTo>
                <a:close/>
              </a:path>
              <a:path w="54609" h="247650">
                <a:moveTo>
                  <a:pt x="54610" y="152400"/>
                </a:moveTo>
                <a:lnTo>
                  <a:pt x="0" y="152400"/>
                </a:lnTo>
                <a:lnTo>
                  <a:pt x="0" y="153670"/>
                </a:lnTo>
                <a:lnTo>
                  <a:pt x="54610" y="153670"/>
                </a:lnTo>
                <a:lnTo>
                  <a:pt x="54610" y="152400"/>
                </a:lnTo>
                <a:close/>
              </a:path>
              <a:path w="54609" h="247650">
                <a:moveTo>
                  <a:pt x="54610" y="148590"/>
                </a:moveTo>
                <a:lnTo>
                  <a:pt x="0" y="148590"/>
                </a:lnTo>
                <a:lnTo>
                  <a:pt x="0" y="151130"/>
                </a:lnTo>
                <a:lnTo>
                  <a:pt x="54610" y="151130"/>
                </a:lnTo>
                <a:lnTo>
                  <a:pt x="54610" y="148590"/>
                </a:lnTo>
                <a:close/>
              </a:path>
              <a:path w="54609" h="247650">
                <a:moveTo>
                  <a:pt x="54610" y="146050"/>
                </a:moveTo>
                <a:lnTo>
                  <a:pt x="0" y="146050"/>
                </a:lnTo>
                <a:lnTo>
                  <a:pt x="0" y="147320"/>
                </a:lnTo>
                <a:lnTo>
                  <a:pt x="54610" y="147320"/>
                </a:lnTo>
                <a:lnTo>
                  <a:pt x="54610" y="146050"/>
                </a:lnTo>
                <a:close/>
              </a:path>
              <a:path w="54609" h="247650">
                <a:moveTo>
                  <a:pt x="54610" y="142240"/>
                </a:moveTo>
                <a:lnTo>
                  <a:pt x="0" y="142240"/>
                </a:lnTo>
                <a:lnTo>
                  <a:pt x="0" y="144780"/>
                </a:lnTo>
                <a:lnTo>
                  <a:pt x="54610" y="144780"/>
                </a:lnTo>
                <a:lnTo>
                  <a:pt x="54610" y="142240"/>
                </a:lnTo>
                <a:close/>
              </a:path>
              <a:path w="54609" h="247650">
                <a:moveTo>
                  <a:pt x="54610" y="139700"/>
                </a:moveTo>
                <a:lnTo>
                  <a:pt x="0" y="139700"/>
                </a:lnTo>
                <a:lnTo>
                  <a:pt x="0" y="140970"/>
                </a:lnTo>
                <a:lnTo>
                  <a:pt x="54610" y="140970"/>
                </a:lnTo>
                <a:lnTo>
                  <a:pt x="54610" y="139700"/>
                </a:lnTo>
                <a:close/>
              </a:path>
              <a:path w="54609" h="247650">
                <a:moveTo>
                  <a:pt x="54610" y="135890"/>
                </a:moveTo>
                <a:lnTo>
                  <a:pt x="0" y="135890"/>
                </a:lnTo>
                <a:lnTo>
                  <a:pt x="0" y="138430"/>
                </a:lnTo>
                <a:lnTo>
                  <a:pt x="54610" y="138430"/>
                </a:lnTo>
                <a:lnTo>
                  <a:pt x="54610" y="135890"/>
                </a:lnTo>
                <a:close/>
              </a:path>
              <a:path w="54609" h="247650">
                <a:moveTo>
                  <a:pt x="54610" y="133350"/>
                </a:moveTo>
                <a:lnTo>
                  <a:pt x="0" y="133350"/>
                </a:lnTo>
                <a:lnTo>
                  <a:pt x="0" y="134620"/>
                </a:lnTo>
                <a:lnTo>
                  <a:pt x="54610" y="134620"/>
                </a:lnTo>
                <a:lnTo>
                  <a:pt x="54610" y="133350"/>
                </a:lnTo>
                <a:close/>
              </a:path>
              <a:path w="54609" h="247650">
                <a:moveTo>
                  <a:pt x="54610" y="129540"/>
                </a:moveTo>
                <a:lnTo>
                  <a:pt x="0" y="129540"/>
                </a:lnTo>
                <a:lnTo>
                  <a:pt x="0" y="132080"/>
                </a:lnTo>
                <a:lnTo>
                  <a:pt x="54610" y="132080"/>
                </a:lnTo>
                <a:lnTo>
                  <a:pt x="54610" y="129540"/>
                </a:lnTo>
                <a:close/>
              </a:path>
              <a:path w="54609" h="247650">
                <a:moveTo>
                  <a:pt x="54610" y="127000"/>
                </a:moveTo>
                <a:lnTo>
                  <a:pt x="0" y="127000"/>
                </a:lnTo>
                <a:lnTo>
                  <a:pt x="0" y="128270"/>
                </a:lnTo>
                <a:lnTo>
                  <a:pt x="54610" y="128270"/>
                </a:lnTo>
                <a:lnTo>
                  <a:pt x="54610" y="127000"/>
                </a:lnTo>
                <a:close/>
              </a:path>
              <a:path w="54609" h="247650">
                <a:moveTo>
                  <a:pt x="54610" y="120650"/>
                </a:moveTo>
                <a:lnTo>
                  <a:pt x="0" y="120650"/>
                </a:lnTo>
                <a:lnTo>
                  <a:pt x="0" y="125730"/>
                </a:lnTo>
                <a:lnTo>
                  <a:pt x="54610" y="125730"/>
                </a:lnTo>
                <a:lnTo>
                  <a:pt x="54610" y="120650"/>
                </a:lnTo>
                <a:close/>
              </a:path>
              <a:path w="54609" h="247650">
                <a:moveTo>
                  <a:pt x="54610" y="114300"/>
                </a:moveTo>
                <a:lnTo>
                  <a:pt x="0" y="114300"/>
                </a:lnTo>
                <a:lnTo>
                  <a:pt x="0" y="119380"/>
                </a:lnTo>
                <a:lnTo>
                  <a:pt x="54610" y="119380"/>
                </a:lnTo>
                <a:lnTo>
                  <a:pt x="54610" y="114300"/>
                </a:lnTo>
                <a:close/>
              </a:path>
              <a:path w="54609" h="247650">
                <a:moveTo>
                  <a:pt x="54610" y="107950"/>
                </a:moveTo>
                <a:lnTo>
                  <a:pt x="0" y="107950"/>
                </a:lnTo>
                <a:lnTo>
                  <a:pt x="0" y="113030"/>
                </a:lnTo>
                <a:lnTo>
                  <a:pt x="54610" y="113030"/>
                </a:lnTo>
                <a:lnTo>
                  <a:pt x="54610" y="107950"/>
                </a:lnTo>
                <a:close/>
              </a:path>
              <a:path w="54609" h="247650">
                <a:moveTo>
                  <a:pt x="54610" y="101600"/>
                </a:moveTo>
                <a:lnTo>
                  <a:pt x="0" y="101600"/>
                </a:lnTo>
                <a:lnTo>
                  <a:pt x="0" y="106680"/>
                </a:lnTo>
                <a:lnTo>
                  <a:pt x="54610" y="106680"/>
                </a:lnTo>
                <a:lnTo>
                  <a:pt x="54610" y="101600"/>
                </a:lnTo>
                <a:close/>
              </a:path>
              <a:path w="54609" h="247650">
                <a:moveTo>
                  <a:pt x="54610" y="95250"/>
                </a:moveTo>
                <a:lnTo>
                  <a:pt x="0" y="95250"/>
                </a:lnTo>
                <a:lnTo>
                  <a:pt x="0" y="100330"/>
                </a:lnTo>
                <a:lnTo>
                  <a:pt x="54610" y="100330"/>
                </a:lnTo>
                <a:lnTo>
                  <a:pt x="54610" y="95250"/>
                </a:lnTo>
                <a:close/>
              </a:path>
              <a:path w="54609" h="247650">
                <a:moveTo>
                  <a:pt x="54610" y="88900"/>
                </a:moveTo>
                <a:lnTo>
                  <a:pt x="0" y="88900"/>
                </a:lnTo>
                <a:lnTo>
                  <a:pt x="0" y="93980"/>
                </a:lnTo>
                <a:lnTo>
                  <a:pt x="54610" y="93980"/>
                </a:lnTo>
                <a:lnTo>
                  <a:pt x="54610" y="88900"/>
                </a:lnTo>
                <a:close/>
              </a:path>
              <a:path w="54609" h="247650">
                <a:moveTo>
                  <a:pt x="54610" y="82550"/>
                </a:moveTo>
                <a:lnTo>
                  <a:pt x="0" y="82550"/>
                </a:lnTo>
                <a:lnTo>
                  <a:pt x="0" y="87630"/>
                </a:lnTo>
                <a:lnTo>
                  <a:pt x="54610" y="87630"/>
                </a:lnTo>
                <a:lnTo>
                  <a:pt x="54610" y="82550"/>
                </a:lnTo>
                <a:close/>
              </a:path>
              <a:path w="54609" h="247650">
                <a:moveTo>
                  <a:pt x="54610" y="77470"/>
                </a:moveTo>
                <a:lnTo>
                  <a:pt x="0" y="77470"/>
                </a:lnTo>
                <a:lnTo>
                  <a:pt x="0" y="81280"/>
                </a:lnTo>
                <a:lnTo>
                  <a:pt x="54610" y="81280"/>
                </a:lnTo>
                <a:lnTo>
                  <a:pt x="54610" y="77470"/>
                </a:lnTo>
                <a:close/>
              </a:path>
              <a:path w="54609" h="247650">
                <a:moveTo>
                  <a:pt x="54610" y="71120"/>
                </a:moveTo>
                <a:lnTo>
                  <a:pt x="0" y="71120"/>
                </a:lnTo>
                <a:lnTo>
                  <a:pt x="0" y="76200"/>
                </a:lnTo>
                <a:lnTo>
                  <a:pt x="54610" y="76200"/>
                </a:lnTo>
                <a:lnTo>
                  <a:pt x="54610" y="71120"/>
                </a:lnTo>
                <a:close/>
              </a:path>
              <a:path w="54609" h="247650">
                <a:moveTo>
                  <a:pt x="54610" y="64770"/>
                </a:moveTo>
                <a:lnTo>
                  <a:pt x="0" y="64770"/>
                </a:lnTo>
                <a:lnTo>
                  <a:pt x="0" y="69850"/>
                </a:lnTo>
                <a:lnTo>
                  <a:pt x="54610" y="69850"/>
                </a:lnTo>
                <a:lnTo>
                  <a:pt x="54610" y="64770"/>
                </a:lnTo>
                <a:close/>
              </a:path>
              <a:path w="54609" h="247650">
                <a:moveTo>
                  <a:pt x="54610" y="58420"/>
                </a:moveTo>
                <a:lnTo>
                  <a:pt x="0" y="58420"/>
                </a:lnTo>
                <a:lnTo>
                  <a:pt x="0" y="63500"/>
                </a:lnTo>
                <a:lnTo>
                  <a:pt x="54610" y="63500"/>
                </a:lnTo>
                <a:lnTo>
                  <a:pt x="54610" y="58420"/>
                </a:lnTo>
                <a:close/>
              </a:path>
              <a:path w="54609" h="247650">
                <a:moveTo>
                  <a:pt x="54610" y="52070"/>
                </a:moveTo>
                <a:lnTo>
                  <a:pt x="0" y="52070"/>
                </a:lnTo>
                <a:lnTo>
                  <a:pt x="0" y="57150"/>
                </a:lnTo>
                <a:lnTo>
                  <a:pt x="54610" y="57150"/>
                </a:lnTo>
                <a:lnTo>
                  <a:pt x="54610" y="52070"/>
                </a:lnTo>
                <a:close/>
              </a:path>
              <a:path w="54609" h="247650">
                <a:moveTo>
                  <a:pt x="54610" y="45720"/>
                </a:moveTo>
                <a:lnTo>
                  <a:pt x="0" y="45720"/>
                </a:lnTo>
                <a:lnTo>
                  <a:pt x="0" y="50800"/>
                </a:lnTo>
                <a:lnTo>
                  <a:pt x="54610" y="50800"/>
                </a:lnTo>
                <a:lnTo>
                  <a:pt x="54610" y="45720"/>
                </a:lnTo>
                <a:close/>
              </a:path>
              <a:path w="54609" h="247650">
                <a:moveTo>
                  <a:pt x="54610" y="39370"/>
                </a:moveTo>
                <a:lnTo>
                  <a:pt x="0" y="39370"/>
                </a:lnTo>
                <a:lnTo>
                  <a:pt x="0" y="44450"/>
                </a:lnTo>
                <a:lnTo>
                  <a:pt x="54610" y="44450"/>
                </a:lnTo>
                <a:lnTo>
                  <a:pt x="54610" y="39370"/>
                </a:lnTo>
                <a:close/>
              </a:path>
              <a:path w="54609" h="247650">
                <a:moveTo>
                  <a:pt x="54610" y="33020"/>
                </a:moveTo>
                <a:lnTo>
                  <a:pt x="0" y="33020"/>
                </a:lnTo>
                <a:lnTo>
                  <a:pt x="0" y="38100"/>
                </a:lnTo>
                <a:lnTo>
                  <a:pt x="54610" y="38100"/>
                </a:lnTo>
                <a:lnTo>
                  <a:pt x="54610" y="33020"/>
                </a:lnTo>
                <a:close/>
              </a:path>
              <a:path w="54609" h="247650">
                <a:moveTo>
                  <a:pt x="54610" y="26670"/>
                </a:moveTo>
                <a:lnTo>
                  <a:pt x="0" y="26670"/>
                </a:lnTo>
                <a:lnTo>
                  <a:pt x="0" y="31750"/>
                </a:lnTo>
                <a:lnTo>
                  <a:pt x="54610" y="31750"/>
                </a:lnTo>
                <a:lnTo>
                  <a:pt x="54610" y="26670"/>
                </a:lnTo>
                <a:close/>
              </a:path>
              <a:path w="54609" h="247650">
                <a:moveTo>
                  <a:pt x="54610" y="20320"/>
                </a:moveTo>
                <a:lnTo>
                  <a:pt x="0" y="20320"/>
                </a:lnTo>
                <a:lnTo>
                  <a:pt x="0" y="25400"/>
                </a:lnTo>
                <a:lnTo>
                  <a:pt x="54610" y="25400"/>
                </a:lnTo>
                <a:lnTo>
                  <a:pt x="54610" y="20320"/>
                </a:lnTo>
                <a:close/>
              </a:path>
              <a:path w="54609" h="247650">
                <a:moveTo>
                  <a:pt x="54610" y="13970"/>
                </a:moveTo>
                <a:lnTo>
                  <a:pt x="0" y="13970"/>
                </a:lnTo>
                <a:lnTo>
                  <a:pt x="0" y="19050"/>
                </a:lnTo>
                <a:lnTo>
                  <a:pt x="54610" y="19050"/>
                </a:lnTo>
                <a:lnTo>
                  <a:pt x="54610" y="13970"/>
                </a:lnTo>
                <a:close/>
              </a:path>
              <a:path w="54609" h="247650">
                <a:moveTo>
                  <a:pt x="54610" y="7620"/>
                </a:moveTo>
                <a:lnTo>
                  <a:pt x="0" y="7620"/>
                </a:lnTo>
                <a:lnTo>
                  <a:pt x="0" y="12700"/>
                </a:lnTo>
                <a:lnTo>
                  <a:pt x="54610" y="12700"/>
                </a:lnTo>
                <a:lnTo>
                  <a:pt x="54610" y="7620"/>
                </a:lnTo>
                <a:close/>
              </a:path>
              <a:path w="54609" h="247650">
                <a:moveTo>
                  <a:pt x="54610" y="0"/>
                </a:moveTo>
                <a:lnTo>
                  <a:pt x="15240" y="0"/>
                </a:lnTo>
                <a:lnTo>
                  <a:pt x="15240" y="1270"/>
                </a:lnTo>
                <a:lnTo>
                  <a:pt x="0" y="1270"/>
                </a:lnTo>
                <a:lnTo>
                  <a:pt x="0" y="6350"/>
                </a:lnTo>
                <a:lnTo>
                  <a:pt x="54610" y="6350"/>
                </a:lnTo>
                <a:lnTo>
                  <a:pt x="54610" y="0"/>
                </a:lnTo>
                <a:close/>
              </a:path>
            </a:pathLst>
          </a:custGeom>
          <a:solidFill>
            <a:srgbClr val="21662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6528435" y="5636894"/>
            <a:ext cx="41910" cy="188595"/>
          </a:xfrm>
          <a:custGeom>
            <a:avLst/>
            <a:gdLst/>
            <a:ahLst/>
            <a:cxnLst/>
            <a:rect l="l" t="t" r="r" b="b"/>
            <a:pathLst>
              <a:path w="55879" h="251459">
                <a:moveTo>
                  <a:pt x="7620" y="248919"/>
                </a:moveTo>
                <a:lnTo>
                  <a:pt x="0" y="248919"/>
                </a:lnTo>
                <a:lnTo>
                  <a:pt x="0" y="251459"/>
                </a:lnTo>
                <a:lnTo>
                  <a:pt x="7620" y="251459"/>
                </a:lnTo>
                <a:lnTo>
                  <a:pt x="7620" y="248919"/>
                </a:lnTo>
                <a:close/>
              </a:path>
              <a:path w="55879" h="251459">
                <a:moveTo>
                  <a:pt x="33020" y="246379"/>
                </a:moveTo>
                <a:lnTo>
                  <a:pt x="0" y="246379"/>
                </a:lnTo>
                <a:lnTo>
                  <a:pt x="0" y="247649"/>
                </a:lnTo>
                <a:lnTo>
                  <a:pt x="20320" y="247649"/>
                </a:lnTo>
                <a:lnTo>
                  <a:pt x="20320" y="248919"/>
                </a:lnTo>
                <a:lnTo>
                  <a:pt x="33020" y="248919"/>
                </a:lnTo>
                <a:lnTo>
                  <a:pt x="33020" y="246379"/>
                </a:lnTo>
                <a:close/>
              </a:path>
              <a:path w="55879" h="251459">
                <a:moveTo>
                  <a:pt x="55879" y="242569"/>
                </a:moveTo>
                <a:lnTo>
                  <a:pt x="0" y="242569"/>
                </a:lnTo>
                <a:lnTo>
                  <a:pt x="0" y="245109"/>
                </a:lnTo>
                <a:lnTo>
                  <a:pt x="45720" y="245109"/>
                </a:lnTo>
                <a:lnTo>
                  <a:pt x="45720" y="246379"/>
                </a:lnTo>
                <a:lnTo>
                  <a:pt x="55879" y="246379"/>
                </a:lnTo>
                <a:lnTo>
                  <a:pt x="55879" y="242569"/>
                </a:lnTo>
                <a:close/>
              </a:path>
              <a:path w="55879" h="251459">
                <a:moveTo>
                  <a:pt x="55879" y="240029"/>
                </a:moveTo>
                <a:lnTo>
                  <a:pt x="0" y="240029"/>
                </a:lnTo>
                <a:lnTo>
                  <a:pt x="0" y="241299"/>
                </a:lnTo>
                <a:lnTo>
                  <a:pt x="55879" y="241299"/>
                </a:lnTo>
                <a:lnTo>
                  <a:pt x="55879" y="240029"/>
                </a:lnTo>
                <a:close/>
              </a:path>
              <a:path w="55879" h="251459">
                <a:moveTo>
                  <a:pt x="55879" y="236219"/>
                </a:moveTo>
                <a:lnTo>
                  <a:pt x="0" y="236219"/>
                </a:lnTo>
                <a:lnTo>
                  <a:pt x="0" y="238759"/>
                </a:lnTo>
                <a:lnTo>
                  <a:pt x="55879" y="238759"/>
                </a:lnTo>
                <a:lnTo>
                  <a:pt x="55879" y="236219"/>
                </a:lnTo>
                <a:close/>
              </a:path>
              <a:path w="55879" h="251459">
                <a:moveTo>
                  <a:pt x="55879" y="233679"/>
                </a:moveTo>
                <a:lnTo>
                  <a:pt x="0" y="233679"/>
                </a:lnTo>
                <a:lnTo>
                  <a:pt x="0" y="234949"/>
                </a:lnTo>
                <a:lnTo>
                  <a:pt x="55879" y="234949"/>
                </a:lnTo>
                <a:lnTo>
                  <a:pt x="55879" y="233679"/>
                </a:lnTo>
                <a:close/>
              </a:path>
              <a:path w="55879" h="251459">
                <a:moveTo>
                  <a:pt x="55879" y="229869"/>
                </a:moveTo>
                <a:lnTo>
                  <a:pt x="0" y="229869"/>
                </a:lnTo>
                <a:lnTo>
                  <a:pt x="0" y="232409"/>
                </a:lnTo>
                <a:lnTo>
                  <a:pt x="55879" y="232409"/>
                </a:lnTo>
                <a:lnTo>
                  <a:pt x="55879" y="229869"/>
                </a:lnTo>
                <a:close/>
              </a:path>
              <a:path w="55879" h="251459">
                <a:moveTo>
                  <a:pt x="55879" y="227329"/>
                </a:moveTo>
                <a:lnTo>
                  <a:pt x="0" y="227329"/>
                </a:lnTo>
                <a:lnTo>
                  <a:pt x="0" y="228599"/>
                </a:lnTo>
                <a:lnTo>
                  <a:pt x="55879" y="228599"/>
                </a:lnTo>
                <a:lnTo>
                  <a:pt x="55879" y="227329"/>
                </a:lnTo>
                <a:close/>
              </a:path>
              <a:path w="55879" h="251459">
                <a:moveTo>
                  <a:pt x="55879" y="223519"/>
                </a:moveTo>
                <a:lnTo>
                  <a:pt x="0" y="223519"/>
                </a:lnTo>
                <a:lnTo>
                  <a:pt x="0" y="226059"/>
                </a:lnTo>
                <a:lnTo>
                  <a:pt x="55879" y="226059"/>
                </a:lnTo>
                <a:lnTo>
                  <a:pt x="55879" y="223519"/>
                </a:lnTo>
                <a:close/>
              </a:path>
              <a:path w="55879" h="251459">
                <a:moveTo>
                  <a:pt x="55879" y="220979"/>
                </a:moveTo>
                <a:lnTo>
                  <a:pt x="0" y="220979"/>
                </a:lnTo>
                <a:lnTo>
                  <a:pt x="0" y="222249"/>
                </a:lnTo>
                <a:lnTo>
                  <a:pt x="55879" y="222249"/>
                </a:lnTo>
                <a:lnTo>
                  <a:pt x="55879" y="220979"/>
                </a:lnTo>
                <a:close/>
              </a:path>
              <a:path w="55879" h="251459">
                <a:moveTo>
                  <a:pt x="55879" y="217169"/>
                </a:moveTo>
                <a:lnTo>
                  <a:pt x="0" y="217169"/>
                </a:lnTo>
                <a:lnTo>
                  <a:pt x="0" y="219709"/>
                </a:lnTo>
                <a:lnTo>
                  <a:pt x="55879" y="219709"/>
                </a:lnTo>
                <a:lnTo>
                  <a:pt x="55879" y="217169"/>
                </a:lnTo>
                <a:close/>
              </a:path>
              <a:path w="55879" h="251459">
                <a:moveTo>
                  <a:pt x="55879" y="214629"/>
                </a:moveTo>
                <a:lnTo>
                  <a:pt x="0" y="214629"/>
                </a:lnTo>
                <a:lnTo>
                  <a:pt x="0" y="215899"/>
                </a:lnTo>
                <a:lnTo>
                  <a:pt x="55879" y="215899"/>
                </a:lnTo>
                <a:lnTo>
                  <a:pt x="55879" y="214629"/>
                </a:lnTo>
                <a:close/>
              </a:path>
              <a:path w="55879" h="251459">
                <a:moveTo>
                  <a:pt x="55879" y="210819"/>
                </a:moveTo>
                <a:lnTo>
                  <a:pt x="0" y="210819"/>
                </a:lnTo>
                <a:lnTo>
                  <a:pt x="0" y="213359"/>
                </a:lnTo>
                <a:lnTo>
                  <a:pt x="55879" y="213359"/>
                </a:lnTo>
                <a:lnTo>
                  <a:pt x="55879" y="210819"/>
                </a:lnTo>
                <a:close/>
              </a:path>
              <a:path w="55879" h="251459">
                <a:moveTo>
                  <a:pt x="55879" y="208279"/>
                </a:moveTo>
                <a:lnTo>
                  <a:pt x="0" y="208279"/>
                </a:lnTo>
                <a:lnTo>
                  <a:pt x="0" y="209549"/>
                </a:lnTo>
                <a:lnTo>
                  <a:pt x="55879" y="209549"/>
                </a:lnTo>
                <a:lnTo>
                  <a:pt x="55879" y="208279"/>
                </a:lnTo>
                <a:close/>
              </a:path>
              <a:path w="55879" h="251459">
                <a:moveTo>
                  <a:pt x="55879" y="204469"/>
                </a:moveTo>
                <a:lnTo>
                  <a:pt x="0" y="204469"/>
                </a:lnTo>
                <a:lnTo>
                  <a:pt x="0" y="207009"/>
                </a:lnTo>
                <a:lnTo>
                  <a:pt x="55879" y="207009"/>
                </a:lnTo>
                <a:lnTo>
                  <a:pt x="55879" y="204469"/>
                </a:lnTo>
                <a:close/>
              </a:path>
              <a:path w="55879" h="251459">
                <a:moveTo>
                  <a:pt x="55879" y="201929"/>
                </a:moveTo>
                <a:lnTo>
                  <a:pt x="0" y="201929"/>
                </a:lnTo>
                <a:lnTo>
                  <a:pt x="0" y="203199"/>
                </a:lnTo>
                <a:lnTo>
                  <a:pt x="55879" y="203199"/>
                </a:lnTo>
                <a:lnTo>
                  <a:pt x="55879" y="201929"/>
                </a:lnTo>
                <a:close/>
              </a:path>
              <a:path w="55879" h="251459">
                <a:moveTo>
                  <a:pt x="55879" y="198119"/>
                </a:moveTo>
                <a:lnTo>
                  <a:pt x="0" y="198119"/>
                </a:lnTo>
                <a:lnTo>
                  <a:pt x="0" y="200659"/>
                </a:lnTo>
                <a:lnTo>
                  <a:pt x="55879" y="200659"/>
                </a:lnTo>
                <a:lnTo>
                  <a:pt x="55879" y="198119"/>
                </a:lnTo>
                <a:close/>
              </a:path>
              <a:path w="55879" h="251459">
                <a:moveTo>
                  <a:pt x="55879" y="195579"/>
                </a:moveTo>
                <a:lnTo>
                  <a:pt x="0" y="195579"/>
                </a:lnTo>
                <a:lnTo>
                  <a:pt x="0" y="196849"/>
                </a:lnTo>
                <a:lnTo>
                  <a:pt x="55879" y="196849"/>
                </a:lnTo>
                <a:lnTo>
                  <a:pt x="55879" y="195579"/>
                </a:lnTo>
                <a:close/>
              </a:path>
              <a:path w="55879" h="251459">
                <a:moveTo>
                  <a:pt x="55879" y="191769"/>
                </a:moveTo>
                <a:lnTo>
                  <a:pt x="0" y="191769"/>
                </a:lnTo>
                <a:lnTo>
                  <a:pt x="0" y="194309"/>
                </a:lnTo>
                <a:lnTo>
                  <a:pt x="55879" y="194309"/>
                </a:lnTo>
                <a:lnTo>
                  <a:pt x="55879" y="191769"/>
                </a:lnTo>
                <a:close/>
              </a:path>
              <a:path w="55879" h="251459">
                <a:moveTo>
                  <a:pt x="55879" y="189229"/>
                </a:moveTo>
                <a:lnTo>
                  <a:pt x="0" y="189229"/>
                </a:lnTo>
                <a:lnTo>
                  <a:pt x="0" y="190499"/>
                </a:lnTo>
                <a:lnTo>
                  <a:pt x="55879" y="190499"/>
                </a:lnTo>
                <a:lnTo>
                  <a:pt x="55879" y="189229"/>
                </a:lnTo>
                <a:close/>
              </a:path>
              <a:path w="55879" h="251459">
                <a:moveTo>
                  <a:pt x="55879" y="185419"/>
                </a:moveTo>
                <a:lnTo>
                  <a:pt x="0" y="185419"/>
                </a:lnTo>
                <a:lnTo>
                  <a:pt x="0" y="187959"/>
                </a:lnTo>
                <a:lnTo>
                  <a:pt x="55879" y="187959"/>
                </a:lnTo>
                <a:lnTo>
                  <a:pt x="55879" y="185419"/>
                </a:lnTo>
                <a:close/>
              </a:path>
              <a:path w="55879" h="251459">
                <a:moveTo>
                  <a:pt x="55879" y="182879"/>
                </a:moveTo>
                <a:lnTo>
                  <a:pt x="0" y="182879"/>
                </a:lnTo>
                <a:lnTo>
                  <a:pt x="0" y="184149"/>
                </a:lnTo>
                <a:lnTo>
                  <a:pt x="55879" y="184149"/>
                </a:lnTo>
                <a:lnTo>
                  <a:pt x="55879" y="182879"/>
                </a:lnTo>
                <a:close/>
              </a:path>
              <a:path w="55879" h="251459">
                <a:moveTo>
                  <a:pt x="55879" y="179069"/>
                </a:moveTo>
                <a:lnTo>
                  <a:pt x="0" y="179069"/>
                </a:lnTo>
                <a:lnTo>
                  <a:pt x="0" y="181609"/>
                </a:lnTo>
                <a:lnTo>
                  <a:pt x="55879" y="181609"/>
                </a:lnTo>
                <a:lnTo>
                  <a:pt x="55879" y="179069"/>
                </a:lnTo>
                <a:close/>
              </a:path>
              <a:path w="55879" h="251459">
                <a:moveTo>
                  <a:pt x="55879" y="176529"/>
                </a:moveTo>
                <a:lnTo>
                  <a:pt x="0" y="176529"/>
                </a:lnTo>
                <a:lnTo>
                  <a:pt x="0" y="177799"/>
                </a:lnTo>
                <a:lnTo>
                  <a:pt x="55879" y="177799"/>
                </a:lnTo>
                <a:lnTo>
                  <a:pt x="55879" y="176529"/>
                </a:lnTo>
                <a:close/>
              </a:path>
              <a:path w="55879" h="251459">
                <a:moveTo>
                  <a:pt x="55879" y="172719"/>
                </a:moveTo>
                <a:lnTo>
                  <a:pt x="0" y="172719"/>
                </a:lnTo>
                <a:lnTo>
                  <a:pt x="0" y="175259"/>
                </a:lnTo>
                <a:lnTo>
                  <a:pt x="55879" y="175259"/>
                </a:lnTo>
                <a:lnTo>
                  <a:pt x="55879" y="172719"/>
                </a:lnTo>
                <a:close/>
              </a:path>
              <a:path w="55879" h="251459">
                <a:moveTo>
                  <a:pt x="55879" y="170179"/>
                </a:moveTo>
                <a:lnTo>
                  <a:pt x="0" y="170179"/>
                </a:lnTo>
                <a:lnTo>
                  <a:pt x="0" y="171449"/>
                </a:lnTo>
                <a:lnTo>
                  <a:pt x="55879" y="171449"/>
                </a:lnTo>
                <a:lnTo>
                  <a:pt x="55879" y="170179"/>
                </a:lnTo>
                <a:close/>
              </a:path>
              <a:path w="55879" h="251459">
                <a:moveTo>
                  <a:pt x="55879" y="166369"/>
                </a:moveTo>
                <a:lnTo>
                  <a:pt x="0" y="166369"/>
                </a:lnTo>
                <a:lnTo>
                  <a:pt x="0" y="168909"/>
                </a:lnTo>
                <a:lnTo>
                  <a:pt x="55879" y="168909"/>
                </a:lnTo>
                <a:lnTo>
                  <a:pt x="55879" y="166369"/>
                </a:lnTo>
                <a:close/>
              </a:path>
              <a:path w="55879" h="251459">
                <a:moveTo>
                  <a:pt x="55879" y="163829"/>
                </a:moveTo>
                <a:lnTo>
                  <a:pt x="0" y="163829"/>
                </a:lnTo>
                <a:lnTo>
                  <a:pt x="0" y="165099"/>
                </a:lnTo>
                <a:lnTo>
                  <a:pt x="55879" y="165099"/>
                </a:lnTo>
                <a:lnTo>
                  <a:pt x="55879" y="163829"/>
                </a:lnTo>
                <a:close/>
              </a:path>
              <a:path w="55879" h="251459">
                <a:moveTo>
                  <a:pt x="55879" y="160019"/>
                </a:moveTo>
                <a:lnTo>
                  <a:pt x="0" y="160019"/>
                </a:lnTo>
                <a:lnTo>
                  <a:pt x="0" y="162559"/>
                </a:lnTo>
                <a:lnTo>
                  <a:pt x="55879" y="162559"/>
                </a:lnTo>
                <a:lnTo>
                  <a:pt x="55879" y="160019"/>
                </a:lnTo>
                <a:close/>
              </a:path>
              <a:path w="55879" h="251459">
                <a:moveTo>
                  <a:pt x="55879" y="157479"/>
                </a:moveTo>
                <a:lnTo>
                  <a:pt x="0" y="157479"/>
                </a:lnTo>
                <a:lnTo>
                  <a:pt x="0" y="158749"/>
                </a:lnTo>
                <a:lnTo>
                  <a:pt x="55879" y="158749"/>
                </a:lnTo>
                <a:lnTo>
                  <a:pt x="55879" y="157479"/>
                </a:lnTo>
                <a:close/>
              </a:path>
              <a:path w="55879" h="251459">
                <a:moveTo>
                  <a:pt x="55879" y="153669"/>
                </a:moveTo>
                <a:lnTo>
                  <a:pt x="0" y="153669"/>
                </a:lnTo>
                <a:lnTo>
                  <a:pt x="0" y="156209"/>
                </a:lnTo>
                <a:lnTo>
                  <a:pt x="55879" y="156209"/>
                </a:lnTo>
                <a:lnTo>
                  <a:pt x="55879" y="153669"/>
                </a:lnTo>
                <a:close/>
              </a:path>
              <a:path w="55879" h="251459">
                <a:moveTo>
                  <a:pt x="55879" y="151129"/>
                </a:moveTo>
                <a:lnTo>
                  <a:pt x="0" y="151129"/>
                </a:lnTo>
                <a:lnTo>
                  <a:pt x="0" y="152399"/>
                </a:lnTo>
                <a:lnTo>
                  <a:pt x="55879" y="152399"/>
                </a:lnTo>
                <a:lnTo>
                  <a:pt x="55879" y="151129"/>
                </a:lnTo>
                <a:close/>
              </a:path>
              <a:path w="55879" h="251459">
                <a:moveTo>
                  <a:pt x="55879" y="147319"/>
                </a:moveTo>
                <a:lnTo>
                  <a:pt x="0" y="147319"/>
                </a:lnTo>
                <a:lnTo>
                  <a:pt x="0" y="149859"/>
                </a:lnTo>
                <a:lnTo>
                  <a:pt x="55879" y="149859"/>
                </a:lnTo>
                <a:lnTo>
                  <a:pt x="55879" y="147319"/>
                </a:lnTo>
                <a:close/>
              </a:path>
              <a:path w="55879" h="251459">
                <a:moveTo>
                  <a:pt x="55879" y="144779"/>
                </a:moveTo>
                <a:lnTo>
                  <a:pt x="0" y="144779"/>
                </a:lnTo>
                <a:lnTo>
                  <a:pt x="0" y="146049"/>
                </a:lnTo>
                <a:lnTo>
                  <a:pt x="55879" y="146049"/>
                </a:lnTo>
                <a:lnTo>
                  <a:pt x="55879" y="144779"/>
                </a:lnTo>
                <a:close/>
              </a:path>
              <a:path w="55879" h="251459">
                <a:moveTo>
                  <a:pt x="55879" y="140969"/>
                </a:moveTo>
                <a:lnTo>
                  <a:pt x="0" y="140969"/>
                </a:lnTo>
                <a:lnTo>
                  <a:pt x="0" y="143509"/>
                </a:lnTo>
                <a:lnTo>
                  <a:pt x="55879" y="143509"/>
                </a:lnTo>
                <a:lnTo>
                  <a:pt x="55879" y="140969"/>
                </a:lnTo>
                <a:close/>
              </a:path>
              <a:path w="55879" h="251459">
                <a:moveTo>
                  <a:pt x="55879" y="138429"/>
                </a:moveTo>
                <a:lnTo>
                  <a:pt x="0" y="138429"/>
                </a:lnTo>
                <a:lnTo>
                  <a:pt x="0" y="139699"/>
                </a:lnTo>
                <a:lnTo>
                  <a:pt x="55879" y="139699"/>
                </a:lnTo>
                <a:lnTo>
                  <a:pt x="55879" y="138429"/>
                </a:lnTo>
                <a:close/>
              </a:path>
              <a:path w="55879" h="251459">
                <a:moveTo>
                  <a:pt x="55879" y="134619"/>
                </a:moveTo>
                <a:lnTo>
                  <a:pt x="0" y="134619"/>
                </a:lnTo>
                <a:lnTo>
                  <a:pt x="0" y="137159"/>
                </a:lnTo>
                <a:lnTo>
                  <a:pt x="55879" y="137159"/>
                </a:lnTo>
                <a:lnTo>
                  <a:pt x="55879" y="134619"/>
                </a:lnTo>
                <a:close/>
              </a:path>
              <a:path w="55879" h="251459">
                <a:moveTo>
                  <a:pt x="55879" y="132079"/>
                </a:moveTo>
                <a:lnTo>
                  <a:pt x="0" y="132079"/>
                </a:lnTo>
                <a:lnTo>
                  <a:pt x="0" y="133349"/>
                </a:lnTo>
                <a:lnTo>
                  <a:pt x="55879" y="133349"/>
                </a:lnTo>
                <a:lnTo>
                  <a:pt x="55879" y="132079"/>
                </a:lnTo>
                <a:close/>
              </a:path>
              <a:path w="55879" h="251459">
                <a:moveTo>
                  <a:pt x="55879" y="128269"/>
                </a:moveTo>
                <a:lnTo>
                  <a:pt x="0" y="128269"/>
                </a:lnTo>
                <a:lnTo>
                  <a:pt x="0" y="130809"/>
                </a:lnTo>
                <a:lnTo>
                  <a:pt x="55879" y="130809"/>
                </a:lnTo>
                <a:lnTo>
                  <a:pt x="55879" y="128269"/>
                </a:lnTo>
                <a:close/>
              </a:path>
              <a:path w="55879" h="251459">
                <a:moveTo>
                  <a:pt x="55879" y="125729"/>
                </a:moveTo>
                <a:lnTo>
                  <a:pt x="0" y="125729"/>
                </a:lnTo>
                <a:lnTo>
                  <a:pt x="0" y="126999"/>
                </a:lnTo>
                <a:lnTo>
                  <a:pt x="55879" y="126999"/>
                </a:lnTo>
                <a:lnTo>
                  <a:pt x="55879" y="125729"/>
                </a:lnTo>
                <a:close/>
              </a:path>
              <a:path w="55879" h="251459">
                <a:moveTo>
                  <a:pt x="55879" y="119379"/>
                </a:moveTo>
                <a:lnTo>
                  <a:pt x="0" y="119379"/>
                </a:lnTo>
                <a:lnTo>
                  <a:pt x="0" y="124459"/>
                </a:lnTo>
                <a:lnTo>
                  <a:pt x="55879" y="124459"/>
                </a:lnTo>
                <a:lnTo>
                  <a:pt x="55879" y="119379"/>
                </a:lnTo>
                <a:close/>
              </a:path>
              <a:path w="55879" h="251459">
                <a:moveTo>
                  <a:pt x="55879" y="113029"/>
                </a:moveTo>
                <a:lnTo>
                  <a:pt x="0" y="113029"/>
                </a:lnTo>
                <a:lnTo>
                  <a:pt x="0" y="118109"/>
                </a:lnTo>
                <a:lnTo>
                  <a:pt x="55879" y="118109"/>
                </a:lnTo>
                <a:lnTo>
                  <a:pt x="55879" y="113029"/>
                </a:lnTo>
                <a:close/>
              </a:path>
              <a:path w="55879" h="251459">
                <a:moveTo>
                  <a:pt x="55879" y="106679"/>
                </a:moveTo>
                <a:lnTo>
                  <a:pt x="0" y="106679"/>
                </a:lnTo>
                <a:lnTo>
                  <a:pt x="0" y="111759"/>
                </a:lnTo>
                <a:lnTo>
                  <a:pt x="55879" y="111759"/>
                </a:lnTo>
                <a:lnTo>
                  <a:pt x="55879" y="106679"/>
                </a:lnTo>
                <a:close/>
              </a:path>
              <a:path w="55879" h="251459">
                <a:moveTo>
                  <a:pt x="55879" y="100329"/>
                </a:moveTo>
                <a:lnTo>
                  <a:pt x="0" y="100329"/>
                </a:lnTo>
                <a:lnTo>
                  <a:pt x="0" y="105409"/>
                </a:lnTo>
                <a:lnTo>
                  <a:pt x="55879" y="105409"/>
                </a:lnTo>
                <a:lnTo>
                  <a:pt x="55879" y="100329"/>
                </a:lnTo>
                <a:close/>
              </a:path>
              <a:path w="55879" h="251459">
                <a:moveTo>
                  <a:pt x="55879" y="93979"/>
                </a:moveTo>
                <a:lnTo>
                  <a:pt x="0" y="93979"/>
                </a:lnTo>
                <a:lnTo>
                  <a:pt x="0" y="99059"/>
                </a:lnTo>
                <a:lnTo>
                  <a:pt x="55879" y="99059"/>
                </a:lnTo>
                <a:lnTo>
                  <a:pt x="55879" y="93979"/>
                </a:lnTo>
                <a:close/>
              </a:path>
              <a:path w="55879" h="251459">
                <a:moveTo>
                  <a:pt x="55879" y="87629"/>
                </a:moveTo>
                <a:lnTo>
                  <a:pt x="0" y="87629"/>
                </a:lnTo>
                <a:lnTo>
                  <a:pt x="0" y="92709"/>
                </a:lnTo>
                <a:lnTo>
                  <a:pt x="55879" y="92709"/>
                </a:lnTo>
                <a:lnTo>
                  <a:pt x="55879" y="87629"/>
                </a:lnTo>
                <a:close/>
              </a:path>
              <a:path w="55879" h="251459">
                <a:moveTo>
                  <a:pt x="55879" y="81279"/>
                </a:moveTo>
                <a:lnTo>
                  <a:pt x="0" y="81279"/>
                </a:lnTo>
                <a:lnTo>
                  <a:pt x="0" y="86359"/>
                </a:lnTo>
                <a:lnTo>
                  <a:pt x="55879" y="86359"/>
                </a:lnTo>
                <a:lnTo>
                  <a:pt x="55879" y="81279"/>
                </a:lnTo>
                <a:close/>
              </a:path>
              <a:path w="55879" h="251459">
                <a:moveTo>
                  <a:pt x="55879" y="76199"/>
                </a:moveTo>
                <a:lnTo>
                  <a:pt x="0" y="76199"/>
                </a:lnTo>
                <a:lnTo>
                  <a:pt x="0" y="80009"/>
                </a:lnTo>
                <a:lnTo>
                  <a:pt x="55879" y="80009"/>
                </a:lnTo>
                <a:lnTo>
                  <a:pt x="55879" y="76199"/>
                </a:lnTo>
                <a:close/>
              </a:path>
              <a:path w="55879" h="251459">
                <a:moveTo>
                  <a:pt x="55879" y="69849"/>
                </a:moveTo>
                <a:lnTo>
                  <a:pt x="0" y="69849"/>
                </a:lnTo>
                <a:lnTo>
                  <a:pt x="0" y="74929"/>
                </a:lnTo>
                <a:lnTo>
                  <a:pt x="55879" y="74929"/>
                </a:lnTo>
                <a:lnTo>
                  <a:pt x="55879" y="69849"/>
                </a:lnTo>
                <a:close/>
              </a:path>
              <a:path w="55879" h="251459">
                <a:moveTo>
                  <a:pt x="55879" y="63499"/>
                </a:moveTo>
                <a:lnTo>
                  <a:pt x="0" y="63499"/>
                </a:lnTo>
                <a:lnTo>
                  <a:pt x="0" y="68579"/>
                </a:lnTo>
                <a:lnTo>
                  <a:pt x="55879" y="68579"/>
                </a:lnTo>
                <a:lnTo>
                  <a:pt x="55879" y="63499"/>
                </a:lnTo>
                <a:close/>
              </a:path>
              <a:path w="55879" h="251459">
                <a:moveTo>
                  <a:pt x="55879" y="57149"/>
                </a:moveTo>
                <a:lnTo>
                  <a:pt x="0" y="57149"/>
                </a:lnTo>
                <a:lnTo>
                  <a:pt x="0" y="62229"/>
                </a:lnTo>
                <a:lnTo>
                  <a:pt x="55879" y="62229"/>
                </a:lnTo>
                <a:lnTo>
                  <a:pt x="55879" y="57149"/>
                </a:lnTo>
                <a:close/>
              </a:path>
              <a:path w="55879" h="251459">
                <a:moveTo>
                  <a:pt x="55879" y="50799"/>
                </a:moveTo>
                <a:lnTo>
                  <a:pt x="0" y="50799"/>
                </a:lnTo>
                <a:lnTo>
                  <a:pt x="0" y="55879"/>
                </a:lnTo>
                <a:lnTo>
                  <a:pt x="55879" y="55879"/>
                </a:lnTo>
                <a:lnTo>
                  <a:pt x="55879" y="50799"/>
                </a:lnTo>
                <a:close/>
              </a:path>
              <a:path w="55879" h="251459">
                <a:moveTo>
                  <a:pt x="55879" y="44449"/>
                </a:moveTo>
                <a:lnTo>
                  <a:pt x="0" y="44449"/>
                </a:lnTo>
                <a:lnTo>
                  <a:pt x="0" y="49529"/>
                </a:lnTo>
                <a:lnTo>
                  <a:pt x="55879" y="49529"/>
                </a:lnTo>
                <a:lnTo>
                  <a:pt x="55879" y="44449"/>
                </a:lnTo>
                <a:close/>
              </a:path>
              <a:path w="55879" h="251459">
                <a:moveTo>
                  <a:pt x="55879" y="38099"/>
                </a:moveTo>
                <a:lnTo>
                  <a:pt x="0" y="38099"/>
                </a:lnTo>
                <a:lnTo>
                  <a:pt x="0" y="43179"/>
                </a:lnTo>
                <a:lnTo>
                  <a:pt x="55879" y="43179"/>
                </a:lnTo>
                <a:lnTo>
                  <a:pt x="55879" y="38099"/>
                </a:lnTo>
                <a:close/>
              </a:path>
              <a:path w="55879" h="251459">
                <a:moveTo>
                  <a:pt x="55879" y="31749"/>
                </a:moveTo>
                <a:lnTo>
                  <a:pt x="0" y="31749"/>
                </a:lnTo>
                <a:lnTo>
                  <a:pt x="0" y="36829"/>
                </a:lnTo>
                <a:lnTo>
                  <a:pt x="55879" y="36829"/>
                </a:lnTo>
                <a:lnTo>
                  <a:pt x="55879" y="31749"/>
                </a:lnTo>
                <a:close/>
              </a:path>
              <a:path w="55879" h="251459">
                <a:moveTo>
                  <a:pt x="55879" y="25399"/>
                </a:moveTo>
                <a:lnTo>
                  <a:pt x="0" y="25399"/>
                </a:lnTo>
                <a:lnTo>
                  <a:pt x="0" y="30479"/>
                </a:lnTo>
                <a:lnTo>
                  <a:pt x="55879" y="30479"/>
                </a:lnTo>
                <a:lnTo>
                  <a:pt x="55879" y="25399"/>
                </a:lnTo>
                <a:close/>
              </a:path>
              <a:path w="55879" h="251459">
                <a:moveTo>
                  <a:pt x="55879" y="19049"/>
                </a:moveTo>
                <a:lnTo>
                  <a:pt x="0" y="19049"/>
                </a:lnTo>
                <a:lnTo>
                  <a:pt x="0" y="24129"/>
                </a:lnTo>
                <a:lnTo>
                  <a:pt x="55879" y="24129"/>
                </a:lnTo>
                <a:lnTo>
                  <a:pt x="55879" y="19049"/>
                </a:lnTo>
                <a:close/>
              </a:path>
              <a:path w="55879" h="251459">
                <a:moveTo>
                  <a:pt x="55879" y="12699"/>
                </a:moveTo>
                <a:lnTo>
                  <a:pt x="0" y="12699"/>
                </a:lnTo>
                <a:lnTo>
                  <a:pt x="0" y="17779"/>
                </a:lnTo>
                <a:lnTo>
                  <a:pt x="55879" y="17779"/>
                </a:lnTo>
                <a:lnTo>
                  <a:pt x="55879" y="12699"/>
                </a:lnTo>
                <a:close/>
              </a:path>
              <a:path w="55879" h="251459">
                <a:moveTo>
                  <a:pt x="55879" y="6349"/>
                </a:moveTo>
                <a:lnTo>
                  <a:pt x="0" y="6349"/>
                </a:lnTo>
                <a:lnTo>
                  <a:pt x="0" y="11429"/>
                </a:lnTo>
                <a:lnTo>
                  <a:pt x="55879" y="11429"/>
                </a:lnTo>
                <a:lnTo>
                  <a:pt x="55879" y="6349"/>
                </a:lnTo>
                <a:close/>
              </a:path>
              <a:path w="55879" h="251459">
                <a:moveTo>
                  <a:pt x="55879" y="0"/>
                </a:moveTo>
                <a:lnTo>
                  <a:pt x="0" y="0"/>
                </a:lnTo>
                <a:lnTo>
                  <a:pt x="0" y="5079"/>
                </a:lnTo>
                <a:lnTo>
                  <a:pt x="55879" y="5079"/>
                </a:lnTo>
                <a:lnTo>
                  <a:pt x="55879" y="0"/>
                </a:lnTo>
                <a:close/>
              </a:path>
            </a:pathLst>
          </a:custGeom>
          <a:solidFill>
            <a:srgbClr val="21672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6487477" y="5636894"/>
            <a:ext cx="40958" cy="191453"/>
          </a:xfrm>
          <a:custGeom>
            <a:avLst/>
            <a:gdLst/>
            <a:ahLst/>
            <a:cxnLst/>
            <a:rect l="l" t="t" r="r" b="b"/>
            <a:pathLst>
              <a:path w="54609" h="255270">
                <a:moveTo>
                  <a:pt x="24129" y="252729"/>
                </a:moveTo>
                <a:lnTo>
                  <a:pt x="0" y="252729"/>
                </a:lnTo>
                <a:lnTo>
                  <a:pt x="0" y="253999"/>
                </a:lnTo>
                <a:lnTo>
                  <a:pt x="11429" y="253999"/>
                </a:lnTo>
                <a:lnTo>
                  <a:pt x="11429" y="255269"/>
                </a:lnTo>
                <a:lnTo>
                  <a:pt x="24129" y="255269"/>
                </a:lnTo>
                <a:lnTo>
                  <a:pt x="24129" y="252729"/>
                </a:lnTo>
                <a:close/>
              </a:path>
              <a:path w="54609" h="255270">
                <a:moveTo>
                  <a:pt x="49529" y="251459"/>
                </a:moveTo>
                <a:lnTo>
                  <a:pt x="36829" y="251459"/>
                </a:lnTo>
                <a:lnTo>
                  <a:pt x="36829" y="252729"/>
                </a:lnTo>
                <a:lnTo>
                  <a:pt x="49529" y="252729"/>
                </a:lnTo>
                <a:lnTo>
                  <a:pt x="49529" y="251459"/>
                </a:lnTo>
                <a:close/>
              </a:path>
              <a:path w="54609" h="255270">
                <a:moveTo>
                  <a:pt x="54609" y="248919"/>
                </a:moveTo>
                <a:lnTo>
                  <a:pt x="0" y="248919"/>
                </a:lnTo>
                <a:lnTo>
                  <a:pt x="0" y="251459"/>
                </a:lnTo>
                <a:lnTo>
                  <a:pt x="54609" y="251459"/>
                </a:lnTo>
                <a:lnTo>
                  <a:pt x="54609" y="248919"/>
                </a:lnTo>
                <a:close/>
              </a:path>
              <a:path w="54609" h="255270">
                <a:moveTo>
                  <a:pt x="54609" y="246379"/>
                </a:moveTo>
                <a:lnTo>
                  <a:pt x="0" y="246379"/>
                </a:lnTo>
                <a:lnTo>
                  <a:pt x="0" y="247649"/>
                </a:lnTo>
                <a:lnTo>
                  <a:pt x="54609" y="247649"/>
                </a:lnTo>
                <a:lnTo>
                  <a:pt x="54609" y="246379"/>
                </a:lnTo>
                <a:close/>
              </a:path>
              <a:path w="54609" h="255270">
                <a:moveTo>
                  <a:pt x="54609" y="242569"/>
                </a:moveTo>
                <a:lnTo>
                  <a:pt x="0" y="242569"/>
                </a:lnTo>
                <a:lnTo>
                  <a:pt x="0" y="245109"/>
                </a:lnTo>
                <a:lnTo>
                  <a:pt x="54609" y="245109"/>
                </a:lnTo>
                <a:lnTo>
                  <a:pt x="54609" y="242569"/>
                </a:lnTo>
                <a:close/>
              </a:path>
              <a:path w="54609" h="255270">
                <a:moveTo>
                  <a:pt x="54609" y="240029"/>
                </a:moveTo>
                <a:lnTo>
                  <a:pt x="0" y="240029"/>
                </a:lnTo>
                <a:lnTo>
                  <a:pt x="0" y="241299"/>
                </a:lnTo>
                <a:lnTo>
                  <a:pt x="54609" y="241299"/>
                </a:lnTo>
                <a:lnTo>
                  <a:pt x="54609" y="240029"/>
                </a:lnTo>
                <a:close/>
              </a:path>
              <a:path w="54609" h="255270">
                <a:moveTo>
                  <a:pt x="54609" y="236219"/>
                </a:moveTo>
                <a:lnTo>
                  <a:pt x="0" y="236219"/>
                </a:lnTo>
                <a:lnTo>
                  <a:pt x="0" y="238759"/>
                </a:lnTo>
                <a:lnTo>
                  <a:pt x="54609" y="238759"/>
                </a:lnTo>
                <a:lnTo>
                  <a:pt x="54609" y="236219"/>
                </a:lnTo>
                <a:close/>
              </a:path>
              <a:path w="54609" h="255270">
                <a:moveTo>
                  <a:pt x="54609" y="233679"/>
                </a:moveTo>
                <a:lnTo>
                  <a:pt x="0" y="233679"/>
                </a:lnTo>
                <a:lnTo>
                  <a:pt x="0" y="234949"/>
                </a:lnTo>
                <a:lnTo>
                  <a:pt x="54609" y="234949"/>
                </a:lnTo>
                <a:lnTo>
                  <a:pt x="54609" y="233679"/>
                </a:lnTo>
                <a:close/>
              </a:path>
              <a:path w="54609" h="255270">
                <a:moveTo>
                  <a:pt x="54609" y="229869"/>
                </a:moveTo>
                <a:lnTo>
                  <a:pt x="0" y="229869"/>
                </a:lnTo>
                <a:lnTo>
                  <a:pt x="0" y="232409"/>
                </a:lnTo>
                <a:lnTo>
                  <a:pt x="54609" y="232409"/>
                </a:lnTo>
                <a:lnTo>
                  <a:pt x="54609" y="229869"/>
                </a:lnTo>
                <a:close/>
              </a:path>
              <a:path w="54609" h="255270">
                <a:moveTo>
                  <a:pt x="54609" y="227329"/>
                </a:moveTo>
                <a:lnTo>
                  <a:pt x="0" y="227329"/>
                </a:lnTo>
                <a:lnTo>
                  <a:pt x="0" y="228599"/>
                </a:lnTo>
                <a:lnTo>
                  <a:pt x="54609" y="228599"/>
                </a:lnTo>
                <a:lnTo>
                  <a:pt x="54609" y="227329"/>
                </a:lnTo>
                <a:close/>
              </a:path>
              <a:path w="54609" h="255270">
                <a:moveTo>
                  <a:pt x="54609" y="223519"/>
                </a:moveTo>
                <a:lnTo>
                  <a:pt x="0" y="223519"/>
                </a:lnTo>
                <a:lnTo>
                  <a:pt x="0" y="226059"/>
                </a:lnTo>
                <a:lnTo>
                  <a:pt x="54609" y="226059"/>
                </a:lnTo>
                <a:lnTo>
                  <a:pt x="54609" y="223519"/>
                </a:lnTo>
                <a:close/>
              </a:path>
              <a:path w="54609" h="255270">
                <a:moveTo>
                  <a:pt x="54609" y="220979"/>
                </a:moveTo>
                <a:lnTo>
                  <a:pt x="0" y="220979"/>
                </a:lnTo>
                <a:lnTo>
                  <a:pt x="0" y="222249"/>
                </a:lnTo>
                <a:lnTo>
                  <a:pt x="54609" y="222249"/>
                </a:lnTo>
                <a:lnTo>
                  <a:pt x="54609" y="220979"/>
                </a:lnTo>
                <a:close/>
              </a:path>
              <a:path w="54609" h="255270">
                <a:moveTo>
                  <a:pt x="54609" y="217169"/>
                </a:moveTo>
                <a:lnTo>
                  <a:pt x="0" y="217169"/>
                </a:lnTo>
                <a:lnTo>
                  <a:pt x="0" y="219709"/>
                </a:lnTo>
                <a:lnTo>
                  <a:pt x="54609" y="219709"/>
                </a:lnTo>
                <a:lnTo>
                  <a:pt x="54609" y="217169"/>
                </a:lnTo>
                <a:close/>
              </a:path>
              <a:path w="54609" h="255270">
                <a:moveTo>
                  <a:pt x="54609" y="214629"/>
                </a:moveTo>
                <a:lnTo>
                  <a:pt x="0" y="214629"/>
                </a:lnTo>
                <a:lnTo>
                  <a:pt x="0" y="215899"/>
                </a:lnTo>
                <a:lnTo>
                  <a:pt x="54609" y="215899"/>
                </a:lnTo>
                <a:lnTo>
                  <a:pt x="54609" y="214629"/>
                </a:lnTo>
                <a:close/>
              </a:path>
              <a:path w="54609" h="255270">
                <a:moveTo>
                  <a:pt x="54609" y="210819"/>
                </a:moveTo>
                <a:lnTo>
                  <a:pt x="0" y="210819"/>
                </a:lnTo>
                <a:lnTo>
                  <a:pt x="0" y="213359"/>
                </a:lnTo>
                <a:lnTo>
                  <a:pt x="54609" y="213359"/>
                </a:lnTo>
                <a:lnTo>
                  <a:pt x="54609" y="210819"/>
                </a:lnTo>
                <a:close/>
              </a:path>
              <a:path w="54609" h="255270">
                <a:moveTo>
                  <a:pt x="54609" y="208279"/>
                </a:moveTo>
                <a:lnTo>
                  <a:pt x="0" y="208279"/>
                </a:lnTo>
                <a:lnTo>
                  <a:pt x="0" y="209549"/>
                </a:lnTo>
                <a:lnTo>
                  <a:pt x="54609" y="209549"/>
                </a:lnTo>
                <a:lnTo>
                  <a:pt x="54609" y="208279"/>
                </a:lnTo>
                <a:close/>
              </a:path>
              <a:path w="54609" h="255270">
                <a:moveTo>
                  <a:pt x="54609" y="204469"/>
                </a:moveTo>
                <a:lnTo>
                  <a:pt x="0" y="204469"/>
                </a:lnTo>
                <a:lnTo>
                  <a:pt x="0" y="207009"/>
                </a:lnTo>
                <a:lnTo>
                  <a:pt x="54609" y="207009"/>
                </a:lnTo>
                <a:lnTo>
                  <a:pt x="54609" y="204469"/>
                </a:lnTo>
                <a:close/>
              </a:path>
              <a:path w="54609" h="255270">
                <a:moveTo>
                  <a:pt x="54609" y="201929"/>
                </a:moveTo>
                <a:lnTo>
                  <a:pt x="0" y="201929"/>
                </a:lnTo>
                <a:lnTo>
                  <a:pt x="0" y="203199"/>
                </a:lnTo>
                <a:lnTo>
                  <a:pt x="54609" y="203199"/>
                </a:lnTo>
                <a:lnTo>
                  <a:pt x="54609" y="201929"/>
                </a:lnTo>
                <a:close/>
              </a:path>
              <a:path w="54609" h="255270">
                <a:moveTo>
                  <a:pt x="54609" y="198119"/>
                </a:moveTo>
                <a:lnTo>
                  <a:pt x="0" y="198119"/>
                </a:lnTo>
                <a:lnTo>
                  <a:pt x="0" y="200659"/>
                </a:lnTo>
                <a:lnTo>
                  <a:pt x="54609" y="200659"/>
                </a:lnTo>
                <a:lnTo>
                  <a:pt x="54609" y="198119"/>
                </a:lnTo>
                <a:close/>
              </a:path>
              <a:path w="54609" h="255270">
                <a:moveTo>
                  <a:pt x="54609" y="195579"/>
                </a:moveTo>
                <a:lnTo>
                  <a:pt x="0" y="195579"/>
                </a:lnTo>
                <a:lnTo>
                  <a:pt x="0" y="196849"/>
                </a:lnTo>
                <a:lnTo>
                  <a:pt x="54609" y="196849"/>
                </a:lnTo>
                <a:lnTo>
                  <a:pt x="54609" y="195579"/>
                </a:lnTo>
                <a:close/>
              </a:path>
              <a:path w="54609" h="255270">
                <a:moveTo>
                  <a:pt x="54609" y="191769"/>
                </a:moveTo>
                <a:lnTo>
                  <a:pt x="0" y="191769"/>
                </a:lnTo>
                <a:lnTo>
                  <a:pt x="0" y="194309"/>
                </a:lnTo>
                <a:lnTo>
                  <a:pt x="54609" y="194309"/>
                </a:lnTo>
                <a:lnTo>
                  <a:pt x="54609" y="191769"/>
                </a:lnTo>
                <a:close/>
              </a:path>
              <a:path w="54609" h="255270">
                <a:moveTo>
                  <a:pt x="54609" y="189229"/>
                </a:moveTo>
                <a:lnTo>
                  <a:pt x="0" y="189229"/>
                </a:lnTo>
                <a:lnTo>
                  <a:pt x="0" y="190499"/>
                </a:lnTo>
                <a:lnTo>
                  <a:pt x="54609" y="190499"/>
                </a:lnTo>
                <a:lnTo>
                  <a:pt x="54609" y="189229"/>
                </a:lnTo>
                <a:close/>
              </a:path>
              <a:path w="54609" h="255270">
                <a:moveTo>
                  <a:pt x="54609" y="185419"/>
                </a:moveTo>
                <a:lnTo>
                  <a:pt x="0" y="185419"/>
                </a:lnTo>
                <a:lnTo>
                  <a:pt x="0" y="187959"/>
                </a:lnTo>
                <a:lnTo>
                  <a:pt x="54609" y="187959"/>
                </a:lnTo>
                <a:lnTo>
                  <a:pt x="54609" y="185419"/>
                </a:lnTo>
                <a:close/>
              </a:path>
              <a:path w="54609" h="255270">
                <a:moveTo>
                  <a:pt x="54609" y="182879"/>
                </a:moveTo>
                <a:lnTo>
                  <a:pt x="0" y="182879"/>
                </a:lnTo>
                <a:lnTo>
                  <a:pt x="0" y="184149"/>
                </a:lnTo>
                <a:lnTo>
                  <a:pt x="54609" y="184149"/>
                </a:lnTo>
                <a:lnTo>
                  <a:pt x="54609" y="182879"/>
                </a:lnTo>
                <a:close/>
              </a:path>
              <a:path w="54609" h="255270">
                <a:moveTo>
                  <a:pt x="54609" y="179069"/>
                </a:moveTo>
                <a:lnTo>
                  <a:pt x="0" y="179069"/>
                </a:lnTo>
                <a:lnTo>
                  <a:pt x="0" y="181609"/>
                </a:lnTo>
                <a:lnTo>
                  <a:pt x="54609" y="181609"/>
                </a:lnTo>
                <a:lnTo>
                  <a:pt x="54609" y="179069"/>
                </a:lnTo>
                <a:close/>
              </a:path>
              <a:path w="54609" h="255270">
                <a:moveTo>
                  <a:pt x="54609" y="176529"/>
                </a:moveTo>
                <a:lnTo>
                  <a:pt x="0" y="176529"/>
                </a:lnTo>
                <a:lnTo>
                  <a:pt x="0" y="177799"/>
                </a:lnTo>
                <a:lnTo>
                  <a:pt x="54609" y="177799"/>
                </a:lnTo>
                <a:lnTo>
                  <a:pt x="54609" y="176529"/>
                </a:lnTo>
                <a:close/>
              </a:path>
              <a:path w="54609" h="255270">
                <a:moveTo>
                  <a:pt x="54609" y="172719"/>
                </a:moveTo>
                <a:lnTo>
                  <a:pt x="0" y="172719"/>
                </a:lnTo>
                <a:lnTo>
                  <a:pt x="0" y="175259"/>
                </a:lnTo>
                <a:lnTo>
                  <a:pt x="54609" y="175259"/>
                </a:lnTo>
                <a:lnTo>
                  <a:pt x="54609" y="172719"/>
                </a:lnTo>
                <a:close/>
              </a:path>
              <a:path w="54609" h="255270">
                <a:moveTo>
                  <a:pt x="54609" y="170179"/>
                </a:moveTo>
                <a:lnTo>
                  <a:pt x="0" y="170179"/>
                </a:lnTo>
                <a:lnTo>
                  <a:pt x="0" y="171449"/>
                </a:lnTo>
                <a:lnTo>
                  <a:pt x="54609" y="171449"/>
                </a:lnTo>
                <a:lnTo>
                  <a:pt x="54609" y="170179"/>
                </a:lnTo>
                <a:close/>
              </a:path>
              <a:path w="54609" h="255270">
                <a:moveTo>
                  <a:pt x="54609" y="166369"/>
                </a:moveTo>
                <a:lnTo>
                  <a:pt x="0" y="166369"/>
                </a:lnTo>
                <a:lnTo>
                  <a:pt x="0" y="168909"/>
                </a:lnTo>
                <a:lnTo>
                  <a:pt x="54609" y="168909"/>
                </a:lnTo>
                <a:lnTo>
                  <a:pt x="54609" y="166369"/>
                </a:lnTo>
                <a:close/>
              </a:path>
              <a:path w="54609" h="255270">
                <a:moveTo>
                  <a:pt x="54609" y="163829"/>
                </a:moveTo>
                <a:lnTo>
                  <a:pt x="0" y="163829"/>
                </a:lnTo>
                <a:lnTo>
                  <a:pt x="0" y="165099"/>
                </a:lnTo>
                <a:lnTo>
                  <a:pt x="54609" y="165099"/>
                </a:lnTo>
                <a:lnTo>
                  <a:pt x="54609" y="163829"/>
                </a:lnTo>
                <a:close/>
              </a:path>
              <a:path w="54609" h="255270">
                <a:moveTo>
                  <a:pt x="54609" y="160019"/>
                </a:moveTo>
                <a:lnTo>
                  <a:pt x="0" y="160019"/>
                </a:lnTo>
                <a:lnTo>
                  <a:pt x="0" y="162559"/>
                </a:lnTo>
                <a:lnTo>
                  <a:pt x="54609" y="162559"/>
                </a:lnTo>
                <a:lnTo>
                  <a:pt x="54609" y="160019"/>
                </a:lnTo>
                <a:close/>
              </a:path>
              <a:path w="54609" h="255270">
                <a:moveTo>
                  <a:pt x="54609" y="157479"/>
                </a:moveTo>
                <a:lnTo>
                  <a:pt x="0" y="157479"/>
                </a:lnTo>
                <a:lnTo>
                  <a:pt x="0" y="158749"/>
                </a:lnTo>
                <a:lnTo>
                  <a:pt x="54609" y="158749"/>
                </a:lnTo>
                <a:lnTo>
                  <a:pt x="54609" y="157479"/>
                </a:lnTo>
                <a:close/>
              </a:path>
              <a:path w="54609" h="255270">
                <a:moveTo>
                  <a:pt x="54609" y="153669"/>
                </a:moveTo>
                <a:lnTo>
                  <a:pt x="0" y="153669"/>
                </a:lnTo>
                <a:lnTo>
                  <a:pt x="0" y="156209"/>
                </a:lnTo>
                <a:lnTo>
                  <a:pt x="54609" y="156209"/>
                </a:lnTo>
                <a:lnTo>
                  <a:pt x="54609" y="153669"/>
                </a:lnTo>
                <a:close/>
              </a:path>
              <a:path w="54609" h="255270">
                <a:moveTo>
                  <a:pt x="54609" y="151129"/>
                </a:moveTo>
                <a:lnTo>
                  <a:pt x="0" y="151129"/>
                </a:lnTo>
                <a:lnTo>
                  <a:pt x="0" y="152399"/>
                </a:lnTo>
                <a:lnTo>
                  <a:pt x="54609" y="152399"/>
                </a:lnTo>
                <a:lnTo>
                  <a:pt x="54609" y="151129"/>
                </a:lnTo>
                <a:close/>
              </a:path>
              <a:path w="54609" h="255270">
                <a:moveTo>
                  <a:pt x="54609" y="147319"/>
                </a:moveTo>
                <a:lnTo>
                  <a:pt x="0" y="147319"/>
                </a:lnTo>
                <a:lnTo>
                  <a:pt x="0" y="149859"/>
                </a:lnTo>
                <a:lnTo>
                  <a:pt x="54609" y="149859"/>
                </a:lnTo>
                <a:lnTo>
                  <a:pt x="54609" y="147319"/>
                </a:lnTo>
                <a:close/>
              </a:path>
              <a:path w="54609" h="255270">
                <a:moveTo>
                  <a:pt x="54609" y="144779"/>
                </a:moveTo>
                <a:lnTo>
                  <a:pt x="0" y="144779"/>
                </a:lnTo>
                <a:lnTo>
                  <a:pt x="0" y="146049"/>
                </a:lnTo>
                <a:lnTo>
                  <a:pt x="54609" y="146049"/>
                </a:lnTo>
                <a:lnTo>
                  <a:pt x="54609" y="144779"/>
                </a:lnTo>
                <a:close/>
              </a:path>
              <a:path w="54609" h="255270">
                <a:moveTo>
                  <a:pt x="54609" y="140969"/>
                </a:moveTo>
                <a:lnTo>
                  <a:pt x="0" y="140969"/>
                </a:lnTo>
                <a:lnTo>
                  <a:pt x="0" y="143509"/>
                </a:lnTo>
                <a:lnTo>
                  <a:pt x="54609" y="143509"/>
                </a:lnTo>
                <a:lnTo>
                  <a:pt x="54609" y="140969"/>
                </a:lnTo>
                <a:close/>
              </a:path>
              <a:path w="54609" h="255270">
                <a:moveTo>
                  <a:pt x="54609" y="138429"/>
                </a:moveTo>
                <a:lnTo>
                  <a:pt x="0" y="138429"/>
                </a:lnTo>
                <a:lnTo>
                  <a:pt x="0" y="139699"/>
                </a:lnTo>
                <a:lnTo>
                  <a:pt x="54609" y="139699"/>
                </a:lnTo>
                <a:lnTo>
                  <a:pt x="54609" y="138429"/>
                </a:lnTo>
                <a:close/>
              </a:path>
              <a:path w="54609" h="255270">
                <a:moveTo>
                  <a:pt x="54609" y="134619"/>
                </a:moveTo>
                <a:lnTo>
                  <a:pt x="0" y="134619"/>
                </a:lnTo>
                <a:lnTo>
                  <a:pt x="0" y="137159"/>
                </a:lnTo>
                <a:lnTo>
                  <a:pt x="54609" y="137159"/>
                </a:lnTo>
                <a:lnTo>
                  <a:pt x="54609" y="134619"/>
                </a:lnTo>
                <a:close/>
              </a:path>
              <a:path w="54609" h="255270">
                <a:moveTo>
                  <a:pt x="54609" y="132079"/>
                </a:moveTo>
                <a:lnTo>
                  <a:pt x="0" y="132079"/>
                </a:lnTo>
                <a:lnTo>
                  <a:pt x="0" y="133349"/>
                </a:lnTo>
                <a:lnTo>
                  <a:pt x="54609" y="133349"/>
                </a:lnTo>
                <a:lnTo>
                  <a:pt x="54609" y="132079"/>
                </a:lnTo>
                <a:close/>
              </a:path>
              <a:path w="54609" h="255270">
                <a:moveTo>
                  <a:pt x="54609" y="128269"/>
                </a:moveTo>
                <a:lnTo>
                  <a:pt x="0" y="128269"/>
                </a:lnTo>
                <a:lnTo>
                  <a:pt x="0" y="130809"/>
                </a:lnTo>
                <a:lnTo>
                  <a:pt x="54609" y="130809"/>
                </a:lnTo>
                <a:lnTo>
                  <a:pt x="54609" y="128269"/>
                </a:lnTo>
                <a:close/>
              </a:path>
              <a:path w="54609" h="255270">
                <a:moveTo>
                  <a:pt x="54609" y="125729"/>
                </a:moveTo>
                <a:lnTo>
                  <a:pt x="0" y="125729"/>
                </a:lnTo>
                <a:lnTo>
                  <a:pt x="0" y="126999"/>
                </a:lnTo>
                <a:lnTo>
                  <a:pt x="54609" y="126999"/>
                </a:lnTo>
                <a:lnTo>
                  <a:pt x="54609" y="125729"/>
                </a:lnTo>
                <a:close/>
              </a:path>
              <a:path w="54609" h="255270">
                <a:moveTo>
                  <a:pt x="54609" y="119379"/>
                </a:moveTo>
                <a:lnTo>
                  <a:pt x="0" y="119379"/>
                </a:lnTo>
                <a:lnTo>
                  <a:pt x="0" y="124459"/>
                </a:lnTo>
                <a:lnTo>
                  <a:pt x="54609" y="124459"/>
                </a:lnTo>
                <a:lnTo>
                  <a:pt x="54609" y="119379"/>
                </a:lnTo>
                <a:close/>
              </a:path>
              <a:path w="54609" h="255270">
                <a:moveTo>
                  <a:pt x="54609" y="113029"/>
                </a:moveTo>
                <a:lnTo>
                  <a:pt x="0" y="113029"/>
                </a:lnTo>
                <a:lnTo>
                  <a:pt x="0" y="118109"/>
                </a:lnTo>
                <a:lnTo>
                  <a:pt x="54609" y="118109"/>
                </a:lnTo>
                <a:lnTo>
                  <a:pt x="54609" y="113029"/>
                </a:lnTo>
                <a:close/>
              </a:path>
              <a:path w="54609" h="255270">
                <a:moveTo>
                  <a:pt x="54609" y="106679"/>
                </a:moveTo>
                <a:lnTo>
                  <a:pt x="0" y="106679"/>
                </a:lnTo>
                <a:lnTo>
                  <a:pt x="0" y="111759"/>
                </a:lnTo>
                <a:lnTo>
                  <a:pt x="54609" y="111759"/>
                </a:lnTo>
                <a:lnTo>
                  <a:pt x="54609" y="106679"/>
                </a:lnTo>
                <a:close/>
              </a:path>
              <a:path w="54609" h="255270">
                <a:moveTo>
                  <a:pt x="54609" y="100329"/>
                </a:moveTo>
                <a:lnTo>
                  <a:pt x="0" y="100329"/>
                </a:lnTo>
                <a:lnTo>
                  <a:pt x="0" y="105409"/>
                </a:lnTo>
                <a:lnTo>
                  <a:pt x="54609" y="105409"/>
                </a:lnTo>
                <a:lnTo>
                  <a:pt x="54609" y="100329"/>
                </a:lnTo>
                <a:close/>
              </a:path>
              <a:path w="54609" h="255270">
                <a:moveTo>
                  <a:pt x="54609" y="93979"/>
                </a:moveTo>
                <a:lnTo>
                  <a:pt x="0" y="93979"/>
                </a:lnTo>
                <a:lnTo>
                  <a:pt x="0" y="99059"/>
                </a:lnTo>
                <a:lnTo>
                  <a:pt x="54609" y="99059"/>
                </a:lnTo>
                <a:lnTo>
                  <a:pt x="54609" y="93979"/>
                </a:lnTo>
                <a:close/>
              </a:path>
              <a:path w="54609" h="255270">
                <a:moveTo>
                  <a:pt x="54609" y="87629"/>
                </a:moveTo>
                <a:lnTo>
                  <a:pt x="0" y="87629"/>
                </a:lnTo>
                <a:lnTo>
                  <a:pt x="0" y="92709"/>
                </a:lnTo>
                <a:lnTo>
                  <a:pt x="54609" y="92709"/>
                </a:lnTo>
                <a:lnTo>
                  <a:pt x="54609" y="87629"/>
                </a:lnTo>
                <a:close/>
              </a:path>
              <a:path w="54609" h="255270">
                <a:moveTo>
                  <a:pt x="54609" y="81279"/>
                </a:moveTo>
                <a:lnTo>
                  <a:pt x="0" y="81279"/>
                </a:lnTo>
                <a:lnTo>
                  <a:pt x="0" y="86359"/>
                </a:lnTo>
                <a:lnTo>
                  <a:pt x="54609" y="86359"/>
                </a:lnTo>
                <a:lnTo>
                  <a:pt x="54609" y="81279"/>
                </a:lnTo>
                <a:close/>
              </a:path>
              <a:path w="54609" h="255270">
                <a:moveTo>
                  <a:pt x="54609" y="76199"/>
                </a:moveTo>
                <a:lnTo>
                  <a:pt x="0" y="76199"/>
                </a:lnTo>
                <a:lnTo>
                  <a:pt x="0" y="80009"/>
                </a:lnTo>
                <a:lnTo>
                  <a:pt x="54609" y="80009"/>
                </a:lnTo>
                <a:lnTo>
                  <a:pt x="54609" y="76199"/>
                </a:lnTo>
                <a:close/>
              </a:path>
              <a:path w="54609" h="255270">
                <a:moveTo>
                  <a:pt x="54609" y="69849"/>
                </a:moveTo>
                <a:lnTo>
                  <a:pt x="0" y="69849"/>
                </a:lnTo>
                <a:lnTo>
                  <a:pt x="0" y="74929"/>
                </a:lnTo>
                <a:lnTo>
                  <a:pt x="54609" y="74929"/>
                </a:lnTo>
                <a:lnTo>
                  <a:pt x="54609" y="69849"/>
                </a:lnTo>
                <a:close/>
              </a:path>
              <a:path w="54609" h="255270">
                <a:moveTo>
                  <a:pt x="54609" y="63499"/>
                </a:moveTo>
                <a:lnTo>
                  <a:pt x="0" y="63499"/>
                </a:lnTo>
                <a:lnTo>
                  <a:pt x="0" y="68579"/>
                </a:lnTo>
                <a:lnTo>
                  <a:pt x="54609" y="68579"/>
                </a:lnTo>
                <a:lnTo>
                  <a:pt x="54609" y="63499"/>
                </a:lnTo>
                <a:close/>
              </a:path>
              <a:path w="54609" h="255270">
                <a:moveTo>
                  <a:pt x="54609" y="57149"/>
                </a:moveTo>
                <a:lnTo>
                  <a:pt x="0" y="57149"/>
                </a:lnTo>
                <a:lnTo>
                  <a:pt x="0" y="62229"/>
                </a:lnTo>
                <a:lnTo>
                  <a:pt x="54609" y="62229"/>
                </a:lnTo>
                <a:lnTo>
                  <a:pt x="54609" y="57149"/>
                </a:lnTo>
                <a:close/>
              </a:path>
              <a:path w="54609" h="255270">
                <a:moveTo>
                  <a:pt x="54609" y="50799"/>
                </a:moveTo>
                <a:lnTo>
                  <a:pt x="0" y="50799"/>
                </a:lnTo>
                <a:lnTo>
                  <a:pt x="0" y="55879"/>
                </a:lnTo>
                <a:lnTo>
                  <a:pt x="54609" y="55879"/>
                </a:lnTo>
                <a:lnTo>
                  <a:pt x="54609" y="50799"/>
                </a:lnTo>
                <a:close/>
              </a:path>
              <a:path w="54609" h="255270">
                <a:moveTo>
                  <a:pt x="54609" y="44449"/>
                </a:moveTo>
                <a:lnTo>
                  <a:pt x="0" y="44449"/>
                </a:lnTo>
                <a:lnTo>
                  <a:pt x="0" y="49529"/>
                </a:lnTo>
                <a:lnTo>
                  <a:pt x="54609" y="49529"/>
                </a:lnTo>
                <a:lnTo>
                  <a:pt x="54609" y="44449"/>
                </a:lnTo>
                <a:close/>
              </a:path>
              <a:path w="54609" h="255270">
                <a:moveTo>
                  <a:pt x="54609" y="38099"/>
                </a:moveTo>
                <a:lnTo>
                  <a:pt x="0" y="38099"/>
                </a:lnTo>
                <a:lnTo>
                  <a:pt x="0" y="43179"/>
                </a:lnTo>
                <a:lnTo>
                  <a:pt x="54609" y="43179"/>
                </a:lnTo>
                <a:lnTo>
                  <a:pt x="54609" y="38099"/>
                </a:lnTo>
                <a:close/>
              </a:path>
              <a:path w="54609" h="255270">
                <a:moveTo>
                  <a:pt x="54609" y="31749"/>
                </a:moveTo>
                <a:lnTo>
                  <a:pt x="0" y="31749"/>
                </a:lnTo>
                <a:lnTo>
                  <a:pt x="0" y="36829"/>
                </a:lnTo>
                <a:lnTo>
                  <a:pt x="54609" y="36829"/>
                </a:lnTo>
                <a:lnTo>
                  <a:pt x="54609" y="31749"/>
                </a:lnTo>
                <a:close/>
              </a:path>
              <a:path w="54609" h="255270">
                <a:moveTo>
                  <a:pt x="54609" y="25399"/>
                </a:moveTo>
                <a:lnTo>
                  <a:pt x="0" y="25399"/>
                </a:lnTo>
                <a:lnTo>
                  <a:pt x="0" y="30479"/>
                </a:lnTo>
                <a:lnTo>
                  <a:pt x="54609" y="30479"/>
                </a:lnTo>
                <a:lnTo>
                  <a:pt x="54609" y="25399"/>
                </a:lnTo>
                <a:close/>
              </a:path>
              <a:path w="54609" h="255270">
                <a:moveTo>
                  <a:pt x="54609" y="19049"/>
                </a:moveTo>
                <a:lnTo>
                  <a:pt x="0" y="19049"/>
                </a:lnTo>
                <a:lnTo>
                  <a:pt x="0" y="24129"/>
                </a:lnTo>
                <a:lnTo>
                  <a:pt x="54609" y="24129"/>
                </a:lnTo>
                <a:lnTo>
                  <a:pt x="54609" y="19049"/>
                </a:lnTo>
                <a:close/>
              </a:path>
              <a:path w="54609" h="255270">
                <a:moveTo>
                  <a:pt x="54609" y="12699"/>
                </a:moveTo>
                <a:lnTo>
                  <a:pt x="0" y="12699"/>
                </a:lnTo>
                <a:lnTo>
                  <a:pt x="0" y="17779"/>
                </a:lnTo>
                <a:lnTo>
                  <a:pt x="54609" y="17779"/>
                </a:lnTo>
                <a:lnTo>
                  <a:pt x="54609" y="12699"/>
                </a:lnTo>
                <a:close/>
              </a:path>
              <a:path w="54609" h="255270">
                <a:moveTo>
                  <a:pt x="54609" y="6349"/>
                </a:moveTo>
                <a:lnTo>
                  <a:pt x="0" y="6349"/>
                </a:lnTo>
                <a:lnTo>
                  <a:pt x="0" y="11429"/>
                </a:lnTo>
                <a:lnTo>
                  <a:pt x="54609" y="11429"/>
                </a:lnTo>
                <a:lnTo>
                  <a:pt x="54609" y="6349"/>
                </a:lnTo>
                <a:close/>
              </a:path>
              <a:path w="54609" h="255270">
                <a:moveTo>
                  <a:pt x="54609" y="0"/>
                </a:moveTo>
                <a:lnTo>
                  <a:pt x="0" y="0"/>
                </a:lnTo>
                <a:lnTo>
                  <a:pt x="0" y="5079"/>
                </a:lnTo>
                <a:lnTo>
                  <a:pt x="54609" y="5079"/>
                </a:lnTo>
                <a:lnTo>
                  <a:pt x="54609" y="0"/>
                </a:lnTo>
                <a:close/>
              </a:path>
            </a:pathLst>
          </a:custGeom>
          <a:solidFill>
            <a:srgbClr val="21682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6446519" y="5636894"/>
            <a:ext cx="40958" cy="196215"/>
          </a:xfrm>
          <a:custGeom>
            <a:avLst/>
            <a:gdLst/>
            <a:ahLst/>
            <a:cxnLst/>
            <a:rect l="l" t="t" r="r" b="b"/>
            <a:pathLst>
              <a:path w="54609" h="261620">
                <a:moveTo>
                  <a:pt x="15240" y="259079"/>
                </a:moveTo>
                <a:lnTo>
                  <a:pt x="0" y="259079"/>
                </a:lnTo>
                <a:lnTo>
                  <a:pt x="0" y="260349"/>
                </a:lnTo>
                <a:lnTo>
                  <a:pt x="2540" y="260349"/>
                </a:lnTo>
                <a:lnTo>
                  <a:pt x="2540" y="261619"/>
                </a:lnTo>
                <a:lnTo>
                  <a:pt x="15240" y="261619"/>
                </a:lnTo>
                <a:lnTo>
                  <a:pt x="15240" y="259079"/>
                </a:lnTo>
                <a:close/>
              </a:path>
              <a:path w="54609" h="261620">
                <a:moveTo>
                  <a:pt x="40640" y="257809"/>
                </a:moveTo>
                <a:lnTo>
                  <a:pt x="27940" y="257809"/>
                </a:lnTo>
                <a:lnTo>
                  <a:pt x="27940" y="259079"/>
                </a:lnTo>
                <a:lnTo>
                  <a:pt x="40640" y="259079"/>
                </a:lnTo>
                <a:lnTo>
                  <a:pt x="40640" y="257809"/>
                </a:lnTo>
                <a:close/>
              </a:path>
              <a:path w="54609" h="261620">
                <a:moveTo>
                  <a:pt x="53340" y="255269"/>
                </a:moveTo>
                <a:lnTo>
                  <a:pt x="0" y="255269"/>
                </a:lnTo>
                <a:lnTo>
                  <a:pt x="0" y="257809"/>
                </a:lnTo>
                <a:lnTo>
                  <a:pt x="53340" y="257809"/>
                </a:lnTo>
                <a:lnTo>
                  <a:pt x="53340" y="255269"/>
                </a:lnTo>
                <a:close/>
              </a:path>
              <a:path w="54609" h="261620">
                <a:moveTo>
                  <a:pt x="54610" y="252729"/>
                </a:moveTo>
                <a:lnTo>
                  <a:pt x="0" y="252729"/>
                </a:lnTo>
                <a:lnTo>
                  <a:pt x="0" y="253999"/>
                </a:lnTo>
                <a:lnTo>
                  <a:pt x="54610" y="253999"/>
                </a:lnTo>
                <a:lnTo>
                  <a:pt x="54610" y="252729"/>
                </a:lnTo>
                <a:close/>
              </a:path>
              <a:path w="54609" h="261620">
                <a:moveTo>
                  <a:pt x="54610" y="248919"/>
                </a:moveTo>
                <a:lnTo>
                  <a:pt x="0" y="248919"/>
                </a:lnTo>
                <a:lnTo>
                  <a:pt x="0" y="251459"/>
                </a:lnTo>
                <a:lnTo>
                  <a:pt x="54610" y="251459"/>
                </a:lnTo>
                <a:lnTo>
                  <a:pt x="54610" y="248919"/>
                </a:lnTo>
                <a:close/>
              </a:path>
              <a:path w="54609" h="261620">
                <a:moveTo>
                  <a:pt x="54610" y="246379"/>
                </a:moveTo>
                <a:lnTo>
                  <a:pt x="0" y="246379"/>
                </a:lnTo>
                <a:lnTo>
                  <a:pt x="0" y="247649"/>
                </a:lnTo>
                <a:lnTo>
                  <a:pt x="54610" y="247649"/>
                </a:lnTo>
                <a:lnTo>
                  <a:pt x="54610" y="246379"/>
                </a:lnTo>
                <a:close/>
              </a:path>
              <a:path w="54609" h="261620">
                <a:moveTo>
                  <a:pt x="54610" y="242569"/>
                </a:moveTo>
                <a:lnTo>
                  <a:pt x="0" y="242569"/>
                </a:lnTo>
                <a:lnTo>
                  <a:pt x="0" y="245109"/>
                </a:lnTo>
                <a:lnTo>
                  <a:pt x="54610" y="245109"/>
                </a:lnTo>
                <a:lnTo>
                  <a:pt x="54610" y="242569"/>
                </a:lnTo>
                <a:close/>
              </a:path>
              <a:path w="54609" h="261620">
                <a:moveTo>
                  <a:pt x="54610" y="240029"/>
                </a:moveTo>
                <a:lnTo>
                  <a:pt x="0" y="240029"/>
                </a:lnTo>
                <a:lnTo>
                  <a:pt x="0" y="241299"/>
                </a:lnTo>
                <a:lnTo>
                  <a:pt x="54610" y="241299"/>
                </a:lnTo>
                <a:lnTo>
                  <a:pt x="54610" y="240029"/>
                </a:lnTo>
                <a:close/>
              </a:path>
              <a:path w="54609" h="261620">
                <a:moveTo>
                  <a:pt x="54610" y="236219"/>
                </a:moveTo>
                <a:lnTo>
                  <a:pt x="0" y="236219"/>
                </a:lnTo>
                <a:lnTo>
                  <a:pt x="0" y="238759"/>
                </a:lnTo>
                <a:lnTo>
                  <a:pt x="54610" y="238759"/>
                </a:lnTo>
                <a:lnTo>
                  <a:pt x="54610" y="236219"/>
                </a:lnTo>
                <a:close/>
              </a:path>
              <a:path w="54609" h="261620">
                <a:moveTo>
                  <a:pt x="54610" y="233679"/>
                </a:moveTo>
                <a:lnTo>
                  <a:pt x="0" y="233679"/>
                </a:lnTo>
                <a:lnTo>
                  <a:pt x="0" y="234949"/>
                </a:lnTo>
                <a:lnTo>
                  <a:pt x="54610" y="234949"/>
                </a:lnTo>
                <a:lnTo>
                  <a:pt x="54610" y="233679"/>
                </a:lnTo>
                <a:close/>
              </a:path>
              <a:path w="54609" h="261620">
                <a:moveTo>
                  <a:pt x="54610" y="229869"/>
                </a:moveTo>
                <a:lnTo>
                  <a:pt x="0" y="229869"/>
                </a:lnTo>
                <a:lnTo>
                  <a:pt x="0" y="232409"/>
                </a:lnTo>
                <a:lnTo>
                  <a:pt x="54610" y="232409"/>
                </a:lnTo>
                <a:lnTo>
                  <a:pt x="54610" y="229869"/>
                </a:lnTo>
                <a:close/>
              </a:path>
              <a:path w="54609" h="261620">
                <a:moveTo>
                  <a:pt x="54610" y="227329"/>
                </a:moveTo>
                <a:lnTo>
                  <a:pt x="0" y="227329"/>
                </a:lnTo>
                <a:lnTo>
                  <a:pt x="0" y="228599"/>
                </a:lnTo>
                <a:lnTo>
                  <a:pt x="54610" y="228599"/>
                </a:lnTo>
                <a:lnTo>
                  <a:pt x="54610" y="227329"/>
                </a:lnTo>
                <a:close/>
              </a:path>
              <a:path w="54609" h="261620">
                <a:moveTo>
                  <a:pt x="54610" y="223519"/>
                </a:moveTo>
                <a:lnTo>
                  <a:pt x="0" y="223519"/>
                </a:lnTo>
                <a:lnTo>
                  <a:pt x="0" y="226059"/>
                </a:lnTo>
                <a:lnTo>
                  <a:pt x="54610" y="226059"/>
                </a:lnTo>
                <a:lnTo>
                  <a:pt x="54610" y="223519"/>
                </a:lnTo>
                <a:close/>
              </a:path>
              <a:path w="54609" h="261620">
                <a:moveTo>
                  <a:pt x="54610" y="220979"/>
                </a:moveTo>
                <a:lnTo>
                  <a:pt x="0" y="220979"/>
                </a:lnTo>
                <a:lnTo>
                  <a:pt x="0" y="222249"/>
                </a:lnTo>
                <a:lnTo>
                  <a:pt x="54610" y="222249"/>
                </a:lnTo>
                <a:lnTo>
                  <a:pt x="54610" y="220979"/>
                </a:lnTo>
                <a:close/>
              </a:path>
              <a:path w="54609" h="261620">
                <a:moveTo>
                  <a:pt x="54610" y="217169"/>
                </a:moveTo>
                <a:lnTo>
                  <a:pt x="0" y="217169"/>
                </a:lnTo>
                <a:lnTo>
                  <a:pt x="0" y="219709"/>
                </a:lnTo>
                <a:lnTo>
                  <a:pt x="54610" y="219709"/>
                </a:lnTo>
                <a:lnTo>
                  <a:pt x="54610" y="217169"/>
                </a:lnTo>
                <a:close/>
              </a:path>
              <a:path w="54609" h="261620">
                <a:moveTo>
                  <a:pt x="54610" y="214629"/>
                </a:moveTo>
                <a:lnTo>
                  <a:pt x="0" y="214629"/>
                </a:lnTo>
                <a:lnTo>
                  <a:pt x="0" y="215899"/>
                </a:lnTo>
                <a:lnTo>
                  <a:pt x="54610" y="215899"/>
                </a:lnTo>
                <a:lnTo>
                  <a:pt x="54610" y="214629"/>
                </a:lnTo>
                <a:close/>
              </a:path>
              <a:path w="54609" h="261620">
                <a:moveTo>
                  <a:pt x="54610" y="210819"/>
                </a:moveTo>
                <a:lnTo>
                  <a:pt x="0" y="210819"/>
                </a:lnTo>
                <a:lnTo>
                  <a:pt x="0" y="213359"/>
                </a:lnTo>
                <a:lnTo>
                  <a:pt x="54610" y="213359"/>
                </a:lnTo>
                <a:lnTo>
                  <a:pt x="54610" y="210819"/>
                </a:lnTo>
                <a:close/>
              </a:path>
              <a:path w="54609" h="261620">
                <a:moveTo>
                  <a:pt x="54610" y="208279"/>
                </a:moveTo>
                <a:lnTo>
                  <a:pt x="0" y="208279"/>
                </a:lnTo>
                <a:lnTo>
                  <a:pt x="0" y="209549"/>
                </a:lnTo>
                <a:lnTo>
                  <a:pt x="54610" y="209549"/>
                </a:lnTo>
                <a:lnTo>
                  <a:pt x="54610" y="208279"/>
                </a:lnTo>
                <a:close/>
              </a:path>
              <a:path w="54609" h="261620">
                <a:moveTo>
                  <a:pt x="54610" y="204469"/>
                </a:moveTo>
                <a:lnTo>
                  <a:pt x="0" y="204469"/>
                </a:lnTo>
                <a:lnTo>
                  <a:pt x="0" y="207009"/>
                </a:lnTo>
                <a:lnTo>
                  <a:pt x="54610" y="207009"/>
                </a:lnTo>
                <a:lnTo>
                  <a:pt x="54610" y="204469"/>
                </a:lnTo>
                <a:close/>
              </a:path>
              <a:path w="54609" h="261620">
                <a:moveTo>
                  <a:pt x="54610" y="201929"/>
                </a:moveTo>
                <a:lnTo>
                  <a:pt x="0" y="201929"/>
                </a:lnTo>
                <a:lnTo>
                  <a:pt x="0" y="203199"/>
                </a:lnTo>
                <a:lnTo>
                  <a:pt x="54610" y="203199"/>
                </a:lnTo>
                <a:lnTo>
                  <a:pt x="54610" y="201929"/>
                </a:lnTo>
                <a:close/>
              </a:path>
              <a:path w="54609" h="261620">
                <a:moveTo>
                  <a:pt x="54610" y="198119"/>
                </a:moveTo>
                <a:lnTo>
                  <a:pt x="0" y="198119"/>
                </a:lnTo>
                <a:lnTo>
                  <a:pt x="0" y="200659"/>
                </a:lnTo>
                <a:lnTo>
                  <a:pt x="54610" y="200659"/>
                </a:lnTo>
                <a:lnTo>
                  <a:pt x="54610" y="198119"/>
                </a:lnTo>
                <a:close/>
              </a:path>
              <a:path w="54609" h="261620">
                <a:moveTo>
                  <a:pt x="54610" y="195579"/>
                </a:moveTo>
                <a:lnTo>
                  <a:pt x="0" y="195579"/>
                </a:lnTo>
                <a:lnTo>
                  <a:pt x="0" y="196849"/>
                </a:lnTo>
                <a:lnTo>
                  <a:pt x="54610" y="196849"/>
                </a:lnTo>
                <a:lnTo>
                  <a:pt x="54610" y="195579"/>
                </a:lnTo>
                <a:close/>
              </a:path>
              <a:path w="54609" h="261620">
                <a:moveTo>
                  <a:pt x="54610" y="191769"/>
                </a:moveTo>
                <a:lnTo>
                  <a:pt x="0" y="191769"/>
                </a:lnTo>
                <a:lnTo>
                  <a:pt x="0" y="194309"/>
                </a:lnTo>
                <a:lnTo>
                  <a:pt x="54610" y="194309"/>
                </a:lnTo>
                <a:lnTo>
                  <a:pt x="54610" y="191769"/>
                </a:lnTo>
                <a:close/>
              </a:path>
              <a:path w="54609" h="261620">
                <a:moveTo>
                  <a:pt x="54610" y="189229"/>
                </a:moveTo>
                <a:lnTo>
                  <a:pt x="0" y="189229"/>
                </a:lnTo>
                <a:lnTo>
                  <a:pt x="0" y="190499"/>
                </a:lnTo>
                <a:lnTo>
                  <a:pt x="54610" y="190499"/>
                </a:lnTo>
                <a:lnTo>
                  <a:pt x="54610" y="189229"/>
                </a:lnTo>
                <a:close/>
              </a:path>
              <a:path w="54609" h="261620">
                <a:moveTo>
                  <a:pt x="54610" y="185419"/>
                </a:moveTo>
                <a:lnTo>
                  <a:pt x="0" y="185419"/>
                </a:lnTo>
                <a:lnTo>
                  <a:pt x="0" y="187959"/>
                </a:lnTo>
                <a:lnTo>
                  <a:pt x="54610" y="187959"/>
                </a:lnTo>
                <a:lnTo>
                  <a:pt x="54610" y="185419"/>
                </a:lnTo>
                <a:close/>
              </a:path>
              <a:path w="54609" h="261620">
                <a:moveTo>
                  <a:pt x="54610" y="182879"/>
                </a:moveTo>
                <a:lnTo>
                  <a:pt x="0" y="182879"/>
                </a:lnTo>
                <a:lnTo>
                  <a:pt x="0" y="184149"/>
                </a:lnTo>
                <a:lnTo>
                  <a:pt x="54610" y="184149"/>
                </a:lnTo>
                <a:lnTo>
                  <a:pt x="54610" y="182879"/>
                </a:lnTo>
                <a:close/>
              </a:path>
              <a:path w="54609" h="261620">
                <a:moveTo>
                  <a:pt x="54610" y="179069"/>
                </a:moveTo>
                <a:lnTo>
                  <a:pt x="0" y="179069"/>
                </a:lnTo>
                <a:lnTo>
                  <a:pt x="0" y="181609"/>
                </a:lnTo>
                <a:lnTo>
                  <a:pt x="54610" y="181609"/>
                </a:lnTo>
                <a:lnTo>
                  <a:pt x="54610" y="179069"/>
                </a:lnTo>
                <a:close/>
              </a:path>
              <a:path w="54609" h="261620">
                <a:moveTo>
                  <a:pt x="54610" y="176529"/>
                </a:moveTo>
                <a:lnTo>
                  <a:pt x="0" y="176529"/>
                </a:lnTo>
                <a:lnTo>
                  <a:pt x="0" y="177799"/>
                </a:lnTo>
                <a:lnTo>
                  <a:pt x="54610" y="177799"/>
                </a:lnTo>
                <a:lnTo>
                  <a:pt x="54610" y="176529"/>
                </a:lnTo>
                <a:close/>
              </a:path>
              <a:path w="54609" h="261620">
                <a:moveTo>
                  <a:pt x="54610" y="172719"/>
                </a:moveTo>
                <a:lnTo>
                  <a:pt x="0" y="172719"/>
                </a:lnTo>
                <a:lnTo>
                  <a:pt x="0" y="175259"/>
                </a:lnTo>
                <a:lnTo>
                  <a:pt x="54610" y="175259"/>
                </a:lnTo>
                <a:lnTo>
                  <a:pt x="54610" y="172719"/>
                </a:lnTo>
                <a:close/>
              </a:path>
              <a:path w="54609" h="261620">
                <a:moveTo>
                  <a:pt x="54610" y="170179"/>
                </a:moveTo>
                <a:lnTo>
                  <a:pt x="0" y="170179"/>
                </a:lnTo>
                <a:lnTo>
                  <a:pt x="0" y="171449"/>
                </a:lnTo>
                <a:lnTo>
                  <a:pt x="54610" y="171449"/>
                </a:lnTo>
                <a:lnTo>
                  <a:pt x="54610" y="170179"/>
                </a:lnTo>
                <a:close/>
              </a:path>
              <a:path w="54609" h="261620">
                <a:moveTo>
                  <a:pt x="54610" y="166369"/>
                </a:moveTo>
                <a:lnTo>
                  <a:pt x="0" y="166369"/>
                </a:lnTo>
                <a:lnTo>
                  <a:pt x="0" y="168909"/>
                </a:lnTo>
                <a:lnTo>
                  <a:pt x="54610" y="168909"/>
                </a:lnTo>
                <a:lnTo>
                  <a:pt x="54610" y="166369"/>
                </a:lnTo>
                <a:close/>
              </a:path>
              <a:path w="54609" h="261620">
                <a:moveTo>
                  <a:pt x="54610" y="163829"/>
                </a:moveTo>
                <a:lnTo>
                  <a:pt x="0" y="163829"/>
                </a:lnTo>
                <a:lnTo>
                  <a:pt x="0" y="165099"/>
                </a:lnTo>
                <a:lnTo>
                  <a:pt x="54610" y="165099"/>
                </a:lnTo>
                <a:lnTo>
                  <a:pt x="54610" y="163829"/>
                </a:lnTo>
                <a:close/>
              </a:path>
              <a:path w="54609" h="261620">
                <a:moveTo>
                  <a:pt x="54610" y="160019"/>
                </a:moveTo>
                <a:lnTo>
                  <a:pt x="0" y="160019"/>
                </a:lnTo>
                <a:lnTo>
                  <a:pt x="0" y="162559"/>
                </a:lnTo>
                <a:lnTo>
                  <a:pt x="54610" y="162559"/>
                </a:lnTo>
                <a:lnTo>
                  <a:pt x="54610" y="160019"/>
                </a:lnTo>
                <a:close/>
              </a:path>
              <a:path w="54609" h="261620">
                <a:moveTo>
                  <a:pt x="54610" y="157479"/>
                </a:moveTo>
                <a:lnTo>
                  <a:pt x="0" y="157479"/>
                </a:lnTo>
                <a:lnTo>
                  <a:pt x="0" y="158749"/>
                </a:lnTo>
                <a:lnTo>
                  <a:pt x="54610" y="158749"/>
                </a:lnTo>
                <a:lnTo>
                  <a:pt x="54610" y="157479"/>
                </a:lnTo>
                <a:close/>
              </a:path>
              <a:path w="54609" h="261620">
                <a:moveTo>
                  <a:pt x="54610" y="153669"/>
                </a:moveTo>
                <a:lnTo>
                  <a:pt x="0" y="153669"/>
                </a:lnTo>
                <a:lnTo>
                  <a:pt x="0" y="156209"/>
                </a:lnTo>
                <a:lnTo>
                  <a:pt x="54610" y="156209"/>
                </a:lnTo>
                <a:lnTo>
                  <a:pt x="54610" y="153669"/>
                </a:lnTo>
                <a:close/>
              </a:path>
              <a:path w="54609" h="261620">
                <a:moveTo>
                  <a:pt x="54610" y="151129"/>
                </a:moveTo>
                <a:lnTo>
                  <a:pt x="0" y="151129"/>
                </a:lnTo>
                <a:lnTo>
                  <a:pt x="0" y="152399"/>
                </a:lnTo>
                <a:lnTo>
                  <a:pt x="54610" y="152399"/>
                </a:lnTo>
                <a:lnTo>
                  <a:pt x="54610" y="151129"/>
                </a:lnTo>
                <a:close/>
              </a:path>
              <a:path w="54609" h="261620">
                <a:moveTo>
                  <a:pt x="54610" y="147319"/>
                </a:moveTo>
                <a:lnTo>
                  <a:pt x="0" y="147319"/>
                </a:lnTo>
                <a:lnTo>
                  <a:pt x="0" y="149859"/>
                </a:lnTo>
                <a:lnTo>
                  <a:pt x="54610" y="149859"/>
                </a:lnTo>
                <a:lnTo>
                  <a:pt x="54610" y="147319"/>
                </a:lnTo>
                <a:close/>
              </a:path>
              <a:path w="54609" h="261620">
                <a:moveTo>
                  <a:pt x="54610" y="144779"/>
                </a:moveTo>
                <a:lnTo>
                  <a:pt x="0" y="144779"/>
                </a:lnTo>
                <a:lnTo>
                  <a:pt x="0" y="146049"/>
                </a:lnTo>
                <a:lnTo>
                  <a:pt x="54610" y="146049"/>
                </a:lnTo>
                <a:lnTo>
                  <a:pt x="54610" y="144779"/>
                </a:lnTo>
                <a:close/>
              </a:path>
              <a:path w="54609" h="261620">
                <a:moveTo>
                  <a:pt x="54610" y="140969"/>
                </a:moveTo>
                <a:lnTo>
                  <a:pt x="0" y="140969"/>
                </a:lnTo>
                <a:lnTo>
                  <a:pt x="0" y="143509"/>
                </a:lnTo>
                <a:lnTo>
                  <a:pt x="54610" y="143509"/>
                </a:lnTo>
                <a:lnTo>
                  <a:pt x="54610" y="140969"/>
                </a:lnTo>
                <a:close/>
              </a:path>
              <a:path w="54609" h="261620">
                <a:moveTo>
                  <a:pt x="54610" y="138429"/>
                </a:moveTo>
                <a:lnTo>
                  <a:pt x="0" y="138429"/>
                </a:lnTo>
                <a:lnTo>
                  <a:pt x="0" y="139699"/>
                </a:lnTo>
                <a:lnTo>
                  <a:pt x="54610" y="139699"/>
                </a:lnTo>
                <a:lnTo>
                  <a:pt x="54610" y="138429"/>
                </a:lnTo>
                <a:close/>
              </a:path>
              <a:path w="54609" h="261620">
                <a:moveTo>
                  <a:pt x="54610" y="134619"/>
                </a:moveTo>
                <a:lnTo>
                  <a:pt x="0" y="134619"/>
                </a:lnTo>
                <a:lnTo>
                  <a:pt x="0" y="137159"/>
                </a:lnTo>
                <a:lnTo>
                  <a:pt x="54610" y="137159"/>
                </a:lnTo>
                <a:lnTo>
                  <a:pt x="54610" y="134619"/>
                </a:lnTo>
                <a:close/>
              </a:path>
              <a:path w="54609" h="261620">
                <a:moveTo>
                  <a:pt x="54610" y="132079"/>
                </a:moveTo>
                <a:lnTo>
                  <a:pt x="0" y="132079"/>
                </a:lnTo>
                <a:lnTo>
                  <a:pt x="0" y="133349"/>
                </a:lnTo>
                <a:lnTo>
                  <a:pt x="54610" y="133349"/>
                </a:lnTo>
                <a:lnTo>
                  <a:pt x="54610" y="132079"/>
                </a:lnTo>
                <a:close/>
              </a:path>
              <a:path w="54609" h="261620">
                <a:moveTo>
                  <a:pt x="54610" y="128269"/>
                </a:moveTo>
                <a:lnTo>
                  <a:pt x="0" y="128269"/>
                </a:lnTo>
                <a:lnTo>
                  <a:pt x="0" y="130809"/>
                </a:lnTo>
                <a:lnTo>
                  <a:pt x="54610" y="130809"/>
                </a:lnTo>
                <a:lnTo>
                  <a:pt x="54610" y="128269"/>
                </a:lnTo>
                <a:close/>
              </a:path>
              <a:path w="54609" h="261620">
                <a:moveTo>
                  <a:pt x="54610" y="125729"/>
                </a:moveTo>
                <a:lnTo>
                  <a:pt x="0" y="125729"/>
                </a:lnTo>
                <a:lnTo>
                  <a:pt x="0" y="126999"/>
                </a:lnTo>
                <a:lnTo>
                  <a:pt x="54610" y="126999"/>
                </a:lnTo>
                <a:lnTo>
                  <a:pt x="54610" y="125729"/>
                </a:lnTo>
                <a:close/>
              </a:path>
              <a:path w="54609" h="261620">
                <a:moveTo>
                  <a:pt x="54610" y="119379"/>
                </a:moveTo>
                <a:lnTo>
                  <a:pt x="0" y="119379"/>
                </a:lnTo>
                <a:lnTo>
                  <a:pt x="0" y="124459"/>
                </a:lnTo>
                <a:lnTo>
                  <a:pt x="54610" y="124459"/>
                </a:lnTo>
                <a:lnTo>
                  <a:pt x="54610" y="119379"/>
                </a:lnTo>
                <a:close/>
              </a:path>
              <a:path w="54609" h="261620">
                <a:moveTo>
                  <a:pt x="54610" y="113029"/>
                </a:moveTo>
                <a:lnTo>
                  <a:pt x="0" y="113029"/>
                </a:lnTo>
                <a:lnTo>
                  <a:pt x="0" y="118109"/>
                </a:lnTo>
                <a:lnTo>
                  <a:pt x="54610" y="118109"/>
                </a:lnTo>
                <a:lnTo>
                  <a:pt x="54610" y="113029"/>
                </a:lnTo>
                <a:close/>
              </a:path>
              <a:path w="54609" h="261620">
                <a:moveTo>
                  <a:pt x="54610" y="106679"/>
                </a:moveTo>
                <a:lnTo>
                  <a:pt x="0" y="106679"/>
                </a:lnTo>
                <a:lnTo>
                  <a:pt x="0" y="111759"/>
                </a:lnTo>
                <a:lnTo>
                  <a:pt x="54610" y="111759"/>
                </a:lnTo>
                <a:lnTo>
                  <a:pt x="54610" y="106679"/>
                </a:lnTo>
                <a:close/>
              </a:path>
              <a:path w="54609" h="261620">
                <a:moveTo>
                  <a:pt x="54610" y="100329"/>
                </a:moveTo>
                <a:lnTo>
                  <a:pt x="0" y="100329"/>
                </a:lnTo>
                <a:lnTo>
                  <a:pt x="0" y="105409"/>
                </a:lnTo>
                <a:lnTo>
                  <a:pt x="54610" y="105409"/>
                </a:lnTo>
                <a:lnTo>
                  <a:pt x="54610" y="100329"/>
                </a:lnTo>
                <a:close/>
              </a:path>
              <a:path w="54609" h="261620">
                <a:moveTo>
                  <a:pt x="54610" y="93979"/>
                </a:moveTo>
                <a:lnTo>
                  <a:pt x="0" y="93979"/>
                </a:lnTo>
                <a:lnTo>
                  <a:pt x="0" y="99059"/>
                </a:lnTo>
                <a:lnTo>
                  <a:pt x="54610" y="99059"/>
                </a:lnTo>
                <a:lnTo>
                  <a:pt x="54610" y="93979"/>
                </a:lnTo>
                <a:close/>
              </a:path>
              <a:path w="54609" h="261620">
                <a:moveTo>
                  <a:pt x="54610" y="87629"/>
                </a:moveTo>
                <a:lnTo>
                  <a:pt x="0" y="87629"/>
                </a:lnTo>
                <a:lnTo>
                  <a:pt x="0" y="92709"/>
                </a:lnTo>
                <a:lnTo>
                  <a:pt x="54610" y="92709"/>
                </a:lnTo>
                <a:lnTo>
                  <a:pt x="54610" y="87629"/>
                </a:lnTo>
                <a:close/>
              </a:path>
              <a:path w="54609" h="261620">
                <a:moveTo>
                  <a:pt x="54610" y="81279"/>
                </a:moveTo>
                <a:lnTo>
                  <a:pt x="0" y="81279"/>
                </a:lnTo>
                <a:lnTo>
                  <a:pt x="0" y="86359"/>
                </a:lnTo>
                <a:lnTo>
                  <a:pt x="54610" y="86359"/>
                </a:lnTo>
                <a:lnTo>
                  <a:pt x="54610" y="81279"/>
                </a:lnTo>
                <a:close/>
              </a:path>
              <a:path w="54609" h="261620">
                <a:moveTo>
                  <a:pt x="54610" y="76199"/>
                </a:moveTo>
                <a:lnTo>
                  <a:pt x="0" y="76199"/>
                </a:lnTo>
                <a:lnTo>
                  <a:pt x="0" y="80009"/>
                </a:lnTo>
                <a:lnTo>
                  <a:pt x="54610" y="80009"/>
                </a:lnTo>
                <a:lnTo>
                  <a:pt x="54610" y="76199"/>
                </a:lnTo>
                <a:close/>
              </a:path>
              <a:path w="54609" h="261620">
                <a:moveTo>
                  <a:pt x="54610" y="69849"/>
                </a:moveTo>
                <a:lnTo>
                  <a:pt x="0" y="69849"/>
                </a:lnTo>
                <a:lnTo>
                  <a:pt x="0" y="74929"/>
                </a:lnTo>
                <a:lnTo>
                  <a:pt x="54610" y="74929"/>
                </a:lnTo>
                <a:lnTo>
                  <a:pt x="54610" y="69849"/>
                </a:lnTo>
                <a:close/>
              </a:path>
              <a:path w="54609" h="261620">
                <a:moveTo>
                  <a:pt x="54610" y="63499"/>
                </a:moveTo>
                <a:lnTo>
                  <a:pt x="0" y="63499"/>
                </a:lnTo>
                <a:lnTo>
                  <a:pt x="0" y="68579"/>
                </a:lnTo>
                <a:lnTo>
                  <a:pt x="54610" y="68579"/>
                </a:lnTo>
                <a:lnTo>
                  <a:pt x="54610" y="63499"/>
                </a:lnTo>
                <a:close/>
              </a:path>
              <a:path w="54609" h="261620">
                <a:moveTo>
                  <a:pt x="54610" y="57149"/>
                </a:moveTo>
                <a:lnTo>
                  <a:pt x="0" y="57149"/>
                </a:lnTo>
                <a:lnTo>
                  <a:pt x="0" y="62229"/>
                </a:lnTo>
                <a:lnTo>
                  <a:pt x="54610" y="62229"/>
                </a:lnTo>
                <a:lnTo>
                  <a:pt x="54610" y="57149"/>
                </a:lnTo>
                <a:close/>
              </a:path>
              <a:path w="54609" h="261620">
                <a:moveTo>
                  <a:pt x="54610" y="50799"/>
                </a:moveTo>
                <a:lnTo>
                  <a:pt x="0" y="50799"/>
                </a:lnTo>
                <a:lnTo>
                  <a:pt x="0" y="55879"/>
                </a:lnTo>
                <a:lnTo>
                  <a:pt x="54610" y="55879"/>
                </a:lnTo>
                <a:lnTo>
                  <a:pt x="54610" y="50799"/>
                </a:lnTo>
                <a:close/>
              </a:path>
              <a:path w="54609" h="261620">
                <a:moveTo>
                  <a:pt x="54610" y="44449"/>
                </a:moveTo>
                <a:lnTo>
                  <a:pt x="0" y="44449"/>
                </a:lnTo>
                <a:lnTo>
                  <a:pt x="0" y="49529"/>
                </a:lnTo>
                <a:lnTo>
                  <a:pt x="54610" y="49529"/>
                </a:lnTo>
                <a:lnTo>
                  <a:pt x="54610" y="44449"/>
                </a:lnTo>
                <a:close/>
              </a:path>
              <a:path w="54609" h="261620">
                <a:moveTo>
                  <a:pt x="54610" y="38099"/>
                </a:moveTo>
                <a:lnTo>
                  <a:pt x="0" y="38099"/>
                </a:lnTo>
                <a:lnTo>
                  <a:pt x="0" y="43179"/>
                </a:lnTo>
                <a:lnTo>
                  <a:pt x="54610" y="43179"/>
                </a:lnTo>
                <a:lnTo>
                  <a:pt x="54610" y="38099"/>
                </a:lnTo>
                <a:close/>
              </a:path>
              <a:path w="54609" h="261620">
                <a:moveTo>
                  <a:pt x="54610" y="31749"/>
                </a:moveTo>
                <a:lnTo>
                  <a:pt x="0" y="31749"/>
                </a:lnTo>
                <a:lnTo>
                  <a:pt x="0" y="36829"/>
                </a:lnTo>
                <a:lnTo>
                  <a:pt x="54610" y="36829"/>
                </a:lnTo>
                <a:lnTo>
                  <a:pt x="54610" y="31749"/>
                </a:lnTo>
                <a:close/>
              </a:path>
              <a:path w="54609" h="261620">
                <a:moveTo>
                  <a:pt x="54610" y="25399"/>
                </a:moveTo>
                <a:lnTo>
                  <a:pt x="0" y="25399"/>
                </a:lnTo>
                <a:lnTo>
                  <a:pt x="0" y="30479"/>
                </a:lnTo>
                <a:lnTo>
                  <a:pt x="54610" y="30479"/>
                </a:lnTo>
                <a:lnTo>
                  <a:pt x="54610" y="25399"/>
                </a:lnTo>
                <a:close/>
              </a:path>
              <a:path w="54609" h="261620">
                <a:moveTo>
                  <a:pt x="54610" y="19049"/>
                </a:moveTo>
                <a:lnTo>
                  <a:pt x="0" y="19049"/>
                </a:lnTo>
                <a:lnTo>
                  <a:pt x="0" y="24129"/>
                </a:lnTo>
                <a:lnTo>
                  <a:pt x="54610" y="24129"/>
                </a:lnTo>
                <a:lnTo>
                  <a:pt x="54610" y="19049"/>
                </a:lnTo>
                <a:close/>
              </a:path>
              <a:path w="54609" h="261620">
                <a:moveTo>
                  <a:pt x="54610" y="12699"/>
                </a:moveTo>
                <a:lnTo>
                  <a:pt x="0" y="12699"/>
                </a:lnTo>
                <a:lnTo>
                  <a:pt x="0" y="17779"/>
                </a:lnTo>
                <a:lnTo>
                  <a:pt x="54610" y="17779"/>
                </a:lnTo>
                <a:lnTo>
                  <a:pt x="54610" y="12699"/>
                </a:lnTo>
                <a:close/>
              </a:path>
              <a:path w="54609" h="261620">
                <a:moveTo>
                  <a:pt x="54610" y="6349"/>
                </a:moveTo>
                <a:lnTo>
                  <a:pt x="0" y="6349"/>
                </a:lnTo>
                <a:lnTo>
                  <a:pt x="0" y="11429"/>
                </a:lnTo>
                <a:lnTo>
                  <a:pt x="54610" y="11429"/>
                </a:lnTo>
                <a:lnTo>
                  <a:pt x="54610" y="6349"/>
                </a:lnTo>
                <a:close/>
              </a:path>
              <a:path w="54609" h="261620">
                <a:moveTo>
                  <a:pt x="54610" y="0"/>
                </a:moveTo>
                <a:lnTo>
                  <a:pt x="39370" y="0"/>
                </a:lnTo>
                <a:lnTo>
                  <a:pt x="39370" y="1269"/>
                </a:lnTo>
                <a:lnTo>
                  <a:pt x="0" y="1269"/>
                </a:lnTo>
                <a:lnTo>
                  <a:pt x="0" y="5079"/>
                </a:lnTo>
                <a:lnTo>
                  <a:pt x="54610" y="5079"/>
                </a:lnTo>
                <a:lnTo>
                  <a:pt x="54610" y="0"/>
                </a:lnTo>
                <a:close/>
              </a:path>
            </a:pathLst>
          </a:custGeom>
          <a:solidFill>
            <a:srgbClr val="2269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6404610" y="5835968"/>
            <a:ext cx="5715" cy="1905"/>
          </a:xfrm>
          <a:custGeom>
            <a:avLst/>
            <a:gdLst/>
            <a:ahLst/>
            <a:cxnLst/>
            <a:rect l="l" t="t" r="r" b="b"/>
            <a:pathLst>
              <a:path w="7620" h="2540">
                <a:moveTo>
                  <a:pt x="7620" y="0"/>
                </a:moveTo>
                <a:lnTo>
                  <a:pt x="0" y="0"/>
                </a:lnTo>
                <a:lnTo>
                  <a:pt x="0" y="2539"/>
                </a:lnTo>
                <a:lnTo>
                  <a:pt x="7620" y="2539"/>
                </a:lnTo>
                <a:lnTo>
                  <a:pt x="7620" y="0"/>
                </a:lnTo>
                <a:close/>
              </a:path>
            </a:pathLst>
          </a:custGeom>
          <a:solidFill>
            <a:srgbClr val="226A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6419850" y="5835014"/>
            <a:ext cx="9525" cy="953"/>
          </a:xfrm>
          <a:custGeom>
            <a:avLst/>
            <a:gdLst/>
            <a:ahLst/>
            <a:cxnLst/>
            <a:rect l="l" t="t" r="r" b="b"/>
            <a:pathLst>
              <a:path w="12700" h="1270">
                <a:moveTo>
                  <a:pt x="12700" y="0"/>
                </a:moveTo>
                <a:lnTo>
                  <a:pt x="0" y="0"/>
                </a:lnTo>
                <a:lnTo>
                  <a:pt x="0" y="1269"/>
                </a:lnTo>
                <a:lnTo>
                  <a:pt x="12700" y="1269"/>
                </a:lnTo>
                <a:lnTo>
                  <a:pt x="12700" y="0"/>
                </a:lnTo>
                <a:close/>
              </a:path>
            </a:pathLst>
          </a:custGeom>
          <a:solidFill>
            <a:srgbClr val="226A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6404610" y="5833110"/>
            <a:ext cx="34290" cy="1905"/>
          </a:xfrm>
          <a:custGeom>
            <a:avLst/>
            <a:gdLst/>
            <a:ahLst/>
            <a:cxnLst/>
            <a:rect l="l" t="t" r="r" b="b"/>
            <a:pathLst>
              <a:path w="45720" h="2540">
                <a:moveTo>
                  <a:pt x="45720" y="0"/>
                </a:moveTo>
                <a:lnTo>
                  <a:pt x="0" y="0"/>
                </a:lnTo>
                <a:lnTo>
                  <a:pt x="0" y="2540"/>
                </a:lnTo>
                <a:lnTo>
                  <a:pt x="45720" y="2540"/>
                </a:lnTo>
                <a:lnTo>
                  <a:pt x="45720" y="0"/>
                </a:lnTo>
                <a:close/>
              </a:path>
            </a:pathLst>
          </a:custGeom>
          <a:solidFill>
            <a:srgbClr val="226A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6404610" y="5831205"/>
            <a:ext cx="41910" cy="953"/>
          </a:xfrm>
          <a:custGeom>
            <a:avLst/>
            <a:gdLst/>
            <a:ahLst/>
            <a:cxnLst/>
            <a:rect l="l" t="t" r="r" b="b"/>
            <a:pathLst>
              <a:path w="55879" h="1270">
                <a:moveTo>
                  <a:pt x="55879" y="0"/>
                </a:moveTo>
                <a:lnTo>
                  <a:pt x="0" y="0"/>
                </a:lnTo>
                <a:lnTo>
                  <a:pt x="0" y="1269"/>
                </a:lnTo>
                <a:lnTo>
                  <a:pt x="55879" y="1269"/>
                </a:lnTo>
                <a:lnTo>
                  <a:pt x="55879" y="0"/>
                </a:lnTo>
                <a:close/>
              </a:path>
            </a:pathLst>
          </a:custGeom>
          <a:solidFill>
            <a:srgbClr val="226A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6404610" y="5828348"/>
            <a:ext cx="41910" cy="1905"/>
          </a:xfrm>
          <a:custGeom>
            <a:avLst/>
            <a:gdLst/>
            <a:ahLst/>
            <a:cxnLst/>
            <a:rect l="l" t="t" r="r" b="b"/>
            <a:pathLst>
              <a:path w="55879" h="2540">
                <a:moveTo>
                  <a:pt x="55879" y="0"/>
                </a:moveTo>
                <a:lnTo>
                  <a:pt x="0" y="0"/>
                </a:lnTo>
                <a:lnTo>
                  <a:pt x="0" y="2540"/>
                </a:lnTo>
                <a:lnTo>
                  <a:pt x="55879" y="2540"/>
                </a:lnTo>
                <a:lnTo>
                  <a:pt x="55879" y="0"/>
                </a:lnTo>
                <a:close/>
              </a:path>
            </a:pathLst>
          </a:custGeom>
          <a:solidFill>
            <a:srgbClr val="226A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6404610" y="5826442"/>
            <a:ext cx="41910" cy="953"/>
          </a:xfrm>
          <a:custGeom>
            <a:avLst/>
            <a:gdLst/>
            <a:ahLst/>
            <a:cxnLst/>
            <a:rect l="l" t="t" r="r" b="b"/>
            <a:pathLst>
              <a:path w="55879" h="1270">
                <a:moveTo>
                  <a:pt x="55879" y="0"/>
                </a:moveTo>
                <a:lnTo>
                  <a:pt x="0" y="0"/>
                </a:lnTo>
                <a:lnTo>
                  <a:pt x="0" y="1269"/>
                </a:lnTo>
                <a:lnTo>
                  <a:pt x="55879" y="1269"/>
                </a:lnTo>
                <a:lnTo>
                  <a:pt x="55879" y="0"/>
                </a:lnTo>
                <a:close/>
              </a:path>
            </a:pathLst>
          </a:custGeom>
          <a:solidFill>
            <a:srgbClr val="226A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6404610" y="5823585"/>
            <a:ext cx="41910" cy="1905"/>
          </a:xfrm>
          <a:custGeom>
            <a:avLst/>
            <a:gdLst/>
            <a:ahLst/>
            <a:cxnLst/>
            <a:rect l="l" t="t" r="r" b="b"/>
            <a:pathLst>
              <a:path w="55879" h="2540">
                <a:moveTo>
                  <a:pt x="55879" y="0"/>
                </a:moveTo>
                <a:lnTo>
                  <a:pt x="0" y="0"/>
                </a:lnTo>
                <a:lnTo>
                  <a:pt x="0" y="2540"/>
                </a:lnTo>
                <a:lnTo>
                  <a:pt x="55879" y="2540"/>
                </a:lnTo>
                <a:lnTo>
                  <a:pt x="55879" y="0"/>
                </a:lnTo>
                <a:close/>
              </a:path>
            </a:pathLst>
          </a:custGeom>
          <a:solidFill>
            <a:srgbClr val="226A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6404610" y="5821680"/>
            <a:ext cx="41910" cy="953"/>
          </a:xfrm>
          <a:custGeom>
            <a:avLst/>
            <a:gdLst/>
            <a:ahLst/>
            <a:cxnLst/>
            <a:rect l="l" t="t" r="r" b="b"/>
            <a:pathLst>
              <a:path w="55879" h="1270">
                <a:moveTo>
                  <a:pt x="55879" y="0"/>
                </a:moveTo>
                <a:lnTo>
                  <a:pt x="0" y="0"/>
                </a:lnTo>
                <a:lnTo>
                  <a:pt x="0" y="1269"/>
                </a:lnTo>
                <a:lnTo>
                  <a:pt x="55879" y="1269"/>
                </a:lnTo>
                <a:lnTo>
                  <a:pt x="55879" y="0"/>
                </a:lnTo>
                <a:close/>
              </a:path>
            </a:pathLst>
          </a:custGeom>
          <a:solidFill>
            <a:srgbClr val="226A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6404610" y="5818823"/>
            <a:ext cx="41910" cy="1905"/>
          </a:xfrm>
          <a:custGeom>
            <a:avLst/>
            <a:gdLst/>
            <a:ahLst/>
            <a:cxnLst/>
            <a:rect l="l" t="t" r="r" b="b"/>
            <a:pathLst>
              <a:path w="55879" h="2540">
                <a:moveTo>
                  <a:pt x="55879" y="0"/>
                </a:moveTo>
                <a:lnTo>
                  <a:pt x="0" y="0"/>
                </a:lnTo>
                <a:lnTo>
                  <a:pt x="0" y="2540"/>
                </a:lnTo>
                <a:lnTo>
                  <a:pt x="55879" y="2540"/>
                </a:lnTo>
                <a:lnTo>
                  <a:pt x="55879" y="0"/>
                </a:lnTo>
                <a:close/>
              </a:path>
            </a:pathLst>
          </a:custGeom>
          <a:solidFill>
            <a:srgbClr val="226A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6404610" y="5816917"/>
            <a:ext cx="41910" cy="953"/>
          </a:xfrm>
          <a:custGeom>
            <a:avLst/>
            <a:gdLst/>
            <a:ahLst/>
            <a:cxnLst/>
            <a:rect l="l" t="t" r="r" b="b"/>
            <a:pathLst>
              <a:path w="55879" h="1270">
                <a:moveTo>
                  <a:pt x="55879" y="0"/>
                </a:moveTo>
                <a:lnTo>
                  <a:pt x="0" y="0"/>
                </a:lnTo>
                <a:lnTo>
                  <a:pt x="0" y="1269"/>
                </a:lnTo>
                <a:lnTo>
                  <a:pt x="55879" y="1269"/>
                </a:lnTo>
                <a:lnTo>
                  <a:pt x="55879" y="0"/>
                </a:lnTo>
                <a:close/>
              </a:path>
            </a:pathLst>
          </a:custGeom>
          <a:solidFill>
            <a:srgbClr val="226A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6404610" y="5814060"/>
            <a:ext cx="41910" cy="1905"/>
          </a:xfrm>
          <a:custGeom>
            <a:avLst/>
            <a:gdLst/>
            <a:ahLst/>
            <a:cxnLst/>
            <a:rect l="l" t="t" r="r" b="b"/>
            <a:pathLst>
              <a:path w="55879" h="2540">
                <a:moveTo>
                  <a:pt x="55879" y="0"/>
                </a:moveTo>
                <a:lnTo>
                  <a:pt x="0" y="0"/>
                </a:lnTo>
                <a:lnTo>
                  <a:pt x="0" y="2540"/>
                </a:lnTo>
                <a:lnTo>
                  <a:pt x="55879" y="2540"/>
                </a:lnTo>
                <a:lnTo>
                  <a:pt x="55879" y="0"/>
                </a:lnTo>
                <a:close/>
              </a:path>
            </a:pathLst>
          </a:custGeom>
          <a:solidFill>
            <a:srgbClr val="226A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6404610" y="5812155"/>
            <a:ext cx="41910" cy="953"/>
          </a:xfrm>
          <a:custGeom>
            <a:avLst/>
            <a:gdLst/>
            <a:ahLst/>
            <a:cxnLst/>
            <a:rect l="l" t="t" r="r" b="b"/>
            <a:pathLst>
              <a:path w="55879" h="1270">
                <a:moveTo>
                  <a:pt x="55879" y="0"/>
                </a:moveTo>
                <a:lnTo>
                  <a:pt x="0" y="0"/>
                </a:lnTo>
                <a:lnTo>
                  <a:pt x="0" y="1269"/>
                </a:lnTo>
                <a:lnTo>
                  <a:pt x="55879" y="1269"/>
                </a:lnTo>
                <a:lnTo>
                  <a:pt x="55879" y="0"/>
                </a:lnTo>
                <a:close/>
              </a:path>
            </a:pathLst>
          </a:custGeom>
          <a:solidFill>
            <a:srgbClr val="226A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6404610" y="5809298"/>
            <a:ext cx="41910" cy="1905"/>
          </a:xfrm>
          <a:custGeom>
            <a:avLst/>
            <a:gdLst/>
            <a:ahLst/>
            <a:cxnLst/>
            <a:rect l="l" t="t" r="r" b="b"/>
            <a:pathLst>
              <a:path w="55879" h="2540">
                <a:moveTo>
                  <a:pt x="55879" y="0"/>
                </a:moveTo>
                <a:lnTo>
                  <a:pt x="0" y="0"/>
                </a:lnTo>
                <a:lnTo>
                  <a:pt x="0" y="2540"/>
                </a:lnTo>
                <a:lnTo>
                  <a:pt x="55879" y="2540"/>
                </a:lnTo>
                <a:lnTo>
                  <a:pt x="55879" y="0"/>
                </a:lnTo>
                <a:close/>
              </a:path>
            </a:pathLst>
          </a:custGeom>
          <a:solidFill>
            <a:srgbClr val="226A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6404610" y="5807392"/>
            <a:ext cx="41910" cy="953"/>
          </a:xfrm>
          <a:custGeom>
            <a:avLst/>
            <a:gdLst/>
            <a:ahLst/>
            <a:cxnLst/>
            <a:rect l="l" t="t" r="r" b="b"/>
            <a:pathLst>
              <a:path w="55879" h="1270">
                <a:moveTo>
                  <a:pt x="55879" y="0"/>
                </a:moveTo>
                <a:lnTo>
                  <a:pt x="0" y="0"/>
                </a:lnTo>
                <a:lnTo>
                  <a:pt x="0" y="1269"/>
                </a:lnTo>
                <a:lnTo>
                  <a:pt x="55879" y="1269"/>
                </a:lnTo>
                <a:lnTo>
                  <a:pt x="55879" y="0"/>
                </a:lnTo>
                <a:close/>
              </a:path>
            </a:pathLst>
          </a:custGeom>
          <a:solidFill>
            <a:srgbClr val="226A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6404610" y="5804535"/>
            <a:ext cx="41910" cy="1905"/>
          </a:xfrm>
          <a:custGeom>
            <a:avLst/>
            <a:gdLst/>
            <a:ahLst/>
            <a:cxnLst/>
            <a:rect l="l" t="t" r="r" b="b"/>
            <a:pathLst>
              <a:path w="55879" h="2540">
                <a:moveTo>
                  <a:pt x="55879" y="0"/>
                </a:moveTo>
                <a:lnTo>
                  <a:pt x="0" y="0"/>
                </a:lnTo>
                <a:lnTo>
                  <a:pt x="0" y="2540"/>
                </a:lnTo>
                <a:lnTo>
                  <a:pt x="55879" y="2540"/>
                </a:lnTo>
                <a:lnTo>
                  <a:pt x="55879" y="0"/>
                </a:lnTo>
                <a:close/>
              </a:path>
            </a:pathLst>
          </a:custGeom>
          <a:solidFill>
            <a:srgbClr val="226A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6404610" y="5802630"/>
            <a:ext cx="41910" cy="953"/>
          </a:xfrm>
          <a:custGeom>
            <a:avLst/>
            <a:gdLst/>
            <a:ahLst/>
            <a:cxnLst/>
            <a:rect l="l" t="t" r="r" b="b"/>
            <a:pathLst>
              <a:path w="55879" h="1270">
                <a:moveTo>
                  <a:pt x="55879" y="0"/>
                </a:moveTo>
                <a:lnTo>
                  <a:pt x="0" y="0"/>
                </a:lnTo>
                <a:lnTo>
                  <a:pt x="0" y="1269"/>
                </a:lnTo>
                <a:lnTo>
                  <a:pt x="55879" y="1269"/>
                </a:lnTo>
                <a:lnTo>
                  <a:pt x="55879" y="0"/>
                </a:lnTo>
                <a:close/>
              </a:path>
            </a:pathLst>
          </a:custGeom>
          <a:solidFill>
            <a:srgbClr val="226A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6404610" y="5799773"/>
            <a:ext cx="41910" cy="1905"/>
          </a:xfrm>
          <a:custGeom>
            <a:avLst/>
            <a:gdLst/>
            <a:ahLst/>
            <a:cxnLst/>
            <a:rect l="l" t="t" r="r" b="b"/>
            <a:pathLst>
              <a:path w="55879" h="2540">
                <a:moveTo>
                  <a:pt x="55879" y="0"/>
                </a:moveTo>
                <a:lnTo>
                  <a:pt x="0" y="0"/>
                </a:lnTo>
                <a:lnTo>
                  <a:pt x="0" y="2540"/>
                </a:lnTo>
                <a:lnTo>
                  <a:pt x="55879" y="2540"/>
                </a:lnTo>
                <a:lnTo>
                  <a:pt x="55879" y="0"/>
                </a:lnTo>
                <a:close/>
              </a:path>
            </a:pathLst>
          </a:custGeom>
          <a:solidFill>
            <a:srgbClr val="226A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6404610" y="5797867"/>
            <a:ext cx="41910" cy="953"/>
          </a:xfrm>
          <a:custGeom>
            <a:avLst/>
            <a:gdLst/>
            <a:ahLst/>
            <a:cxnLst/>
            <a:rect l="l" t="t" r="r" b="b"/>
            <a:pathLst>
              <a:path w="55879" h="1270">
                <a:moveTo>
                  <a:pt x="55879" y="0"/>
                </a:moveTo>
                <a:lnTo>
                  <a:pt x="0" y="0"/>
                </a:lnTo>
                <a:lnTo>
                  <a:pt x="0" y="1269"/>
                </a:lnTo>
                <a:lnTo>
                  <a:pt x="55879" y="1269"/>
                </a:lnTo>
                <a:lnTo>
                  <a:pt x="55879" y="0"/>
                </a:lnTo>
                <a:close/>
              </a:path>
            </a:pathLst>
          </a:custGeom>
          <a:solidFill>
            <a:srgbClr val="226A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6404610" y="5795010"/>
            <a:ext cx="41910" cy="1905"/>
          </a:xfrm>
          <a:custGeom>
            <a:avLst/>
            <a:gdLst/>
            <a:ahLst/>
            <a:cxnLst/>
            <a:rect l="l" t="t" r="r" b="b"/>
            <a:pathLst>
              <a:path w="55879" h="2540">
                <a:moveTo>
                  <a:pt x="55879" y="0"/>
                </a:moveTo>
                <a:lnTo>
                  <a:pt x="0" y="0"/>
                </a:lnTo>
                <a:lnTo>
                  <a:pt x="0" y="2540"/>
                </a:lnTo>
                <a:lnTo>
                  <a:pt x="55879" y="2540"/>
                </a:lnTo>
                <a:lnTo>
                  <a:pt x="55879" y="0"/>
                </a:lnTo>
                <a:close/>
              </a:path>
            </a:pathLst>
          </a:custGeom>
          <a:solidFill>
            <a:srgbClr val="226A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6404610" y="5793105"/>
            <a:ext cx="41910" cy="953"/>
          </a:xfrm>
          <a:custGeom>
            <a:avLst/>
            <a:gdLst/>
            <a:ahLst/>
            <a:cxnLst/>
            <a:rect l="l" t="t" r="r" b="b"/>
            <a:pathLst>
              <a:path w="55879" h="1270">
                <a:moveTo>
                  <a:pt x="55879" y="0"/>
                </a:moveTo>
                <a:lnTo>
                  <a:pt x="0" y="0"/>
                </a:lnTo>
                <a:lnTo>
                  <a:pt x="0" y="1269"/>
                </a:lnTo>
                <a:lnTo>
                  <a:pt x="55879" y="1269"/>
                </a:lnTo>
                <a:lnTo>
                  <a:pt x="55879" y="0"/>
                </a:lnTo>
                <a:close/>
              </a:path>
            </a:pathLst>
          </a:custGeom>
          <a:solidFill>
            <a:srgbClr val="226A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6404610" y="5790248"/>
            <a:ext cx="41910" cy="1905"/>
          </a:xfrm>
          <a:custGeom>
            <a:avLst/>
            <a:gdLst/>
            <a:ahLst/>
            <a:cxnLst/>
            <a:rect l="l" t="t" r="r" b="b"/>
            <a:pathLst>
              <a:path w="55879" h="2540">
                <a:moveTo>
                  <a:pt x="55879" y="0"/>
                </a:moveTo>
                <a:lnTo>
                  <a:pt x="0" y="0"/>
                </a:lnTo>
                <a:lnTo>
                  <a:pt x="0" y="2540"/>
                </a:lnTo>
                <a:lnTo>
                  <a:pt x="55879" y="2540"/>
                </a:lnTo>
                <a:lnTo>
                  <a:pt x="55879" y="0"/>
                </a:lnTo>
                <a:close/>
              </a:path>
            </a:pathLst>
          </a:custGeom>
          <a:solidFill>
            <a:srgbClr val="226A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6404610" y="5788342"/>
            <a:ext cx="41910" cy="953"/>
          </a:xfrm>
          <a:custGeom>
            <a:avLst/>
            <a:gdLst/>
            <a:ahLst/>
            <a:cxnLst/>
            <a:rect l="l" t="t" r="r" b="b"/>
            <a:pathLst>
              <a:path w="55879" h="1270">
                <a:moveTo>
                  <a:pt x="55879" y="0"/>
                </a:moveTo>
                <a:lnTo>
                  <a:pt x="0" y="0"/>
                </a:lnTo>
                <a:lnTo>
                  <a:pt x="0" y="1269"/>
                </a:lnTo>
                <a:lnTo>
                  <a:pt x="55879" y="1269"/>
                </a:lnTo>
                <a:lnTo>
                  <a:pt x="55879" y="0"/>
                </a:lnTo>
                <a:close/>
              </a:path>
            </a:pathLst>
          </a:custGeom>
          <a:solidFill>
            <a:srgbClr val="226A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6404610" y="5785485"/>
            <a:ext cx="41910" cy="1905"/>
          </a:xfrm>
          <a:custGeom>
            <a:avLst/>
            <a:gdLst/>
            <a:ahLst/>
            <a:cxnLst/>
            <a:rect l="l" t="t" r="r" b="b"/>
            <a:pathLst>
              <a:path w="55879" h="2540">
                <a:moveTo>
                  <a:pt x="55879" y="0"/>
                </a:moveTo>
                <a:lnTo>
                  <a:pt x="0" y="0"/>
                </a:lnTo>
                <a:lnTo>
                  <a:pt x="0" y="2540"/>
                </a:lnTo>
                <a:lnTo>
                  <a:pt x="55879" y="2540"/>
                </a:lnTo>
                <a:lnTo>
                  <a:pt x="55879" y="0"/>
                </a:lnTo>
                <a:close/>
              </a:path>
            </a:pathLst>
          </a:custGeom>
          <a:solidFill>
            <a:srgbClr val="226A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6404610" y="5783580"/>
            <a:ext cx="41910" cy="953"/>
          </a:xfrm>
          <a:custGeom>
            <a:avLst/>
            <a:gdLst/>
            <a:ahLst/>
            <a:cxnLst/>
            <a:rect l="l" t="t" r="r" b="b"/>
            <a:pathLst>
              <a:path w="55879" h="1270">
                <a:moveTo>
                  <a:pt x="55879" y="0"/>
                </a:moveTo>
                <a:lnTo>
                  <a:pt x="0" y="0"/>
                </a:lnTo>
                <a:lnTo>
                  <a:pt x="0" y="1269"/>
                </a:lnTo>
                <a:lnTo>
                  <a:pt x="55879" y="1269"/>
                </a:lnTo>
                <a:lnTo>
                  <a:pt x="55879" y="0"/>
                </a:lnTo>
                <a:close/>
              </a:path>
            </a:pathLst>
          </a:custGeom>
          <a:solidFill>
            <a:srgbClr val="226A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6404610" y="5780723"/>
            <a:ext cx="41910" cy="1905"/>
          </a:xfrm>
          <a:custGeom>
            <a:avLst/>
            <a:gdLst/>
            <a:ahLst/>
            <a:cxnLst/>
            <a:rect l="l" t="t" r="r" b="b"/>
            <a:pathLst>
              <a:path w="55879" h="2540">
                <a:moveTo>
                  <a:pt x="55879" y="0"/>
                </a:moveTo>
                <a:lnTo>
                  <a:pt x="0" y="0"/>
                </a:lnTo>
                <a:lnTo>
                  <a:pt x="0" y="2540"/>
                </a:lnTo>
                <a:lnTo>
                  <a:pt x="55879" y="2540"/>
                </a:lnTo>
                <a:lnTo>
                  <a:pt x="55879" y="0"/>
                </a:lnTo>
                <a:close/>
              </a:path>
            </a:pathLst>
          </a:custGeom>
          <a:solidFill>
            <a:srgbClr val="226A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/>
          <p:nvPr/>
        </p:nvSpPr>
        <p:spPr>
          <a:xfrm>
            <a:off x="6404610" y="5778817"/>
            <a:ext cx="41910" cy="953"/>
          </a:xfrm>
          <a:custGeom>
            <a:avLst/>
            <a:gdLst/>
            <a:ahLst/>
            <a:cxnLst/>
            <a:rect l="l" t="t" r="r" b="b"/>
            <a:pathLst>
              <a:path w="55879" h="1270">
                <a:moveTo>
                  <a:pt x="55879" y="0"/>
                </a:moveTo>
                <a:lnTo>
                  <a:pt x="0" y="0"/>
                </a:lnTo>
                <a:lnTo>
                  <a:pt x="0" y="1269"/>
                </a:lnTo>
                <a:lnTo>
                  <a:pt x="55879" y="1269"/>
                </a:lnTo>
                <a:lnTo>
                  <a:pt x="55879" y="0"/>
                </a:lnTo>
                <a:close/>
              </a:path>
            </a:pathLst>
          </a:custGeom>
          <a:solidFill>
            <a:srgbClr val="226A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9" name="object 129"/>
          <p:cNvSpPr/>
          <p:nvPr/>
        </p:nvSpPr>
        <p:spPr>
          <a:xfrm>
            <a:off x="6404610" y="5775960"/>
            <a:ext cx="41910" cy="1905"/>
          </a:xfrm>
          <a:custGeom>
            <a:avLst/>
            <a:gdLst/>
            <a:ahLst/>
            <a:cxnLst/>
            <a:rect l="l" t="t" r="r" b="b"/>
            <a:pathLst>
              <a:path w="55879" h="2540">
                <a:moveTo>
                  <a:pt x="55879" y="0"/>
                </a:moveTo>
                <a:lnTo>
                  <a:pt x="0" y="0"/>
                </a:lnTo>
                <a:lnTo>
                  <a:pt x="0" y="2540"/>
                </a:lnTo>
                <a:lnTo>
                  <a:pt x="55879" y="2540"/>
                </a:lnTo>
                <a:lnTo>
                  <a:pt x="55879" y="0"/>
                </a:lnTo>
                <a:close/>
              </a:path>
            </a:pathLst>
          </a:custGeom>
          <a:solidFill>
            <a:srgbClr val="226A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0" name="object 130"/>
          <p:cNvSpPr/>
          <p:nvPr/>
        </p:nvSpPr>
        <p:spPr>
          <a:xfrm>
            <a:off x="6404610" y="5774055"/>
            <a:ext cx="41910" cy="953"/>
          </a:xfrm>
          <a:custGeom>
            <a:avLst/>
            <a:gdLst/>
            <a:ahLst/>
            <a:cxnLst/>
            <a:rect l="l" t="t" r="r" b="b"/>
            <a:pathLst>
              <a:path w="55879" h="1270">
                <a:moveTo>
                  <a:pt x="55879" y="0"/>
                </a:moveTo>
                <a:lnTo>
                  <a:pt x="0" y="0"/>
                </a:lnTo>
                <a:lnTo>
                  <a:pt x="0" y="1269"/>
                </a:lnTo>
                <a:lnTo>
                  <a:pt x="55879" y="1269"/>
                </a:lnTo>
                <a:lnTo>
                  <a:pt x="55879" y="0"/>
                </a:lnTo>
                <a:close/>
              </a:path>
            </a:pathLst>
          </a:custGeom>
          <a:solidFill>
            <a:srgbClr val="226A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/>
          <p:nvPr/>
        </p:nvSpPr>
        <p:spPr>
          <a:xfrm>
            <a:off x="6404610" y="5771198"/>
            <a:ext cx="41910" cy="1905"/>
          </a:xfrm>
          <a:custGeom>
            <a:avLst/>
            <a:gdLst/>
            <a:ahLst/>
            <a:cxnLst/>
            <a:rect l="l" t="t" r="r" b="b"/>
            <a:pathLst>
              <a:path w="55879" h="2540">
                <a:moveTo>
                  <a:pt x="55879" y="0"/>
                </a:moveTo>
                <a:lnTo>
                  <a:pt x="0" y="0"/>
                </a:lnTo>
                <a:lnTo>
                  <a:pt x="0" y="2540"/>
                </a:lnTo>
                <a:lnTo>
                  <a:pt x="55879" y="2540"/>
                </a:lnTo>
                <a:lnTo>
                  <a:pt x="55879" y="0"/>
                </a:lnTo>
                <a:close/>
              </a:path>
            </a:pathLst>
          </a:custGeom>
          <a:solidFill>
            <a:srgbClr val="226A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2" name="object 132"/>
          <p:cNvSpPr/>
          <p:nvPr/>
        </p:nvSpPr>
        <p:spPr>
          <a:xfrm>
            <a:off x="6404610" y="5769292"/>
            <a:ext cx="41910" cy="953"/>
          </a:xfrm>
          <a:custGeom>
            <a:avLst/>
            <a:gdLst/>
            <a:ahLst/>
            <a:cxnLst/>
            <a:rect l="l" t="t" r="r" b="b"/>
            <a:pathLst>
              <a:path w="55879" h="1270">
                <a:moveTo>
                  <a:pt x="55879" y="0"/>
                </a:moveTo>
                <a:lnTo>
                  <a:pt x="0" y="0"/>
                </a:lnTo>
                <a:lnTo>
                  <a:pt x="0" y="1269"/>
                </a:lnTo>
                <a:lnTo>
                  <a:pt x="55879" y="1269"/>
                </a:lnTo>
                <a:lnTo>
                  <a:pt x="55879" y="0"/>
                </a:lnTo>
                <a:close/>
              </a:path>
            </a:pathLst>
          </a:custGeom>
          <a:solidFill>
            <a:srgbClr val="226A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3" name="object 133"/>
          <p:cNvSpPr/>
          <p:nvPr/>
        </p:nvSpPr>
        <p:spPr>
          <a:xfrm>
            <a:off x="6404610" y="5766435"/>
            <a:ext cx="41910" cy="1905"/>
          </a:xfrm>
          <a:custGeom>
            <a:avLst/>
            <a:gdLst/>
            <a:ahLst/>
            <a:cxnLst/>
            <a:rect l="l" t="t" r="r" b="b"/>
            <a:pathLst>
              <a:path w="55879" h="2540">
                <a:moveTo>
                  <a:pt x="55879" y="0"/>
                </a:moveTo>
                <a:lnTo>
                  <a:pt x="0" y="0"/>
                </a:lnTo>
                <a:lnTo>
                  <a:pt x="0" y="2540"/>
                </a:lnTo>
                <a:lnTo>
                  <a:pt x="55879" y="2540"/>
                </a:lnTo>
                <a:lnTo>
                  <a:pt x="55879" y="0"/>
                </a:lnTo>
                <a:close/>
              </a:path>
            </a:pathLst>
          </a:custGeom>
          <a:solidFill>
            <a:srgbClr val="226A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/>
          <p:nvPr/>
        </p:nvSpPr>
        <p:spPr>
          <a:xfrm>
            <a:off x="6404610" y="5764530"/>
            <a:ext cx="41910" cy="953"/>
          </a:xfrm>
          <a:custGeom>
            <a:avLst/>
            <a:gdLst/>
            <a:ahLst/>
            <a:cxnLst/>
            <a:rect l="l" t="t" r="r" b="b"/>
            <a:pathLst>
              <a:path w="55879" h="1270">
                <a:moveTo>
                  <a:pt x="55879" y="0"/>
                </a:moveTo>
                <a:lnTo>
                  <a:pt x="0" y="0"/>
                </a:lnTo>
                <a:lnTo>
                  <a:pt x="0" y="1269"/>
                </a:lnTo>
                <a:lnTo>
                  <a:pt x="55879" y="1269"/>
                </a:lnTo>
                <a:lnTo>
                  <a:pt x="55879" y="0"/>
                </a:lnTo>
                <a:close/>
              </a:path>
            </a:pathLst>
          </a:custGeom>
          <a:solidFill>
            <a:srgbClr val="226A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5" name="object 135"/>
          <p:cNvSpPr/>
          <p:nvPr/>
        </p:nvSpPr>
        <p:spPr>
          <a:xfrm>
            <a:off x="6404610" y="5761673"/>
            <a:ext cx="41910" cy="1905"/>
          </a:xfrm>
          <a:custGeom>
            <a:avLst/>
            <a:gdLst/>
            <a:ahLst/>
            <a:cxnLst/>
            <a:rect l="l" t="t" r="r" b="b"/>
            <a:pathLst>
              <a:path w="55879" h="2540">
                <a:moveTo>
                  <a:pt x="55879" y="0"/>
                </a:moveTo>
                <a:lnTo>
                  <a:pt x="0" y="0"/>
                </a:lnTo>
                <a:lnTo>
                  <a:pt x="0" y="2540"/>
                </a:lnTo>
                <a:lnTo>
                  <a:pt x="55879" y="2540"/>
                </a:lnTo>
                <a:lnTo>
                  <a:pt x="55879" y="0"/>
                </a:lnTo>
                <a:close/>
              </a:path>
            </a:pathLst>
          </a:custGeom>
          <a:solidFill>
            <a:srgbClr val="226A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6" name="object 136"/>
          <p:cNvSpPr/>
          <p:nvPr/>
        </p:nvSpPr>
        <p:spPr>
          <a:xfrm>
            <a:off x="6404610" y="5759767"/>
            <a:ext cx="41910" cy="953"/>
          </a:xfrm>
          <a:custGeom>
            <a:avLst/>
            <a:gdLst/>
            <a:ahLst/>
            <a:cxnLst/>
            <a:rect l="l" t="t" r="r" b="b"/>
            <a:pathLst>
              <a:path w="55879" h="1270">
                <a:moveTo>
                  <a:pt x="55879" y="0"/>
                </a:moveTo>
                <a:lnTo>
                  <a:pt x="0" y="0"/>
                </a:lnTo>
                <a:lnTo>
                  <a:pt x="0" y="1269"/>
                </a:lnTo>
                <a:lnTo>
                  <a:pt x="55879" y="1269"/>
                </a:lnTo>
                <a:lnTo>
                  <a:pt x="55879" y="0"/>
                </a:lnTo>
                <a:close/>
              </a:path>
            </a:pathLst>
          </a:custGeom>
          <a:solidFill>
            <a:srgbClr val="226A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6404610" y="5756910"/>
            <a:ext cx="41910" cy="1905"/>
          </a:xfrm>
          <a:custGeom>
            <a:avLst/>
            <a:gdLst/>
            <a:ahLst/>
            <a:cxnLst/>
            <a:rect l="l" t="t" r="r" b="b"/>
            <a:pathLst>
              <a:path w="55879" h="2540">
                <a:moveTo>
                  <a:pt x="55879" y="0"/>
                </a:moveTo>
                <a:lnTo>
                  <a:pt x="0" y="0"/>
                </a:lnTo>
                <a:lnTo>
                  <a:pt x="0" y="2540"/>
                </a:lnTo>
                <a:lnTo>
                  <a:pt x="55879" y="2540"/>
                </a:lnTo>
                <a:lnTo>
                  <a:pt x="55879" y="0"/>
                </a:lnTo>
                <a:close/>
              </a:path>
            </a:pathLst>
          </a:custGeom>
          <a:solidFill>
            <a:srgbClr val="226A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6404610" y="5755005"/>
            <a:ext cx="41910" cy="953"/>
          </a:xfrm>
          <a:custGeom>
            <a:avLst/>
            <a:gdLst/>
            <a:ahLst/>
            <a:cxnLst/>
            <a:rect l="l" t="t" r="r" b="b"/>
            <a:pathLst>
              <a:path w="55879" h="1270">
                <a:moveTo>
                  <a:pt x="55879" y="0"/>
                </a:moveTo>
                <a:lnTo>
                  <a:pt x="0" y="0"/>
                </a:lnTo>
                <a:lnTo>
                  <a:pt x="0" y="1269"/>
                </a:lnTo>
                <a:lnTo>
                  <a:pt x="55879" y="1269"/>
                </a:lnTo>
                <a:lnTo>
                  <a:pt x="55879" y="0"/>
                </a:lnTo>
                <a:close/>
              </a:path>
            </a:pathLst>
          </a:custGeom>
          <a:solidFill>
            <a:srgbClr val="226A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/>
          <p:nvPr/>
        </p:nvSpPr>
        <p:spPr>
          <a:xfrm>
            <a:off x="6404610" y="5752148"/>
            <a:ext cx="41910" cy="1905"/>
          </a:xfrm>
          <a:custGeom>
            <a:avLst/>
            <a:gdLst/>
            <a:ahLst/>
            <a:cxnLst/>
            <a:rect l="l" t="t" r="r" b="b"/>
            <a:pathLst>
              <a:path w="55879" h="2540">
                <a:moveTo>
                  <a:pt x="55879" y="0"/>
                </a:moveTo>
                <a:lnTo>
                  <a:pt x="0" y="0"/>
                </a:lnTo>
                <a:lnTo>
                  <a:pt x="0" y="2540"/>
                </a:lnTo>
                <a:lnTo>
                  <a:pt x="55879" y="2540"/>
                </a:lnTo>
                <a:lnTo>
                  <a:pt x="55879" y="0"/>
                </a:lnTo>
                <a:close/>
              </a:path>
            </a:pathLst>
          </a:custGeom>
          <a:solidFill>
            <a:srgbClr val="226A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6404610" y="5750242"/>
            <a:ext cx="41910" cy="953"/>
          </a:xfrm>
          <a:custGeom>
            <a:avLst/>
            <a:gdLst/>
            <a:ahLst/>
            <a:cxnLst/>
            <a:rect l="l" t="t" r="r" b="b"/>
            <a:pathLst>
              <a:path w="55879" h="1270">
                <a:moveTo>
                  <a:pt x="55879" y="0"/>
                </a:moveTo>
                <a:lnTo>
                  <a:pt x="0" y="0"/>
                </a:lnTo>
                <a:lnTo>
                  <a:pt x="0" y="1269"/>
                </a:lnTo>
                <a:lnTo>
                  <a:pt x="55879" y="1269"/>
                </a:lnTo>
                <a:lnTo>
                  <a:pt x="55879" y="0"/>
                </a:lnTo>
                <a:close/>
              </a:path>
            </a:pathLst>
          </a:custGeom>
          <a:solidFill>
            <a:srgbClr val="226A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/>
          <p:nvPr/>
        </p:nvSpPr>
        <p:spPr>
          <a:xfrm>
            <a:off x="6404610" y="5747385"/>
            <a:ext cx="41910" cy="1905"/>
          </a:xfrm>
          <a:custGeom>
            <a:avLst/>
            <a:gdLst/>
            <a:ahLst/>
            <a:cxnLst/>
            <a:rect l="l" t="t" r="r" b="b"/>
            <a:pathLst>
              <a:path w="55879" h="2540">
                <a:moveTo>
                  <a:pt x="55879" y="0"/>
                </a:moveTo>
                <a:lnTo>
                  <a:pt x="0" y="0"/>
                </a:lnTo>
                <a:lnTo>
                  <a:pt x="0" y="2540"/>
                </a:lnTo>
                <a:lnTo>
                  <a:pt x="55879" y="2540"/>
                </a:lnTo>
                <a:lnTo>
                  <a:pt x="55879" y="0"/>
                </a:lnTo>
                <a:close/>
              </a:path>
            </a:pathLst>
          </a:custGeom>
          <a:solidFill>
            <a:srgbClr val="226A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2" name="object 142"/>
          <p:cNvSpPr/>
          <p:nvPr/>
        </p:nvSpPr>
        <p:spPr>
          <a:xfrm>
            <a:off x="6404610" y="5745480"/>
            <a:ext cx="41910" cy="953"/>
          </a:xfrm>
          <a:custGeom>
            <a:avLst/>
            <a:gdLst/>
            <a:ahLst/>
            <a:cxnLst/>
            <a:rect l="l" t="t" r="r" b="b"/>
            <a:pathLst>
              <a:path w="55879" h="1270">
                <a:moveTo>
                  <a:pt x="55879" y="0"/>
                </a:moveTo>
                <a:lnTo>
                  <a:pt x="0" y="0"/>
                </a:lnTo>
                <a:lnTo>
                  <a:pt x="0" y="1269"/>
                </a:lnTo>
                <a:lnTo>
                  <a:pt x="55879" y="1269"/>
                </a:lnTo>
                <a:lnTo>
                  <a:pt x="55879" y="0"/>
                </a:lnTo>
                <a:close/>
              </a:path>
            </a:pathLst>
          </a:custGeom>
          <a:solidFill>
            <a:srgbClr val="226A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3" name="object 143"/>
          <p:cNvSpPr/>
          <p:nvPr/>
        </p:nvSpPr>
        <p:spPr>
          <a:xfrm>
            <a:off x="6404610" y="5742623"/>
            <a:ext cx="41910" cy="1905"/>
          </a:xfrm>
          <a:custGeom>
            <a:avLst/>
            <a:gdLst/>
            <a:ahLst/>
            <a:cxnLst/>
            <a:rect l="l" t="t" r="r" b="b"/>
            <a:pathLst>
              <a:path w="55879" h="2540">
                <a:moveTo>
                  <a:pt x="55879" y="0"/>
                </a:moveTo>
                <a:lnTo>
                  <a:pt x="0" y="0"/>
                </a:lnTo>
                <a:lnTo>
                  <a:pt x="0" y="2540"/>
                </a:lnTo>
                <a:lnTo>
                  <a:pt x="55879" y="2540"/>
                </a:lnTo>
                <a:lnTo>
                  <a:pt x="55879" y="0"/>
                </a:lnTo>
                <a:close/>
              </a:path>
            </a:pathLst>
          </a:custGeom>
          <a:solidFill>
            <a:srgbClr val="226A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4" name="object 144"/>
          <p:cNvSpPr/>
          <p:nvPr/>
        </p:nvSpPr>
        <p:spPr>
          <a:xfrm>
            <a:off x="6404610" y="5740717"/>
            <a:ext cx="41910" cy="953"/>
          </a:xfrm>
          <a:custGeom>
            <a:avLst/>
            <a:gdLst/>
            <a:ahLst/>
            <a:cxnLst/>
            <a:rect l="l" t="t" r="r" b="b"/>
            <a:pathLst>
              <a:path w="55879" h="1270">
                <a:moveTo>
                  <a:pt x="55879" y="0"/>
                </a:moveTo>
                <a:lnTo>
                  <a:pt x="0" y="0"/>
                </a:lnTo>
                <a:lnTo>
                  <a:pt x="0" y="1269"/>
                </a:lnTo>
                <a:lnTo>
                  <a:pt x="55879" y="1269"/>
                </a:lnTo>
                <a:lnTo>
                  <a:pt x="55879" y="0"/>
                </a:lnTo>
                <a:close/>
              </a:path>
            </a:pathLst>
          </a:custGeom>
          <a:solidFill>
            <a:srgbClr val="226A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5" name="object 145"/>
          <p:cNvSpPr/>
          <p:nvPr/>
        </p:nvSpPr>
        <p:spPr>
          <a:xfrm>
            <a:off x="6404610" y="5737860"/>
            <a:ext cx="41910" cy="1905"/>
          </a:xfrm>
          <a:custGeom>
            <a:avLst/>
            <a:gdLst/>
            <a:ahLst/>
            <a:cxnLst/>
            <a:rect l="l" t="t" r="r" b="b"/>
            <a:pathLst>
              <a:path w="55879" h="2540">
                <a:moveTo>
                  <a:pt x="55879" y="0"/>
                </a:moveTo>
                <a:lnTo>
                  <a:pt x="0" y="0"/>
                </a:lnTo>
                <a:lnTo>
                  <a:pt x="0" y="2540"/>
                </a:lnTo>
                <a:lnTo>
                  <a:pt x="55879" y="2540"/>
                </a:lnTo>
                <a:lnTo>
                  <a:pt x="55879" y="0"/>
                </a:lnTo>
                <a:close/>
              </a:path>
            </a:pathLst>
          </a:custGeom>
          <a:solidFill>
            <a:srgbClr val="226A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6" name="object 146"/>
          <p:cNvSpPr/>
          <p:nvPr/>
        </p:nvSpPr>
        <p:spPr>
          <a:xfrm>
            <a:off x="6404610" y="5735955"/>
            <a:ext cx="41910" cy="953"/>
          </a:xfrm>
          <a:custGeom>
            <a:avLst/>
            <a:gdLst/>
            <a:ahLst/>
            <a:cxnLst/>
            <a:rect l="l" t="t" r="r" b="b"/>
            <a:pathLst>
              <a:path w="55879" h="1270">
                <a:moveTo>
                  <a:pt x="55879" y="0"/>
                </a:moveTo>
                <a:lnTo>
                  <a:pt x="0" y="0"/>
                </a:lnTo>
                <a:lnTo>
                  <a:pt x="0" y="1269"/>
                </a:lnTo>
                <a:lnTo>
                  <a:pt x="55879" y="1269"/>
                </a:lnTo>
                <a:lnTo>
                  <a:pt x="55879" y="0"/>
                </a:lnTo>
                <a:close/>
              </a:path>
            </a:pathLst>
          </a:custGeom>
          <a:solidFill>
            <a:srgbClr val="226A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7" name="object 147"/>
          <p:cNvSpPr/>
          <p:nvPr/>
        </p:nvSpPr>
        <p:spPr>
          <a:xfrm>
            <a:off x="6404610" y="5733097"/>
            <a:ext cx="41910" cy="1905"/>
          </a:xfrm>
          <a:custGeom>
            <a:avLst/>
            <a:gdLst/>
            <a:ahLst/>
            <a:cxnLst/>
            <a:rect l="l" t="t" r="r" b="b"/>
            <a:pathLst>
              <a:path w="55879" h="2540">
                <a:moveTo>
                  <a:pt x="55879" y="0"/>
                </a:moveTo>
                <a:lnTo>
                  <a:pt x="0" y="0"/>
                </a:lnTo>
                <a:lnTo>
                  <a:pt x="0" y="2540"/>
                </a:lnTo>
                <a:lnTo>
                  <a:pt x="55879" y="2540"/>
                </a:lnTo>
                <a:lnTo>
                  <a:pt x="55879" y="0"/>
                </a:lnTo>
                <a:close/>
              </a:path>
            </a:pathLst>
          </a:custGeom>
          <a:solidFill>
            <a:srgbClr val="226A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8" name="object 148"/>
          <p:cNvSpPr/>
          <p:nvPr/>
        </p:nvSpPr>
        <p:spPr>
          <a:xfrm>
            <a:off x="6404610" y="5731192"/>
            <a:ext cx="41910" cy="953"/>
          </a:xfrm>
          <a:custGeom>
            <a:avLst/>
            <a:gdLst/>
            <a:ahLst/>
            <a:cxnLst/>
            <a:rect l="l" t="t" r="r" b="b"/>
            <a:pathLst>
              <a:path w="55879" h="1270">
                <a:moveTo>
                  <a:pt x="55879" y="0"/>
                </a:moveTo>
                <a:lnTo>
                  <a:pt x="0" y="0"/>
                </a:lnTo>
                <a:lnTo>
                  <a:pt x="0" y="1270"/>
                </a:lnTo>
                <a:lnTo>
                  <a:pt x="55879" y="1270"/>
                </a:lnTo>
                <a:lnTo>
                  <a:pt x="55879" y="0"/>
                </a:lnTo>
                <a:close/>
              </a:path>
            </a:pathLst>
          </a:custGeom>
          <a:solidFill>
            <a:srgbClr val="226A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9" name="object 149"/>
          <p:cNvSpPr/>
          <p:nvPr/>
        </p:nvSpPr>
        <p:spPr>
          <a:xfrm>
            <a:off x="6404610" y="5726430"/>
            <a:ext cx="41910" cy="3810"/>
          </a:xfrm>
          <a:custGeom>
            <a:avLst/>
            <a:gdLst/>
            <a:ahLst/>
            <a:cxnLst/>
            <a:rect l="l" t="t" r="r" b="b"/>
            <a:pathLst>
              <a:path w="55879" h="5079">
                <a:moveTo>
                  <a:pt x="55879" y="0"/>
                </a:moveTo>
                <a:lnTo>
                  <a:pt x="0" y="0"/>
                </a:lnTo>
                <a:lnTo>
                  <a:pt x="0" y="5080"/>
                </a:lnTo>
                <a:lnTo>
                  <a:pt x="55879" y="5080"/>
                </a:lnTo>
                <a:lnTo>
                  <a:pt x="55879" y="0"/>
                </a:lnTo>
                <a:close/>
              </a:path>
            </a:pathLst>
          </a:custGeom>
          <a:solidFill>
            <a:srgbClr val="226A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0" name="object 150"/>
          <p:cNvSpPr/>
          <p:nvPr/>
        </p:nvSpPr>
        <p:spPr>
          <a:xfrm>
            <a:off x="6404610" y="5721668"/>
            <a:ext cx="41910" cy="3810"/>
          </a:xfrm>
          <a:custGeom>
            <a:avLst/>
            <a:gdLst/>
            <a:ahLst/>
            <a:cxnLst/>
            <a:rect l="l" t="t" r="r" b="b"/>
            <a:pathLst>
              <a:path w="55879" h="5079">
                <a:moveTo>
                  <a:pt x="55879" y="0"/>
                </a:moveTo>
                <a:lnTo>
                  <a:pt x="0" y="0"/>
                </a:lnTo>
                <a:lnTo>
                  <a:pt x="0" y="5080"/>
                </a:lnTo>
                <a:lnTo>
                  <a:pt x="55879" y="5080"/>
                </a:lnTo>
                <a:lnTo>
                  <a:pt x="55879" y="0"/>
                </a:lnTo>
                <a:close/>
              </a:path>
            </a:pathLst>
          </a:custGeom>
          <a:solidFill>
            <a:srgbClr val="226A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1" name="object 151"/>
          <p:cNvSpPr/>
          <p:nvPr/>
        </p:nvSpPr>
        <p:spPr>
          <a:xfrm>
            <a:off x="6404610" y="5716905"/>
            <a:ext cx="41910" cy="3810"/>
          </a:xfrm>
          <a:custGeom>
            <a:avLst/>
            <a:gdLst/>
            <a:ahLst/>
            <a:cxnLst/>
            <a:rect l="l" t="t" r="r" b="b"/>
            <a:pathLst>
              <a:path w="55879" h="5079">
                <a:moveTo>
                  <a:pt x="55879" y="0"/>
                </a:moveTo>
                <a:lnTo>
                  <a:pt x="0" y="0"/>
                </a:lnTo>
                <a:lnTo>
                  <a:pt x="0" y="5080"/>
                </a:lnTo>
                <a:lnTo>
                  <a:pt x="55879" y="5080"/>
                </a:lnTo>
                <a:lnTo>
                  <a:pt x="55879" y="0"/>
                </a:lnTo>
                <a:close/>
              </a:path>
            </a:pathLst>
          </a:custGeom>
          <a:solidFill>
            <a:srgbClr val="226A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2" name="object 152"/>
          <p:cNvSpPr/>
          <p:nvPr/>
        </p:nvSpPr>
        <p:spPr>
          <a:xfrm>
            <a:off x="6404610" y="5712143"/>
            <a:ext cx="41910" cy="3810"/>
          </a:xfrm>
          <a:custGeom>
            <a:avLst/>
            <a:gdLst/>
            <a:ahLst/>
            <a:cxnLst/>
            <a:rect l="l" t="t" r="r" b="b"/>
            <a:pathLst>
              <a:path w="55879" h="5079">
                <a:moveTo>
                  <a:pt x="55879" y="0"/>
                </a:moveTo>
                <a:lnTo>
                  <a:pt x="0" y="0"/>
                </a:lnTo>
                <a:lnTo>
                  <a:pt x="0" y="5080"/>
                </a:lnTo>
                <a:lnTo>
                  <a:pt x="55879" y="5080"/>
                </a:lnTo>
                <a:lnTo>
                  <a:pt x="55879" y="0"/>
                </a:lnTo>
                <a:close/>
              </a:path>
            </a:pathLst>
          </a:custGeom>
          <a:solidFill>
            <a:srgbClr val="226A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3" name="object 153"/>
          <p:cNvSpPr/>
          <p:nvPr/>
        </p:nvSpPr>
        <p:spPr>
          <a:xfrm>
            <a:off x="6404610" y="5707380"/>
            <a:ext cx="41910" cy="3810"/>
          </a:xfrm>
          <a:custGeom>
            <a:avLst/>
            <a:gdLst/>
            <a:ahLst/>
            <a:cxnLst/>
            <a:rect l="l" t="t" r="r" b="b"/>
            <a:pathLst>
              <a:path w="55879" h="5079">
                <a:moveTo>
                  <a:pt x="55879" y="0"/>
                </a:moveTo>
                <a:lnTo>
                  <a:pt x="0" y="0"/>
                </a:lnTo>
                <a:lnTo>
                  <a:pt x="0" y="5080"/>
                </a:lnTo>
                <a:lnTo>
                  <a:pt x="55879" y="5080"/>
                </a:lnTo>
                <a:lnTo>
                  <a:pt x="55879" y="0"/>
                </a:lnTo>
                <a:close/>
              </a:path>
            </a:pathLst>
          </a:custGeom>
          <a:solidFill>
            <a:srgbClr val="226A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4" name="object 154"/>
          <p:cNvSpPr/>
          <p:nvPr/>
        </p:nvSpPr>
        <p:spPr>
          <a:xfrm>
            <a:off x="6404610" y="5702618"/>
            <a:ext cx="41910" cy="3810"/>
          </a:xfrm>
          <a:custGeom>
            <a:avLst/>
            <a:gdLst/>
            <a:ahLst/>
            <a:cxnLst/>
            <a:rect l="l" t="t" r="r" b="b"/>
            <a:pathLst>
              <a:path w="55879" h="5079">
                <a:moveTo>
                  <a:pt x="55879" y="0"/>
                </a:moveTo>
                <a:lnTo>
                  <a:pt x="0" y="0"/>
                </a:lnTo>
                <a:lnTo>
                  <a:pt x="0" y="5080"/>
                </a:lnTo>
                <a:lnTo>
                  <a:pt x="55879" y="5080"/>
                </a:lnTo>
                <a:lnTo>
                  <a:pt x="55879" y="0"/>
                </a:lnTo>
                <a:close/>
              </a:path>
            </a:pathLst>
          </a:custGeom>
          <a:solidFill>
            <a:srgbClr val="226A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5" name="object 155"/>
          <p:cNvSpPr/>
          <p:nvPr/>
        </p:nvSpPr>
        <p:spPr>
          <a:xfrm>
            <a:off x="6404610" y="5697855"/>
            <a:ext cx="41910" cy="3810"/>
          </a:xfrm>
          <a:custGeom>
            <a:avLst/>
            <a:gdLst/>
            <a:ahLst/>
            <a:cxnLst/>
            <a:rect l="l" t="t" r="r" b="b"/>
            <a:pathLst>
              <a:path w="55879" h="5079">
                <a:moveTo>
                  <a:pt x="55879" y="0"/>
                </a:moveTo>
                <a:lnTo>
                  <a:pt x="0" y="0"/>
                </a:lnTo>
                <a:lnTo>
                  <a:pt x="0" y="5080"/>
                </a:lnTo>
                <a:lnTo>
                  <a:pt x="55879" y="5080"/>
                </a:lnTo>
                <a:lnTo>
                  <a:pt x="55879" y="0"/>
                </a:lnTo>
                <a:close/>
              </a:path>
            </a:pathLst>
          </a:custGeom>
          <a:solidFill>
            <a:srgbClr val="226A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6" name="object 156"/>
          <p:cNvSpPr/>
          <p:nvPr/>
        </p:nvSpPr>
        <p:spPr>
          <a:xfrm>
            <a:off x="6404610" y="5694044"/>
            <a:ext cx="41910" cy="2858"/>
          </a:xfrm>
          <a:custGeom>
            <a:avLst/>
            <a:gdLst/>
            <a:ahLst/>
            <a:cxnLst/>
            <a:rect l="l" t="t" r="r" b="b"/>
            <a:pathLst>
              <a:path w="55879" h="3810">
                <a:moveTo>
                  <a:pt x="55879" y="0"/>
                </a:moveTo>
                <a:lnTo>
                  <a:pt x="0" y="0"/>
                </a:lnTo>
                <a:lnTo>
                  <a:pt x="0" y="3809"/>
                </a:lnTo>
                <a:lnTo>
                  <a:pt x="55879" y="3809"/>
                </a:lnTo>
                <a:lnTo>
                  <a:pt x="55879" y="0"/>
                </a:lnTo>
                <a:close/>
              </a:path>
            </a:pathLst>
          </a:custGeom>
          <a:solidFill>
            <a:srgbClr val="226A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7" name="object 157"/>
          <p:cNvSpPr/>
          <p:nvPr/>
        </p:nvSpPr>
        <p:spPr>
          <a:xfrm>
            <a:off x="6404610" y="5689282"/>
            <a:ext cx="41910" cy="3810"/>
          </a:xfrm>
          <a:custGeom>
            <a:avLst/>
            <a:gdLst/>
            <a:ahLst/>
            <a:cxnLst/>
            <a:rect l="l" t="t" r="r" b="b"/>
            <a:pathLst>
              <a:path w="55879" h="5079">
                <a:moveTo>
                  <a:pt x="55879" y="0"/>
                </a:moveTo>
                <a:lnTo>
                  <a:pt x="0" y="0"/>
                </a:lnTo>
                <a:lnTo>
                  <a:pt x="0" y="5079"/>
                </a:lnTo>
                <a:lnTo>
                  <a:pt x="55879" y="5079"/>
                </a:lnTo>
                <a:lnTo>
                  <a:pt x="55879" y="0"/>
                </a:lnTo>
                <a:close/>
              </a:path>
            </a:pathLst>
          </a:custGeom>
          <a:solidFill>
            <a:srgbClr val="226A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8" name="object 158"/>
          <p:cNvSpPr/>
          <p:nvPr/>
        </p:nvSpPr>
        <p:spPr>
          <a:xfrm>
            <a:off x="6404610" y="5684519"/>
            <a:ext cx="41910" cy="3810"/>
          </a:xfrm>
          <a:custGeom>
            <a:avLst/>
            <a:gdLst/>
            <a:ahLst/>
            <a:cxnLst/>
            <a:rect l="l" t="t" r="r" b="b"/>
            <a:pathLst>
              <a:path w="55879" h="5079">
                <a:moveTo>
                  <a:pt x="55879" y="0"/>
                </a:moveTo>
                <a:lnTo>
                  <a:pt x="0" y="0"/>
                </a:lnTo>
                <a:lnTo>
                  <a:pt x="0" y="5079"/>
                </a:lnTo>
                <a:lnTo>
                  <a:pt x="55879" y="5079"/>
                </a:lnTo>
                <a:lnTo>
                  <a:pt x="55879" y="0"/>
                </a:lnTo>
                <a:close/>
              </a:path>
            </a:pathLst>
          </a:custGeom>
          <a:solidFill>
            <a:srgbClr val="226A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9" name="object 159"/>
          <p:cNvSpPr/>
          <p:nvPr/>
        </p:nvSpPr>
        <p:spPr>
          <a:xfrm>
            <a:off x="6404610" y="5679757"/>
            <a:ext cx="41910" cy="3810"/>
          </a:xfrm>
          <a:custGeom>
            <a:avLst/>
            <a:gdLst/>
            <a:ahLst/>
            <a:cxnLst/>
            <a:rect l="l" t="t" r="r" b="b"/>
            <a:pathLst>
              <a:path w="55879" h="5079">
                <a:moveTo>
                  <a:pt x="55879" y="0"/>
                </a:moveTo>
                <a:lnTo>
                  <a:pt x="0" y="0"/>
                </a:lnTo>
                <a:lnTo>
                  <a:pt x="0" y="5079"/>
                </a:lnTo>
                <a:lnTo>
                  <a:pt x="55879" y="5079"/>
                </a:lnTo>
                <a:lnTo>
                  <a:pt x="55879" y="0"/>
                </a:lnTo>
                <a:close/>
              </a:path>
            </a:pathLst>
          </a:custGeom>
          <a:solidFill>
            <a:srgbClr val="226A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0" name="object 160"/>
          <p:cNvSpPr/>
          <p:nvPr/>
        </p:nvSpPr>
        <p:spPr>
          <a:xfrm>
            <a:off x="6404610" y="5674994"/>
            <a:ext cx="41910" cy="3810"/>
          </a:xfrm>
          <a:custGeom>
            <a:avLst/>
            <a:gdLst/>
            <a:ahLst/>
            <a:cxnLst/>
            <a:rect l="l" t="t" r="r" b="b"/>
            <a:pathLst>
              <a:path w="55879" h="5079">
                <a:moveTo>
                  <a:pt x="55879" y="0"/>
                </a:moveTo>
                <a:lnTo>
                  <a:pt x="0" y="0"/>
                </a:lnTo>
                <a:lnTo>
                  <a:pt x="0" y="5079"/>
                </a:lnTo>
                <a:lnTo>
                  <a:pt x="55879" y="5079"/>
                </a:lnTo>
                <a:lnTo>
                  <a:pt x="55879" y="0"/>
                </a:lnTo>
                <a:close/>
              </a:path>
            </a:pathLst>
          </a:custGeom>
          <a:solidFill>
            <a:srgbClr val="226A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1" name="object 161"/>
          <p:cNvSpPr/>
          <p:nvPr/>
        </p:nvSpPr>
        <p:spPr>
          <a:xfrm>
            <a:off x="6404610" y="5670232"/>
            <a:ext cx="41910" cy="3810"/>
          </a:xfrm>
          <a:custGeom>
            <a:avLst/>
            <a:gdLst/>
            <a:ahLst/>
            <a:cxnLst/>
            <a:rect l="l" t="t" r="r" b="b"/>
            <a:pathLst>
              <a:path w="55879" h="5079">
                <a:moveTo>
                  <a:pt x="55879" y="0"/>
                </a:moveTo>
                <a:lnTo>
                  <a:pt x="0" y="0"/>
                </a:lnTo>
                <a:lnTo>
                  <a:pt x="0" y="5079"/>
                </a:lnTo>
                <a:lnTo>
                  <a:pt x="55879" y="5079"/>
                </a:lnTo>
                <a:lnTo>
                  <a:pt x="55879" y="0"/>
                </a:lnTo>
                <a:close/>
              </a:path>
            </a:pathLst>
          </a:custGeom>
          <a:solidFill>
            <a:srgbClr val="226A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2" name="object 162"/>
          <p:cNvSpPr/>
          <p:nvPr/>
        </p:nvSpPr>
        <p:spPr>
          <a:xfrm>
            <a:off x="6404610" y="5665469"/>
            <a:ext cx="41910" cy="3810"/>
          </a:xfrm>
          <a:custGeom>
            <a:avLst/>
            <a:gdLst/>
            <a:ahLst/>
            <a:cxnLst/>
            <a:rect l="l" t="t" r="r" b="b"/>
            <a:pathLst>
              <a:path w="55879" h="5079">
                <a:moveTo>
                  <a:pt x="55879" y="0"/>
                </a:moveTo>
                <a:lnTo>
                  <a:pt x="0" y="0"/>
                </a:lnTo>
                <a:lnTo>
                  <a:pt x="0" y="5079"/>
                </a:lnTo>
                <a:lnTo>
                  <a:pt x="55879" y="5079"/>
                </a:lnTo>
                <a:lnTo>
                  <a:pt x="55879" y="0"/>
                </a:lnTo>
                <a:close/>
              </a:path>
            </a:pathLst>
          </a:custGeom>
          <a:solidFill>
            <a:srgbClr val="226A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3" name="object 163"/>
          <p:cNvSpPr/>
          <p:nvPr/>
        </p:nvSpPr>
        <p:spPr>
          <a:xfrm>
            <a:off x="6404610" y="5660707"/>
            <a:ext cx="41910" cy="3810"/>
          </a:xfrm>
          <a:custGeom>
            <a:avLst/>
            <a:gdLst/>
            <a:ahLst/>
            <a:cxnLst/>
            <a:rect l="l" t="t" r="r" b="b"/>
            <a:pathLst>
              <a:path w="55879" h="5079">
                <a:moveTo>
                  <a:pt x="55879" y="0"/>
                </a:moveTo>
                <a:lnTo>
                  <a:pt x="0" y="0"/>
                </a:lnTo>
                <a:lnTo>
                  <a:pt x="0" y="5079"/>
                </a:lnTo>
                <a:lnTo>
                  <a:pt x="55879" y="5079"/>
                </a:lnTo>
                <a:lnTo>
                  <a:pt x="55879" y="0"/>
                </a:lnTo>
                <a:close/>
              </a:path>
            </a:pathLst>
          </a:custGeom>
          <a:solidFill>
            <a:srgbClr val="226A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4" name="object 164"/>
          <p:cNvSpPr/>
          <p:nvPr/>
        </p:nvSpPr>
        <p:spPr>
          <a:xfrm>
            <a:off x="6404610" y="5655944"/>
            <a:ext cx="41910" cy="3810"/>
          </a:xfrm>
          <a:custGeom>
            <a:avLst/>
            <a:gdLst/>
            <a:ahLst/>
            <a:cxnLst/>
            <a:rect l="l" t="t" r="r" b="b"/>
            <a:pathLst>
              <a:path w="55879" h="5079">
                <a:moveTo>
                  <a:pt x="55879" y="0"/>
                </a:moveTo>
                <a:lnTo>
                  <a:pt x="0" y="0"/>
                </a:lnTo>
                <a:lnTo>
                  <a:pt x="0" y="5079"/>
                </a:lnTo>
                <a:lnTo>
                  <a:pt x="55879" y="5079"/>
                </a:lnTo>
                <a:lnTo>
                  <a:pt x="55879" y="0"/>
                </a:lnTo>
                <a:close/>
              </a:path>
            </a:pathLst>
          </a:custGeom>
          <a:solidFill>
            <a:srgbClr val="226A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5" name="object 165"/>
          <p:cNvSpPr/>
          <p:nvPr/>
        </p:nvSpPr>
        <p:spPr>
          <a:xfrm>
            <a:off x="6404610" y="5651182"/>
            <a:ext cx="41910" cy="3810"/>
          </a:xfrm>
          <a:custGeom>
            <a:avLst/>
            <a:gdLst/>
            <a:ahLst/>
            <a:cxnLst/>
            <a:rect l="l" t="t" r="r" b="b"/>
            <a:pathLst>
              <a:path w="55879" h="5079">
                <a:moveTo>
                  <a:pt x="55879" y="0"/>
                </a:moveTo>
                <a:lnTo>
                  <a:pt x="0" y="0"/>
                </a:lnTo>
                <a:lnTo>
                  <a:pt x="0" y="5079"/>
                </a:lnTo>
                <a:lnTo>
                  <a:pt x="55879" y="5079"/>
                </a:lnTo>
                <a:lnTo>
                  <a:pt x="55879" y="0"/>
                </a:lnTo>
                <a:close/>
              </a:path>
            </a:pathLst>
          </a:custGeom>
          <a:solidFill>
            <a:srgbClr val="226A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6" name="object 166"/>
          <p:cNvSpPr/>
          <p:nvPr/>
        </p:nvSpPr>
        <p:spPr>
          <a:xfrm>
            <a:off x="6404610" y="5646419"/>
            <a:ext cx="41910" cy="3810"/>
          </a:xfrm>
          <a:custGeom>
            <a:avLst/>
            <a:gdLst/>
            <a:ahLst/>
            <a:cxnLst/>
            <a:rect l="l" t="t" r="r" b="b"/>
            <a:pathLst>
              <a:path w="55879" h="5079">
                <a:moveTo>
                  <a:pt x="55879" y="0"/>
                </a:moveTo>
                <a:lnTo>
                  <a:pt x="0" y="0"/>
                </a:lnTo>
                <a:lnTo>
                  <a:pt x="0" y="5079"/>
                </a:lnTo>
                <a:lnTo>
                  <a:pt x="55879" y="5079"/>
                </a:lnTo>
                <a:lnTo>
                  <a:pt x="55879" y="0"/>
                </a:lnTo>
                <a:close/>
              </a:path>
            </a:pathLst>
          </a:custGeom>
          <a:solidFill>
            <a:srgbClr val="226A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7" name="object 167"/>
          <p:cNvSpPr/>
          <p:nvPr/>
        </p:nvSpPr>
        <p:spPr>
          <a:xfrm>
            <a:off x="6404610" y="5641657"/>
            <a:ext cx="41910" cy="3810"/>
          </a:xfrm>
          <a:custGeom>
            <a:avLst/>
            <a:gdLst/>
            <a:ahLst/>
            <a:cxnLst/>
            <a:rect l="l" t="t" r="r" b="b"/>
            <a:pathLst>
              <a:path w="55879" h="5079">
                <a:moveTo>
                  <a:pt x="55879" y="0"/>
                </a:moveTo>
                <a:lnTo>
                  <a:pt x="0" y="0"/>
                </a:lnTo>
                <a:lnTo>
                  <a:pt x="0" y="5079"/>
                </a:lnTo>
                <a:lnTo>
                  <a:pt x="55879" y="5079"/>
                </a:lnTo>
                <a:lnTo>
                  <a:pt x="55879" y="0"/>
                </a:lnTo>
                <a:close/>
              </a:path>
            </a:pathLst>
          </a:custGeom>
          <a:solidFill>
            <a:srgbClr val="226A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8" name="object 168"/>
          <p:cNvSpPr/>
          <p:nvPr/>
        </p:nvSpPr>
        <p:spPr>
          <a:xfrm>
            <a:off x="6404610" y="5637847"/>
            <a:ext cx="41910" cy="2858"/>
          </a:xfrm>
          <a:custGeom>
            <a:avLst/>
            <a:gdLst/>
            <a:ahLst/>
            <a:cxnLst/>
            <a:rect l="l" t="t" r="r" b="b"/>
            <a:pathLst>
              <a:path w="55879" h="3810">
                <a:moveTo>
                  <a:pt x="55879" y="0"/>
                </a:moveTo>
                <a:lnTo>
                  <a:pt x="0" y="0"/>
                </a:lnTo>
                <a:lnTo>
                  <a:pt x="0" y="3810"/>
                </a:lnTo>
                <a:lnTo>
                  <a:pt x="55879" y="3810"/>
                </a:lnTo>
                <a:lnTo>
                  <a:pt x="55879" y="0"/>
                </a:lnTo>
                <a:close/>
              </a:path>
            </a:pathLst>
          </a:custGeom>
          <a:solidFill>
            <a:srgbClr val="226A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9" name="object 169"/>
          <p:cNvSpPr/>
          <p:nvPr/>
        </p:nvSpPr>
        <p:spPr>
          <a:xfrm>
            <a:off x="6363652" y="5637847"/>
            <a:ext cx="40958" cy="202883"/>
          </a:xfrm>
          <a:custGeom>
            <a:avLst/>
            <a:gdLst/>
            <a:ahLst/>
            <a:cxnLst/>
            <a:rect l="l" t="t" r="r" b="b"/>
            <a:pathLst>
              <a:path w="54609" h="270509">
                <a:moveTo>
                  <a:pt x="24129" y="269240"/>
                </a:moveTo>
                <a:lnTo>
                  <a:pt x="11429" y="269240"/>
                </a:lnTo>
                <a:lnTo>
                  <a:pt x="11429" y="270510"/>
                </a:lnTo>
                <a:lnTo>
                  <a:pt x="24129" y="270510"/>
                </a:lnTo>
                <a:lnTo>
                  <a:pt x="24129" y="269240"/>
                </a:lnTo>
                <a:close/>
              </a:path>
              <a:path w="54609" h="270509">
                <a:moveTo>
                  <a:pt x="36829" y="266700"/>
                </a:moveTo>
                <a:lnTo>
                  <a:pt x="0" y="266700"/>
                </a:lnTo>
                <a:lnTo>
                  <a:pt x="0" y="269240"/>
                </a:lnTo>
                <a:lnTo>
                  <a:pt x="36829" y="269240"/>
                </a:lnTo>
                <a:lnTo>
                  <a:pt x="36829" y="266700"/>
                </a:lnTo>
                <a:close/>
              </a:path>
              <a:path w="54609" h="270509">
                <a:moveTo>
                  <a:pt x="54609" y="264160"/>
                </a:moveTo>
                <a:lnTo>
                  <a:pt x="0" y="264160"/>
                </a:lnTo>
                <a:lnTo>
                  <a:pt x="0" y="265430"/>
                </a:lnTo>
                <a:lnTo>
                  <a:pt x="49529" y="265430"/>
                </a:lnTo>
                <a:lnTo>
                  <a:pt x="49529" y="266700"/>
                </a:lnTo>
                <a:lnTo>
                  <a:pt x="54609" y="266700"/>
                </a:lnTo>
                <a:lnTo>
                  <a:pt x="54609" y="264160"/>
                </a:lnTo>
                <a:close/>
              </a:path>
              <a:path w="54609" h="270509">
                <a:moveTo>
                  <a:pt x="54609" y="260350"/>
                </a:moveTo>
                <a:lnTo>
                  <a:pt x="0" y="260350"/>
                </a:lnTo>
                <a:lnTo>
                  <a:pt x="0" y="262890"/>
                </a:lnTo>
                <a:lnTo>
                  <a:pt x="54609" y="262890"/>
                </a:lnTo>
                <a:lnTo>
                  <a:pt x="54609" y="260350"/>
                </a:lnTo>
                <a:close/>
              </a:path>
              <a:path w="54609" h="270509">
                <a:moveTo>
                  <a:pt x="54609" y="257810"/>
                </a:moveTo>
                <a:lnTo>
                  <a:pt x="0" y="257810"/>
                </a:lnTo>
                <a:lnTo>
                  <a:pt x="0" y="259080"/>
                </a:lnTo>
                <a:lnTo>
                  <a:pt x="54609" y="259080"/>
                </a:lnTo>
                <a:lnTo>
                  <a:pt x="54609" y="257810"/>
                </a:lnTo>
                <a:close/>
              </a:path>
              <a:path w="54609" h="270509">
                <a:moveTo>
                  <a:pt x="54609" y="254000"/>
                </a:moveTo>
                <a:lnTo>
                  <a:pt x="0" y="254000"/>
                </a:lnTo>
                <a:lnTo>
                  <a:pt x="0" y="256540"/>
                </a:lnTo>
                <a:lnTo>
                  <a:pt x="54609" y="256540"/>
                </a:lnTo>
                <a:lnTo>
                  <a:pt x="54609" y="254000"/>
                </a:lnTo>
                <a:close/>
              </a:path>
              <a:path w="54609" h="270509">
                <a:moveTo>
                  <a:pt x="54609" y="251460"/>
                </a:moveTo>
                <a:lnTo>
                  <a:pt x="0" y="251460"/>
                </a:lnTo>
                <a:lnTo>
                  <a:pt x="0" y="252730"/>
                </a:lnTo>
                <a:lnTo>
                  <a:pt x="54609" y="252730"/>
                </a:lnTo>
                <a:lnTo>
                  <a:pt x="54609" y="251460"/>
                </a:lnTo>
                <a:close/>
              </a:path>
              <a:path w="54609" h="270509">
                <a:moveTo>
                  <a:pt x="54609" y="247650"/>
                </a:moveTo>
                <a:lnTo>
                  <a:pt x="0" y="247650"/>
                </a:lnTo>
                <a:lnTo>
                  <a:pt x="0" y="250190"/>
                </a:lnTo>
                <a:lnTo>
                  <a:pt x="54609" y="250190"/>
                </a:lnTo>
                <a:lnTo>
                  <a:pt x="54609" y="247650"/>
                </a:lnTo>
                <a:close/>
              </a:path>
              <a:path w="54609" h="270509">
                <a:moveTo>
                  <a:pt x="54609" y="245110"/>
                </a:moveTo>
                <a:lnTo>
                  <a:pt x="0" y="245110"/>
                </a:lnTo>
                <a:lnTo>
                  <a:pt x="0" y="246380"/>
                </a:lnTo>
                <a:lnTo>
                  <a:pt x="54609" y="246380"/>
                </a:lnTo>
                <a:lnTo>
                  <a:pt x="54609" y="245110"/>
                </a:lnTo>
                <a:close/>
              </a:path>
              <a:path w="54609" h="270509">
                <a:moveTo>
                  <a:pt x="54609" y="241300"/>
                </a:moveTo>
                <a:lnTo>
                  <a:pt x="0" y="241300"/>
                </a:lnTo>
                <a:lnTo>
                  <a:pt x="0" y="243840"/>
                </a:lnTo>
                <a:lnTo>
                  <a:pt x="54609" y="243840"/>
                </a:lnTo>
                <a:lnTo>
                  <a:pt x="54609" y="241300"/>
                </a:lnTo>
                <a:close/>
              </a:path>
              <a:path w="54609" h="270509">
                <a:moveTo>
                  <a:pt x="54609" y="238760"/>
                </a:moveTo>
                <a:lnTo>
                  <a:pt x="0" y="238760"/>
                </a:lnTo>
                <a:lnTo>
                  <a:pt x="0" y="240030"/>
                </a:lnTo>
                <a:lnTo>
                  <a:pt x="54609" y="240030"/>
                </a:lnTo>
                <a:lnTo>
                  <a:pt x="54609" y="238760"/>
                </a:lnTo>
                <a:close/>
              </a:path>
              <a:path w="54609" h="270509">
                <a:moveTo>
                  <a:pt x="54609" y="234950"/>
                </a:moveTo>
                <a:lnTo>
                  <a:pt x="0" y="234950"/>
                </a:lnTo>
                <a:lnTo>
                  <a:pt x="0" y="237490"/>
                </a:lnTo>
                <a:lnTo>
                  <a:pt x="54609" y="237490"/>
                </a:lnTo>
                <a:lnTo>
                  <a:pt x="54609" y="234950"/>
                </a:lnTo>
                <a:close/>
              </a:path>
              <a:path w="54609" h="270509">
                <a:moveTo>
                  <a:pt x="54609" y="232410"/>
                </a:moveTo>
                <a:lnTo>
                  <a:pt x="0" y="232410"/>
                </a:lnTo>
                <a:lnTo>
                  <a:pt x="0" y="233680"/>
                </a:lnTo>
                <a:lnTo>
                  <a:pt x="54609" y="233680"/>
                </a:lnTo>
                <a:lnTo>
                  <a:pt x="54609" y="232410"/>
                </a:lnTo>
                <a:close/>
              </a:path>
              <a:path w="54609" h="270509">
                <a:moveTo>
                  <a:pt x="54609" y="228600"/>
                </a:moveTo>
                <a:lnTo>
                  <a:pt x="0" y="228600"/>
                </a:lnTo>
                <a:lnTo>
                  <a:pt x="0" y="231140"/>
                </a:lnTo>
                <a:lnTo>
                  <a:pt x="54609" y="231140"/>
                </a:lnTo>
                <a:lnTo>
                  <a:pt x="54609" y="228600"/>
                </a:lnTo>
                <a:close/>
              </a:path>
              <a:path w="54609" h="270509">
                <a:moveTo>
                  <a:pt x="54609" y="226060"/>
                </a:moveTo>
                <a:lnTo>
                  <a:pt x="0" y="226060"/>
                </a:lnTo>
                <a:lnTo>
                  <a:pt x="0" y="227330"/>
                </a:lnTo>
                <a:lnTo>
                  <a:pt x="54609" y="227330"/>
                </a:lnTo>
                <a:lnTo>
                  <a:pt x="54609" y="226060"/>
                </a:lnTo>
                <a:close/>
              </a:path>
              <a:path w="54609" h="270509">
                <a:moveTo>
                  <a:pt x="54609" y="222250"/>
                </a:moveTo>
                <a:lnTo>
                  <a:pt x="0" y="222250"/>
                </a:lnTo>
                <a:lnTo>
                  <a:pt x="0" y="224790"/>
                </a:lnTo>
                <a:lnTo>
                  <a:pt x="54609" y="224790"/>
                </a:lnTo>
                <a:lnTo>
                  <a:pt x="54609" y="222250"/>
                </a:lnTo>
                <a:close/>
              </a:path>
              <a:path w="54609" h="270509">
                <a:moveTo>
                  <a:pt x="54609" y="219710"/>
                </a:moveTo>
                <a:lnTo>
                  <a:pt x="0" y="219710"/>
                </a:lnTo>
                <a:lnTo>
                  <a:pt x="0" y="220980"/>
                </a:lnTo>
                <a:lnTo>
                  <a:pt x="54609" y="220980"/>
                </a:lnTo>
                <a:lnTo>
                  <a:pt x="54609" y="219710"/>
                </a:lnTo>
                <a:close/>
              </a:path>
              <a:path w="54609" h="270509">
                <a:moveTo>
                  <a:pt x="54609" y="215900"/>
                </a:moveTo>
                <a:lnTo>
                  <a:pt x="0" y="215900"/>
                </a:lnTo>
                <a:lnTo>
                  <a:pt x="0" y="218440"/>
                </a:lnTo>
                <a:lnTo>
                  <a:pt x="54609" y="218440"/>
                </a:lnTo>
                <a:lnTo>
                  <a:pt x="54609" y="215900"/>
                </a:lnTo>
                <a:close/>
              </a:path>
              <a:path w="54609" h="270509">
                <a:moveTo>
                  <a:pt x="54609" y="213360"/>
                </a:moveTo>
                <a:lnTo>
                  <a:pt x="0" y="213360"/>
                </a:lnTo>
                <a:lnTo>
                  <a:pt x="0" y="214630"/>
                </a:lnTo>
                <a:lnTo>
                  <a:pt x="54609" y="214630"/>
                </a:lnTo>
                <a:lnTo>
                  <a:pt x="54609" y="213360"/>
                </a:lnTo>
                <a:close/>
              </a:path>
              <a:path w="54609" h="270509">
                <a:moveTo>
                  <a:pt x="54609" y="209550"/>
                </a:moveTo>
                <a:lnTo>
                  <a:pt x="0" y="209550"/>
                </a:lnTo>
                <a:lnTo>
                  <a:pt x="0" y="212090"/>
                </a:lnTo>
                <a:lnTo>
                  <a:pt x="54609" y="212090"/>
                </a:lnTo>
                <a:lnTo>
                  <a:pt x="54609" y="209550"/>
                </a:lnTo>
                <a:close/>
              </a:path>
              <a:path w="54609" h="270509">
                <a:moveTo>
                  <a:pt x="54609" y="207010"/>
                </a:moveTo>
                <a:lnTo>
                  <a:pt x="0" y="207010"/>
                </a:lnTo>
                <a:lnTo>
                  <a:pt x="0" y="208280"/>
                </a:lnTo>
                <a:lnTo>
                  <a:pt x="54609" y="208280"/>
                </a:lnTo>
                <a:lnTo>
                  <a:pt x="54609" y="207010"/>
                </a:lnTo>
                <a:close/>
              </a:path>
              <a:path w="54609" h="270509">
                <a:moveTo>
                  <a:pt x="54609" y="203200"/>
                </a:moveTo>
                <a:lnTo>
                  <a:pt x="0" y="203200"/>
                </a:lnTo>
                <a:lnTo>
                  <a:pt x="0" y="205740"/>
                </a:lnTo>
                <a:lnTo>
                  <a:pt x="54609" y="205740"/>
                </a:lnTo>
                <a:lnTo>
                  <a:pt x="54609" y="203200"/>
                </a:lnTo>
                <a:close/>
              </a:path>
              <a:path w="54609" h="270509">
                <a:moveTo>
                  <a:pt x="54609" y="200660"/>
                </a:moveTo>
                <a:lnTo>
                  <a:pt x="0" y="200660"/>
                </a:lnTo>
                <a:lnTo>
                  <a:pt x="0" y="201930"/>
                </a:lnTo>
                <a:lnTo>
                  <a:pt x="54609" y="201930"/>
                </a:lnTo>
                <a:lnTo>
                  <a:pt x="54609" y="200660"/>
                </a:lnTo>
                <a:close/>
              </a:path>
              <a:path w="54609" h="270509">
                <a:moveTo>
                  <a:pt x="54609" y="196850"/>
                </a:moveTo>
                <a:lnTo>
                  <a:pt x="0" y="196850"/>
                </a:lnTo>
                <a:lnTo>
                  <a:pt x="0" y="199390"/>
                </a:lnTo>
                <a:lnTo>
                  <a:pt x="54609" y="199390"/>
                </a:lnTo>
                <a:lnTo>
                  <a:pt x="54609" y="196850"/>
                </a:lnTo>
                <a:close/>
              </a:path>
              <a:path w="54609" h="270509">
                <a:moveTo>
                  <a:pt x="54609" y="194310"/>
                </a:moveTo>
                <a:lnTo>
                  <a:pt x="0" y="194310"/>
                </a:lnTo>
                <a:lnTo>
                  <a:pt x="0" y="195580"/>
                </a:lnTo>
                <a:lnTo>
                  <a:pt x="54609" y="195580"/>
                </a:lnTo>
                <a:lnTo>
                  <a:pt x="54609" y="194310"/>
                </a:lnTo>
                <a:close/>
              </a:path>
              <a:path w="54609" h="270509">
                <a:moveTo>
                  <a:pt x="54609" y="190500"/>
                </a:moveTo>
                <a:lnTo>
                  <a:pt x="0" y="190500"/>
                </a:lnTo>
                <a:lnTo>
                  <a:pt x="0" y="193040"/>
                </a:lnTo>
                <a:lnTo>
                  <a:pt x="54609" y="193040"/>
                </a:lnTo>
                <a:lnTo>
                  <a:pt x="54609" y="190500"/>
                </a:lnTo>
                <a:close/>
              </a:path>
              <a:path w="54609" h="270509">
                <a:moveTo>
                  <a:pt x="54609" y="187960"/>
                </a:moveTo>
                <a:lnTo>
                  <a:pt x="0" y="187960"/>
                </a:lnTo>
                <a:lnTo>
                  <a:pt x="0" y="189230"/>
                </a:lnTo>
                <a:lnTo>
                  <a:pt x="54609" y="189230"/>
                </a:lnTo>
                <a:lnTo>
                  <a:pt x="54609" y="187960"/>
                </a:lnTo>
                <a:close/>
              </a:path>
              <a:path w="54609" h="270509">
                <a:moveTo>
                  <a:pt x="54609" y="184150"/>
                </a:moveTo>
                <a:lnTo>
                  <a:pt x="0" y="184150"/>
                </a:lnTo>
                <a:lnTo>
                  <a:pt x="0" y="186690"/>
                </a:lnTo>
                <a:lnTo>
                  <a:pt x="54609" y="186690"/>
                </a:lnTo>
                <a:lnTo>
                  <a:pt x="54609" y="184150"/>
                </a:lnTo>
                <a:close/>
              </a:path>
              <a:path w="54609" h="270509">
                <a:moveTo>
                  <a:pt x="54609" y="181610"/>
                </a:moveTo>
                <a:lnTo>
                  <a:pt x="0" y="181610"/>
                </a:lnTo>
                <a:lnTo>
                  <a:pt x="0" y="182880"/>
                </a:lnTo>
                <a:lnTo>
                  <a:pt x="54609" y="182880"/>
                </a:lnTo>
                <a:lnTo>
                  <a:pt x="54609" y="181610"/>
                </a:lnTo>
                <a:close/>
              </a:path>
              <a:path w="54609" h="270509">
                <a:moveTo>
                  <a:pt x="54609" y="177800"/>
                </a:moveTo>
                <a:lnTo>
                  <a:pt x="0" y="177800"/>
                </a:lnTo>
                <a:lnTo>
                  <a:pt x="0" y="180340"/>
                </a:lnTo>
                <a:lnTo>
                  <a:pt x="54609" y="180340"/>
                </a:lnTo>
                <a:lnTo>
                  <a:pt x="54609" y="177800"/>
                </a:lnTo>
                <a:close/>
              </a:path>
              <a:path w="54609" h="270509">
                <a:moveTo>
                  <a:pt x="54609" y="175260"/>
                </a:moveTo>
                <a:lnTo>
                  <a:pt x="0" y="175260"/>
                </a:lnTo>
                <a:lnTo>
                  <a:pt x="0" y="176530"/>
                </a:lnTo>
                <a:lnTo>
                  <a:pt x="54609" y="176530"/>
                </a:lnTo>
                <a:lnTo>
                  <a:pt x="54609" y="175260"/>
                </a:lnTo>
                <a:close/>
              </a:path>
              <a:path w="54609" h="270509">
                <a:moveTo>
                  <a:pt x="54609" y="171450"/>
                </a:moveTo>
                <a:lnTo>
                  <a:pt x="0" y="171450"/>
                </a:lnTo>
                <a:lnTo>
                  <a:pt x="0" y="173990"/>
                </a:lnTo>
                <a:lnTo>
                  <a:pt x="54609" y="173990"/>
                </a:lnTo>
                <a:lnTo>
                  <a:pt x="54609" y="171450"/>
                </a:lnTo>
                <a:close/>
              </a:path>
              <a:path w="54609" h="270509">
                <a:moveTo>
                  <a:pt x="54609" y="168910"/>
                </a:moveTo>
                <a:lnTo>
                  <a:pt x="0" y="168910"/>
                </a:lnTo>
                <a:lnTo>
                  <a:pt x="0" y="170180"/>
                </a:lnTo>
                <a:lnTo>
                  <a:pt x="54609" y="170180"/>
                </a:lnTo>
                <a:lnTo>
                  <a:pt x="54609" y="168910"/>
                </a:lnTo>
                <a:close/>
              </a:path>
              <a:path w="54609" h="270509">
                <a:moveTo>
                  <a:pt x="54609" y="165100"/>
                </a:moveTo>
                <a:lnTo>
                  <a:pt x="0" y="165100"/>
                </a:lnTo>
                <a:lnTo>
                  <a:pt x="0" y="167640"/>
                </a:lnTo>
                <a:lnTo>
                  <a:pt x="54609" y="167640"/>
                </a:lnTo>
                <a:lnTo>
                  <a:pt x="54609" y="165100"/>
                </a:lnTo>
                <a:close/>
              </a:path>
              <a:path w="54609" h="270509">
                <a:moveTo>
                  <a:pt x="54609" y="162560"/>
                </a:moveTo>
                <a:lnTo>
                  <a:pt x="0" y="162560"/>
                </a:lnTo>
                <a:lnTo>
                  <a:pt x="0" y="163830"/>
                </a:lnTo>
                <a:lnTo>
                  <a:pt x="54609" y="163830"/>
                </a:lnTo>
                <a:lnTo>
                  <a:pt x="54609" y="162560"/>
                </a:lnTo>
                <a:close/>
              </a:path>
              <a:path w="54609" h="270509">
                <a:moveTo>
                  <a:pt x="54609" y="158750"/>
                </a:moveTo>
                <a:lnTo>
                  <a:pt x="0" y="158750"/>
                </a:lnTo>
                <a:lnTo>
                  <a:pt x="0" y="161290"/>
                </a:lnTo>
                <a:lnTo>
                  <a:pt x="54609" y="161290"/>
                </a:lnTo>
                <a:lnTo>
                  <a:pt x="54609" y="158750"/>
                </a:lnTo>
                <a:close/>
              </a:path>
              <a:path w="54609" h="270509">
                <a:moveTo>
                  <a:pt x="54609" y="156210"/>
                </a:moveTo>
                <a:lnTo>
                  <a:pt x="0" y="156210"/>
                </a:lnTo>
                <a:lnTo>
                  <a:pt x="0" y="157480"/>
                </a:lnTo>
                <a:lnTo>
                  <a:pt x="54609" y="157480"/>
                </a:lnTo>
                <a:lnTo>
                  <a:pt x="54609" y="156210"/>
                </a:lnTo>
                <a:close/>
              </a:path>
              <a:path w="54609" h="270509">
                <a:moveTo>
                  <a:pt x="54609" y="152400"/>
                </a:moveTo>
                <a:lnTo>
                  <a:pt x="0" y="152400"/>
                </a:lnTo>
                <a:lnTo>
                  <a:pt x="0" y="154940"/>
                </a:lnTo>
                <a:lnTo>
                  <a:pt x="54609" y="154940"/>
                </a:lnTo>
                <a:lnTo>
                  <a:pt x="54609" y="152400"/>
                </a:lnTo>
                <a:close/>
              </a:path>
              <a:path w="54609" h="270509">
                <a:moveTo>
                  <a:pt x="54609" y="149860"/>
                </a:moveTo>
                <a:lnTo>
                  <a:pt x="0" y="149860"/>
                </a:lnTo>
                <a:lnTo>
                  <a:pt x="0" y="151130"/>
                </a:lnTo>
                <a:lnTo>
                  <a:pt x="54609" y="151130"/>
                </a:lnTo>
                <a:lnTo>
                  <a:pt x="54609" y="149860"/>
                </a:lnTo>
                <a:close/>
              </a:path>
              <a:path w="54609" h="270509">
                <a:moveTo>
                  <a:pt x="54609" y="146050"/>
                </a:moveTo>
                <a:lnTo>
                  <a:pt x="0" y="146050"/>
                </a:lnTo>
                <a:lnTo>
                  <a:pt x="0" y="148590"/>
                </a:lnTo>
                <a:lnTo>
                  <a:pt x="54609" y="148590"/>
                </a:lnTo>
                <a:lnTo>
                  <a:pt x="54609" y="146050"/>
                </a:lnTo>
                <a:close/>
              </a:path>
              <a:path w="54609" h="270509">
                <a:moveTo>
                  <a:pt x="54609" y="143510"/>
                </a:moveTo>
                <a:lnTo>
                  <a:pt x="0" y="143510"/>
                </a:lnTo>
                <a:lnTo>
                  <a:pt x="0" y="144780"/>
                </a:lnTo>
                <a:lnTo>
                  <a:pt x="54609" y="144780"/>
                </a:lnTo>
                <a:lnTo>
                  <a:pt x="54609" y="143510"/>
                </a:lnTo>
                <a:close/>
              </a:path>
              <a:path w="54609" h="270509">
                <a:moveTo>
                  <a:pt x="54609" y="139700"/>
                </a:moveTo>
                <a:lnTo>
                  <a:pt x="0" y="139700"/>
                </a:lnTo>
                <a:lnTo>
                  <a:pt x="0" y="142240"/>
                </a:lnTo>
                <a:lnTo>
                  <a:pt x="54609" y="142240"/>
                </a:lnTo>
                <a:lnTo>
                  <a:pt x="54609" y="139700"/>
                </a:lnTo>
                <a:close/>
              </a:path>
              <a:path w="54609" h="270509">
                <a:moveTo>
                  <a:pt x="54609" y="137160"/>
                </a:moveTo>
                <a:lnTo>
                  <a:pt x="0" y="137160"/>
                </a:lnTo>
                <a:lnTo>
                  <a:pt x="0" y="138430"/>
                </a:lnTo>
                <a:lnTo>
                  <a:pt x="54609" y="138430"/>
                </a:lnTo>
                <a:lnTo>
                  <a:pt x="54609" y="137160"/>
                </a:lnTo>
                <a:close/>
              </a:path>
              <a:path w="54609" h="270509">
                <a:moveTo>
                  <a:pt x="54609" y="133350"/>
                </a:moveTo>
                <a:lnTo>
                  <a:pt x="0" y="133350"/>
                </a:lnTo>
                <a:lnTo>
                  <a:pt x="0" y="135890"/>
                </a:lnTo>
                <a:lnTo>
                  <a:pt x="54609" y="135890"/>
                </a:lnTo>
                <a:lnTo>
                  <a:pt x="54609" y="133350"/>
                </a:lnTo>
                <a:close/>
              </a:path>
              <a:path w="54609" h="270509">
                <a:moveTo>
                  <a:pt x="54609" y="130810"/>
                </a:moveTo>
                <a:lnTo>
                  <a:pt x="0" y="130810"/>
                </a:lnTo>
                <a:lnTo>
                  <a:pt x="0" y="132080"/>
                </a:lnTo>
                <a:lnTo>
                  <a:pt x="54609" y="132080"/>
                </a:lnTo>
                <a:lnTo>
                  <a:pt x="54609" y="130810"/>
                </a:lnTo>
                <a:close/>
              </a:path>
              <a:path w="54609" h="270509">
                <a:moveTo>
                  <a:pt x="54609" y="127000"/>
                </a:moveTo>
                <a:lnTo>
                  <a:pt x="0" y="127000"/>
                </a:lnTo>
                <a:lnTo>
                  <a:pt x="0" y="129540"/>
                </a:lnTo>
                <a:lnTo>
                  <a:pt x="54609" y="129540"/>
                </a:lnTo>
                <a:lnTo>
                  <a:pt x="54609" y="127000"/>
                </a:lnTo>
                <a:close/>
              </a:path>
              <a:path w="54609" h="270509">
                <a:moveTo>
                  <a:pt x="54609" y="124460"/>
                </a:moveTo>
                <a:lnTo>
                  <a:pt x="0" y="124460"/>
                </a:lnTo>
                <a:lnTo>
                  <a:pt x="0" y="125730"/>
                </a:lnTo>
                <a:lnTo>
                  <a:pt x="54609" y="125730"/>
                </a:lnTo>
                <a:lnTo>
                  <a:pt x="54609" y="124460"/>
                </a:lnTo>
                <a:close/>
              </a:path>
              <a:path w="54609" h="270509">
                <a:moveTo>
                  <a:pt x="54609" y="118110"/>
                </a:moveTo>
                <a:lnTo>
                  <a:pt x="0" y="118110"/>
                </a:lnTo>
                <a:lnTo>
                  <a:pt x="0" y="123190"/>
                </a:lnTo>
                <a:lnTo>
                  <a:pt x="54609" y="123190"/>
                </a:lnTo>
                <a:lnTo>
                  <a:pt x="54609" y="118110"/>
                </a:lnTo>
                <a:close/>
              </a:path>
              <a:path w="54609" h="270509">
                <a:moveTo>
                  <a:pt x="54609" y="111760"/>
                </a:moveTo>
                <a:lnTo>
                  <a:pt x="0" y="111760"/>
                </a:lnTo>
                <a:lnTo>
                  <a:pt x="0" y="116840"/>
                </a:lnTo>
                <a:lnTo>
                  <a:pt x="54609" y="116840"/>
                </a:lnTo>
                <a:lnTo>
                  <a:pt x="54609" y="111760"/>
                </a:lnTo>
                <a:close/>
              </a:path>
              <a:path w="54609" h="270509">
                <a:moveTo>
                  <a:pt x="54609" y="105410"/>
                </a:moveTo>
                <a:lnTo>
                  <a:pt x="0" y="105410"/>
                </a:lnTo>
                <a:lnTo>
                  <a:pt x="0" y="110490"/>
                </a:lnTo>
                <a:lnTo>
                  <a:pt x="54609" y="110490"/>
                </a:lnTo>
                <a:lnTo>
                  <a:pt x="54609" y="105410"/>
                </a:lnTo>
                <a:close/>
              </a:path>
              <a:path w="54609" h="270509">
                <a:moveTo>
                  <a:pt x="54609" y="99060"/>
                </a:moveTo>
                <a:lnTo>
                  <a:pt x="0" y="99060"/>
                </a:lnTo>
                <a:lnTo>
                  <a:pt x="0" y="104140"/>
                </a:lnTo>
                <a:lnTo>
                  <a:pt x="54609" y="104140"/>
                </a:lnTo>
                <a:lnTo>
                  <a:pt x="54609" y="99060"/>
                </a:lnTo>
                <a:close/>
              </a:path>
              <a:path w="54609" h="270509">
                <a:moveTo>
                  <a:pt x="54609" y="92710"/>
                </a:moveTo>
                <a:lnTo>
                  <a:pt x="0" y="92710"/>
                </a:lnTo>
                <a:lnTo>
                  <a:pt x="0" y="97790"/>
                </a:lnTo>
                <a:lnTo>
                  <a:pt x="54609" y="97790"/>
                </a:lnTo>
                <a:lnTo>
                  <a:pt x="54609" y="92710"/>
                </a:lnTo>
                <a:close/>
              </a:path>
              <a:path w="54609" h="270509">
                <a:moveTo>
                  <a:pt x="54609" y="86360"/>
                </a:moveTo>
                <a:lnTo>
                  <a:pt x="0" y="86360"/>
                </a:lnTo>
                <a:lnTo>
                  <a:pt x="0" y="91440"/>
                </a:lnTo>
                <a:lnTo>
                  <a:pt x="54609" y="91440"/>
                </a:lnTo>
                <a:lnTo>
                  <a:pt x="54609" y="86360"/>
                </a:lnTo>
                <a:close/>
              </a:path>
              <a:path w="54609" h="270509">
                <a:moveTo>
                  <a:pt x="54609" y="80010"/>
                </a:moveTo>
                <a:lnTo>
                  <a:pt x="0" y="80010"/>
                </a:lnTo>
                <a:lnTo>
                  <a:pt x="0" y="85090"/>
                </a:lnTo>
                <a:lnTo>
                  <a:pt x="54609" y="85090"/>
                </a:lnTo>
                <a:lnTo>
                  <a:pt x="54609" y="80010"/>
                </a:lnTo>
                <a:close/>
              </a:path>
              <a:path w="54609" h="270509">
                <a:moveTo>
                  <a:pt x="54609" y="74930"/>
                </a:moveTo>
                <a:lnTo>
                  <a:pt x="0" y="74930"/>
                </a:lnTo>
                <a:lnTo>
                  <a:pt x="0" y="78740"/>
                </a:lnTo>
                <a:lnTo>
                  <a:pt x="54609" y="78740"/>
                </a:lnTo>
                <a:lnTo>
                  <a:pt x="54609" y="74930"/>
                </a:lnTo>
                <a:close/>
              </a:path>
              <a:path w="54609" h="270509">
                <a:moveTo>
                  <a:pt x="54609" y="68580"/>
                </a:moveTo>
                <a:lnTo>
                  <a:pt x="0" y="68580"/>
                </a:lnTo>
                <a:lnTo>
                  <a:pt x="0" y="73660"/>
                </a:lnTo>
                <a:lnTo>
                  <a:pt x="54609" y="73660"/>
                </a:lnTo>
                <a:lnTo>
                  <a:pt x="54609" y="68580"/>
                </a:lnTo>
                <a:close/>
              </a:path>
              <a:path w="54609" h="270509">
                <a:moveTo>
                  <a:pt x="54609" y="62230"/>
                </a:moveTo>
                <a:lnTo>
                  <a:pt x="0" y="62230"/>
                </a:lnTo>
                <a:lnTo>
                  <a:pt x="0" y="67310"/>
                </a:lnTo>
                <a:lnTo>
                  <a:pt x="54609" y="67310"/>
                </a:lnTo>
                <a:lnTo>
                  <a:pt x="54609" y="62230"/>
                </a:lnTo>
                <a:close/>
              </a:path>
              <a:path w="54609" h="270509">
                <a:moveTo>
                  <a:pt x="54609" y="55880"/>
                </a:moveTo>
                <a:lnTo>
                  <a:pt x="0" y="55880"/>
                </a:lnTo>
                <a:lnTo>
                  <a:pt x="0" y="60960"/>
                </a:lnTo>
                <a:lnTo>
                  <a:pt x="54609" y="60960"/>
                </a:lnTo>
                <a:lnTo>
                  <a:pt x="54609" y="55880"/>
                </a:lnTo>
                <a:close/>
              </a:path>
              <a:path w="54609" h="270509">
                <a:moveTo>
                  <a:pt x="54609" y="49530"/>
                </a:moveTo>
                <a:lnTo>
                  <a:pt x="0" y="49530"/>
                </a:lnTo>
                <a:lnTo>
                  <a:pt x="0" y="54610"/>
                </a:lnTo>
                <a:lnTo>
                  <a:pt x="54609" y="54610"/>
                </a:lnTo>
                <a:lnTo>
                  <a:pt x="54609" y="49530"/>
                </a:lnTo>
                <a:close/>
              </a:path>
              <a:path w="54609" h="270509">
                <a:moveTo>
                  <a:pt x="54609" y="43180"/>
                </a:moveTo>
                <a:lnTo>
                  <a:pt x="0" y="43180"/>
                </a:lnTo>
                <a:lnTo>
                  <a:pt x="0" y="48260"/>
                </a:lnTo>
                <a:lnTo>
                  <a:pt x="54609" y="48260"/>
                </a:lnTo>
                <a:lnTo>
                  <a:pt x="54609" y="43180"/>
                </a:lnTo>
                <a:close/>
              </a:path>
              <a:path w="54609" h="270509">
                <a:moveTo>
                  <a:pt x="54609" y="36830"/>
                </a:moveTo>
                <a:lnTo>
                  <a:pt x="0" y="36830"/>
                </a:lnTo>
                <a:lnTo>
                  <a:pt x="0" y="41910"/>
                </a:lnTo>
                <a:lnTo>
                  <a:pt x="54609" y="41910"/>
                </a:lnTo>
                <a:lnTo>
                  <a:pt x="54609" y="36830"/>
                </a:lnTo>
                <a:close/>
              </a:path>
              <a:path w="54609" h="270509">
                <a:moveTo>
                  <a:pt x="54609" y="30480"/>
                </a:moveTo>
                <a:lnTo>
                  <a:pt x="0" y="30480"/>
                </a:lnTo>
                <a:lnTo>
                  <a:pt x="0" y="35560"/>
                </a:lnTo>
                <a:lnTo>
                  <a:pt x="54609" y="35560"/>
                </a:lnTo>
                <a:lnTo>
                  <a:pt x="54609" y="30480"/>
                </a:lnTo>
                <a:close/>
              </a:path>
              <a:path w="54609" h="270509">
                <a:moveTo>
                  <a:pt x="54609" y="24130"/>
                </a:moveTo>
                <a:lnTo>
                  <a:pt x="0" y="24130"/>
                </a:lnTo>
                <a:lnTo>
                  <a:pt x="0" y="29210"/>
                </a:lnTo>
                <a:lnTo>
                  <a:pt x="54609" y="29210"/>
                </a:lnTo>
                <a:lnTo>
                  <a:pt x="54609" y="24130"/>
                </a:lnTo>
                <a:close/>
              </a:path>
              <a:path w="54609" h="270509">
                <a:moveTo>
                  <a:pt x="54609" y="17780"/>
                </a:moveTo>
                <a:lnTo>
                  <a:pt x="0" y="17780"/>
                </a:lnTo>
                <a:lnTo>
                  <a:pt x="0" y="22860"/>
                </a:lnTo>
                <a:lnTo>
                  <a:pt x="54609" y="22860"/>
                </a:lnTo>
                <a:lnTo>
                  <a:pt x="54609" y="17780"/>
                </a:lnTo>
                <a:close/>
              </a:path>
              <a:path w="54609" h="270509">
                <a:moveTo>
                  <a:pt x="54609" y="11430"/>
                </a:moveTo>
                <a:lnTo>
                  <a:pt x="0" y="11430"/>
                </a:lnTo>
                <a:lnTo>
                  <a:pt x="0" y="16510"/>
                </a:lnTo>
                <a:lnTo>
                  <a:pt x="54609" y="16510"/>
                </a:lnTo>
                <a:lnTo>
                  <a:pt x="54609" y="11430"/>
                </a:lnTo>
                <a:close/>
              </a:path>
              <a:path w="54609" h="270509">
                <a:moveTo>
                  <a:pt x="54609" y="5080"/>
                </a:moveTo>
                <a:lnTo>
                  <a:pt x="0" y="5080"/>
                </a:lnTo>
                <a:lnTo>
                  <a:pt x="0" y="10160"/>
                </a:lnTo>
                <a:lnTo>
                  <a:pt x="54609" y="10160"/>
                </a:lnTo>
                <a:lnTo>
                  <a:pt x="54609" y="5080"/>
                </a:lnTo>
                <a:close/>
              </a:path>
              <a:path w="54609" h="270509">
                <a:moveTo>
                  <a:pt x="54609" y="0"/>
                </a:moveTo>
                <a:lnTo>
                  <a:pt x="8889" y="0"/>
                </a:lnTo>
                <a:lnTo>
                  <a:pt x="8889" y="1270"/>
                </a:lnTo>
                <a:lnTo>
                  <a:pt x="0" y="1270"/>
                </a:lnTo>
                <a:lnTo>
                  <a:pt x="0" y="3810"/>
                </a:lnTo>
                <a:lnTo>
                  <a:pt x="54609" y="3810"/>
                </a:lnTo>
                <a:lnTo>
                  <a:pt x="54609" y="0"/>
                </a:lnTo>
                <a:close/>
              </a:path>
            </a:pathLst>
          </a:custGeom>
          <a:solidFill>
            <a:srgbClr val="226B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0" name="object 170"/>
          <p:cNvSpPr/>
          <p:nvPr/>
        </p:nvSpPr>
        <p:spPr>
          <a:xfrm>
            <a:off x="6322694" y="5638800"/>
            <a:ext cx="40958" cy="206693"/>
          </a:xfrm>
          <a:custGeom>
            <a:avLst/>
            <a:gdLst/>
            <a:ahLst/>
            <a:cxnLst/>
            <a:rect l="l" t="t" r="r" b="b"/>
            <a:pathLst>
              <a:path w="54609" h="275590">
                <a:moveTo>
                  <a:pt x="15240" y="274320"/>
                </a:moveTo>
                <a:lnTo>
                  <a:pt x="2540" y="274320"/>
                </a:lnTo>
                <a:lnTo>
                  <a:pt x="2540" y="275590"/>
                </a:lnTo>
                <a:lnTo>
                  <a:pt x="15240" y="275590"/>
                </a:lnTo>
                <a:lnTo>
                  <a:pt x="15240" y="274320"/>
                </a:lnTo>
                <a:close/>
              </a:path>
              <a:path w="54609" h="275590">
                <a:moveTo>
                  <a:pt x="27940" y="271780"/>
                </a:moveTo>
                <a:lnTo>
                  <a:pt x="0" y="271780"/>
                </a:lnTo>
                <a:lnTo>
                  <a:pt x="0" y="274320"/>
                </a:lnTo>
                <a:lnTo>
                  <a:pt x="27940" y="274320"/>
                </a:lnTo>
                <a:lnTo>
                  <a:pt x="27940" y="271780"/>
                </a:lnTo>
                <a:close/>
              </a:path>
              <a:path w="54609" h="275590">
                <a:moveTo>
                  <a:pt x="53340" y="269240"/>
                </a:moveTo>
                <a:lnTo>
                  <a:pt x="0" y="269240"/>
                </a:lnTo>
                <a:lnTo>
                  <a:pt x="0" y="270510"/>
                </a:lnTo>
                <a:lnTo>
                  <a:pt x="40640" y="270510"/>
                </a:lnTo>
                <a:lnTo>
                  <a:pt x="40640" y="271780"/>
                </a:lnTo>
                <a:lnTo>
                  <a:pt x="53340" y="271780"/>
                </a:lnTo>
                <a:lnTo>
                  <a:pt x="53340" y="269240"/>
                </a:lnTo>
                <a:close/>
              </a:path>
              <a:path w="54609" h="275590">
                <a:moveTo>
                  <a:pt x="54610" y="265430"/>
                </a:moveTo>
                <a:lnTo>
                  <a:pt x="0" y="265430"/>
                </a:lnTo>
                <a:lnTo>
                  <a:pt x="0" y="267970"/>
                </a:lnTo>
                <a:lnTo>
                  <a:pt x="54610" y="267970"/>
                </a:lnTo>
                <a:lnTo>
                  <a:pt x="54610" y="265430"/>
                </a:lnTo>
                <a:close/>
              </a:path>
              <a:path w="54609" h="275590">
                <a:moveTo>
                  <a:pt x="54610" y="262890"/>
                </a:moveTo>
                <a:lnTo>
                  <a:pt x="0" y="262890"/>
                </a:lnTo>
                <a:lnTo>
                  <a:pt x="0" y="264160"/>
                </a:lnTo>
                <a:lnTo>
                  <a:pt x="54610" y="264160"/>
                </a:lnTo>
                <a:lnTo>
                  <a:pt x="54610" y="262890"/>
                </a:lnTo>
                <a:close/>
              </a:path>
              <a:path w="54609" h="275590">
                <a:moveTo>
                  <a:pt x="54610" y="259080"/>
                </a:moveTo>
                <a:lnTo>
                  <a:pt x="0" y="259080"/>
                </a:lnTo>
                <a:lnTo>
                  <a:pt x="0" y="261619"/>
                </a:lnTo>
                <a:lnTo>
                  <a:pt x="54610" y="261619"/>
                </a:lnTo>
                <a:lnTo>
                  <a:pt x="54610" y="259080"/>
                </a:lnTo>
                <a:close/>
              </a:path>
              <a:path w="54609" h="275590">
                <a:moveTo>
                  <a:pt x="54610" y="256540"/>
                </a:moveTo>
                <a:lnTo>
                  <a:pt x="0" y="256540"/>
                </a:lnTo>
                <a:lnTo>
                  <a:pt x="0" y="257809"/>
                </a:lnTo>
                <a:lnTo>
                  <a:pt x="54610" y="257809"/>
                </a:lnTo>
                <a:lnTo>
                  <a:pt x="54610" y="256540"/>
                </a:lnTo>
                <a:close/>
              </a:path>
              <a:path w="54609" h="275590">
                <a:moveTo>
                  <a:pt x="54610" y="252729"/>
                </a:moveTo>
                <a:lnTo>
                  <a:pt x="0" y="252729"/>
                </a:lnTo>
                <a:lnTo>
                  <a:pt x="0" y="255269"/>
                </a:lnTo>
                <a:lnTo>
                  <a:pt x="54610" y="255269"/>
                </a:lnTo>
                <a:lnTo>
                  <a:pt x="54610" y="252729"/>
                </a:lnTo>
                <a:close/>
              </a:path>
              <a:path w="54609" h="275590">
                <a:moveTo>
                  <a:pt x="54610" y="250190"/>
                </a:moveTo>
                <a:lnTo>
                  <a:pt x="0" y="250190"/>
                </a:lnTo>
                <a:lnTo>
                  <a:pt x="0" y="251460"/>
                </a:lnTo>
                <a:lnTo>
                  <a:pt x="54610" y="251460"/>
                </a:lnTo>
                <a:lnTo>
                  <a:pt x="54610" y="250190"/>
                </a:lnTo>
                <a:close/>
              </a:path>
              <a:path w="54609" h="275590">
                <a:moveTo>
                  <a:pt x="54610" y="246380"/>
                </a:moveTo>
                <a:lnTo>
                  <a:pt x="0" y="246380"/>
                </a:lnTo>
                <a:lnTo>
                  <a:pt x="0" y="248919"/>
                </a:lnTo>
                <a:lnTo>
                  <a:pt x="54610" y="248919"/>
                </a:lnTo>
                <a:lnTo>
                  <a:pt x="54610" y="246380"/>
                </a:lnTo>
                <a:close/>
              </a:path>
              <a:path w="54609" h="275590">
                <a:moveTo>
                  <a:pt x="54610" y="243840"/>
                </a:moveTo>
                <a:lnTo>
                  <a:pt x="0" y="243840"/>
                </a:lnTo>
                <a:lnTo>
                  <a:pt x="0" y="245110"/>
                </a:lnTo>
                <a:lnTo>
                  <a:pt x="54610" y="245110"/>
                </a:lnTo>
                <a:lnTo>
                  <a:pt x="54610" y="243840"/>
                </a:lnTo>
                <a:close/>
              </a:path>
              <a:path w="54609" h="275590">
                <a:moveTo>
                  <a:pt x="54610" y="240029"/>
                </a:moveTo>
                <a:lnTo>
                  <a:pt x="0" y="240029"/>
                </a:lnTo>
                <a:lnTo>
                  <a:pt x="0" y="242569"/>
                </a:lnTo>
                <a:lnTo>
                  <a:pt x="54610" y="242569"/>
                </a:lnTo>
                <a:lnTo>
                  <a:pt x="54610" y="240029"/>
                </a:lnTo>
                <a:close/>
              </a:path>
              <a:path w="54609" h="275590">
                <a:moveTo>
                  <a:pt x="54610" y="237490"/>
                </a:moveTo>
                <a:lnTo>
                  <a:pt x="0" y="237490"/>
                </a:lnTo>
                <a:lnTo>
                  <a:pt x="0" y="238760"/>
                </a:lnTo>
                <a:lnTo>
                  <a:pt x="54610" y="238760"/>
                </a:lnTo>
                <a:lnTo>
                  <a:pt x="54610" y="237490"/>
                </a:lnTo>
                <a:close/>
              </a:path>
              <a:path w="54609" h="275590">
                <a:moveTo>
                  <a:pt x="54610" y="233679"/>
                </a:moveTo>
                <a:lnTo>
                  <a:pt x="0" y="233679"/>
                </a:lnTo>
                <a:lnTo>
                  <a:pt x="0" y="236220"/>
                </a:lnTo>
                <a:lnTo>
                  <a:pt x="54610" y="236220"/>
                </a:lnTo>
                <a:lnTo>
                  <a:pt x="54610" y="233679"/>
                </a:lnTo>
                <a:close/>
              </a:path>
              <a:path w="54609" h="275590">
                <a:moveTo>
                  <a:pt x="54610" y="231140"/>
                </a:moveTo>
                <a:lnTo>
                  <a:pt x="0" y="231140"/>
                </a:lnTo>
                <a:lnTo>
                  <a:pt x="0" y="232410"/>
                </a:lnTo>
                <a:lnTo>
                  <a:pt x="54610" y="232410"/>
                </a:lnTo>
                <a:lnTo>
                  <a:pt x="54610" y="231140"/>
                </a:lnTo>
                <a:close/>
              </a:path>
              <a:path w="54609" h="275590">
                <a:moveTo>
                  <a:pt x="54610" y="227330"/>
                </a:moveTo>
                <a:lnTo>
                  <a:pt x="0" y="227330"/>
                </a:lnTo>
                <a:lnTo>
                  <a:pt x="0" y="229870"/>
                </a:lnTo>
                <a:lnTo>
                  <a:pt x="54610" y="229870"/>
                </a:lnTo>
                <a:lnTo>
                  <a:pt x="54610" y="227330"/>
                </a:lnTo>
                <a:close/>
              </a:path>
              <a:path w="54609" h="275590">
                <a:moveTo>
                  <a:pt x="54610" y="224790"/>
                </a:moveTo>
                <a:lnTo>
                  <a:pt x="0" y="224790"/>
                </a:lnTo>
                <a:lnTo>
                  <a:pt x="0" y="226059"/>
                </a:lnTo>
                <a:lnTo>
                  <a:pt x="54610" y="226059"/>
                </a:lnTo>
                <a:lnTo>
                  <a:pt x="54610" y="224790"/>
                </a:lnTo>
                <a:close/>
              </a:path>
              <a:path w="54609" h="275590">
                <a:moveTo>
                  <a:pt x="54610" y="220979"/>
                </a:moveTo>
                <a:lnTo>
                  <a:pt x="0" y="220979"/>
                </a:lnTo>
                <a:lnTo>
                  <a:pt x="0" y="223520"/>
                </a:lnTo>
                <a:lnTo>
                  <a:pt x="54610" y="223520"/>
                </a:lnTo>
                <a:lnTo>
                  <a:pt x="54610" y="220979"/>
                </a:lnTo>
                <a:close/>
              </a:path>
              <a:path w="54609" h="275590">
                <a:moveTo>
                  <a:pt x="54610" y="218440"/>
                </a:moveTo>
                <a:lnTo>
                  <a:pt x="0" y="218440"/>
                </a:lnTo>
                <a:lnTo>
                  <a:pt x="0" y="219710"/>
                </a:lnTo>
                <a:lnTo>
                  <a:pt x="54610" y="219710"/>
                </a:lnTo>
                <a:lnTo>
                  <a:pt x="54610" y="218440"/>
                </a:lnTo>
                <a:close/>
              </a:path>
              <a:path w="54609" h="275590">
                <a:moveTo>
                  <a:pt x="54610" y="214629"/>
                </a:moveTo>
                <a:lnTo>
                  <a:pt x="0" y="214629"/>
                </a:lnTo>
                <a:lnTo>
                  <a:pt x="0" y="217170"/>
                </a:lnTo>
                <a:lnTo>
                  <a:pt x="54610" y="217170"/>
                </a:lnTo>
                <a:lnTo>
                  <a:pt x="54610" y="214629"/>
                </a:lnTo>
                <a:close/>
              </a:path>
              <a:path w="54609" h="275590">
                <a:moveTo>
                  <a:pt x="54610" y="212090"/>
                </a:moveTo>
                <a:lnTo>
                  <a:pt x="0" y="212090"/>
                </a:lnTo>
                <a:lnTo>
                  <a:pt x="0" y="213359"/>
                </a:lnTo>
                <a:lnTo>
                  <a:pt x="54610" y="213359"/>
                </a:lnTo>
                <a:lnTo>
                  <a:pt x="54610" y="212090"/>
                </a:lnTo>
                <a:close/>
              </a:path>
              <a:path w="54609" h="275590">
                <a:moveTo>
                  <a:pt x="54610" y="208279"/>
                </a:moveTo>
                <a:lnTo>
                  <a:pt x="0" y="208279"/>
                </a:lnTo>
                <a:lnTo>
                  <a:pt x="0" y="210820"/>
                </a:lnTo>
                <a:lnTo>
                  <a:pt x="54610" y="210820"/>
                </a:lnTo>
                <a:lnTo>
                  <a:pt x="54610" y="208279"/>
                </a:lnTo>
                <a:close/>
              </a:path>
              <a:path w="54609" h="275590">
                <a:moveTo>
                  <a:pt x="54610" y="205740"/>
                </a:moveTo>
                <a:lnTo>
                  <a:pt x="0" y="205740"/>
                </a:lnTo>
                <a:lnTo>
                  <a:pt x="0" y="207009"/>
                </a:lnTo>
                <a:lnTo>
                  <a:pt x="54610" y="207009"/>
                </a:lnTo>
                <a:lnTo>
                  <a:pt x="54610" y="205740"/>
                </a:lnTo>
                <a:close/>
              </a:path>
              <a:path w="54609" h="275590">
                <a:moveTo>
                  <a:pt x="54610" y="201930"/>
                </a:moveTo>
                <a:lnTo>
                  <a:pt x="0" y="201930"/>
                </a:lnTo>
                <a:lnTo>
                  <a:pt x="0" y="204470"/>
                </a:lnTo>
                <a:lnTo>
                  <a:pt x="54610" y="204470"/>
                </a:lnTo>
                <a:lnTo>
                  <a:pt x="54610" y="201930"/>
                </a:lnTo>
                <a:close/>
              </a:path>
              <a:path w="54609" h="275590">
                <a:moveTo>
                  <a:pt x="54610" y="199390"/>
                </a:moveTo>
                <a:lnTo>
                  <a:pt x="0" y="199390"/>
                </a:lnTo>
                <a:lnTo>
                  <a:pt x="0" y="200660"/>
                </a:lnTo>
                <a:lnTo>
                  <a:pt x="54610" y="200660"/>
                </a:lnTo>
                <a:lnTo>
                  <a:pt x="54610" y="199390"/>
                </a:lnTo>
                <a:close/>
              </a:path>
              <a:path w="54609" h="275590">
                <a:moveTo>
                  <a:pt x="54610" y="195579"/>
                </a:moveTo>
                <a:lnTo>
                  <a:pt x="0" y="195579"/>
                </a:lnTo>
                <a:lnTo>
                  <a:pt x="0" y="198120"/>
                </a:lnTo>
                <a:lnTo>
                  <a:pt x="54610" y="198120"/>
                </a:lnTo>
                <a:lnTo>
                  <a:pt x="54610" y="195579"/>
                </a:lnTo>
                <a:close/>
              </a:path>
              <a:path w="54609" h="275590">
                <a:moveTo>
                  <a:pt x="54610" y="193040"/>
                </a:moveTo>
                <a:lnTo>
                  <a:pt x="0" y="193040"/>
                </a:lnTo>
                <a:lnTo>
                  <a:pt x="0" y="194309"/>
                </a:lnTo>
                <a:lnTo>
                  <a:pt x="54610" y="194309"/>
                </a:lnTo>
                <a:lnTo>
                  <a:pt x="54610" y="193040"/>
                </a:lnTo>
                <a:close/>
              </a:path>
              <a:path w="54609" h="275590">
                <a:moveTo>
                  <a:pt x="54610" y="189230"/>
                </a:moveTo>
                <a:lnTo>
                  <a:pt x="0" y="189230"/>
                </a:lnTo>
                <a:lnTo>
                  <a:pt x="0" y="191770"/>
                </a:lnTo>
                <a:lnTo>
                  <a:pt x="54610" y="191770"/>
                </a:lnTo>
                <a:lnTo>
                  <a:pt x="54610" y="189230"/>
                </a:lnTo>
                <a:close/>
              </a:path>
              <a:path w="54609" h="275590">
                <a:moveTo>
                  <a:pt x="54610" y="186690"/>
                </a:moveTo>
                <a:lnTo>
                  <a:pt x="0" y="186690"/>
                </a:lnTo>
                <a:lnTo>
                  <a:pt x="0" y="187959"/>
                </a:lnTo>
                <a:lnTo>
                  <a:pt x="54610" y="187959"/>
                </a:lnTo>
                <a:lnTo>
                  <a:pt x="54610" y="186690"/>
                </a:lnTo>
                <a:close/>
              </a:path>
              <a:path w="54609" h="275590">
                <a:moveTo>
                  <a:pt x="54610" y="182879"/>
                </a:moveTo>
                <a:lnTo>
                  <a:pt x="0" y="182879"/>
                </a:lnTo>
                <a:lnTo>
                  <a:pt x="0" y="185420"/>
                </a:lnTo>
                <a:lnTo>
                  <a:pt x="54610" y="185420"/>
                </a:lnTo>
                <a:lnTo>
                  <a:pt x="54610" y="182879"/>
                </a:lnTo>
                <a:close/>
              </a:path>
              <a:path w="54609" h="275590">
                <a:moveTo>
                  <a:pt x="54610" y="180340"/>
                </a:moveTo>
                <a:lnTo>
                  <a:pt x="0" y="180340"/>
                </a:lnTo>
                <a:lnTo>
                  <a:pt x="0" y="181609"/>
                </a:lnTo>
                <a:lnTo>
                  <a:pt x="54610" y="181609"/>
                </a:lnTo>
                <a:lnTo>
                  <a:pt x="54610" y="180340"/>
                </a:lnTo>
                <a:close/>
              </a:path>
              <a:path w="54609" h="275590">
                <a:moveTo>
                  <a:pt x="54610" y="176530"/>
                </a:moveTo>
                <a:lnTo>
                  <a:pt x="0" y="176530"/>
                </a:lnTo>
                <a:lnTo>
                  <a:pt x="0" y="179070"/>
                </a:lnTo>
                <a:lnTo>
                  <a:pt x="54610" y="179070"/>
                </a:lnTo>
                <a:lnTo>
                  <a:pt x="54610" y="176530"/>
                </a:lnTo>
                <a:close/>
              </a:path>
              <a:path w="54609" h="275590">
                <a:moveTo>
                  <a:pt x="54610" y="173990"/>
                </a:moveTo>
                <a:lnTo>
                  <a:pt x="0" y="173990"/>
                </a:lnTo>
                <a:lnTo>
                  <a:pt x="0" y="175259"/>
                </a:lnTo>
                <a:lnTo>
                  <a:pt x="54610" y="175259"/>
                </a:lnTo>
                <a:lnTo>
                  <a:pt x="54610" y="173990"/>
                </a:lnTo>
                <a:close/>
              </a:path>
              <a:path w="54609" h="275590">
                <a:moveTo>
                  <a:pt x="54610" y="170180"/>
                </a:moveTo>
                <a:lnTo>
                  <a:pt x="0" y="170180"/>
                </a:lnTo>
                <a:lnTo>
                  <a:pt x="0" y="172720"/>
                </a:lnTo>
                <a:lnTo>
                  <a:pt x="54610" y="172720"/>
                </a:lnTo>
                <a:lnTo>
                  <a:pt x="54610" y="170180"/>
                </a:lnTo>
                <a:close/>
              </a:path>
              <a:path w="54609" h="275590">
                <a:moveTo>
                  <a:pt x="54610" y="167640"/>
                </a:moveTo>
                <a:lnTo>
                  <a:pt x="0" y="167640"/>
                </a:lnTo>
                <a:lnTo>
                  <a:pt x="0" y="168909"/>
                </a:lnTo>
                <a:lnTo>
                  <a:pt x="54610" y="168909"/>
                </a:lnTo>
                <a:lnTo>
                  <a:pt x="54610" y="167640"/>
                </a:lnTo>
                <a:close/>
              </a:path>
              <a:path w="54609" h="275590">
                <a:moveTo>
                  <a:pt x="54610" y="163830"/>
                </a:moveTo>
                <a:lnTo>
                  <a:pt x="0" y="163830"/>
                </a:lnTo>
                <a:lnTo>
                  <a:pt x="0" y="166370"/>
                </a:lnTo>
                <a:lnTo>
                  <a:pt x="54610" y="166370"/>
                </a:lnTo>
                <a:lnTo>
                  <a:pt x="54610" y="163830"/>
                </a:lnTo>
                <a:close/>
              </a:path>
              <a:path w="54609" h="275590">
                <a:moveTo>
                  <a:pt x="54610" y="161290"/>
                </a:moveTo>
                <a:lnTo>
                  <a:pt x="0" y="161290"/>
                </a:lnTo>
                <a:lnTo>
                  <a:pt x="0" y="162559"/>
                </a:lnTo>
                <a:lnTo>
                  <a:pt x="54610" y="162559"/>
                </a:lnTo>
                <a:lnTo>
                  <a:pt x="54610" y="161290"/>
                </a:lnTo>
                <a:close/>
              </a:path>
              <a:path w="54609" h="275590">
                <a:moveTo>
                  <a:pt x="54610" y="157479"/>
                </a:moveTo>
                <a:lnTo>
                  <a:pt x="0" y="157479"/>
                </a:lnTo>
                <a:lnTo>
                  <a:pt x="0" y="160020"/>
                </a:lnTo>
                <a:lnTo>
                  <a:pt x="54610" y="160020"/>
                </a:lnTo>
                <a:lnTo>
                  <a:pt x="54610" y="157479"/>
                </a:lnTo>
                <a:close/>
              </a:path>
              <a:path w="54609" h="275590">
                <a:moveTo>
                  <a:pt x="54610" y="154940"/>
                </a:moveTo>
                <a:lnTo>
                  <a:pt x="0" y="154940"/>
                </a:lnTo>
                <a:lnTo>
                  <a:pt x="0" y="156210"/>
                </a:lnTo>
                <a:lnTo>
                  <a:pt x="54610" y="156210"/>
                </a:lnTo>
                <a:lnTo>
                  <a:pt x="54610" y="154940"/>
                </a:lnTo>
                <a:close/>
              </a:path>
              <a:path w="54609" h="275590">
                <a:moveTo>
                  <a:pt x="54610" y="151129"/>
                </a:moveTo>
                <a:lnTo>
                  <a:pt x="0" y="151129"/>
                </a:lnTo>
                <a:lnTo>
                  <a:pt x="0" y="153670"/>
                </a:lnTo>
                <a:lnTo>
                  <a:pt x="54610" y="153670"/>
                </a:lnTo>
                <a:lnTo>
                  <a:pt x="54610" y="151129"/>
                </a:lnTo>
                <a:close/>
              </a:path>
              <a:path w="54609" h="275590">
                <a:moveTo>
                  <a:pt x="54610" y="148590"/>
                </a:moveTo>
                <a:lnTo>
                  <a:pt x="0" y="148590"/>
                </a:lnTo>
                <a:lnTo>
                  <a:pt x="0" y="149859"/>
                </a:lnTo>
                <a:lnTo>
                  <a:pt x="54610" y="149859"/>
                </a:lnTo>
                <a:lnTo>
                  <a:pt x="54610" y="148590"/>
                </a:lnTo>
                <a:close/>
              </a:path>
              <a:path w="54609" h="275590">
                <a:moveTo>
                  <a:pt x="54610" y="144779"/>
                </a:moveTo>
                <a:lnTo>
                  <a:pt x="0" y="144779"/>
                </a:lnTo>
                <a:lnTo>
                  <a:pt x="0" y="147320"/>
                </a:lnTo>
                <a:lnTo>
                  <a:pt x="54610" y="147320"/>
                </a:lnTo>
                <a:lnTo>
                  <a:pt x="54610" y="144779"/>
                </a:lnTo>
                <a:close/>
              </a:path>
              <a:path w="54609" h="275590">
                <a:moveTo>
                  <a:pt x="54610" y="142240"/>
                </a:moveTo>
                <a:lnTo>
                  <a:pt x="0" y="142240"/>
                </a:lnTo>
                <a:lnTo>
                  <a:pt x="0" y="143510"/>
                </a:lnTo>
                <a:lnTo>
                  <a:pt x="54610" y="143510"/>
                </a:lnTo>
                <a:lnTo>
                  <a:pt x="54610" y="142240"/>
                </a:lnTo>
                <a:close/>
              </a:path>
              <a:path w="54609" h="275590">
                <a:moveTo>
                  <a:pt x="54610" y="138430"/>
                </a:moveTo>
                <a:lnTo>
                  <a:pt x="0" y="138430"/>
                </a:lnTo>
                <a:lnTo>
                  <a:pt x="0" y="140970"/>
                </a:lnTo>
                <a:lnTo>
                  <a:pt x="54610" y="140970"/>
                </a:lnTo>
                <a:lnTo>
                  <a:pt x="54610" y="138430"/>
                </a:lnTo>
                <a:close/>
              </a:path>
              <a:path w="54609" h="275590">
                <a:moveTo>
                  <a:pt x="54610" y="135890"/>
                </a:moveTo>
                <a:lnTo>
                  <a:pt x="0" y="135890"/>
                </a:lnTo>
                <a:lnTo>
                  <a:pt x="0" y="137159"/>
                </a:lnTo>
                <a:lnTo>
                  <a:pt x="54610" y="137159"/>
                </a:lnTo>
                <a:lnTo>
                  <a:pt x="54610" y="135890"/>
                </a:lnTo>
                <a:close/>
              </a:path>
              <a:path w="54609" h="275590">
                <a:moveTo>
                  <a:pt x="54610" y="132080"/>
                </a:moveTo>
                <a:lnTo>
                  <a:pt x="0" y="132080"/>
                </a:lnTo>
                <a:lnTo>
                  <a:pt x="0" y="134620"/>
                </a:lnTo>
                <a:lnTo>
                  <a:pt x="54610" y="134620"/>
                </a:lnTo>
                <a:lnTo>
                  <a:pt x="54610" y="132080"/>
                </a:lnTo>
                <a:close/>
              </a:path>
              <a:path w="54609" h="275590">
                <a:moveTo>
                  <a:pt x="54610" y="129540"/>
                </a:moveTo>
                <a:lnTo>
                  <a:pt x="0" y="129540"/>
                </a:lnTo>
                <a:lnTo>
                  <a:pt x="0" y="130809"/>
                </a:lnTo>
                <a:lnTo>
                  <a:pt x="54610" y="130809"/>
                </a:lnTo>
                <a:lnTo>
                  <a:pt x="54610" y="129540"/>
                </a:lnTo>
                <a:close/>
              </a:path>
              <a:path w="54609" h="275590">
                <a:moveTo>
                  <a:pt x="54610" y="125729"/>
                </a:moveTo>
                <a:lnTo>
                  <a:pt x="0" y="125729"/>
                </a:lnTo>
                <a:lnTo>
                  <a:pt x="0" y="128270"/>
                </a:lnTo>
                <a:lnTo>
                  <a:pt x="54610" y="128270"/>
                </a:lnTo>
                <a:lnTo>
                  <a:pt x="54610" y="125729"/>
                </a:lnTo>
                <a:close/>
              </a:path>
              <a:path w="54609" h="275590">
                <a:moveTo>
                  <a:pt x="54610" y="123189"/>
                </a:moveTo>
                <a:lnTo>
                  <a:pt x="0" y="123189"/>
                </a:lnTo>
                <a:lnTo>
                  <a:pt x="0" y="124459"/>
                </a:lnTo>
                <a:lnTo>
                  <a:pt x="54610" y="124459"/>
                </a:lnTo>
                <a:lnTo>
                  <a:pt x="54610" y="123189"/>
                </a:lnTo>
                <a:close/>
              </a:path>
              <a:path w="54609" h="275590">
                <a:moveTo>
                  <a:pt x="54610" y="116839"/>
                </a:moveTo>
                <a:lnTo>
                  <a:pt x="0" y="116839"/>
                </a:lnTo>
                <a:lnTo>
                  <a:pt x="0" y="121920"/>
                </a:lnTo>
                <a:lnTo>
                  <a:pt x="54610" y="121920"/>
                </a:lnTo>
                <a:lnTo>
                  <a:pt x="54610" y="116839"/>
                </a:lnTo>
                <a:close/>
              </a:path>
              <a:path w="54609" h="275590">
                <a:moveTo>
                  <a:pt x="54610" y="110490"/>
                </a:moveTo>
                <a:lnTo>
                  <a:pt x="0" y="110490"/>
                </a:lnTo>
                <a:lnTo>
                  <a:pt x="0" y="115570"/>
                </a:lnTo>
                <a:lnTo>
                  <a:pt x="54610" y="115570"/>
                </a:lnTo>
                <a:lnTo>
                  <a:pt x="54610" y="110490"/>
                </a:lnTo>
                <a:close/>
              </a:path>
              <a:path w="54609" h="275590">
                <a:moveTo>
                  <a:pt x="54610" y="104139"/>
                </a:moveTo>
                <a:lnTo>
                  <a:pt x="0" y="104139"/>
                </a:lnTo>
                <a:lnTo>
                  <a:pt x="0" y="109220"/>
                </a:lnTo>
                <a:lnTo>
                  <a:pt x="54610" y="109220"/>
                </a:lnTo>
                <a:lnTo>
                  <a:pt x="54610" y="104139"/>
                </a:lnTo>
                <a:close/>
              </a:path>
              <a:path w="54609" h="275590">
                <a:moveTo>
                  <a:pt x="54610" y="97789"/>
                </a:moveTo>
                <a:lnTo>
                  <a:pt x="0" y="97789"/>
                </a:lnTo>
                <a:lnTo>
                  <a:pt x="0" y="102870"/>
                </a:lnTo>
                <a:lnTo>
                  <a:pt x="54610" y="102870"/>
                </a:lnTo>
                <a:lnTo>
                  <a:pt x="54610" y="97789"/>
                </a:lnTo>
                <a:close/>
              </a:path>
              <a:path w="54609" h="275590">
                <a:moveTo>
                  <a:pt x="54610" y="91439"/>
                </a:moveTo>
                <a:lnTo>
                  <a:pt x="0" y="91439"/>
                </a:lnTo>
                <a:lnTo>
                  <a:pt x="0" y="96520"/>
                </a:lnTo>
                <a:lnTo>
                  <a:pt x="54610" y="96520"/>
                </a:lnTo>
                <a:lnTo>
                  <a:pt x="54610" y="91439"/>
                </a:lnTo>
                <a:close/>
              </a:path>
              <a:path w="54609" h="275590">
                <a:moveTo>
                  <a:pt x="54610" y="85089"/>
                </a:moveTo>
                <a:lnTo>
                  <a:pt x="0" y="85089"/>
                </a:lnTo>
                <a:lnTo>
                  <a:pt x="0" y="90170"/>
                </a:lnTo>
                <a:lnTo>
                  <a:pt x="54610" y="90170"/>
                </a:lnTo>
                <a:lnTo>
                  <a:pt x="54610" y="85089"/>
                </a:lnTo>
                <a:close/>
              </a:path>
              <a:path w="54609" h="275590">
                <a:moveTo>
                  <a:pt x="54610" y="78739"/>
                </a:moveTo>
                <a:lnTo>
                  <a:pt x="0" y="78739"/>
                </a:lnTo>
                <a:lnTo>
                  <a:pt x="0" y="83820"/>
                </a:lnTo>
                <a:lnTo>
                  <a:pt x="54610" y="83820"/>
                </a:lnTo>
                <a:lnTo>
                  <a:pt x="54610" y="78739"/>
                </a:lnTo>
                <a:close/>
              </a:path>
              <a:path w="54609" h="275590">
                <a:moveTo>
                  <a:pt x="54610" y="73659"/>
                </a:moveTo>
                <a:lnTo>
                  <a:pt x="0" y="73659"/>
                </a:lnTo>
                <a:lnTo>
                  <a:pt x="0" y="77469"/>
                </a:lnTo>
                <a:lnTo>
                  <a:pt x="54610" y="77469"/>
                </a:lnTo>
                <a:lnTo>
                  <a:pt x="54610" y="73659"/>
                </a:lnTo>
                <a:close/>
              </a:path>
              <a:path w="54609" h="275590">
                <a:moveTo>
                  <a:pt x="54610" y="67309"/>
                </a:moveTo>
                <a:lnTo>
                  <a:pt x="0" y="67309"/>
                </a:lnTo>
                <a:lnTo>
                  <a:pt x="0" y="72390"/>
                </a:lnTo>
                <a:lnTo>
                  <a:pt x="54610" y="72390"/>
                </a:lnTo>
                <a:lnTo>
                  <a:pt x="54610" y="67309"/>
                </a:lnTo>
                <a:close/>
              </a:path>
              <a:path w="54609" h="275590">
                <a:moveTo>
                  <a:pt x="54610" y="60959"/>
                </a:moveTo>
                <a:lnTo>
                  <a:pt x="0" y="60959"/>
                </a:lnTo>
                <a:lnTo>
                  <a:pt x="0" y="66040"/>
                </a:lnTo>
                <a:lnTo>
                  <a:pt x="54610" y="66040"/>
                </a:lnTo>
                <a:lnTo>
                  <a:pt x="54610" y="60959"/>
                </a:lnTo>
                <a:close/>
              </a:path>
              <a:path w="54609" h="275590">
                <a:moveTo>
                  <a:pt x="54610" y="54609"/>
                </a:moveTo>
                <a:lnTo>
                  <a:pt x="0" y="54609"/>
                </a:lnTo>
                <a:lnTo>
                  <a:pt x="0" y="59690"/>
                </a:lnTo>
                <a:lnTo>
                  <a:pt x="54610" y="59690"/>
                </a:lnTo>
                <a:lnTo>
                  <a:pt x="54610" y="54609"/>
                </a:lnTo>
                <a:close/>
              </a:path>
              <a:path w="54609" h="275590">
                <a:moveTo>
                  <a:pt x="54610" y="48259"/>
                </a:moveTo>
                <a:lnTo>
                  <a:pt x="0" y="48259"/>
                </a:lnTo>
                <a:lnTo>
                  <a:pt x="0" y="53340"/>
                </a:lnTo>
                <a:lnTo>
                  <a:pt x="54610" y="53340"/>
                </a:lnTo>
                <a:lnTo>
                  <a:pt x="54610" y="48259"/>
                </a:lnTo>
                <a:close/>
              </a:path>
              <a:path w="54609" h="275590">
                <a:moveTo>
                  <a:pt x="54610" y="41909"/>
                </a:moveTo>
                <a:lnTo>
                  <a:pt x="0" y="41909"/>
                </a:lnTo>
                <a:lnTo>
                  <a:pt x="0" y="46990"/>
                </a:lnTo>
                <a:lnTo>
                  <a:pt x="54610" y="46990"/>
                </a:lnTo>
                <a:lnTo>
                  <a:pt x="54610" y="41909"/>
                </a:lnTo>
                <a:close/>
              </a:path>
              <a:path w="54609" h="275590">
                <a:moveTo>
                  <a:pt x="54610" y="35559"/>
                </a:moveTo>
                <a:lnTo>
                  <a:pt x="0" y="35559"/>
                </a:lnTo>
                <a:lnTo>
                  <a:pt x="0" y="40640"/>
                </a:lnTo>
                <a:lnTo>
                  <a:pt x="54610" y="40640"/>
                </a:lnTo>
                <a:lnTo>
                  <a:pt x="54610" y="35559"/>
                </a:lnTo>
                <a:close/>
              </a:path>
              <a:path w="54609" h="275590">
                <a:moveTo>
                  <a:pt x="54610" y="29209"/>
                </a:moveTo>
                <a:lnTo>
                  <a:pt x="0" y="29209"/>
                </a:lnTo>
                <a:lnTo>
                  <a:pt x="0" y="34290"/>
                </a:lnTo>
                <a:lnTo>
                  <a:pt x="54610" y="34290"/>
                </a:lnTo>
                <a:lnTo>
                  <a:pt x="54610" y="29209"/>
                </a:lnTo>
                <a:close/>
              </a:path>
              <a:path w="54609" h="275590">
                <a:moveTo>
                  <a:pt x="54610" y="22859"/>
                </a:moveTo>
                <a:lnTo>
                  <a:pt x="0" y="22859"/>
                </a:lnTo>
                <a:lnTo>
                  <a:pt x="0" y="27940"/>
                </a:lnTo>
                <a:lnTo>
                  <a:pt x="54610" y="27940"/>
                </a:lnTo>
                <a:lnTo>
                  <a:pt x="54610" y="22859"/>
                </a:lnTo>
                <a:close/>
              </a:path>
              <a:path w="54609" h="275590">
                <a:moveTo>
                  <a:pt x="54610" y="16509"/>
                </a:moveTo>
                <a:lnTo>
                  <a:pt x="0" y="16509"/>
                </a:lnTo>
                <a:lnTo>
                  <a:pt x="0" y="21590"/>
                </a:lnTo>
                <a:lnTo>
                  <a:pt x="54610" y="21590"/>
                </a:lnTo>
                <a:lnTo>
                  <a:pt x="54610" y="16509"/>
                </a:lnTo>
                <a:close/>
              </a:path>
              <a:path w="54609" h="275590">
                <a:moveTo>
                  <a:pt x="54610" y="10159"/>
                </a:moveTo>
                <a:lnTo>
                  <a:pt x="0" y="10159"/>
                </a:lnTo>
                <a:lnTo>
                  <a:pt x="0" y="15240"/>
                </a:lnTo>
                <a:lnTo>
                  <a:pt x="54610" y="15240"/>
                </a:lnTo>
                <a:lnTo>
                  <a:pt x="54610" y="10159"/>
                </a:lnTo>
                <a:close/>
              </a:path>
              <a:path w="54609" h="275590">
                <a:moveTo>
                  <a:pt x="54610" y="3809"/>
                </a:moveTo>
                <a:lnTo>
                  <a:pt x="0" y="3809"/>
                </a:lnTo>
                <a:lnTo>
                  <a:pt x="0" y="8890"/>
                </a:lnTo>
                <a:lnTo>
                  <a:pt x="54610" y="8890"/>
                </a:lnTo>
                <a:lnTo>
                  <a:pt x="54610" y="3809"/>
                </a:lnTo>
                <a:close/>
              </a:path>
              <a:path w="54609" h="27559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36C2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1" name="object 171"/>
          <p:cNvSpPr/>
          <p:nvPr/>
        </p:nvSpPr>
        <p:spPr>
          <a:xfrm>
            <a:off x="6281737" y="5638800"/>
            <a:ext cx="40958" cy="211455"/>
          </a:xfrm>
          <a:custGeom>
            <a:avLst/>
            <a:gdLst/>
            <a:ahLst/>
            <a:cxnLst/>
            <a:rect l="l" t="t" r="r" b="b"/>
            <a:pathLst>
              <a:path w="54609" h="281940">
                <a:moveTo>
                  <a:pt x="19050" y="278130"/>
                </a:moveTo>
                <a:lnTo>
                  <a:pt x="0" y="278130"/>
                </a:lnTo>
                <a:lnTo>
                  <a:pt x="0" y="281940"/>
                </a:lnTo>
                <a:lnTo>
                  <a:pt x="6350" y="281940"/>
                </a:lnTo>
                <a:lnTo>
                  <a:pt x="6350" y="280670"/>
                </a:lnTo>
                <a:lnTo>
                  <a:pt x="19050" y="280670"/>
                </a:lnTo>
                <a:lnTo>
                  <a:pt x="19050" y="278130"/>
                </a:lnTo>
                <a:close/>
              </a:path>
              <a:path w="54609" h="281940">
                <a:moveTo>
                  <a:pt x="44450" y="275590"/>
                </a:moveTo>
                <a:lnTo>
                  <a:pt x="0" y="275590"/>
                </a:lnTo>
                <a:lnTo>
                  <a:pt x="0" y="276860"/>
                </a:lnTo>
                <a:lnTo>
                  <a:pt x="31750" y="276860"/>
                </a:lnTo>
                <a:lnTo>
                  <a:pt x="31750" y="278130"/>
                </a:lnTo>
                <a:lnTo>
                  <a:pt x="44450" y="278130"/>
                </a:lnTo>
                <a:lnTo>
                  <a:pt x="44450" y="275590"/>
                </a:lnTo>
                <a:close/>
              </a:path>
              <a:path w="54609" h="281940">
                <a:moveTo>
                  <a:pt x="54609" y="271780"/>
                </a:moveTo>
                <a:lnTo>
                  <a:pt x="0" y="271780"/>
                </a:lnTo>
                <a:lnTo>
                  <a:pt x="0" y="274320"/>
                </a:lnTo>
                <a:lnTo>
                  <a:pt x="54609" y="274320"/>
                </a:lnTo>
                <a:lnTo>
                  <a:pt x="54609" y="271780"/>
                </a:lnTo>
                <a:close/>
              </a:path>
              <a:path w="54609" h="281940">
                <a:moveTo>
                  <a:pt x="54609" y="269240"/>
                </a:moveTo>
                <a:lnTo>
                  <a:pt x="0" y="269240"/>
                </a:lnTo>
                <a:lnTo>
                  <a:pt x="0" y="270510"/>
                </a:lnTo>
                <a:lnTo>
                  <a:pt x="54609" y="270510"/>
                </a:lnTo>
                <a:lnTo>
                  <a:pt x="54609" y="269240"/>
                </a:lnTo>
                <a:close/>
              </a:path>
              <a:path w="54609" h="281940">
                <a:moveTo>
                  <a:pt x="54609" y="265430"/>
                </a:moveTo>
                <a:lnTo>
                  <a:pt x="0" y="265430"/>
                </a:lnTo>
                <a:lnTo>
                  <a:pt x="0" y="267970"/>
                </a:lnTo>
                <a:lnTo>
                  <a:pt x="54609" y="267970"/>
                </a:lnTo>
                <a:lnTo>
                  <a:pt x="54609" y="265430"/>
                </a:lnTo>
                <a:close/>
              </a:path>
              <a:path w="54609" h="281940">
                <a:moveTo>
                  <a:pt x="54609" y="262890"/>
                </a:moveTo>
                <a:lnTo>
                  <a:pt x="0" y="262890"/>
                </a:lnTo>
                <a:lnTo>
                  <a:pt x="0" y="264160"/>
                </a:lnTo>
                <a:lnTo>
                  <a:pt x="54609" y="264160"/>
                </a:lnTo>
                <a:lnTo>
                  <a:pt x="54609" y="262890"/>
                </a:lnTo>
                <a:close/>
              </a:path>
              <a:path w="54609" h="281940">
                <a:moveTo>
                  <a:pt x="54609" y="259080"/>
                </a:moveTo>
                <a:lnTo>
                  <a:pt x="0" y="259080"/>
                </a:lnTo>
                <a:lnTo>
                  <a:pt x="0" y="261619"/>
                </a:lnTo>
                <a:lnTo>
                  <a:pt x="54609" y="261619"/>
                </a:lnTo>
                <a:lnTo>
                  <a:pt x="54609" y="259080"/>
                </a:lnTo>
                <a:close/>
              </a:path>
              <a:path w="54609" h="281940">
                <a:moveTo>
                  <a:pt x="54609" y="256540"/>
                </a:moveTo>
                <a:lnTo>
                  <a:pt x="0" y="256540"/>
                </a:lnTo>
                <a:lnTo>
                  <a:pt x="0" y="257809"/>
                </a:lnTo>
                <a:lnTo>
                  <a:pt x="54609" y="257809"/>
                </a:lnTo>
                <a:lnTo>
                  <a:pt x="54609" y="256540"/>
                </a:lnTo>
                <a:close/>
              </a:path>
              <a:path w="54609" h="281940">
                <a:moveTo>
                  <a:pt x="54609" y="252729"/>
                </a:moveTo>
                <a:lnTo>
                  <a:pt x="0" y="252729"/>
                </a:lnTo>
                <a:lnTo>
                  <a:pt x="0" y="255269"/>
                </a:lnTo>
                <a:lnTo>
                  <a:pt x="54609" y="255269"/>
                </a:lnTo>
                <a:lnTo>
                  <a:pt x="54609" y="252729"/>
                </a:lnTo>
                <a:close/>
              </a:path>
              <a:path w="54609" h="281940">
                <a:moveTo>
                  <a:pt x="54609" y="250190"/>
                </a:moveTo>
                <a:lnTo>
                  <a:pt x="0" y="250190"/>
                </a:lnTo>
                <a:lnTo>
                  <a:pt x="0" y="251460"/>
                </a:lnTo>
                <a:lnTo>
                  <a:pt x="54609" y="251460"/>
                </a:lnTo>
                <a:lnTo>
                  <a:pt x="54609" y="250190"/>
                </a:lnTo>
                <a:close/>
              </a:path>
              <a:path w="54609" h="281940">
                <a:moveTo>
                  <a:pt x="54609" y="246380"/>
                </a:moveTo>
                <a:lnTo>
                  <a:pt x="0" y="246380"/>
                </a:lnTo>
                <a:lnTo>
                  <a:pt x="0" y="248919"/>
                </a:lnTo>
                <a:lnTo>
                  <a:pt x="54609" y="248919"/>
                </a:lnTo>
                <a:lnTo>
                  <a:pt x="54609" y="246380"/>
                </a:lnTo>
                <a:close/>
              </a:path>
              <a:path w="54609" h="281940">
                <a:moveTo>
                  <a:pt x="54609" y="243840"/>
                </a:moveTo>
                <a:lnTo>
                  <a:pt x="0" y="243840"/>
                </a:lnTo>
                <a:lnTo>
                  <a:pt x="0" y="245110"/>
                </a:lnTo>
                <a:lnTo>
                  <a:pt x="54609" y="245110"/>
                </a:lnTo>
                <a:lnTo>
                  <a:pt x="54609" y="243840"/>
                </a:lnTo>
                <a:close/>
              </a:path>
              <a:path w="54609" h="281940">
                <a:moveTo>
                  <a:pt x="54609" y="240029"/>
                </a:moveTo>
                <a:lnTo>
                  <a:pt x="0" y="240029"/>
                </a:lnTo>
                <a:lnTo>
                  <a:pt x="0" y="242569"/>
                </a:lnTo>
                <a:lnTo>
                  <a:pt x="54609" y="242569"/>
                </a:lnTo>
                <a:lnTo>
                  <a:pt x="54609" y="240029"/>
                </a:lnTo>
                <a:close/>
              </a:path>
              <a:path w="54609" h="281940">
                <a:moveTo>
                  <a:pt x="54609" y="237490"/>
                </a:moveTo>
                <a:lnTo>
                  <a:pt x="0" y="237490"/>
                </a:lnTo>
                <a:lnTo>
                  <a:pt x="0" y="238760"/>
                </a:lnTo>
                <a:lnTo>
                  <a:pt x="54609" y="238760"/>
                </a:lnTo>
                <a:lnTo>
                  <a:pt x="54609" y="237490"/>
                </a:lnTo>
                <a:close/>
              </a:path>
              <a:path w="54609" h="281940">
                <a:moveTo>
                  <a:pt x="54609" y="233679"/>
                </a:moveTo>
                <a:lnTo>
                  <a:pt x="0" y="233679"/>
                </a:lnTo>
                <a:lnTo>
                  <a:pt x="0" y="236220"/>
                </a:lnTo>
                <a:lnTo>
                  <a:pt x="54609" y="236220"/>
                </a:lnTo>
                <a:lnTo>
                  <a:pt x="54609" y="233679"/>
                </a:lnTo>
                <a:close/>
              </a:path>
              <a:path w="54609" h="281940">
                <a:moveTo>
                  <a:pt x="54609" y="231140"/>
                </a:moveTo>
                <a:lnTo>
                  <a:pt x="0" y="231140"/>
                </a:lnTo>
                <a:lnTo>
                  <a:pt x="0" y="232410"/>
                </a:lnTo>
                <a:lnTo>
                  <a:pt x="54609" y="232410"/>
                </a:lnTo>
                <a:lnTo>
                  <a:pt x="54609" y="231140"/>
                </a:lnTo>
                <a:close/>
              </a:path>
              <a:path w="54609" h="281940">
                <a:moveTo>
                  <a:pt x="54609" y="227330"/>
                </a:moveTo>
                <a:lnTo>
                  <a:pt x="0" y="227330"/>
                </a:lnTo>
                <a:lnTo>
                  <a:pt x="0" y="229870"/>
                </a:lnTo>
                <a:lnTo>
                  <a:pt x="54609" y="229870"/>
                </a:lnTo>
                <a:lnTo>
                  <a:pt x="54609" y="227330"/>
                </a:lnTo>
                <a:close/>
              </a:path>
              <a:path w="54609" h="281940">
                <a:moveTo>
                  <a:pt x="54609" y="224790"/>
                </a:moveTo>
                <a:lnTo>
                  <a:pt x="0" y="224790"/>
                </a:lnTo>
                <a:lnTo>
                  <a:pt x="0" y="226059"/>
                </a:lnTo>
                <a:lnTo>
                  <a:pt x="54609" y="226059"/>
                </a:lnTo>
                <a:lnTo>
                  <a:pt x="54609" y="224790"/>
                </a:lnTo>
                <a:close/>
              </a:path>
              <a:path w="54609" h="281940">
                <a:moveTo>
                  <a:pt x="54609" y="220979"/>
                </a:moveTo>
                <a:lnTo>
                  <a:pt x="0" y="220979"/>
                </a:lnTo>
                <a:lnTo>
                  <a:pt x="0" y="223520"/>
                </a:lnTo>
                <a:lnTo>
                  <a:pt x="54609" y="223520"/>
                </a:lnTo>
                <a:lnTo>
                  <a:pt x="54609" y="220979"/>
                </a:lnTo>
                <a:close/>
              </a:path>
              <a:path w="54609" h="281940">
                <a:moveTo>
                  <a:pt x="54609" y="218440"/>
                </a:moveTo>
                <a:lnTo>
                  <a:pt x="0" y="218440"/>
                </a:lnTo>
                <a:lnTo>
                  <a:pt x="0" y="219710"/>
                </a:lnTo>
                <a:lnTo>
                  <a:pt x="54609" y="219710"/>
                </a:lnTo>
                <a:lnTo>
                  <a:pt x="54609" y="218440"/>
                </a:lnTo>
                <a:close/>
              </a:path>
              <a:path w="54609" h="281940">
                <a:moveTo>
                  <a:pt x="54609" y="214629"/>
                </a:moveTo>
                <a:lnTo>
                  <a:pt x="0" y="214629"/>
                </a:lnTo>
                <a:lnTo>
                  <a:pt x="0" y="217170"/>
                </a:lnTo>
                <a:lnTo>
                  <a:pt x="54609" y="217170"/>
                </a:lnTo>
                <a:lnTo>
                  <a:pt x="54609" y="214629"/>
                </a:lnTo>
                <a:close/>
              </a:path>
              <a:path w="54609" h="281940">
                <a:moveTo>
                  <a:pt x="54609" y="212090"/>
                </a:moveTo>
                <a:lnTo>
                  <a:pt x="0" y="212090"/>
                </a:lnTo>
                <a:lnTo>
                  <a:pt x="0" y="213359"/>
                </a:lnTo>
                <a:lnTo>
                  <a:pt x="54609" y="213359"/>
                </a:lnTo>
                <a:lnTo>
                  <a:pt x="54609" y="212090"/>
                </a:lnTo>
                <a:close/>
              </a:path>
              <a:path w="54609" h="281940">
                <a:moveTo>
                  <a:pt x="54609" y="208279"/>
                </a:moveTo>
                <a:lnTo>
                  <a:pt x="0" y="208279"/>
                </a:lnTo>
                <a:lnTo>
                  <a:pt x="0" y="210820"/>
                </a:lnTo>
                <a:lnTo>
                  <a:pt x="54609" y="210820"/>
                </a:lnTo>
                <a:lnTo>
                  <a:pt x="54609" y="208279"/>
                </a:lnTo>
                <a:close/>
              </a:path>
              <a:path w="54609" h="281940">
                <a:moveTo>
                  <a:pt x="54609" y="205740"/>
                </a:moveTo>
                <a:lnTo>
                  <a:pt x="0" y="205740"/>
                </a:lnTo>
                <a:lnTo>
                  <a:pt x="0" y="207009"/>
                </a:lnTo>
                <a:lnTo>
                  <a:pt x="54609" y="207009"/>
                </a:lnTo>
                <a:lnTo>
                  <a:pt x="54609" y="205740"/>
                </a:lnTo>
                <a:close/>
              </a:path>
              <a:path w="54609" h="281940">
                <a:moveTo>
                  <a:pt x="54609" y="201930"/>
                </a:moveTo>
                <a:lnTo>
                  <a:pt x="0" y="201930"/>
                </a:lnTo>
                <a:lnTo>
                  <a:pt x="0" y="204470"/>
                </a:lnTo>
                <a:lnTo>
                  <a:pt x="54609" y="204470"/>
                </a:lnTo>
                <a:lnTo>
                  <a:pt x="54609" y="201930"/>
                </a:lnTo>
                <a:close/>
              </a:path>
              <a:path w="54609" h="281940">
                <a:moveTo>
                  <a:pt x="54609" y="199390"/>
                </a:moveTo>
                <a:lnTo>
                  <a:pt x="0" y="199390"/>
                </a:lnTo>
                <a:lnTo>
                  <a:pt x="0" y="200660"/>
                </a:lnTo>
                <a:lnTo>
                  <a:pt x="54609" y="200660"/>
                </a:lnTo>
                <a:lnTo>
                  <a:pt x="54609" y="199390"/>
                </a:lnTo>
                <a:close/>
              </a:path>
              <a:path w="54609" h="281940">
                <a:moveTo>
                  <a:pt x="54609" y="195579"/>
                </a:moveTo>
                <a:lnTo>
                  <a:pt x="0" y="195579"/>
                </a:lnTo>
                <a:lnTo>
                  <a:pt x="0" y="198120"/>
                </a:lnTo>
                <a:lnTo>
                  <a:pt x="54609" y="198120"/>
                </a:lnTo>
                <a:lnTo>
                  <a:pt x="54609" y="195579"/>
                </a:lnTo>
                <a:close/>
              </a:path>
              <a:path w="54609" h="281940">
                <a:moveTo>
                  <a:pt x="54609" y="193040"/>
                </a:moveTo>
                <a:lnTo>
                  <a:pt x="0" y="193040"/>
                </a:lnTo>
                <a:lnTo>
                  <a:pt x="0" y="194309"/>
                </a:lnTo>
                <a:lnTo>
                  <a:pt x="54609" y="194309"/>
                </a:lnTo>
                <a:lnTo>
                  <a:pt x="54609" y="193040"/>
                </a:lnTo>
                <a:close/>
              </a:path>
              <a:path w="54609" h="281940">
                <a:moveTo>
                  <a:pt x="54609" y="189230"/>
                </a:moveTo>
                <a:lnTo>
                  <a:pt x="0" y="189230"/>
                </a:lnTo>
                <a:lnTo>
                  <a:pt x="0" y="191770"/>
                </a:lnTo>
                <a:lnTo>
                  <a:pt x="54609" y="191770"/>
                </a:lnTo>
                <a:lnTo>
                  <a:pt x="54609" y="189230"/>
                </a:lnTo>
                <a:close/>
              </a:path>
              <a:path w="54609" h="281940">
                <a:moveTo>
                  <a:pt x="54609" y="186690"/>
                </a:moveTo>
                <a:lnTo>
                  <a:pt x="0" y="186690"/>
                </a:lnTo>
                <a:lnTo>
                  <a:pt x="0" y="187959"/>
                </a:lnTo>
                <a:lnTo>
                  <a:pt x="54609" y="187959"/>
                </a:lnTo>
                <a:lnTo>
                  <a:pt x="54609" y="186690"/>
                </a:lnTo>
                <a:close/>
              </a:path>
              <a:path w="54609" h="281940">
                <a:moveTo>
                  <a:pt x="54609" y="182879"/>
                </a:moveTo>
                <a:lnTo>
                  <a:pt x="0" y="182879"/>
                </a:lnTo>
                <a:lnTo>
                  <a:pt x="0" y="185420"/>
                </a:lnTo>
                <a:lnTo>
                  <a:pt x="54609" y="185420"/>
                </a:lnTo>
                <a:lnTo>
                  <a:pt x="54609" y="182879"/>
                </a:lnTo>
                <a:close/>
              </a:path>
              <a:path w="54609" h="281940">
                <a:moveTo>
                  <a:pt x="54609" y="180340"/>
                </a:moveTo>
                <a:lnTo>
                  <a:pt x="0" y="180340"/>
                </a:lnTo>
                <a:lnTo>
                  <a:pt x="0" y="181609"/>
                </a:lnTo>
                <a:lnTo>
                  <a:pt x="54609" y="181609"/>
                </a:lnTo>
                <a:lnTo>
                  <a:pt x="54609" y="180340"/>
                </a:lnTo>
                <a:close/>
              </a:path>
              <a:path w="54609" h="281940">
                <a:moveTo>
                  <a:pt x="54609" y="176530"/>
                </a:moveTo>
                <a:lnTo>
                  <a:pt x="0" y="176530"/>
                </a:lnTo>
                <a:lnTo>
                  <a:pt x="0" y="179070"/>
                </a:lnTo>
                <a:lnTo>
                  <a:pt x="54609" y="179070"/>
                </a:lnTo>
                <a:lnTo>
                  <a:pt x="54609" y="176530"/>
                </a:lnTo>
                <a:close/>
              </a:path>
              <a:path w="54609" h="281940">
                <a:moveTo>
                  <a:pt x="54609" y="173990"/>
                </a:moveTo>
                <a:lnTo>
                  <a:pt x="0" y="173990"/>
                </a:lnTo>
                <a:lnTo>
                  <a:pt x="0" y="175259"/>
                </a:lnTo>
                <a:lnTo>
                  <a:pt x="54609" y="175259"/>
                </a:lnTo>
                <a:lnTo>
                  <a:pt x="54609" y="173990"/>
                </a:lnTo>
                <a:close/>
              </a:path>
              <a:path w="54609" h="281940">
                <a:moveTo>
                  <a:pt x="54609" y="170180"/>
                </a:moveTo>
                <a:lnTo>
                  <a:pt x="0" y="170180"/>
                </a:lnTo>
                <a:lnTo>
                  <a:pt x="0" y="172720"/>
                </a:lnTo>
                <a:lnTo>
                  <a:pt x="54609" y="172720"/>
                </a:lnTo>
                <a:lnTo>
                  <a:pt x="54609" y="170180"/>
                </a:lnTo>
                <a:close/>
              </a:path>
              <a:path w="54609" h="281940">
                <a:moveTo>
                  <a:pt x="54609" y="167640"/>
                </a:moveTo>
                <a:lnTo>
                  <a:pt x="0" y="167640"/>
                </a:lnTo>
                <a:lnTo>
                  <a:pt x="0" y="168909"/>
                </a:lnTo>
                <a:lnTo>
                  <a:pt x="54609" y="168909"/>
                </a:lnTo>
                <a:lnTo>
                  <a:pt x="54609" y="167640"/>
                </a:lnTo>
                <a:close/>
              </a:path>
              <a:path w="54609" h="281940">
                <a:moveTo>
                  <a:pt x="54609" y="163830"/>
                </a:moveTo>
                <a:lnTo>
                  <a:pt x="0" y="163830"/>
                </a:lnTo>
                <a:lnTo>
                  <a:pt x="0" y="166370"/>
                </a:lnTo>
                <a:lnTo>
                  <a:pt x="54609" y="166370"/>
                </a:lnTo>
                <a:lnTo>
                  <a:pt x="54609" y="163830"/>
                </a:lnTo>
                <a:close/>
              </a:path>
              <a:path w="54609" h="281940">
                <a:moveTo>
                  <a:pt x="54609" y="161290"/>
                </a:moveTo>
                <a:lnTo>
                  <a:pt x="0" y="161290"/>
                </a:lnTo>
                <a:lnTo>
                  <a:pt x="0" y="162559"/>
                </a:lnTo>
                <a:lnTo>
                  <a:pt x="54609" y="162559"/>
                </a:lnTo>
                <a:lnTo>
                  <a:pt x="54609" y="161290"/>
                </a:lnTo>
                <a:close/>
              </a:path>
              <a:path w="54609" h="281940">
                <a:moveTo>
                  <a:pt x="54609" y="157479"/>
                </a:moveTo>
                <a:lnTo>
                  <a:pt x="0" y="157479"/>
                </a:lnTo>
                <a:lnTo>
                  <a:pt x="0" y="160020"/>
                </a:lnTo>
                <a:lnTo>
                  <a:pt x="54609" y="160020"/>
                </a:lnTo>
                <a:lnTo>
                  <a:pt x="54609" y="157479"/>
                </a:lnTo>
                <a:close/>
              </a:path>
              <a:path w="54609" h="281940">
                <a:moveTo>
                  <a:pt x="54609" y="154940"/>
                </a:moveTo>
                <a:lnTo>
                  <a:pt x="0" y="154940"/>
                </a:lnTo>
                <a:lnTo>
                  <a:pt x="0" y="156210"/>
                </a:lnTo>
                <a:lnTo>
                  <a:pt x="54609" y="156210"/>
                </a:lnTo>
                <a:lnTo>
                  <a:pt x="54609" y="154940"/>
                </a:lnTo>
                <a:close/>
              </a:path>
              <a:path w="54609" h="281940">
                <a:moveTo>
                  <a:pt x="54609" y="151129"/>
                </a:moveTo>
                <a:lnTo>
                  <a:pt x="0" y="151129"/>
                </a:lnTo>
                <a:lnTo>
                  <a:pt x="0" y="153670"/>
                </a:lnTo>
                <a:lnTo>
                  <a:pt x="54609" y="153670"/>
                </a:lnTo>
                <a:lnTo>
                  <a:pt x="54609" y="151129"/>
                </a:lnTo>
                <a:close/>
              </a:path>
              <a:path w="54609" h="281940">
                <a:moveTo>
                  <a:pt x="54609" y="148590"/>
                </a:moveTo>
                <a:lnTo>
                  <a:pt x="0" y="148590"/>
                </a:lnTo>
                <a:lnTo>
                  <a:pt x="0" y="149859"/>
                </a:lnTo>
                <a:lnTo>
                  <a:pt x="54609" y="149859"/>
                </a:lnTo>
                <a:lnTo>
                  <a:pt x="54609" y="148590"/>
                </a:lnTo>
                <a:close/>
              </a:path>
              <a:path w="54609" h="281940">
                <a:moveTo>
                  <a:pt x="54609" y="144779"/>
                </a:moveTo>
                <a:lnTo>
                  <a:pt x="0" y="144779"/>
                </a:lnTo>
                <a:lnTo>
                  <a:pt x="0" y="147320"/>
                </a:lnTo>
                <a:lnTo>
                  <a:pt x="54609" y="147320"/>
                </a:lnTo>
                <a:lnTo>
                  <a:pt x="54609" y="144779"/>
                </a:lnTo>
                <a:close/>
              </a:path>
              <a:path w="54609" h="281940">
                <a:moveTo>
                  <a:pt x="54609" y="142240"/>
                </a:moveTo>
                <a:lnTo>
                  <a:pt x="0" y="142240"/>
                </a:lnTo>
                <a:lnTo>
                  <a:pt x="0" y="143510"/>
                </a:lnTo>
                <a:lnTo>
                  <a:pt x="54609" y="143510"/>
                </a:lnTo>
                <a:lnTo>
                  <a:pt x="54609" y="142240"/>
                </a:lnTo>
                <a:close/>
              </a:path>
              <a:path w="54609" h="281940">
                <a:moveTo>
                  <a:pt x="54609" y="138430"/>
                </a:moveTo>
                <a:lnTo>
                  <a:pt x="0" y="138430"/>
                </a:lnTo>
                <a:lnTo>
                  <a:pt x="0" y="140970"/>
                </a:lnTo>
                <a:lnTo>
                  <a:pt x="54609" y="140970"/>
                </a:lnTo>
                <a:lnTo>
                  <a:pt x="54609" y="138430"/>
                </a:lnTo>
                <a:close/>
              </a:path>
              <a:path w="54609" h="281940">
                <a:moveTo>
                  <a:pt x="54609" y="135890"/>
                </a:moveTo>
                <a:lnTo>
                  <a:pt x="0" y="135890"/>
                </a:lnTo>
                <a:lnTo>
                  <a:pt x="0" y="137159"/>
                </a:lnTo>
                <a:lnTo>
                  <a:pt x="54609" y="137159"/>
                </a:lnTo>
                <a:lnTo>
                  <a:pt x="54609" y="135890"/>
                </a:lnTo>
                <a:close/>
              </a:path>
              <a:path w="54609" h="281940">
                <a:moveTo>
                  <a:pt x="54609" y="132080"/>
                </a:moveTo>
                <a:lnTo>
                  <a:pt x="0" y="132080"/>
                </a:lnTo>
                <a:lnTo>
                  <a:pt x="0" y="134620"/>
                </a:lnTo>
                <a:lnTo>
                  <a:pt x="54609" y="134620"/>
                </a:lnTo>
                <a:lnTo>
                  <a:pt x="54609" y="132080"/>
                </a:lnTo>
                <a:close/>
              </a:path>
              <a:path w="54609" h="281940">
                <a:moveTo>
                  <a:pt x="54609" y="129540"/>
                </a:moveTo>
                <a:lnTo>
                  <a:pt x="0" y="129540"/>
                </a:lnTo>
                <a:lnTo>
                  <a:pt x="0" y="130809"/>
                </a:lnTo>
                <a:lnTo>
                  <a:pt x="54609" y="130809"/>
                </a:lnTo>
                <a:lnTo>
                  <a:pt x="54609" y="129540"/>
                </a:lnTo>
                <a:close/>
              </a:path>
              <a:path w="54609" h="281940">
                <a:moveTo>
                  <a:pt x="54609" y="125729"/>
                </a:moveTo>
                <a:lnTo>
                  <a:pt x="0" y="125729"/>
                </a:lnTo>
                <a:lnTo>
                  <a:pt x="0" y="128270"/>
                </a:lnTo>
                <a:lnTo>
                  <a:pt x="54609" y="128270"/>
                </a:lnTo>
                <a:lnTo>
                  <a:pt x="54609" y="125729"/>
                </a:lnTo>
                <a:close/>
              </a:path>
              <a:path w="54609" h="281940">
                <a:moveTo>
                  <a:pt x="54609" y="123189"/>
                </a:moveTo>
                <a:lnTo>
                  <a:pt x="0" y="123189"/>
                </a:lnTo>
                <a:lnTo>
                  <a:pt x="0" y="124459"/>
                </a:lnTo>
                <a:lnTo>
                  <a:pt x="54609" y="124459"/>
                </a:lnTo>
                <a:lnTo>
                  <a:pt x="54609" y="123189"/>
                </a:lnTo>
                <a:close/>
              </a:path>
              <a:path w="54609" h="281940">
                <a:moveTo>
                  <a:pt x="54609" y="116839"/>
                </a:moveTo>
                <a:lnTo>
                  <a:pt x="0" y="116839"/>
                </a:lnTo>
                <a:lnTo>
                  <a:pt x="0" y="121920"/>
                </a:lnTo>
                <a:lnTo>
                  <a:pt x="54609" y="121920"/>
                </a:lnTo>
                <a:lnTo>
                  <a:pt x="54609" y="116839"/>
                </a:lnTo>
                <a:close/>
              </a:path>
              <a:path w="54609" h="281940">
                <a:moveTo>
                  <a:pt x="54609" y="110490"/>
                </a:moveTo>
                <a:lnTo>
                  <a:pt x="0" y="110490"/>
                </a:lnTo>
                <a:lnTo>
                  <a:pt x="0" y="115570"/>
                </a:lnTo>
                <a:lnTo>
                  <a:pt x="54609" y="115570"/>
                </a:lnTo>
                <a:lnTo>
                  <a:pt x="54609" y="110490"/>
                </a:lnTo>
                <a:close/>
              </a:path>
              <a:path w="54609" h="281940">
                <a:moveTo>
                  <a:pt x="54609" y="104139"/>
                </a:moveTo>
                <a:lnTo>
                  <a:pt x="0" y="104139"/>
                </a:lnTo>
                <a:lnTo>
                  <a:pt x="0" y="109220"/>
                </a:lnTo>
                <a:lnTo>
                  <a:pt x="54609" y="109220"/>
                </a:lnTo>
                <a:lnTo>
                  <a:pt x="54609" y="104139"/>
                </a:lnTo>
                <a:close/>
              </a:path>
              <a:path w="54609" h="281940">
                <a:moveTo>
                  <a:pt x="54609" y="97789"/>
                </a:moveTo>
                <a:lnTo>
                  <a:pt x="0" y="97789"/>
                </a:lnTo>
                <a:lnTo>
                  <a:pt x="0" y="102870"/>
                </a:lnTo>
                <a:lnTo>
                  <a:pt x="54609" y="102870"/>
                </a:lnTo>
                <a:lnTo>
                  <a:pt x="54609" y="97789"/>
                </a:lnTo>
                <a:close/>
              </a:path>
              <a:path w="54609" h="281940">
                <a:moveTo>
                  <a:pt x="54609" y="91439"/>
                </a:moveTo>
                <a:lnTo>
                  <a:pt x="0" y="91439"/>
                </a:lnTo>
                <a:lnTo>
                  <a:pt x="0" y="96520"/>
                </a:lnTo>
                <a:lnTo>
                  <a:pt x="54609" y="96520"/>
                </a:lnTo>
                <a:lnTo>
                  <a:pt x="54609" y="91439"/>
                </a:lnTo>
                <a:close/>
              </a:path>
              <a:path w="54609" h="281940">
                <a:moveTo>
                  <a:pt x="54609" y="85089"/>
                </a:moveTo>
                <a:lnTo>
                  <a:pt x="0" y="85089"/>
                </a:lnTo>
                <a:lnTo>
                  <a:pt x="0" y="90170"/>
                </a:lnTo>
                <a:lnTo>
                  <a:pt x="54609" y="90170"/>
                </a:lnTo>
                <a:lnTo>
                  <a:pt x="54609" y="85089"/>
                </a:lnTo>
                <a:close/>
              </a:path>
              <a:path w="54609" h="281940">
                <a:moveTo>
                  <a:pt x="54609" y="78739"/>
                </a:moveTo>
                <a:lnTo>
                  <a:pt x="0" y="78739"/>
                </a:lnTo>
                <a:lnTo>
                  <a:pt x="0" y="83820"/>
                </a:lnTo>
                <a:lnTo>
                  <a:pt x="54609" y="83820"/>
                </a:lnTo>
                <a:lnTo>
                  <a:pt x="54609" y="78739"/>
                </a:lnTo>
                <a:close/>
              </a:path>
              <a:path w="54609" h="281940">
                <a:moveTo>
                  <a:pt x="54609" y="73659"/>
                </a:moveTo>
                <a:lnTo>
                  <a:pt x="0" y="73659"/>
                </a:lnTo>
                <a:lnTo>
                  <a:pt x="0" y="77469"/>
                </a:lnTo>
                <a:lnTo>
                  <a:pt x="54609" y="77469"/>
                </a:lnTo>
                <a:lnTo>
                  <a:pt x="54609" y="73659"/>
                </a:lnTo>
                <a:close/>
              </a:path>
              <a:path w="54609" h="281940">
                <a:moveTo>
                  <a:pt x="54609" y="67309"/>
                </a:moveTo>
                <a:lnTo>
                  <a:pt x="0" y="67309"/>
                </a:lnTo>
                <a:lnTo>
                  <a:pt x="0" y="72390"/>
                </a:lnTo>
                <a:lnTo>
                  <a:pt x="54609" y="72390"/>
                </a:lnTo>
                <a:lnTo>
                  <a:pt x="54609" y="67309"/>
                </a:lnTo>
                <a:close/>
              </a:path>
              <a:path w="54609" h="281940">
                <a:moveTo>
                  <a:pt x="54609" y="60959"/>
                </a:moveTo>
                <a:lnTo>
                  <a:pt x="0" y="60959"/>
                </a:lnTo>
                <a:lnTo>
                  <a:pt x="0" y="66040"/>
                </a:lnTo>
                <a:lnTo>
                  <a:pt x="54609" y="66040"/>
                </a:lnTo>
                <a:lnTo>
                  <a:pt x="54609" y="60959"/>
                </a:lnTo>
                <a:close/>
              </a:path>
              <a:path w="54609" h="281940">
                <a:moveTo>
                  <a:pt x="54609" y="54609"/>
                </a:moveTo>
                <a:lnTo>
                  <a:pt x="0" y="54609"/>
                </a:lnTo>
                <a:lnTo>
                  <a:pt x="0" y="59690"/>
                </a:lnTo>
                <a:lnTo>
                  <a:pt x="54609" y="59690"/>
                </a:lnTo>
                <a:lnTo>
                  <a:pt x="54609" y="54609"/>
                </a:lnTo>
                <a:close/>
              </a:path>
              <a:path w="54609" h="281940">
                <a:moveTo>
                  <a:pt x="54609" y="48259"/>
                </a:moveTo>
                <a:lnTo>
                  <a:pt x="0" y="48259"/>
                </a:lnTo>
                <a:lnTo>
                  <a:pt x="0" y="53340"/>
                </a:lnTo>
                <a:lnTo>
                  <a:pt x="54609" y="53340"/>
                </a:lnTo>
                <a:lnTo>
                  <a:pt x="54609" y="48259"/>
                </a:lnTo>
                <a:close/>
              </a:path>
              <a:path w="54609" h="281940">
                <a:moveTo>
                  <a:pt x="54609" y="41909"/>
                </a:moveTo>
                <a:lnTo>
                  <a:pt x="0" y="41909"/>
                </a:lnTo>
                <a:lnTo>
                  <a:pt x="0" y="46990"/>
                </a:lnTo>
                <a:lnTo>
                  <a:pt x="54609" y="46990"/>
                </a:lnTo>
                <a:lnTo>
                  <a:pt x="54609" y="41909"/>
                </a:lnTo>
                <a:close/>
              </a:path>
              <a:path w="54609" h="281940">
                <a:moveTo>
                  <a:pt x="54609" y="35559"/>
                </a:moveTo>
                <a:lnTo>
                  <a:pt x="0" y="35559"/>
                </a:lnTo>
                <a:lnTo>
                  <a:pt x="0" y="40640"/>
                </a:lnTo>
                <a:lnTo>
                  <a:pt x="54609" y="40640"/>
                </a:lnTo>
                <a:lnTo>
                  <a:pt x="54609" y="35559"/>
                </a:lnTo>
                <a:close/>
              </a:path>
              <a:path w="54609" h="281940">
                <a:moveTo>
                  <a:pt x="54609" y="29209"/>
                </a:moveTo>
                <a:lnTo>
                  <a:pt x="0" y="29209"/>
                </a:lnTo>
                <a:lnTo>
                  <a:pt x="0" y="34290"/>
                </a:lnTo>
                <a:lnTo>
                  <a:pt x="54609" y="34290"/>
                </a:lnTo>
                <a:lnTo>
                  <a:pt x="54609" y="29209"/>
                </a:lnTo>
                <a:close/>
              </a:path>
              <a:path w="54609" h="281940">
                <a:moveTo>
                  <a:pt x="54609" y="22859"/>
                </a:moveTo>
                <a:lnTo>
                  <a:pt x="0" y="22859"/>
                </a:lnTo>
                <a:lnTo>
                  <a:pt x="0" y="27940"/>
                </a:lnTo>
                <a:lnTo>
                  <a:pt x="54609" y="27940"/>
                </a:lnTo>
                <a:lnTo>
                  <a:pt x="54609" y="22859"/>
                </a:lnTo>
                <a:close/>
              </a:path>
              <a:path w="54609" h="281940">
                <a:moveTo>
                  <a:pt x="54609" y="16509"/>
                </a:moveTo>
                <a:lnTo>
                  <a:pt x="0" y="16509"/>
                </a:lnTo>
                <a:lnTo>
                  <a:pt x="0" y="21590"/>
                </a:lnTo>
                <a:lnTo>
                  <a:pt x="54609" y="21590"/>
                </a:lnTo>
                <a:lnTo>
                  <a:pt x="54609" y="16509"/>
                </a:lnTo>
                <a:close/>
              </a:path>
              <a:path w="54609" h="281940">
                <a:moveTo>
                  <a:pt x="54609" y="10159"/>
                </a:moveTo>
                <a:lnTo>
                  <a:pt x="0" y="10159"/>
                </a:lnTo>
                <a:lnTo>
                  <a:pt x="0" y="15240"/>
                </a:lnTo>
                <a:lnTo>
                  <a:pt x="54609" y="15240"/>
                </a:lnTo>
                <a:lnTo>
                  <a:pt x="54609" y="10159"/>
                </a:lnTo>
                <a:close/>
              </a:path>
              <a:path w="54609" h="281940">
                <a:moveTo>
                  <a:pt x="54609" y="3809"/>
                </a:moveTo>
                <a:lnTo>
                  <a:pt x="0" y="3809"/>
                </a:lnTo>
                <a:lnTo>
                  <a:pt x="0" y="8890"/>
                </a:lnTo>
                <a:lnTo>
                  <a:pt x="54609" y="8890"/>
                </a:lnTo>
                <a:lnTo>
                  <a:pt x="54609" y="3809"/>
                </a:lnTo>
                <a:close/>
              </a:path>
              <a:path w="54609" h="281940">
                <a:moveTo>
                  <a:pt x="54609" y="0"/>
                </a:moveTo>
                <a:lnTo>
                  <a:pt x="0" y="0"/>
                </a:lnTo>
                <a:lnTo>
                  <a:pt x="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</a:pathLst>
          </a:custGeom>
          <a:solidFill>
            <a:srgbClr val="236D2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2" name="object 172"/>
          <p:cNvSpPr/>
          <p:nvPr/>
        </p:nvSpPr>
        <p:spPr>
          <a:xfrm>
            <a:off x="6240780" y="5638800"/>
            <a:ext cx="40958" cy="213360"/>
          </a:xfrm>
          <a:custGeom>
            <a:avLst/>
            <a:gdLst/>
            <a:ahLst/>
            <a:cxnLst/>
            <a:rect l="l" t="t" r="r" b="b"/>
            <a:pathLst>
              <a:path w="54609" h="284479">
                <a:moveTo>
                  <a:pt x="54609" y="278130"/>
                </a:moveTo>
                <a:lnTo>
                  <a:pt x="0" y="278130"/>
                </a:lnTo>
                <a:lnTo>
                  <a:pt x="0" y="284480"/>
                </a:lnTo>
                <a:lnTo>
                  <a:pt x="2539" y="284480"/>
                </a:lnTo>
                <a:lnTo>
                  <a:pt x="2539" y="283210"/>
                </a:lnTo>
                <a:lnTo>
                  <a:pt x="24129" y="283210"/>
                </a:lnTo>
                <a:lnTo>
                  <a:pt x="24129" y="281940"/>
                </a:lnTo>
                <a:lnTo>
                  <a:pt x="54609" y="281940"/>
                </a:lnTo>
                <a:lnTo>
                  <a:pt x="54609" y="278130"/>
                </a:lnTo>
                <a:close/>
              </a:path>
              <a:path w="54609" h="284479">
                <a:moveTo>
                  <a:pt x="54609" y="275590"/>
                </a:moveTo>
                <a:lnTo>
                  <a:pt x="0" y="275590"/>
                </a:lnTo>
                <a:lnTo>
                  <a:pt x="0" y="276860"/>
                </a:lnTo>
                <a:lnTo>
                  <a:pt x="54609" y="276860"/>
                </a:lnTo>
                <a:lnTo>
                  <a:pt x="54609" y="275590"/>
                </a:lnTo>
                <a:close/>
              </a:path>
              <a:path w="54609" h="284479">
                <a:moveTo>
                  <a:pt x="54609" y="271780"/>
                </a:moveTo>
                <a:lnTo>
                  <a:pt x="0" y="271780"/>
                </a:lnTo>
                <a:lnTo>
                  <a:pt x="0" y="274320"/>
                </a:lnTo>
                <a:lnTo>
                  <a:pt x="54609" y="274320"/>
                </a:lnTo>
                <a:lnTo>
                  <a:pt x="54609" y="271780"/>
                </a:lnTo>
                <a:close/>
              </a:path>
              <a:path w="54609" h="284479">
                <a:moveTo>
                  <a:pt x="54609" y="269240"/>
                </a:moveTo>
                <a:lnTo>
                  <a:pt x="0" y="269240"/>
                </a:lnTo>
                <a:lnTo>
                  <a:pt x="0" y="270510"/>
                </a:lnTo>
                <a:lnTo>
                  <a:pt x="54609" y="270510"/>
                </a:lnTo>
                <a:lnTo>
                  <a:pt x="54609" y="269240"/>
                </a:lnTo>
                <a:close/>
              </a:path>
              <a:path w="54609" h="284479">
                <a:moveTo>
                  <a:pt x="54609" y="265430"/>
                </a:moveTo>
                <a:lnTo>
                  <a:pt x="0" y="265430"/>
                </a:lnTo>
                <a:lnTo>
                  <a:pt x="0" y="267970"/>
                </a:lnTo>
                <a:lnTo>
                  <a:pt x="54609" y="267970"/>
                </a:lnTo>
                <a:lnTo>
                  <a:pt x="54609" y="265430"/>
                </a:lnTo>
                <a:close/>
              </a:path>
              <a:path w="54609" h="284479">
                <a:moveTo>
                  <a:pt x="54609" y="262890"/>
                </a:moveTo>
                <a:lnTo>
                  <a:pt x="0" y="262890"/>
                </a:lnTo>
                <a:lnTo>
                  <a:pt x="0" y="264160"/>
                </a:lnTo>
                <a:lnTo>
                  <a:pt x="54609" y="264160"/>
                </a:lnTo>
                <a:lnTo>
                  <a:pt x="54609" y="262890"/>
                </a:lnTo>
                <a:close/>
              </a:path>
              <a:path w="54609" h="284479">
                <a:moveTo>
                  <a:pt x="54609" y="259080"/>
                </a:moveTo>
                <a:lnTo>
                  <a:pt x="0" y="259080"/>
                </a:lnTo>
                <a:lnTo>
                  <a:pt x="0" y="261619"/>
                </a:lnTo>
                <a:lnTo>
                  <a:pt x="54609" y="261619"/>
                </a:lnTo>
                <a:lnTo>
                  <a:pt x="54609" y="259080"/>
                </a:lnTo>
                <a:close/>
              </a:path>
              <a:path w="54609" h="284479">
                <a:moveTo>
                  <a:pt x="54609" y="256540"/>
                </a:moveTo>
                <a:lnTo>
                  <a:pt x="0" y="256540"/>
                </a:lnTo>
                <a:lnTo>
                  <a:pt x="0" y="257809"/>
                </a:lnTo>
                <a:lnTo>
                  <a:pt x="54609" y="257809"/>
                </a:lnTo>
                <a:lnTo>
                  <a:pt x="54609" y="256540"/>
                </a:lnTo>
                <a:close/>
              </a:path>
              <a:path w="54609" h="284479">
                <a:moveTo>
                  <a:pt x="54609" y="252729"/>
                </a:moveTo>
                <a:lnTo>
                  <a:pt x="0" y="252729"/>
                </a:lnTo>
                <a:lnTo>
                  <a:pt x="0" y="255269"/>
                </a:lnTo>
                <a:lnTo>
                  <a:pt x="54609" y="255269"/>
                </a:lnTo>
                <a:lnTo>
                  <a:pt x="54609" y="252729"/>
                </a:lnTo>
                <a:close/>
              </a:path>
              <a:path w="54609" h="284479">
                <a:moveTo>
                  <a:pt x="54609" y="250190"/>
                </a:moveTo>
                <a:lnTo>
                  <a:pt x="0" y="250190"/>
                </a:lnTo>
                <a:lnTo>
                  <a:pt x="0" y="251460"/>
                </a:lnTo>
                <a:lnTo>
                  <a:pt x="54609" y="251460"/>
                </a:lnTo>
                <a:lnTo>
                  <a:pt x="54609" y="250190"/>
                </a:lnTo>
                <a:close/>
              </a:path>
              <a:path w="54609" h="284479">
                <a:moveTo>
                  <a:pt x="54609" y="246380"/>
                </a:moveTo>
                <a:lnTo>
                  <a:pt x="0" y="246380"/>
                </a:lnTo>
                <a:lnTo>
                  <a:pt x="0" y="248919"/>
                </a:lnTo>
                <a:lnTo>
                  <a:pt x="54609" y="248919"/>
                </a:lnTo>
                <a:lnTo>
                  <a:pt x="54609" y="246380"/>
                </a:lnTo>
                <a:close/>
              </a:path>
              <a:path w="54609" h="284479">
                <a:moveTo>
                  <a:pt x="54609" y="243840"/>
                </a:moveTo>
                <a:lnTo>
                  <a:pt x="0" y="243840"/>
                </a:lnTo>
                <a:lnTo>
                  <a:pt x="0" y="245110"/>
                </a:lnTo>
                <a:lnTo>
                  <a:pt x="54609" y="245110"/>
                </a:lnTo>
                <a:lnTo>
                  <a:pt x="54609" y="243840"/>
                </a:lnTo>
                <a:close/>
              </a:path>
              <a:path w="54609" h="284479">
                <a:moveTo>
                  <a:pt x="54609" y="240029"/>
                </a:moveTo>
                <a:lnTo>
                  <a:pt x="0" y="240029"/>
                </a:lnTo>
                <a:lnTo>
                  <a:pt x="0" y="242569"/>
                </a:lnTo>
                <a:lnTo>
                  <a:pt x="54609" y="242569"/>
                </a:lnTo>
                <a:lnTo>
                  <a:pt x="54609" y="240029"/>
                </a:lnTo>
                <a:close/>
              </a:path>
              <a:path w="54609" h="284479">
                <a:moveTo>
                  <a:pt x="54609" y="237490"/>
                </a:moveTo>
                <a:lnTo>
                  <a:pt x="0" y="237490"/>
                </a:lnTo>
                <a:lnTo>
                  <a:pt x="0" y="238760"/>
                </a:lnTo>
                <a:lnTo>
                  <a:pt x="54609" y="238760"/>
                </a:lnTo>
                <a:lnTo>
                  <a:pt x="54609" y="237490"/>
                </a:lnTo>
                <a:close/>
              </a:path>
              <a:path w="54609" h="284479">
                <a:moveTo>
                  <a:pt x="54609" y="233679"/>
                </a:moveTo>
                <a:lnTo>
                  <a:pt x="0" y="233679"/>
                </a:lnTo>
                <a:lnTo>
                  <a:pt x="0" y="236220"/>
                </a:lnTo>
                <a:lnTo>
                  <a:pt x="54609" y="236220"/>
                </a:lnTo>
                <a:lnTo>
                  <a:pt x="54609" y="233679"/>
                </a:lnTo>
                <a:close/>
              </a:path>
              <a:path w="54609" h="284479">
                <a:moveTo>
                  <a:pt x="54609" y="231140"/>
                </a:moveTo>
                <a:lnTo>
                  <a:pt x="0" y="231140"/>
                </a:lnTo>
                <a:lnTo>
                  <a:pt x="0" y="232410"/>
                </a:lnTo>
                <a:lnTo>
                  <a:pt x="54609" y="232410"/>
                </a:lnTo>
                <a:lnTo>
                  <a:pt x="54609" y="231140"/>
                </a:lnTo>
                <a:close/>
              </a:path>
              <a:path w="54609" h="284479">
                <a:moveTo>
                  <a:pt x="54609" y="227330"/>
                </a:moveTo>
                <a:lnTo>
                  <a:pt x="0" y="227330"/>
                </a:lnTo>
                <a:lnTo>
                  <a:pt x="0" y="229870"/>
                </a:lnTo>
                <a:lnTo>
                  <a:pt x="54609" y="229870"/>
                </a:lnTo>
                <a:lnTo>
                  <a:pt x="54609" y="227330"/>
                </a:lnTo>
                <a:close/>
              </a:path>
              <a:path w="54609" h="284479">
                <a:moveTo>
                  <a:pt x="54609" y="224790"/>
                </a:moveTo>
                <a:lnTo>
                  <a:pt x="0" y="224790"/>
                </a:lnTo>
                <a:lnTo>
                  <a:pt x="0" y="226059"/>
                </a:lnTo>
                <a:lnTo>
                  <a:pt x="54609" y="226059"/>
                </a:lnTo>
                <a:lnTo>
                  <a:pt x="54609" y="224790"/>
                </a:lnTo>
                <a:close/>
              </a:path>
              <a:path w="54609" h="284479">
                <a:moveTo>
                  <a:pt x="54609" y="220979"/>
                </a:moveTo>
                <a:lnTo>
                  <a:pt x="0" y="220979"/>
                </a:lnTo>
                <a:lnTo>
                  <a:pt x="0" y="223520"/>
                </a:lnTo>
                <a:lnTo>
                  <a:pt x="54609" y="223520"/>
                </a:lnTo>
                <a:lnTo>
                  <a:pt x="54609" y="220979"/>
                </a:lnTo>
                <a:close/>
              </a:path>
              <a:path w="54609" h="284479">
                <a:moveTo>
                  <a:pt x="54609" y="218440"/>
                </a:moveTo>
                <a:lnTo>
                  <a:pt x="0" y="218440"/>
                </a:lnTo>
                <a:lnTo>
                  <a:pt x="0" y="219710"/>
                </a:lnTo>
                <a:lnTo>
                  <a:pt x="54609" y="219710"/>
                </a:lnTo>
                <a:lnTo>
                  <a:pt x="54609" y="218440"/>
                </a:lnTo>
                <a:close/>
              </a:path>
              <a:path w="54609" h="284479">
                <a:moveTo>
                  <a:pt x="54609" y="214629"/>
                </a:moveTo>
                <a:lnTo>
                  <a:pt x="0" y="214629"/>
                </a:lnTo>
                <a:lnTo>
                  <a:pt x="0" y="217170"/>
                </a:lnTo>
                <a:lnTo>
                  <a:pt x="54609" y="217170"/>
                </a:lnTo>
                <a:lnTo>
                  <a:pt x="54609" y="214629"/>
                </a:lnTo>
                <a:close/>
              </a:path>
              <a:path w="54609" h="284479">
                <a:moveTo>
                  <a:pt x="54609" y="212090"/>
                </a:moveTo>
                <a:lnTo>
                  <a:pt x="0" y="212090"/>
                </a:lnTo>
                <a:lnTo>
                  <a:pt x="0" y="213359"/>
                </a:lnTo>
                <a:lnTo>
                  <a:pt x="54609" y="213359"/>
                </a:lnTo>
                <a:lnTo>
                  <a:pt x="54609" y="212090"/>
                </a:lnTo>
                <a:close/>
              </a:path>
              <a:path w="54609" h="284479">
                <a:moveTo>
                  <a:pt x="54609" y="208279"/>
                </a:moveTo>
                <a:lnTo>
                  <a:pt x="0" y="208279"/>
                </a:lnTo>
                <a:lnTo>
                  <a:pt x="0" y="210820"/>
                </a:lnTo>
                <a:lnTo>
                  <a:pt x="54609" y="210820"/>
                </a:lnTo>
                <a:lnTo>
                  <a:pt x="54609" y="208279"/>
                </a:lnTo>
                <a:close/>
              </a:path>
              <a:path w="54609" h="284479">
                <a:moveTo>
                  <a:pt x="54609" y="205740"/>
                </a:moveTo>
                <a:lnTo>
                  <a:pt x="0" y="205740"/>
                </a:lnTo>
                <a:lnTo>
                  <a:pt x="0" y="207009"/>
                </a:lnTo>
                <a:lnTo>
                  <a:pt x="54609" y="207009"/>
                </a:lnTo>
                <a:lnTo>
                  <a:pt x="54609" y="205740"/>
                </a:lnTo>
                <a:close/>
              </a:path>
              <a:path w="54609" h="284479">
                <a:moveTo>
                  <a:pt x="54609" y="201930"/>
                </a:moveTo>
                <a:lnTo>
                  <a:pt x="0" y="201930"/>
                </a:lnTo>
                <a:lnTo>
                  <a:pt x="0" y="204470"/>
                </a:lnTo>
                <a:lnTo>
                  <a:pt x="54609" y="204470"/>
                </a:lnTo>
                <a:lnTo>
                  <a:pt x="54609" y="201930"/>
                </a:lnTo>
                <a:close/>
              </a:path>
              <a:path w="54609" h="284479">
                <a:moveTo>
                  <a:pt x="54609" y="199390"/>
                </a:moveTo>
                <a:lnTo>
                  <a:pt x="0" y="199390"/>
                </a:lnTo>
                <a:lnTo>
                  <a:pt x="0" y="200660"/>
                </a:lnTo>
                <a:lnTo>
                  <a:pt x="54609" y="200660"/>
                </a:lnTo>
                <a:lnTo>
                  <a:pt x="54609" y="199390"/>
                </a:lnTo>
                <a:close/>
              </a:path>
              <a:path w="54609" h="284479">
                <a:moveTo>
                  <a:pt x="54609" y="195579"/>
                </a:moveTo>
                <a:lnTo>
                  <a:pt x="0" y="195579"/>
                </a:lnTo>
                <a:lnTo>
                  <a:pt x="0" y="198120"/>
                </a:lnTo>
                <a:lnTo>
                  <a:pt x="54609" y="198120"/>
                </a:lnTo>
                <a:lnTo>
                  <a:pt x="54609" y="195579"/>
                </a:lnTo>
                <a:close/>
              </a:path>
              <a:path w="54609" h="284479">
                <a:moveTo>
                  <a:pt x="54609" y="193040"/>
                </a:moveTo>
                <a:lnTo>
                  <a:pt x="0" y="193040"/>
                </a:lnTo>
                <a:lnTo>
                  <a:pt x="0" y="194309"/>
                </a:lnTo>
                <a:lnTo>
                  <a:pt x="54609" y="194309"/>
                </a:lnTo>
                <a:lnTo>
                  <a:pt x="54609" y="193040"/>
                </a:lnTo>
                <a:close/>
              </a:path>
              <a:path w="54609" h="284479">
                <a:moveTo>
                  <a:pt x="54609" y="189230"/>
                </a:moveTo>
                <a:lnTo>
                  <a:pt x="0" y="189230"/>
                </a:lnTo>
                <a:lnTo>
                  <a:pt x="0" y="191770"/>
                </a:lnTo>
                <a:lnTo>
                  <a:pt x="54609" y="191770"/>
                </a:lnTo>
                <a:lnTo>
                  <a:pt x="54609" y="189230"/>
                </a:lnTo>
                <a:close/>
              </a:path>
              <a:path w="54609" h="284479">
                <a:moveTo>
                  <a:pt x="54609" y="186690"/>
                </a:moveTo>
                <a:lnTo>
                  <a:pt x="0" y="186690"/>
                </a:lnTo>
                <a:lnTo>
                  <a:pt x="0" y="187959"/>
                </a:lnTo>
                <a:lnTo>
                  <a:pt x="54609" y="187959"/>
                </a:lnTo>
                <a:lnTo>
                  <a:pt x="54609" y="186690"/>
                </a:lnTo>
                <a:close/>
              </a:path>
              <a:path w="54609" h="284479">
                <a:moveTo>
                  <a:pt x="54609" y="182879"/>
                </a:moveTo>
                <a:lnTo>
                  <a:pt x="0" y="182879"/>
                </a:lnTo>
                <a:lnTo>
                  <a:pt x="0" y="185420"/>
                </a:lnTo>
                <a:lnTo>
                  <a:pt x="54609" y="185420"/>
                </a:lnTo>
                <a:lnTo>
                  <a:pt x="54609" y="182879"/>
                </a:lnTo>
                <a:close/>
              </a:path>
              <a:path w="54609" h="284479">
                <a:moveTo>
                  <a:pt x="54609" y="180340"/>
                </a:moveTo>
                <a:lnTo>
                  <a:pt x="0" y="180340"/>
                </a:lnTo>
                <a:lnTo>
                  <a:pt x="0" y="181609"/>
                </a:lnTo>
                <a:lnTo>
                  <a:pt x="54609" y="181609"/>
                </a:lnTo>
                <a:lnTo>
                  <a:pt x="54609" y="180340"/>
                </a:lnTo>
                <a:close/>
              </a:path>
              <a:path w="54609" h="284479">
                <a:moveTo>
                  <a:pt x="54609" y="176530"/>
                </a:moveTo>
                <a:lnTo>
                  <a:pt x="0" y="176530"/>
                </a:lnTo>
                <a:lnTo>
                  <a:pt x="0" y="179070"/>
                </a:lnTo>
                <a:lnTo>
                  <a:pt x="54609" y="179070"/>
                </a:lnTo>
                <a:lnTo>
                  <a:pt x="54609" y="176530"/>
                </a:lnTo>
                <a:close/>
              </a:path>
              <a:path w="54609" h="284479">
                <a:moveTo>
                  <a:pt x="54609" y="173990"/>
                </a:moveTo>
                <a:lnTo>
                  <a:pt x="0" y="173990"/>
                </a:lnTo>
                <a:lnTo>
                  <a:pt x="0" y="175259"/>
                </a:lnTo>
                <a:lnTo>
                  <a:pt x="54609" y="175259"/>
                </a:lnTo>
                <a:lnTo>
                  <a:pt x="54609" y="173990"/>
                </a:lnTo>
                <a:close/>
              </a:path>
              <a:path w="54609" h="284479">
                <a:moveTo>
                  <a:pt x="54609" y="170180"/>
                </a:moveTo>
                <a:lnTo>
                  <a:pt x="0" y="170180"/>
                </a:lnTo>
                <a:lnTo>
                  <a:pt x="0" y="172720"/>
                </a:lnTo>
                <a:lnTo>
                  <a:pt x="54609" y="172720"/>
                </a:lnTo>
                <a:lnTo>
                  <a:pt x="54609" y="170180"/>
                </a:lnTo>
                <a:close/>
              </a:path>
              <a:path w="54609" h="284479">
                <a:moveTo>
                  <a:pt x="54609" y="167640"/>
                </a:moveTo>
                <a:lnTo>
                  <a:pt x="0" y="167640"/>
                </a:lnTo>
                <a:lnTo>
                  <a:pt x="0" y="168909"/>
                </a:lnTo>
                <a:lnTo>
                  <a:pt x="54609" y="168909"/>
                </a:lnTo>
                <a:lnTo>
                  <a:pt x="54609" y="167640"/>
                </a:lnTo>
                <a:close/>
              </a:path>
              <a:path w="54609" h="284479">
                <a:moveTo>
                  <a:pt x="54609" y="163830"/>
                </a:moveTo>
                <a:lnTo>
                  <a:pt x="0" y="163830"/>
                </a:lnTo>
                <a:lnTo>
                  <a:pt x="0" y="166370"/>
                </a:lnTo>
                <a:lnTo>
                  <a:pt x="54609" y="166370"/>
                </a:lnTo>
                <a:lnTo>
                  <a:pt x="54609" y="163830"/>
                </a:lnTo>
                <a:close/>
              </a:path>
              <a:path w="54609" h="284479">
                <a:moveTo>
                  <a:pt x="54609" y="161290"/>
                </a:moveTo>
                <a:lnTo>
                  <a:pt x="0" y="161290"/>
                </a:lnTo>
                <a:lnTo>
                  <a:pt x="0" y="162559"/>
                </a:lnTo>
                <a:lnTo>
                  <a:pt x="54609" y="162559"/>
                </a:lnTo>
                <a:lnTo>
                  <a:pt x="54609" y="161290"/>
                </a:lnTo>
                <a:close/>
              </a:path>
              <a:path w="54609" h="284479">
                <a:moveTo>
                  <a:pt x="54609" y="157479"/>
                </a:moveTo>
                <a:lnTo>
                  <a:pt x="0" y="157479"/>
                </a:lnTo>
                <a:lnTo>
                  <a:pt x="0" y="160020"/>
                </a:lnTo>
                <a:lnTo>
                  <a:pt x="54609" y="160020"/>
                </a:lnTo>
                <a:lnTo>
                  <a:pt x="54609" y="157479"/>
                </a:lnTo>
                <a:close/>
              </a:path>
              <a:path w="54609" h="284479">
                <a:moveTo>
                  <a:pt x="54609" y="154940"/>
                </a:moveTo>
                <a:lnTo>
                  <a:pt x="0" y="154940"/>
                </a:lnTo>
                <a:lnTo>
                  <a:pt x="0" y="156210"/>
                </a:lnTo>
                <a:lnTo>
                  <a:pt x="54609" y="156210"/>
                </a:lnTo>
                <a:lnTo>
                  <a:pt x="54609" y="154940"/>
                </a:lnTo>
                <a:close/>
              </a:path>
              <a:path w="54609" h="284479">
                <a:moveTo>
                  <a:pt x="54609" y="151129"/>
                </a:moveTo>
                <a:lnTo>
                  <a:pt x="0" y="151129"/>
                </a:lnTo>
                <a:lnTo>
                  <a:pt x="0" y="153670"/>
                </a:lnTo>
                <a:lnTo>
                  <a:pt x="54609" y="153670"/>
                </a:lnTo>
                <a:lnTo>
                  <a:pt x="54609" y="151129"/>
                </a:lnTo>
                <a:close/>
              </a:path>
              <a:path w="54609" h="284479">
                <a:moveTo>
                  <a:pt x="54609" y="148590"/>
                </a:moveTo>
                <a:lnTo>
                  <a:pt x="0" y="148590"/>
                </a:lnTo>
                <a:lnTo>
                  <a:pt x="0" y="149859"/>
                </a:lnTo>
                <a:lnTo>
                  <a:pt x="54609" y="149859"/>
                </a:lnTo>
                <a:lnTo>
                  <a:pt x="54609" y="148590"/>
                </a:lnTo>
                <a:close/>
              </a:path>
              <a:path w="54609" h="284479">
                <a:moveTo>
                  <a:pt x="54609" y="144779"/>
                </a:moveTo>
                <a:lnTo>
                  <a:pt x="0" y="144779"/>
                </a:lnTo>
                <a:lnTo>
                  <a:pt x="0" y="147320"/>
                </a:lnTo>
                <a:lnTo>
                  <a:pt x="54609" y="147320"/>
                </a:lnTo>
                <a:lnTo>
                  <a:pt x="54609" y="144779"/>
                </a:lnTo>
                <a:close/>
              </a:path>
              <a:path w="54609" h="284479">
                <a:moveTo>
                  <a:pt x="54609" y="142240"/>
                </a:moveTo>
                <a:lnTo>
                  <a:pt x="0" y="142240"/>
                </a:lnTo>
                <a:lnTo>
                  <a:pt x="0" y="143510"/>
                </a:lnTo>
                <a:lnTo>
                  <a:pt x="54609" y="143510"/>
                </a:lnTo>
                <a:lnTo>
                  <a:pt x="54609" y="142240"/>
                </a:lnTo>
                <a:close/>
              </a:path>
              <a:path w="54609" h="284479">
                <a:moveTo>
                  <a:pt x="54609" y="138430"/>
                </a:moveTo>
                <a:lnTo>
                  <a:pt x="0" y="138430"/>
                </a:lnTo>
                <a:lnTo>
                  <a:pt x="0" y="140970"/>
                </a:lnTo>
                <a:lnTo>
                  <a:pt x="54609" y="140970"/>
                </a:lnTo>
                <a:lnTo>
                  <a:pt x="54609" y="138430"/>
                </a:lnTo>
                <a:close/>
              </a:path>
              <a:path w="54609" h="284479">
                <a:moveTo>
                  <a:pt x="54609" y="135890"/>
                </a:moveTo>
                <a:lnTo>
                  <a:pt x="0" y="135890"/>
                </a:lnTo>
                <a:lnTo>
                  <a:pt x="0" y="137159"/>
                </a:lnTo>
                <a:lnTo>
                  <a:pt x="54609" y="137159"/>
                </a:lnTo>
                <a:lnTo>
                  <a:pt x="54609" y="135890"/>
                </a:lnTo>
                <a:close/>
              </a:path>
              <a:path w="54609" h="284479">
                <a:moveTo>
                  <a:pt x="54609" y="132080"/>
                </a:moveTo>
                <a:lnTo>
                  <a:pt x="0" y="132080"/>
                </a:lnTo>
                <a:lnTo>
                  <a:pt x="0" y="134620"/>
                </a:lnTo>
                <a:lnTo>
                  <a:pt x="54609" y="134620"/>
                </a:lnTo>
                <a:lnTo>
                  <a:pt x="54609" y="132080"/>
                </a:lnTo>
                <a:close/>
              </a:path>
              <a:path w="54609" h="284479">
                <a:moveTo>
                  <a:pt x="54609" y="129540"/>
                </a:moveTo>
                <a:lnTo>
                  <a:pt x="0" y="129540"/>
                </a:lnTo>
                <a:lnTo>
                  <a:pt x="0" y="130809"/>
                </a:lnTo>
                <a:lnTo>
                  <a:pt x="54609" y="130809"/>
                </a:lnTo>
                <a:lnTo>
                  <a:pt x="54609" y="129540"/>
                </a:lnTo>
                <a:close/>
              </a:path>
              <a:path w="54609" h="284479">
                <a:moveTo>
                  <a:pt x="54609" y="125729"/>
                </a:moveTo>
                <a:lnTo>
                  <a:pt x="0" y="125729"/>
                </a:lnTo>
                <a:lnTo>
                  <a:pt x="0" y="128270"/>
                </a:lnTo>
                <a:lnTo>
                  <a:pt x="54609" y="128270"/>
                </a:lnTo>
                <a:lnTo>
                  <a:pt x="54609" y="125729"/>
                </a:lnTo>
                <a:close/>
              </a:path>
              <a:path w="54609" h="284479">
                <a:moveTo>
                  <a:pt x="54609" y="123189"/>
                </a:moveTo>
                <a:lnTo>
                  <a:pt x="0" y="123189"/>
                </a:lnTo>
                <a:lnTo>
                  <a:pt x="0" y="124459"/>
                </a:lnTo>
                <a:lnTo>
                  <a:pt x="54609" y="124459"/>
                </a:lnTo>
                <a:lnTo>
                  <a:pt x="54609" y="123189"/>
                </a:lnTo>
                <a:close/>
              </a:path>
              <a:path w="54609" h="284479">
                <a:moveTo>
                  <a:pt x="54609" y="116839"/>
                </a:moveTo>
                <a:lnTo>
                  <a:pt x="0" y="116839"/>
                </a:lnTo>
                <a:lnTo>
                  <a:pt x="0" y="121920"/>
                </a:lnTo>
                <a:lnTo>
                  <a:pt x="54609" y="121920"/>
                </a:lnTo>
                <a:lnTo>
                  <a:pt x="54609" y="116839"/>
                </a:lnTo>
                <a:close/>
              </a:path>
              <a:path w="54609" h="284479">
                <a:moveTo>
                  <a:pt x="54609" y="110490"/>
                </a:moveTo>
                <a:lnTo>
                  <a:pt x="0" y="110490"/>
                </a:lnTo>
                <a:lnTo>
                  <a:pt x="0" y="115570"/>
                </a:lnTo>
                <a:lnTo>
                  <a:pt x="54609" y="115570"/>
                </a:lnTo>
                <a:lnTo>
                  <a:pt x="54609" y="110490"/>
                </a:lnTo>
                <a:close/>
              </a:path>
              <a:path w="54609" h="284479">
                <a:moveTo>
                  <a:pt x="54609" y="104139"/>
                </a:moveTo>
                <a:lnTo>
                  <a:pt x="0" y="104139"/>
                </a:lnTo>
                <a:lnTo>
                  <a:pt x="0" y="109220"/>
                </a:lnTo>
                <a:lnTo>
                  <a:pt x="54609" y="109220"/>
                </a:lnTo>
                <a:lnTo>
                  <a:pt x="54609" y="104139"/>
                </a:lnTo>
                <a:close/>
              </a:path>
              <a:path w="54609" h="284479">
                <a:moveTo>
                  <a:pt x="54609" y="97789"/>
                </a:moveTo>
                <a:lnTo>
                  <a:pt x="0" y="97789"/>
                </a:lnTo>
                <a:lnTo>
                  <a:pt x="0" y="102870"/>
                </a:lnTo>
                <a:lnTo>
                  <a:pt x="54609" y="102870"/>
                </a:lnTo>
                <a:lnTo>
                  <a:pt x="54609" y="97789"/>
                </a:lnTo>
                <a:close/>
              </a:path>
              <a:path w="54609" h="284479">
                <a:moveTo>
                  <a:pt x="54609" y="91439"/>
                </a:moveTo>
                <a:lnTo>
                  <a:pt x="0" y="91439"/>
                </a:lnTo>
                <a:lnTo>
                  <a:pt x="0" y="96520"/>
                </a:lnTo>
                <a:lnTo>
                  <a:pt x="54609" y="96520"/>
                </a:lnTo>
                <a:lnTo>
                  <a:pt x="54609" y="91439"/>
                </a:lnTo>
                <a:close/>
              </a:path>
              <a:path w="54609" h="284479">
                <a:moveTo>
                  <a:pt x="54609" y="85089"/>
                </a:moveTo>
                <a:lnTo>
                  <a:pt x="0" y="85089"/>
                </a:lnTo>
                <a:lnTo>
                  <a:pt x="0" y="90170"/>
                </a:lnTo>
                <a:lnTo>
                  <a:pt x="54609" y="90170"/>
                </a:lnTo>
                <a:lnTo>
                  <a:pt x="54609" y="85089"/>
                </a:lnTo>
                <a:close/>
              </a:path>
              <a:path w="54609" h="284479">
                <a:moveTo>
                  <a:pt x="54609" y="78739"/>
                </a:moveTo>
                <a:lnTo>
                  <a:pt x="0" y="78739"/>
                </a:lnTo>
                <a:lnTo>
                  <a:pt x="0" y="83820"/>
                </a:lnTo>
                <a:lnTo>
                  <a:pt x="54609" y="83820"/>
                </a:lnTo>
                <a:lnTo>
                  <a:pt x="54609" y="78739"/>
                </a:lnTo>
                <a:close/>
              </a:path>
              <a:path w="54609" h="284479">
                <a:moveTo>
                  <a:pt x="54609" y="73659"/>
                </a:moveTo>
                <a:lnTo>
                  <a:pt x="0" y="73659"/>
                </a:lnTo>
                <a:lnTo>
                  <a:pt x="0" y="77469"/>
                </a:lnTo>
                <a:lnTo>
                  <a:pt x="54609" y="77469"/>
                </a:lnTo>
                <a:lnTo>
                  <a:pt x="54609" y="73659"/>
                </a:lnTo>
                <a:close/>
              </a:path>
              <a:path w="54609" h="284479">
                <a:moveTo>
                  <a:pt x="54609" y="67309"/>
                </a:moveTo>
                <a:lnTo>
                  <a:pt x="0" y="67309"/>
                </a:lnTo>
                <a:lnTo>
                  <a:pt x="0" y="72390"/>
                </a:lnTo>
                <a:lnTo>
                  <a:pt x="54609" y="72390"/>
                </a:lnTo>
                <a:lnTo>
                  <a:pt x="54609" y="67309"/>
                </a:lnTo>
                <a:close/>
              </a:path>
              <a:path w="54609" h="284479">
                <a:moveTo>
                  <a:pt x="54609" y="60959"/>
                </a:moveTo>
                <a:lnTo>
                  <a:pt x="0" y="60959"/>
                </a:lnTo>
                <a:lnTo>
                  <a:pt x="0" y="66040"/>
                </a:lnTo>
                <a:lnTo>
                  <a:pt x="54609" y="66040"/>
                </a:lnTo>
                <a:lnTo>
                  <a:pt x="54609" y="60959"/>
                </a:lnTo>
                <a:close/>
              </a:path>
              <a:path w="54609" h="284479">
                <a:moveTo>
                  <a:pt x="54609" y="54609"/>
                </a:moveTo>
                <a:lnTo>
                  <a:pt x="0" y="54609"/>
                </a:lnTo>
                <a:lnTo>
                  <a:pt x="0" y="59690"/>
                </a:lnTo>
                <a:lnTo>
                  <a:pt x="54609" y="59690"/>
                </a:lnTo>
                <a:lnTo>
                  <a:pt x="54609" y="54609"/>
                </a:lnTo>
                <a:close/>
              </a:path>
              <a:path w="54609" h="284479">
                <a:moveTo>
                  <a:pt x="54609" y="48259"/>
                </a:moveTo>
                <a:lnTo>
                  <a:pt x="0" y="48259"/>
                </a:lnTo>
                <a:lnTo>
                  <a:pt x="0" y="53340"/>
                </a:lnTo>
                <a:lnTo>
                  <a:pt x="54609" y="53340"/>
                </a:lnTo>
                <a:lnTo>
                  <a:pt x="54609" y="48259"/>
                </a:lnTo>
                <a:close/>
              </a:path>
              <a:path w="54609" h="284479">
                <a:moveTo>
                  <a:pt x="54609" y="41909"/>
                </a:moveTo>
                <a:lnTo>
                  <a:pt x="0" y="41909"/>
                </a:lnTo>
                <a:lnTo>
                  <a:pt x="0" y="46990"/>
                </a:lnTo>
                <a:lnTo>
                  <a:pt x="54609" y="46990"/>
                </a:lnTo>
                <a:lnTo>
                  <a:pt x="54609" y="41909"/>
                </a:lnTo>
                <a:close/>
              </a:path>
              <a:path w="54609" h="284479">
                <a:moveTo>
                  <a:pt x="54609" y="35559"/>
                </a:moveTo>
                <a:lnTo>
                  <a:pt x="0" y="35559"/>
                </a:lnTo>
                <a:lnTo>
                  <a:pt x="0" y="40640"/>
                </a:lnTo>
                <a:lnTo>
                  <a:pt x="54609" y="40640"/>
                </a:lnTo>
                <a:lnTo>
                  <a:pt x="54609" y="35559"/>
                </a:lnTo>
                <a:close/>
              </a:path>
              <a:path w="54609" h="284479">
                <a:moveTo>
                  <a:pt x="54609" y="29209"/>
                </a:moveTo>
                <a:lnTo>
                  <a:pt x="0" y="29209"/>
                </a:lnTo>
                <a:lnTo>
                  <a:pt x="0" y="34290"/>
                </a:lnTo>
                <a:lnTo>
                  <a:pt x="54609" y="34290"/>
                </a:lnTo>
                <a:lnTo>
                  <a:pt x="54609" y="29209"/>
                </a:lnTo>
                <a:close/>
              </a:path>
              <a:path w="54609" h="284479">
                <a:moveTo>
                  <a:pt x="54609" y="22859"/>
                </a:moveTo>
                <a:lnTo>
                  <a:pt x="0" y="22859"/>
                </a:lnTo>
                <a:lnTo>
                  <a:pt x="0" y="27940"/>
                </a:lnTo>
                <a:lnTo>
                  <a:pt x="54609" y="27940"/>
                </a:lnTo>
                <a:lnTo>
                  <a:pt x="54609" y="22859"/>
                </a:lnTo>
                <a:close/>
              </a:path>
              <a:path w="54609" h="284479">
                <a:moveTo>
                  <a:pt x="54609" y="16509"/>
                </a:moveTo>
                <a:lnTo>
                  <a:pt x="0" y="16509"/>
                </a:lnTo>
                <a:lnTo>
                  <a:pt x="0" y="21590"/>
                </a:lnTo>
                <a:lnTo>
                  <a:pt x="54609" y="21590"/>
                </a:lnTo>
                <a:lnTo>
                  <a:pt x="54609" y="16509"/>
                </a:lnTo>
                <a:close/>
              </a:path>
              <a:path w="54609" h="284479">
                <a:moveTo>
                  <a:pt x="54609" y="10159"/>
                </a:moveTo>
                <a:lnTo>
                  <a:pt x="0" y="10159"/>
                </a:lnTo>
                <a:lnTo>
                  <a:pt x="0" y="15240"/>
                </a:lnTo>
                <a:lnTo>
                  <a:pt x="54609" y="15240"/>
                </a:lnTo>
                <a:lnTo>
                  <a:pt x="54609" y="10159"/>
                </a:lnTo>
                <a:close/>
              </a:path>
              <a:path w="54609" h="284479">
                <a:moveTo>
                  <a:pt x="54609" y="3809"/>
                </a:moveTo>
                <a:lnTo>
                  <a:pt x="0" y="3809"/>
                </a:lnTo>
                <a:lnTo>
                  <a:pt x="0" y="8890"/>
                </a:lnTo>
                <a:lnTo>
                  <a:pt x="54609" y="8890"/>
                </a:lnTo>
                <a:lnTo>
                  <a:pt x="54609" y="3809"/>
                </a:lnTo>
                <a:close/>
              </a:path>
              <a:path w="54609" h="284479">
                <a:moveTo>
                  <a:pt x="54609" y="0"/>
                </a:moveTo>
                <a:lnTo>
                  <a:pt x="31750" y="0"/>
                </a:lnTo>
                <a:lnTo>
                  <a:pt x="3175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</a:pathLst>
          </a:custGeom>
          <a:solidFill>
            <a:srgbClr val="236E2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3" name="object 173"/>
          <p:cNvSpPr/>
          <p:nvPr/>
        </p:nvSpPr>
        <p:spPr>
          <a:xfrm>
            <a:off x="6198869" y="5641657"/>
            <a:ext cx="41910" cy="212408"/>
          </a:xfrm>
          <a:custGeom>
            <a:avLst/>
            <a:gdLst/>
            <a:ahLst/>
            <a:cxnLst/>
            <a:rect l="l" t="t" r="r" b="b"/>
            <a:pathLst>
              <a:path w="55879" h="283209">
                <a:moveTo>
                  <a:pt x="55880" y="274319"/>
                </a:moveTo>
                <a:lnTo>
                  <a:pt x="0" y="274319"/>
                </a:lnTo>
                <a:lnTo>
                  <a:pt x="0" y="283209"/>
                </a:lnTo>
                <a:lnTo>
                  <a:pt x="17780" y="283209"/>
                </a:lnTo>
                <a:lnTo>
                  <a:pt x="17780" y="281939"/>
                </a:lnTo>
                <a:lnTo>
                  <a:pt x="38100" y="281939"/>
                </a:lnTo>
                <a:lnTo>
                  <a:pt x="38100" y="280669"/>
                </a:lnTo>
                <a:lnTo>
                  <a:pt x="55880" y="280669"/>
                </a:lnTo>
                <a:lnTo>
                  <a:pt x="55880" y="274319"/>
                </a:lnTo>
                <a:close/>
              </a:path>
              <a:path w="55879" h="283209">
                <a:moveTo>
                  <a:pt x="55880" y="271779"/>
                </a:moveTo>
                <a:lnTo>
                  <a:pt x="0" y="271779"/>
                </a:lnTo>
                <a:lnTo>
                  <a:pt x="0" y="273049"/>
                </a:lnTo>
                <a:lnTo>
                  <a:pt x="55880" y="273049"/>
                </a:lnTo>
                <a:lnTo>
                  <a:pt x="55880" y="271779"/>
                </a:lnTo>
                <a:close/>
              </a:path>
              <a:path w="55879" h="283209">
                <a:moveTo>
                  <a:pt x="55880" y="267969"/>
                </a:moveTo>
                <a:lnTo>
                  <a:pt x="0" y="267969"/>
                </a:lnTo>
                <a:lnTo>
                  <a:pt x="0" y="270509"/>
                </a:lnTo>
                <a:lnTo>
                  <a:pt x="55880" y="270509"/>
                </a:lnTo>
                <a:lnTo>
                  <a:pt x="55880" y="267969"/>
                </a:lnTo>
                <a:close/>
              </a:path>
              <a:path w="55879" h="283209">
                <a:moveTo>
                  <a:pt x="55880" y="265429"/>
                </a:moveTo>
                <a:lnTo>
                  <a:pt x="0" y="265429"/>
                </a:lnTo>
                <a:lnTo>
                  <a:pt x="0" y="266699"/>
                </a:lnTo>
                <a:lnTo>
                  <a:pt x="55880" y="266699"/>
                </a:lnTo>
                <a:lnTo>
                  <a:pt x="55880" y="265429"/>
                </a:lnTo>
                <a:close/>
              </a:path>
              <a:path w="55879" h="283209">
                <a:moveTo>
                  <a:pt x="55880" y="261619"/>
                </a:moveTo>
                <a:lnTo>
                  <a:pt x="0" y="261619"/>
                </a:lnTo>
                <a:lnTo>
                  <a:pt x="0" y="264159"/>
                </a:lnTo>
                <a:lnTo>
                  <a:pt x="55880" y="264159"/>
                </a:lnTo>
                <a:lnTo>
                  <a:pt x="55880" y="261619"/>
                </a:lnTo>
                <a:close/>
              </a:path>
              <a:path w="55879" h="283209">
                <a:moveTo>
                  <a:pt x="55880" y="259079"/>
                </a:moveTo>
                <a:lnTo>
                  <a:pt x="0" y="259079"/>
                </a:lnTo>
                <a:lnTo>
                  <a:pt x="0" y="260349"/>
                </a:lnTo>
                <a:lnTo>
                  <a:pt x="55880" y="260349"/>
                </a:lnTo>
                <a:lnTo>
                  <a:pt x="55880" y="259079"/>
                </a:lnTo>
                <a:close/>
              </a:path>
              <a:path w="55879" h="283209">
                <a:moveTo>
                  <a:pt x="55880" y="255269"/>
                </a:moveTo>
                <a:lnTo>
                  <a:pt x="0" y="255269"/>
                </a:lnTo>
                <a:lnTo>
                  <a:pt x="0" y="257809"/>
                </a:lnTo>
                <a:lnTo>
                  <a:pt x="55880" y="257809"/>
                </a:lnTo>
                <a:lnTo>
                  <a:pt x="55880" y="255269"/>
                </a:lnTo>
                <a:close/>
              </a:path>
              <a:path w="55879" h="283209">
                <a:moveTo>
                  <a:pt x="55880" y="252729"/>
                </a:moveTo>
                <a:lnTo>
                  <a:pt x="0" y="252729"/>
                </a:lnTo>
                <a:lnTo>
                  <a:pt x="0" y="253999"/>
                </a:lnTo>
                <a:lnTo>
                  <a:pt x="55880" y="253999"/>
                </a:lnTo>
                <a:lnTo>
                  <a:pt x="55880" y="252729"/>
                </a:lnTo>
                <a:close/>
              </a:path>
              <a:path w="55879" h="283209">
                <a:moveTo>
                  <a:pt x="55880" y="248919"/>
                </a:moveTo>
                <a:lnTo>
                  <a:pt x="0" y="248919"/>
                </a:lnTo>
                <a:lnTo>
                  <a:pt x="0" y="251459"/>
                </a:lnTo>
                <a:lnTo>
                  <a:pt x="55880" y="251459"/>
                </a:lnTo>
                <a:lnTo>
                  <a:pt x="55880" y="248919"/>
                </a:lnTo>
                <a:close/>
              </a:path>
              <a:path w="55879" h="283209">
                <a:moveTo>
                  <a:pt x="55880" y="246379"/>
                </a:moveTo>
                <a:lnTo>
                  <a:pt x="0" y="246379"/>
                </a:lnTo>
                <a:lnTo>
                  <a:pt x="0" y="247649"/>
                </a:lnTo>
                <a:lnTo>
                  <a:pt x="55880" y="247649"/>
                </a:lnTo>
                <a:lnTo>
                  <a:pt x="55880" y="246379"/>
                </a:lnTo>
                <a:close/>
              </a:path>
              <a:path w="55879" h="283209">
                <a:moveTo>
                  <a:pt x="55880" y="242569"/>
                </a:moveTo>
                <a:lnTo>
                  <a:pt x="0" y="242569"/>
                </a:lnTo>
                <a:lnTo>
                  <a:pt x="0" y="245109"/>
                </a:lnTo>
                <a:lnTo>
                  <a:pt x="55880" y="245109"/>
                </a:lnTo>
                <a:lnTo>
                  <a:pt x="55880" y="242569"/>
                </a:lnTo>
                <a:close/>
              </a:path>
              <a:path w="55879" h="283209">
                <a:moveTo>
                  <a:pt x="55880" y="240029"/>
                </a:moveTo>
                <a:lnTo>
                  <a:pt x="0" y="240029"/>
                </a:lnTo>
                <a:lnTo>
                  <a:pt x="0" y="241299"/>
                </a:lnTo>
                <a:lnTo>
                  <a:pt x="55880" y="241299"/>
                </a:lnTo>
                <a:lnTo>
                  <a:pt x="55880" y="240029"/>
                </a:lnTo>
                <a:close/>
              </a:path>
              <a:path w="55879" h="283209">
                <a:moveTo>
                  <a:pt x="55880" y="236219"/>
                </a:moveTo>
                <a:lnTo>
                  <a:pt x="0" y="236219"/>
                </a:lnTo>
                <a:lnTo>
                  <a:pt x="0" y="238759"/>
                </a:lnTo>
                <a:lnTo>
                  <a:pt x="55880" y="238759"/>
                </a:lnTo>
                <a:lnTo>
                  <a:pt x="55880" y="236219"/>
                </a:lnTo>
                <a:close/>
              </a:path>
              <a:path w="55879" h="283209">
                <a:moveTo>
                  <a:pt x="55880" y="233679"/>
                </a:moveTo>
                <a:lnTo>
                  <a:pt x="0" y="233679"/>
                </a:lnTo>
                <a:lnTo>
                  <a:pt x="0" y="234949"/>
                </a:lnTo>
                <a:lnTo>
                  <a:pt x="55880" y="234949"/>
                </a:lnTo>
                <a:lnTo>
                  <a:pt x="55880" y="233679"/>
                </a:lnTo>
                <a:close/>
              </a:path>
              <a:path w="55879" h="283209">
                <a:moveTo>
                  <a:pt x="55880" y="229869"/>
                </a:moveTo>
                <a:lnTo>
                  <a:pt x="0" y="229869"/>
                </a:lnTo>
                <a:lnTo>
                  <a:pt x="0" y="232409"/>
                </a:lnTo>
                <a:lnTo>
                  <a:pt x="55880" y="232409"/>
                </a:lnTo>
                <a:lnTo>
                  <a:pt x="55880" y="229869"/>
                </a:lnTo>
                <a:close/>
              </a:path>
              <a:path w="55879" h="283209">
                <a:moveTo>
                  <a:pt x="55880" y="227329"/>
                </a:moveTo>
                <a:lnTo>
                  <a:pt x="0" y="227329"/>
                </a:lnTo>
                <a:lnTo>
                  <a:pt x="0" y="228599"/>
                </a:lnTo>
                <a:lnTo>
                  <a:pt x="55880" y="228599"/>
                </a:lnTo>
                <a:lnTo>
                  <a:pt x="55880" y="227329"/>
                </a:lnTo>
                <a:close/>
              </a:path>
              <a:path w="55879" h="283209">
                <a:moveTo>
                  <a:pt x="55880" y="223519"/>
                </a:moveTo>
                <a:lnTo>
                  <a:pt x="0" y="223519"/>
                </a:lnTo>
                <a:lnTo>
                  <a:pt x="0" y="226059"/>
                </a:lnTo>
                <a:lnTo>
                  <a:pt x="55880" y="226059"/>
                </a:lnTo>
                <a:lnTo>
                  <a:pt x="55880" y="223519"/>
                </a:lnTo>
                <a:close/>
              </a:path>
              <a:path w="55879" h="283209">
                <a:moveTo>
                  <a:pt x="55880" y="220979"/>
                </a:moveTo>
                <a:lnTo>
                  <a:pt x="0" y="220979"/>
                </a:lnTo>
                <a:lnTo>
                  <a:pt x="0" y="222249"/>
                </a:lnTo>
                <a:lnTo>
                  <a:pt x="55880" y="222249"/>
                </a:lnTo>
                <a:lnTo>
                  <a:pt x="55880" y="220979"/>
                </a:lnTo>
                <a:close/>
              </a:path>
              <a:path w="55879" h="283209">
                <a:moveTo>
                  <a:pt x="55880" y="217169"/>
                </a:moveTo>
                <a:lnTo>
                  <a:pt x="0" y="217169"/>
                </a:lnTo>
                <a:lnTo>
                  <a:pt x="0" y="219709"/>
                </a:lnTo>
                <a:lnTo>
                  <a:pt x="55880" y="219709"/>
                </a:lnTo>
                <a:lnTo>
                  <a:pt x="55880" y="217169"/>
                </a:lnTo>
                <a:close/>
              </a:path>
              <a:path w="55879" h="283209">
                <a:moveTo>
                  <a:pt x="55880" y="214629"/>
                </a:moveTo>
                <a:lnTo>
                  <a:pt x="0" y="214629"/>
                </a:lnTo>
                <a:lnTo>
                  <a:pt x="0" y="215899"/>
                </a:lnTo>
                <a:lnTo>
                  <a:pt x="55880" y="215899"/>
                </a:lnTo>
                <a:lnTo>
                  <a:pt x="55880" y="214629"/>
                </a:lnTo>
                <a:close/>
              </a:path>
              <a:path w="55879" h="283209">
                <a:moveTo>
                  <a:pt x="55880" y="210819"/>
                </a:moveTo>
                <a:lnTo>
                  <a:pt x="0" y="210819"/>
                </a:lnTo>
                <a:lnTo>
                  <a:pt x="0" y="213359"/>
                </a:lnTo>
                <a:lnTo>
                  <a:pt x="55880" y="213359"/>
                </a:lnTo>
                <a:lnTo>
                  <a:pt x="55880" y="210819"/>
                </a:lnTo>
                <a:close/>
              </a:path>
              <a:path w="55879" h="283209">
                <a:moveTo>
                  <a:pt x="55880" y="208279"/>
                </a:moveTo>
                <a:lnTo>
                  <a:pt x="0" y="208279"/>
                </a:lnTo>
                <a:lnTo>
                  <a:pt x="0" y="209549"/>
                </a:lnTo>
                <a:lnTo>
                  <a:pt x="55880" y="209549"/>
                </a:lnTo>
                <a:lnTo>
                  <a:pt x="55880" y="208279"/>
                </a:lnTo>
                <a:close/>
              </a:path>
              <a:path w="55879" h="283209">
                <a:moveTo>
                  <a:pt x="55880" y="204469"/>
                </a:moveTo>
                <a:lnTo>
                  <a:pt x="0" y="204469"/>
                </a:lnTo>
                <a:lnTo>
                  <a:pt x="0" y="207009"/>
                </a:lnTo>
                <a:lnTo>
                  <a:pt x="55880" y="207009"/>
                </a:lnTo>
                <a:lnTo>
                  <a:pt x="55880" y="204469"/>
                </a:lnTo>
                <a:close/>
              </a:path>
              <a:path w="55879" h="283209">
                <a:moveTo>
                  <a:pt x="55880" y="201929"/>
                </a:moveTo>
                <a:lnTo>
                  <a:pt x="0" y="201929"/>
                </a:lnTo>
                <a:lnTo>
                  <a:pt x="0" y="203199"/>
                </a:lnTo>
                <a:lnTo>
                  <a:pt x="55880" y="203199"/>
                </a:lnTo>
                <a:lnTo>
                  <a:pt x="55880" y="201929"/>
                </a:lnTo>
                <a:close/>
              </a:path>
              <a:path w="55879" h="283209">
                <a:moveTo>
                  <a:pt x="55880" y="198119"/>
                </a:moveTo>
                <a:lnTo>
                  <a:pt x="0" y="198119"/>
                </a:lnTo>
                <a:lnTo>
                  <a:pt x="0" y="200659"/>
                </a:lnTo>
                <a:lnTo>
                  <a:pt x="55880" y="200659"/>
                </a:lnTo>
                <a:lnTo>
                  <a:pt x="55880" y="198119"/>
                </a:lnTo>
                <a:close/>
              </a:path>
              <a:path w="55879" h="283209">
                <a:moveTo>
                  <a:pt x="55880" y="195579"/>
                </a:moveTo>
                <a:lnTo>
                  <a:pt x="0" y="195579"/>
                </a:lnTo>
                <a:lnTo>
                  <a:pt x="0" y="196849"/>
                </a:lnTo>
                <a:lnTo>
                  <a:pt x="55880" y="196849"/>
                </a:lnTo>
                <a:lnTo>
                  <a:pt x="55880" y="195579"/>
                </a:lnTo>
                <a:close/>
              </a:path>
              <a:path w="55879" h="283209">
                <a:moveTo>
                  <a:pt x="55880" y="191769"/>
                </a:moveTo>
                <a:lnTo>
                  <a:pt x="0" y="191769"/>
                </a:lnTo>
                <a:lnTo>
                  <a:pt x="0" y="194309"/>
                </a:lnTo>
                <a:lnTo>
                  <a:pt x="55880" y="194309"/>
                </a:lnTo>
                <a:lnTo>
                  <a:pt x="55880" y="191769"/>
                </a:lnTo>
                <a:close/>
              </a:path>
              <a:path w="55879" h="283209">
                <a:moveTo>
                  <a:pt x="55880" y="189229"/>
                </a:moveTo>
                <a:lnTo>
                  <a:pt x="0" y="189229"/>
                </a:lnTo>
                <a:lnTo>
                  <a:pt x="0" y="190499"/>
                </a:lnTo>
                <a:lnTo>
                  <a:pt x="55880" y="190499"/>
                </a:lnTo>
                <a:lnTo>
                  <a:pt x="55880" y="189229"/>
                </a:lnTo>
                <a:close/>
              </a:path>
              <a:path w="55879" h="283209">
                <a:moveTo>
                  <a:pt x="55880" y="185419"/>
                </a:moveTo>
                <a:lnTo>
                  <a:pt x="0" y="185419"/>
                </a:lnTo>
                <a:lnTo>
                  <a:pt x="0" y="187959"/>
                </a:lnTo>
                <a:lnTo>
                  <a:pt x="55880" y="187959"/>
                </a:lnTo>
                <a:lnTo>
                  <a:pt x="55880" y="185419"/>
                </a:lnTo>
                <a:close/>
              </a:path>
              <a:path w="55879" h="283209">
                <a:moveTo>
                  <a:pt x="55880" y="182879"/>
                </a:moveTo>
                <a:lnTo>
                  <a:pt x="0" y="182879"/>
                </a:lnTo>
                <a:lnTo>
                  <a:pt x="0" y="184149"/>
                </a:lnTo>
                <a:lnTo>
                  <a:pt x="55880" y="184149"/>
                </a:lnTo>
                <a:lnTo>
                  <a:pt x="55880" y="182879"/>
                </a:lnTo>
                <a:close/>
              </a:path>
              <a:path w="55879" h="283209">
                <a:moveTo>
                  <a:pt x="55880" y="179069"/>
                </a:moveTo>
                <a:lnTo>
                  <a:pt x="0" y="179069"/>
                </a:lnTo>
                <a:lnTo>
                  <a:pt x="0" y="181609"/>
                </a:lnTo>
                <a:lnTo>
                  <a:pt x="55880" y="181609"/>
                </a:lnTo>
                <a:lnTo>
                  <a:pt x="55880" y="179069"/>
                </a:lnTo>
                <a:close/>
              </a:path>
              <a:path w="55879" h="283209">
                <a:moveTo>
                  <a:pt x="55880" y="176529"/>
                </a:moveTo>
                <a:lnTo>
                  <a:pt x="0" y="176529"/>
                </a:lnTo>
                <a:lnTo>
                  <a:pt x="0" y="177799"/>
                </a:lnTo>
                <a:lnTo>
                  <a:pt x="55880" y="177799"/>
                </a:lnTo>
                <a:lnTo>
                  <a:pt x="55880" y="176529"/>
                </a:lnTo>
                <a:close/>
              </a:path>
              <a:path w="55879" h="283209">
                <a:moveTo>
                  <a:pt x="55880" y="172719"/>
                </a:moveTo>
                <a:lnTo>
                  <a:pt x="0" y="172719"/>
                </a:lnTo>
                <a:lnTo>
                  <a:pt x="0" y="175259"/>
                </a:lnTo>
                <a:lnTo>
                  <a:pt x="55880" y="175259"/>
                </a:lnTo>
                <a:lnTo>
                  <a:pt x="55880" y="172719"/>
                </a:lnTo>
                <a:close/>
              </a:path>
              <a:path w="55879" h="283209">
                <a:moveTo>
                  <a:pt x="55880" y="170179"/>
                </a:moveTo>
                <a:lnTo>
                  <a:pt x="0" y="170179"/>
                </a:lnTo>
                <a:lnTo>
                  <a:pt x="0" y="171449"/>
                </a:lnTo>
                <a:lnTo>
                  <a:pt x="55880" y="171449"/>
                </a:lnTo>
                <a:lnTo>
                  <a:pt x="55880" y="170179"/>
                </a:lnTo>
                <a:close/>
              </a:path>
              <a:path w="55879" h="283209">
                <a:moveTo>
                  <a:pt x="55880" y="166369"/>
                </a:moveTo>
                <a:lnTo>
                  <a:pt x="0" y="166369"/>
                </a:lnTo>
                <a:lnTo>
                  <a:pt x="0" y="168909"/>
                </a:lnTo>
                <a:lnTo>
                  <a:pt x="55880" y="168909"/>
                </a:lnTo>
                <a:lnTo>
                  <a:pt x="55880" y="166369"/>
                </a:lnTo>
                <a:close/>
              </a:path>
              <a:path w="55879" h="283209">
                <a:moveTo>
                  <a:pt x="55880" y="163829"/>
                </a:moveTo>
                <a:lnTo>
                  <a:pt x="0" y="163829"/>
                </a:lnTo>
                <a:lnTo>
                  <a:pt x="0" y="165099"/>
                </a:lnTo>
                <a:lnTo>
                  <a:pt x="55880" y="165099"/>
                </a:lnTo>
                <a:lnTo>
                  <a:pt x="55880" y="163829"/>
                </a:lnTo>
                <a:close/>
              </a:path>
              <a:path w="55879" h="283209">
                <a:moveTo>
                  <a:pt x="55880" y="160019"/>
                </a:moveTo>
                <a:lnTo>
                  <a:pt x="0" y="160019"/>
                </a:lnTo>
                <a:lnTo>
                  <a:pt x="0" y="162559"/>
                </a:lnTo>
                <a:lnTo>
                  <a:pt x="55880" y="162559"/>
                </a:lnTo>
                <a:lnTo>
                  <a:pt x="55880" y="160019"/>
                </a:lnTo>
                <a:close/>
              </a:path>
              <a:path w="55879" h="283209">
                <a:moveTo>
                  <a:pt x="55880" y="157479"/>
                </a:moveTo>
                <a:lnTo>
                  <a:pt x="0" y="157479"/>
                </a:lnTo>
                <a:lnTo>
                  <a:pt x="0" y="158749"/>
                </a:lnTo>
                <a:lnTo>
                  <a:pt x="55880" y="158749"/>
                </a:lnTo>
                <a:lnTo>
                  <a:pt x="55880" y="157479"/>
                </a:lnTo>
                <a:close/>
              </a:path>
              <a:path w="55879" h="283209">
                <a:moveTo>
                  <a:pt x="55880" y="153669"/>
                </a:moveTo>
                <a:lnTo>
                  <a:pt x="0" y="153669"/>
                </a:lnTo>
                <a:lnTo>
                  <a:pt x="0" y="156209"/>
                </a:lnTo>
                <a:lnTo>
                  <a:pt x="55880" y="156209"/>
                </a:lnTo>
                <a:lnTo>
                  <a:pt x="55880" y="153669"/>
                </a:lnTo>
                <a:close/>
              </a:path>
              <a:path w="55879" h="283209">
                <a:moveTo>
                  <a:pt x="55880" y="151129"/>
                </a:moveTo>
                <a:lnTo>
                  <a:pt x="0" y="151129"/>
                </a:lnTo>
                <a:lnTo>
                  <a:pt x="0" y="152399"/>
                </a:lnTo>
                <a:lnTo>
                  <a:pt x="55880" y="152399"/>
                </a:lnTo>
                <a:lnTo>
                  <a:pt x="55880" y="151129"/>
                </a:lnTo>
                <a:close/>
              </a:path>
              <a:path w="55879" h="283209">
                <a:moveTo>
                  <a:pt x="55880" y="147319"/>
                </a:moveTo>
                <a:lnTo>
                  <a:pt x="0" y="147319"/>
                </a:lnTo>
                <a:lnTo>
                  <a:pt x="0" y="149859"/>
                </a:lnTo>
                <a:lnTo>
                  <a:pt x="55880" y="149859"/>
                </a:lnTo>
                <a:lnTo>
                  <a:pt x="55880" y="147319"/>
                </a:lnTo>
                <a:close/>
              </a:path>
              <a:path w="55879" h="283209">
                <a:moveTo>
                  <a:pt x="55880" y="144779"/>
                </a:moveTo>
                <a:lnTo>
                  <a:pt x="0" y="144779"/>
                </a:lnTo>
                <a:lnTo>
                  <a:pt x="0" y="146049"/>
                </a:lnTo>
                <a:lnTo>
                  <a:pt x="55880" y="146049"/>
                </a:lnTo>
                <a:lnTo>
                  <a:pt x="55880" y="144779"/>
                </a:lnTo>
                <a:close/>
              </a:path>
              <a:path w="55879" h="283209">
                <a:moveTo>
                  <a:pt x="55880" y="140969"/>
                </a:moveTo>
                <a:lnTo>
                  <a:pt x="0" y="140969"/>
                </a:lnTo>
                <a:lnTo>
                  <a:pt x="0" y="143509"/>
                </a:lnTo>
                <a:lnTo>
                  <a:pt x="55880" y="143509"/>
                </a:lnTo>
                <a:lnTo>
                  <a:pt x="55880" y="140969"/>
                </a:lnTo>
                <a:close/>
              </a:path>
              <a:path w="55879" h="283209">
                <a:moveTo>
                  <a:pt x="55880" y="138429"/>
                </a:moveTo>
                <a:lnTo>
                  <a:pt x="0" y="138429"/>
                </a:lnTo>
                <a:lnTo>
                  <a:pt x="0" y="139699"/>
                </a:lnTo>
                <a:lnTo>
                  <a:pt x="55880" y="139699"/>
                </a:lnTo>
                <a:lnTo>
                  <a:pt x="55880" y="138429"/>
                </a:lnTo>
                <a:close/>
              </a:path>
              <a:path w="55879" h="283209">
                <a:moveTo>
                  <a:pt x="55880" y="134619"/>
                </a:moveTo>
                <a:lnTo>
                  <a:pt x="0" y="134619"/>
                </a:lnTo>
                <a:lnTo>
                  <a:pt x="0" y="137159"/>
                </a:lnTo>
                <a:lnTo>
                  <a:pt x="55880" y="137159"/>
                </a:lnTo>
                <a:lnTo>
                  <a:pt x="55880" y="134619"/>
                </a:lnTo>
                <a:close/>
              </a:path>
              <a:path w="55879" h="283209">
                <a:moveTo>
                  <a:pt x="55880" y="132079"/>
                </a:moveTo>
                <a:lnTo>
                  <a:pt x="0" y="132079"/>
                </a:lnTo>
                <a:lnTo>
                  <a:pt x="0" y="133349"/>
                </a:lnTo>
                <a:lnTo>
                  <a:pt x="55880" y="133349"/>
                </a:lnTo>
                <a:lnTo>
                  <a:pt x="55880" y="132079"/>
                </a:lnTo>
                <a:close/>
              </a:path>
              <a:path w="55879" h="283209">
                <a:moveTo>
                  <a:pt x="55880" y="128269"/>
                </a:moveTo>
                <a:lnTo>
                  <a:pt x="0" y="128269"/>
                </a:lnTo>
                <a:lnTo>
                  <a:pt x="0" y="130809"/>
                </a:lnTo>
                <a:lnTo>
                  <a:pt x="55880" y="130809"/>
                </a:lnTo>
                <a:lnTo>
                  <a:pt x="55880" y="128269"/>
                </a:lnTo>
                <a:close/>
              </a:path>
              <a:path w="55879" h="283209">
                <a:moveTo>
                  <a:pt x="55880" y="125729"/>
                </a:moveTo>
                <a:lnTo>
                  <a:pt x="0" y="125729"/>
                </a:lnTo>
                <a:lnTo>
                  <a:pt x="0" y="126999"/>
                </a:lnTo>
                <a:lnTo>
                  <a:pt x="55880" y="126999"/>
                </a:lnTo>
                <a:lnTo>
                  <a:pt x="55880" y="125729"/>
                </a:lnTo>
                <a:close/>
              </a:path>
              <a:path w="55879" h="283209">
                <a:moveTo>
                  <a:pt x="55880" y="121919"/>
                </a:moveTo>
                <a:lnTo>
                  <a:pt x="0" y="121919"/>
                </a:lnTo>
                <a:lnTo>
                  <a:pt x="0" y="124459"/>
                </a:lnTo>
                <a:lnTo>
                  <a:pt x="55880" y="124459"/>
                </a:lnTo>
                <a:lnTo>
                  <a:pt x="55880" y="121919"/>
                </a:lnTo>
                <a:close/>
              </a:path>
              <a:path w="55879" h="283209">
                <a:moveTo>
                  <a:pt x="55880" y="119379"/>
                </a:moveTo>
                <a:lnTo>
                  <a:pt x="0" y="119379"/>
                </a:lnTo>
                <a:lnTo>
                  <a:pt x="0" y="120649"/>
                </a:lnTo>
                <a:lnTo>
                  <a:pt x="55880" y="120649"/>
                </a:lnTo>
                <a:lnTo>
                  <a:pt x="55880" y="119379"/>
                </a:lnTo>
                <a:close/>
              </a:path>
              <a:path w="55879" h="283209">
                <a:moveTo>
                  <a:pt x="55880" y="113029"/>
                </a:moveTo>
                <a:lnTo>
                  <a:pt x="0" y="113029"/>
                </a:lnTo>
                <a:lnTo>
                  <a:pt x="0" y="118109"/>
                </a:lnTo>
                <a:lnTo>
                  <a:pt x="55880" y="118109"/>
                </a:lnTo>
                <a:lnTo>
                  <a:pt x="55880" y="113029"/>
                </a:lnTo>
                <a:close/>
              </a:path>
              <a:path w="55879" h="283209">
                <a:moveTo>
                  <a:pt x="55880" y="106679"/>
                </a:moveTo>
                <a:lnTo>
                  <a:pt x="0" y="106679"/>
                </a:lnTo>
                <a:lnTo>
                  <a:pt x="0" y="111759"/>
                </a:lnTo>
                <a:lnTo>
                  <a:pt x="55880" y="111759"/>
                </a:lnTo>
                <a:lnTo>
                  <a:pt x="55880" y="106679"/>
                </a:lnTo>
                <a:close/>
              </a:path>
              <a:path w="55879" h="283209">
                <a:moveTo>
                  <a:pt x="55880" y="100329"/>
                </a:moveTo>
                <a:lnTo>
                  <a:pt x="0" y="100329"/>
                </a:lnTo>
                <a:lnTo>
                  <a:pt x="0" y="105409"/>
                </a:lnTo>
                <a:lnTo>
                  <a:pt x="55880" y="105409"/>
                </a:lnTo>
                <a:lnTo>
                  <a:pt x="55880" y="100329"/>
                </a:lnTo>
                <a:close/>
              </a:path>
              <a:path w="55879" h="283209">
                <a:moveTo>
                  <a:pt x="55880" y="93979"/>
                </a:moveTo>
                <a:lnTo>
                  <a:pt x="0" y="93979"/>
                </a:lnTo>
                <a:lnTo>
                  <a:pt x="0" y="99059"/>
                </a:lnTo>
                <a:lnTo>
                  <a:pt x="55880" y="99059"/>
                </a:lnTo>
                <a:lnTo>
                  <a:pt x="55880" y="93979"/>
                </a:lnTo>
                <a:close/>
              </a:path>
              <a:path w="55879" h="283209">
                <a:moveTo>
                  <a:pt x="55880" y="87629"/>
                </a:moveTo>
                <a:lnTo>
                  <a:pt x="0" y="87629"/>
                </a:lnTo>
                <a:lnTo>
                  <a:pt x="0" y="92709"/>
                </a:lnTo>
                <a:lnTo>
                  <a:pt x="55880" y="92709"/>
                </a:lnTo>
                <a:lnTo>
                  <a:pt x="55880" y="87629"/>
                </a:lnTo>
                <a:close/>
              </a:path>
              <a:path w="55879" h="283209">
                <a:moveTo>
                  <a:pt x="55880" y="81279"/>
                </a:moveTo>
                <a:lnTo>
                  <a:pt x="0" y="81279"/>
                </a:lnTo>
                <a:lnTo>
                  <a:pt x="0" y="86359"/>
                </a:lnTo>
                <a:lnTo>
                  <a:pt x="55880" y="86359"/>
                </a:lnTo>
                <a:lnTo>
                  <a:pt x="55880" y="81279"/>
                </a:lnTo>
                <a:close/>
              </a:path>
              <a:path w="55879" h="283209">
                <a:moveTo>
                  <a:pt x="55880" y="74929"/>
                </a:moveTo>
                <a:lnTo>
                  <a:pt x="0" y="74929"/>
                </a:lnTo>
                <a:lnTo>
                  <a:pt x="0" y="80009"/>
                </a:lnTo>
                <a:lnTo>
                  <a:pt x="55880" y="80009"/>
                </a:lnTo>
                <a:lnTo>
                  <a:pt x="55880" y="74929"/>
                </a:lnTo>
                <a:close/>
              </a:path>
              <a:path w="55879" h="283209">
                <a:moveTo>
                  <a:pt x="55880" y="69849"/>
                </a:moveTo>
                <a:lnTo>
                  <a:pt x="0" y="69849"/>
                </a:lnTo>
                <a:lnTo>
                  <a:pt x="0" y="73659"/>
                </a:lnTo>
                <a:lnTo>
                  <a:pt x="55880" y="73659"/>
                </a:lnTo>
                <a:lnTo>
                  <a:pt x="55880" y="69849"/>
                </a:lnTo>
                <a:close/>
              </a:path>
              <a:path w="55879" h="283209">
                <a:moveTo>
                  <a:pt x="55880" y="63499"/>
                </a:moveTo>
                <a:lnTo>
                  <a:pt x="0" y="63499"/>
                </a:lnTo>
                <a:lnTo>
                  <a:pt x="0" y="68579"/>
                </a:lnTo>
                <a:lnTo>
                  <a:pt x="55880" y="68579"/>
                </a:lnTo>
                <a:lnTo>
                  <a:pt x="55880" y="63499"/>
                </a:lnTo>
                <a:close/>
              </a:path>
              <a:path w="55879" h="283209">
                <a:moveTo>
                  <a:pt x="55880" y="57149"/>
                </a:moveTo>
                <a:lnTo>
                  <a:pt x="0" y="57149"/>
                </a:lnTo>
                <a:lnTo>
                  <a:pt x="0" y="62229"/>
                </a:lnTo>
                <a:lnTo>
                  <a:pt x="55880" y="62229"/>
                </a:lnTo>
                <a:lnTo>
                  <a:pt x="55880" y="57149"/>
                </a:lnTo>
                <a:close/>
              </a:path>
              <a:path w="55879" h="283209">
                <a:moveTo>
                  <a:pt x="55880" y="50799"/>
                </a:moveTo>
                <a:lnTo>
                  <a:pt x="0" y="50799"/>
                </a:lnTo>
                <a:lnTo>
                  <a:pt x="0" y="55879"/>
                </a:lnTo>
                <a:lnTo>
                  <a:pt x="55880" y="55879"/>
                </a:lnTo>
                <a:lnTo>
                  <a:pt x="55880" y="50799"/>
                </a:lnTo>
                <a:close/>
              </a:path>
              <a:path w="55879" h="283209">
                <a:moveTo>
                  <a:pt x="55880" y="44449"/>
                </a:moveTo>
                <a:lnTo>
                  <a:pt x="0" y="44449"/>
                </a:lnTo>
                <a:lnTo>
                  <a:pt x="0" y="49529"/>
                </a:lnTo>
                <a:lnTo>
                  <a:pt x="55880" y="49529"/>
                </a:lnTo>
                <a:lnTo>
                  <a:pt x="55880" y="44449"/>
                </a:lnTo>
                <a:close/>
              </a:path>
              <a:path w="55879" h="283209">
                <a:moveTo>
                  <a:pt x="55880" y="38099"/>
                </a:moveTo>
                <a:lnTo>
                  <a:pt x="0" y="38099"/>
                </a:lnTo>
                <a:lnTo>
                  <a:pt x="0" y="43179"/>
                </a:lnTo>
                <a:lnTo>
                  <a:pt x="55880" y="43179"/>
                </a:lnTo>
                <a:lnTo>
                  <a:pt x="55880" y="38099"/>
                </a:lnTo>
                <a:close/>
              </a:path>
              <a:path w="55879" h="283209">
                <a:moveTo>
                  <a:pt x="55880" y="31749"/>
                </a:moveTo>
                <a:lnTo>
                  <a:pt x="0" y="31749"/>
                </a:lnTo>
                <a:lnTo>
                  <a:pt x="0" y="36829"/>
                </a:lnTo>
                <a:lnTo>
                  <a:pt x="55880" y="36829"/>
                </a:lnTo>
                <a:lnTo>
                  <a:pt x="55880" y="31749"/>
                </a:lnTo>
                <a:close/>
              </a:path>
              <a:path w="55879" h="283209">
                <a:moveTo>
                  <a:pt x="55880" y="25399"/>
                </a:moveTo>
                <a:lnTo>
                  <a:pt x="0" y="25399"/>
                </a:lnTo>
                <a:lnTo>
                  <a:pt x="0" y="30479"/>
                </a:lnTo>
                <a:lnTo>
                  <a:pt x="55880" y="30479"/>
                </a:lnTo>
                <a:lnTo>
                  <a:pt x="55880" y="25399"/>
                </a:lnTo>
                <a:close/>
              </a:path>
              <a:path w="55879" h="283209">
                <a:moveTo>
                  <a:pt x="55880" y="19049"/>
                </a:moveTo>
                <a:lnTo>
                  <a:pt x="0" y="19049"/>
                </a:lnTo>
                <a:lnTo>
                  <a:pt x="0" y="24129"/>
                </a:lnTo>
                <a:lnTo>
                  <a:pt x="55880" y="24129"/>
                </a:lnTo>
                <a:lnTo>
                  <a:pt x="55880" y="19049"/>
                </a:lnTo>
                <a:close/>
              </a:path>
              <a:path w="55879" h="283209">
                <a:moveTo>
                  <a:pt x="55880" y="12699"/>
                </a:moveTo>
                <a:lnTo>
                  <a:pt x="0" y="12699"/>
                </a:lnTo>
                <a:lnTo>
                  <a:pt x="0" y="17779"/>
                </a:lnTo>
                <a:lnTo>
                  <a:pt x="55880" y="17779"/>
                </a:lnTo>
                <a:lnTo>
                  <a:pt x="55880" y="12699"/>
                </a:lnTo>
                <a:close/>
              </a:path>
              <a:path w="55879" h="283209">
                <a:moveTo>
                  <a:pt x="55880" y="6349"/>
                </a:moveTo>
                <a:lnTo>
                  <a:pt x="0" y="6349"/>
                </a:lnTo>
                <a:lnTo>
                  <a:pt x="0" y="11429"/>
                </a:lnTo>
                <a:lnTo>
                  <a:pt x="55880" y="11429"/>
                </a:lnTo>
                <a:lnTo>
                  <a:pt x="55880" y="6349"/>
                </a:lnTo>
                <a:close/>
              </a:path>
              <a:path w="55879" h="283209">
                <a:moveTo>
                  <a:pt x="55880" y="0"/>
                </a:moveTo>
                <a:lnTo>
                  <a:pt x="0" y="0"/>
                </a:lnTo>
                <a:lnTo>
                  <a:pt x="0" y="5079"/>
                </a:lnTo>
                <a:lnTo>
                  <a:pt x="55880" y="5079"/>
                </a:lnTo>
                <a:lnTo>
                  <a:pt x="55880" y="0"/>
                </a:lnTo>
                <a:close/>
              </a:path>
            </a:pathLst>
          </a:custGeom>
          <a:solidFill>
            <a:srgbClr val="246F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4" name="object 174"/>
          <p:cNvSpPr/>
          <p:nvPr/>
        </p:nvSpPr>
        <p:spPr>
          <a:xfrm>
            <a:off x="6157912" y="5640705"/>
            <a:ext cx="40958" cy="216218"/>
          </a:xfrm>
          <a:custGeom>
            <a:avLst/>
            <a:gdLst/>
            <a:ahLst/>
            <a:cxnLst/>
            <a:rect l="l" t="t" r="r" b="b"/>
            <a:pathLst>
              <a:path w="54609" h="288290">
                <a:moveTo>
                  <a:pt x="54609" y="275590"/>
                </a:moveTo>
                <a:lnTo>
                  <a:pt x="0" y="275590"/>
                </a:lnTo>
                <a:lnTo>
                  <a:pt x="0" y="288290"/>
                </a:lnTo>
                <a:lnTo>
                  <a:pt x="8890" y="288290"/>
                </a:lnTo>
                <a:lnTo>
                  <a:pt x="8890" y="287020"/>
                </a:lnTo>
                <a:lnTo>
                  <a:pt x="30479" y="287020"/>
                </a:lnTo>
                <a:lnTo>
                  <a:pt x="30479" y="285750"/>
                </a:lnTo>
                <a:lnTo>
                  <a:pt x="50800" y="285750"/>
                </a:lnTo>
                <a:lnTo>
                  <a:pt x="50800" y="284480"/>
                </a:lnTo>
                <a:lnTo>
                  <a:pt x="54609" y="284480"/>
                </a:lnTo>
                <a:lnTo>
                  <a:pt x="54609" y="275590"/>
                </a:lnTo>
                <a:close/>
              </a:path>
              <a:path w="54609" h="288290">
                <a:moveTo>
                  <a:pt x="54609" y="273050"/>
                </a:moveTo>
                <a:lnTo>
                  <a:pt x="0" y="273050"/>
                </a:lnTo>
                <a:lnTo>
                  <a:pt x="0" y="274320"/>
                </a:lnTo>
                <a:lnTo>
                  <a:pt x="54609" y="274320"/>
                </a:lnTo>
                <a:lnTo>
                  <a:pt x="54609" y="273050"/>
                </a:lnTo>
                <a:close/>
              </a:path>
              <a:path w="54609" h="288290">
                <a:moveTo>
                  <a:pt x="54609" y="269240"/>
                </a:moveTo>
                <a:lnTo>
                  <a:pt x="0" y="269240"/>
                </a:lnTo>
                <a:lnTo>
                  <a:pt x="0" y="271780"/>
                </a:lnTo>
                <a:lnTo>
                  <a:pt x="54609" y="271780"/>
                </a:lnTo>
                <a:lnTo>
                  <a:pt x="54609" y="269240"/>
                </a:lnTo>
                <a:close/>
              </a:path>
              <a:path w="54609" h="288290">
                <a:moveTo>
                  <a:pt x="54609" y="266700"/>
                </a:moveTo>
                <a:lnTo>
                  <a:pt x="0" y="266700"/>
                </a:lnTo>
                <a:lnTo>
                  <a:pt x="0" y="267970"/>
                </a:lnTo>
                <a:lnTo>
                  <a:pt x="54609" y="267970"/>
                </a:lnTo>
                <a:lnTo>
                  <a:pt x="54609" y="266700"/>
                </a:lnTo>
                <a:close/>
              </a:path>
              <a:path w="54609" h="288290">
                <a:moveTo>
                  <a:pt x="54609" y="262890"/>
                </a:moveTo>
                <a:lnTo>
                  <a:pt x="0" y="262890"/>
                </a:lnTo>
                <a:lnTo>
                  <a:pt x="0" y="265430"/>
                </a:lnTo>
                <a:lnTo>
                  <a:pt x="54609" y="265430"/>
                </a:lnTo>
                <a:lnTo>
                  <a:pt x="54609" y="262890"/>
                </a:lnTo>
                <a:close/>
              </a:path>
              <a:path w="54609" h="288290">
                <a:moveTo>
                  <a:pt x="54609" y="260350"/>
                </a:moveTo>
                <a:lnTo>
                  <a:pt x="0" y="260350"/>
                </a:lnTo>
                <a:lnTo>
                  <a:pt x="0" y="261620"/>
                </a:lnTo>
                <a:lnTo>
                  <a:pt x="54609" y="261620"/>
                </a:lnTo>
                <a:lnTo>
                  <a:pt x="54609" y="260350"/>
                </a:lnTo>
                <a:close/>
              </a:path>
              <a:path w="54609" h="288290">
                <a:moveTo>
                  <a:pt x="54609" y="256540"/>
                </a:moveTo>
                <a:lnTo>
                  <a:pt x="0" y="256540"/>
                </a:lnTo>
                <a:lnTo>
                  <a:pt x="0" y="259080"/>
                </a:lnTo>
                <a:lnTo>
                  <a:pt x="54609" y="259080"/>
                </a:lnTo>
                <a:lnTo>
                  <a:pt x="54609" y="256540"/>
                </a:lnTo>
                <a:close/>
              </a:path>
              <a:path w="54609" h="288290">
                <a:moveTo>
                  <a:pt x="54609" y="254000"/>
                </a:moveTo>
                <a:lnTo>
                  <a:pt x="0" y="254000"/>
                </a:lnTo>
                <a:lnTo>
                  <a:pt x="0" y="255270"/>
                </a:lnTo>
                <a:lnTo>
                  <a:pt x="54609" y="255270"/>
                </a:lnTo>
                <a:lnTo>
                  <a:pt x="54609" y="254000"/>
                </a:lnTo>
                <a:close/>
              </a:path>
              <a:path w="54609" h="288290">
                <a:moveTo>
                  <a:pt x="54609" y="250190"/>
                </a:moveTo>
                <a:lnTo>
                  <a:pt x="0" y="250190"/>
                </a:lnTo>
                <a:lnTo>
                  <a:pt x="0" y="252730"/>
                </a:lnTo>
                <a:lnTo>
                  <a:pt x="54609" y="252730"/>
                </a:lnTo>
                <a:lnTo>
                  <a:pt x="54609" y="250190"/>
                </a:lnTo>
                <a:close/>
              </a:path>
              <a:path w="54609" h="288290">
                <a:moveTo>
                  <a:pt x="54609" y="247650"/>
                </a:moveTo>
                <a:lnTo>
                  <a:pt x="0" y="247650"/>
                </a:lnTo>
                <a:lnTo>
                  <a:pt x="0" y="248920"/>
                </a:lnTo>
                <a:lnTo>
                  <a:pt x="54609" y="248920"/>
                </a:lnTo>
                <a:lnTo>
                  <a:pt x="54609" y="247650"/>
                </a:lnTo>
                <a:close/>
              </a:path>
              <a:path w="54609" h="288290">
                <a:moveTo>
                  <a:pt x="54609" y="243840"/>
                </a:moveTo>
                <a:lnTo>
                  <a:pt x="0" y="243840"/>
                </a:lnTo>
                <a:lnTo>
                  <a:pt x="0" y="246380"/>
                </a:lnTo>
                <a:lnTo>
                  <a:pt x="54609" y="246380"/>
                </a:lnTo>
                <a:lnTo>
                  <a:pt x="54609" y="243840"/>
                </a:lnTo>
                <a:close/>
              </a:path>
              <a:path w="54609" h="288290">
                <a:moveTo>
                  <a:pt x="54609" y="241300"/>
                </a:moveTo>
                <a:lnTo>
                  <a:pt x="0" y="241300"/>
                </a:lnTo>
                <a:lnTo>
                  <a:pt x="0" y="242570"/>
                </a:lnTo>
                <a:lnTo>
                  <a:pt x="54609" y="242570"/>
                </a:lnTo>
                <a:lnTo>
                  <a:pt x="54609" y="241300"/>
                </a:lnTo>
                <a:close/>
              </a:path>
              <a:path w="54609" h="288290">
                <a:moveTo>
                  <a:pt x="54609" y="237490"/>
                </a:moveTo>
                <a:lnTo>
                  <a:pt x="0" y="237490"/>
                </a:lnTo>
                <a:lnTo>
                  <a:pt x="0" y="240030"/>
                </a:lnTo>
                <a:lnTo>
                  <a:pt x="54609" y="240030"/>
                </a:lnTo>
                <a:lnTo>
                  <a:pt x="54609" y="237490"/>
                </a:lnTo>
                <a:close/>
              </a:path>
              <a:path w="54609" h="288290">
                <a:moveTo>
                  <a:pt x="54609" y="234950"/>
                </a:moveTo>
                <a:lnTo>
                  <a:pt x="0" y="234950"/>
                </a:lnTo>
                <a:lnTo>
                  <a:pt x="0" y="236220"/>
                </a:lnTo>
                <a:lnTo>
                  <a:pt x="54609" y="236220"/>
                </a:lnTo>
                <a:lnTo>
                  <a:pt x="54609" y="234950"/>
                </a:lnTo>
                <a:close/>
              </a:path>
              <a:path w="54609" h="288290">
                <a:moveTo>
                  <a:pt x="54609" y="231140"/>
                </a:moveTo>
                <a:lnTo>
                  <a:pt x="0" y="231140"/>
                </a:lnTo>
                <a:lnTo>
                  <a:pt x="0" y="233680"/>
                </a:lnTo>
                <a:lnTo>
                  <a:pt x="54609" y="233680"/>
                </a:lnTo>
                <a:lnTo>
                  <a:pt x="54609" y="231140"/>
                </a:lnTo>
                <a:close/>
              </a:path>
              <a:path w="54609" h="288290">
                <a:moveTo>
                  <a:pt x="54609" y="228600"/>
                </a:moveTo>
                <a:lnTo>
                  <a:pt x="0" y="228600"/>
                </a:lnTo>
                <a:lnTo>
                  <a:pt x="0" y="229870"/>
                </a:lnTo>
                <a:lnTo>
                  <a:pt x="54609" y="229870"/>
                </a:lnTo>
                <a:lnTo>
                  <a:pt x="54609" y="228600"/>
                </a:lnTo>
                <a:close/>
              </a:path>
              <a:path w="54609" h="288290">
                <a:moveTo>
                  <a:pt x="54609" y="224790"/>
                </a:moveTo>
                <a:lnTo>
                  <a:pt x="0" y="224790"/>
                </a:lnTo>
                <a:lnTo>
                  <a:pt x="0" y="227330"/>
                </a:lnTo>
                <a:lnTo>
                  <a:pt x="54609" y="227330"/>
                </a:lnTo>
                <a:lnTo>
                  <a:pt x="54609" y="224790"/>
                </a:lnTo>
                <a:close/>
              </a:path>
              <a:path w="54609" h="288290">
                <a:moveTo>
                  <a:pt x="54609" y="222250"/>
                </a:moveTo>
                <a:lnTo>
                  <a:pt x="0" y="222250"/>
                </a:lnTo>
                <a:lnTo>
                  <a:pt x="0" y="223520"/>
                </a:lnTo>
                <a:lnTo>
                  <a:pt x="54609" y="223520"/>
                </a:lnTo>
                <a:lnTo>
                  <a:pt x="54609" y="222250"/>
                </a:lnTo>
                <a:close/>
              </a:path>
              <a:path w="54609" h="288290">
                <a:moveTo>
                  <a:pt x="54609" y="218440"/>
                </a:moveTo>
                <a:lnTo>
                  <a:pt x="0" y="218440"/>
                </a:lnTo>
                <a:lnTo>
                  <a:pt x="0" y="220980"/>
                </a:lnTo>
                <a:lnTo>
                  <a:pt x="54609" y="220980"/>
                </a:lnTo>
                <a:lnTo>
                  <a:pt x="54609" y="218440"/>
                </a:lnTo>
                <a:close/>
              </a:path>
              <a:path w="54609" h="288290">
                <a:moveTo>
                  <a:pt x="54609" y="215900"/>
                </a:moveTo>
                <a:lnTo>
                  <a:pt x="0" y="215900"/>
                </a:lnTo>
                <a:lnTo>
                  <a:pt x="0" y="217170"/>
                </a:lnTo>
                <a:lnTo>
                  <a:pt x="54609" y="217170"/>
                </a:lnTo>
                <a:lnTo>
                  <a:pt x="54609" y="215900"/>
                </a:lnTo>
                <a:close/>
              </a:path>
              <a:path w="54609" h="288290">
                <a:moveTo>
                  <a:pt x="54609" y="212090"/>
                </a:moveTo>
                <a:lnTo>
                  <a:pt x="0" y="212090"/>
                </a:lnTo>
                <a:lnTo>
                  <a:pt x="0" y="214630"/>
                </a:lnTo>
                <a:lnTo>
                  <a:pt x="54609" y="214630"/>
                </a:lnTo>
                <a:lnTo>
                  <a:pt x="54609" y="212090"/>
                </a:lnTo>
                <a:close/>
              </a:path>
              <a:path w="54609" h="288290">
                <a:moveTo>
                  <a:pt x="54609" y="209550"/>
                </a:moveTo>
                <a:lnTo>
                  <a:pt x="0" y="209550"/>
                </a:lnTo>
                <a:lnTo>
                  <a:pt x="0" y="210820"/>
                </a:lnTo>
                <a:lnTo>
                  <a:pt x="54609" y="210820"/>
                </a:lnTo>
                <a:lnTo>
                  <a:pt x="54609" y="209550"/>
                </a:lnTo>
                <a:close/>
              </a:path>
              <a:path w="54609" h="288290">
                <a:moveTo>
                  <a:pt x="54609" y="205740"/>
                </a:moveTo>
                <a:lnTo>
                  <a:pt x="0" y="205740"/>
                </a:lnTo>
                <a:lnTo>
                  <a:pt x="0" y="208280"/>
                </a:lnTo>
                <a:lnTo>
                  <a:pt x="54609" y="208280"/>
                </a:lnTo>
                <a:lnTo>
                  <a:pt x="54609" y="205740"/>
                </a:lnTo>
                <a:close/>
              </a:path>
              <a:path w="54609" h="288290">
                <a:moveTo>
                  <a:pt x="54609" y="203200"/>
                </a:moveTo>
                <a:lnTo>
                  <a:pt x="0" y="203200"/>
                </a:lnTo>
                <a:lnTo>
                  <a:pt x="0" y="204470"/>
                </a:lnTo>
                <a:lnTo>
                  <a:pt x="54609" y="204470"/>
                </a:lnTo>
                <a:lnTo>
                  <a:pt x="54609" y="203200"/>
                </a:lnTo>
                <a:close/>
              </a:path>
              <a:path w="54609" h="288290">
                <a:moveTo>
                  <a:pt x="54609" y="199390"/>
                </a:moveTo>
                <a:lnTo>
                  <a:pt x="0" y="199390"/>
                </a:lnTo>
                <a:lnTo>
                  <a:pt x="0" y="201930"/>
                </a:lnTo>
                <a:lnTo>
                  <a:pt x="54609" y="201930"/>
                </a:lnTo>
                <a:lnTo>
                  <a:pt x="54609" y="199390"/>
                </a:lnTo>
                <a:close/>
              </a:path>
              <a:path w="54609" h="288290">
                <a:moveTo>
                  <a:pt x="54609" y="196850"/>
                </a:moveTo>
                <a:lnTo>
                  <a:pt x="0" y="196850"/>
                </a:lnTo>
                <a:lnTo>
                  <a:pt x="0" y="198120"/>
                </a:lnTo>
                <a:lnTo>
                  <a:pt x="54609" y="198120"/>
                </a:lnTo>
                <a:lnTo>
                  <a:pt x="54609" y="196850"/>
                </a:lnTo>
                <a:close/>
              </a:path>
              <a:path w="54609" h="288290">
                <a:moveTo>
                  <a:pt x="54609" y="193040"/>
                </a:moveTo>
                <a:lnTo>
                  <a:pt x="0" y="193040"/>
                </a:lnTo>
                <a:lnTo>
                  <a:pt x="0" y="195580"/>
                </a:lnTo>
                <a:lnTo>
                  <a:pt x="54609" y="195580"/>
                </a:lnTo>
                <a:lnTo>
                  <a:pt x="54609" y="193040"/>
                </a:lnTo>
                <a:close/>
              </a:path>
              <a:path w="54609" h="288290">
                <a:moveTo>
                  <a:pt x="54609" y="190500"/>
                </a:moveTo>
                <a:lnTo>
                  <a:pt x="0" y="190500"/>
                </a:lnTo>
                <a:lnTo>
                  <a:pt x="0" y="191770"/>
                </a:lnTo>
                <a:lnTo>
                  <a:pt x="54609" y="191770"/>
                </a:lnTo>
                <a:lnTo>
                  <a:pt x="54609" y="190500"/>
                </a:lnTo>
                <a:close/>
              </a:path>
              <a:path w="54609" h="288290">
                <a:moveTo>
                  <a:pt x="54609" y="186690"/>
                </a:moveTo>
                <a:lnTo>
                  <a:pt x="0" y="186690"/>
                </a:lnTo>
                <a:lnTo>
                  <a:pt x="0" y="189230"/>
                </a:lnTo>
                <a:lnTo>
                  <a:pt x="54609" y="189230"/>
                </a:lnTo>
                <a:lnTo>
                  <a:pt x="54609" y="186690"/>
                </a:lnTo>
                <a:close/>
              </a:path>
              <a:path w="54609" h="288290">
                <a:moveTo>
                  <a:pt x="54609" y="184150"/>
                </a:moveTo>
                <a:lnTo>
                  <a:pt x="0" y="184150"/>
                </a:lnTo>
                <a:lnTo>
                  <a:pt x="0" y="185420"/>
                </a:lnTo>
                <a:lnTo>
                  <a:pt x="54609" y="185420"/>
                </a:lnTo>
                <a:lnTo>
                  <a:pt x="54609" y="184150"/>
                </a:lnTo>
                <a:close/>
              </a:path>
              <a:path w="54609" h="288290">
                <a:moveTo>
                  <a:pt x="54609" y="180340"/>
                </a:moveTo>
                <a:lnTo>
                  <a:pt x="0" y="180340"/>
                </a:lnTo>
                <a:lnTo>
                  <a:pt x="0" y="182880"/>
                </a:lnTo>
                <a:lnTo>
                  <a:pt x="54609" y="182880"/>
                </a:lnTo>
                <a:lnTo>
                  <a:pt x="54609" y="180340"/>
                </a:lnTo>
                <a:close/>
              </a:path>
              <a:path w="54609" h="288290">
                <a:moveTo>
                  <a:pt x="54609" y="177800"/>
                </a:moveTo>
                <a:lnTo>
                  <a:pt x="0" y="177800"/>
                </a:lnTo>
                <a:lnTo>
                  <a:pt x="0" y="179070"/>
                </a:lnTo>
                <a:lnTo>
                  <a:pt x="54609" y="179070"/>
                </a:lnTo>
                <a:lnTo>
                  <a:pt x="54609" y="177800"/>
                </a:lnTo>
                <a:close/>
              </a:path>
              <a:path w="54609" h="288290">
                <a:moveTo>
                  <a:pt x="54609" y="173990"/>
                </a:moveTo>
                <a:lnTo>
                  <a:pt x="0" y="173990"/>
                </a:lnTo>
                <a:lnTo>
                  <a:pt x="0" y="176530"/>
                </a:lnTo>
                <a:lnTo>
                  <a:pt x="54609" y="176530"/>
                </a:lnTo>
                <a:lnTo>
                  <a:pt x="54609" y="173990"/>
                </a:lnTo>
                <a:close/>
              </a:path>
              <a:path w="54609" h="288290">
                <a:moveTo>
                  <a:pt x="54609" y="171450"/>
                </a:moveTo>
                <a:lnTo>
                  <a:pt x="0" y="171450"/>
                </a:lnTo>
                <a:lnTo>
                  <a:pt x="0" y="172720"/>
                </a:lnTo>
                <a:lnTo>
                  <a:pt x="54609" y="172720"/>
                </a:lnTo>
                <a:lnTo>
                  <a:pt x="54609" y="171450"/>
                </a:lnTo>
                <a:close/>
              </a:path>
              <a:path w="54609" h="288290">
                <a:moveTo>
                  <a:pt x="54609" y="167640"/>
                </a:moveTo>
                <a:lnTo>
                  <a:pt x="0" y="167640"/>
                </a:lnTo>
                <a:lnTo>
                  <a:pt x="0" y="170180"/>
                </a:lnTo>
                <a:lnTo>
                  <a:pt x="54609" y="170180"/>
                </a:lnTo>
                <a:lnTo>
                  <a:pt x="54609" y="167640"/>
                </a:lnTo>
                <a:close/>
              </a:path>
              <a:path w="54609" h="288290">
                <a:moveTo>
                  <a:pt x="54609" y="165100"/>
                </a:moveTo>
                <a:lnTo>
                  <a:pt x="0" y="165100"/>
                </a:lnTo>
                <a:lnTo>
                  <a:pt x="0" y="166370"/>
                </a:lnTo>
                <a:lnTo>
                  <a:pt x="54609" y="166370"/>
                </a:lnTo>
                <a:lnTo>
                  <a:pt x="54609" y="165100"/>
                </a:lnTo>
                <a:close/>
              </a:path>
              <a:path w="54609" h="288290">
                <a:moveTo>
                  <a:pt x="54609" y="161290"/>
                </a:moveTo>
                <a:lnTo>
                  <a:pt x="0" y="161290"/>
                </a:lnTo>
                <a:lnTo>
                  <a:pt x="0" y="163830"/>
                </a:lnTo>
                <a:lnTo>
                  <a:pt x="54609" y="163830"/>
                </a:lnTo>
                <a:lnTo>
                  <a:pt x="54609" y="161290"/>
                </a:lnTo>
                <a:close/>
              </a:path>
              <a:path w="54609" h="288290">
                <a:moveTo>
                  <a:pt x="54609" y="158750"/>
                </a:moveTo>
                <a:lnTo>
                  <a:pt x="0" y="158750"/>
                </a:lnTo>
                <a:lnTo>
                  <a:pt x="0" y="160020"/>
                </a:lnTo>
                <a:lnTo>
                  <a:pt x="54609" y="160020"/>
                </a:lnTo>
                <a:lnTo>
                  <a:pt x="54609" y="158750"/>
                </a:lnTo>
                <a:close/>
              </a:path>
              <a:path w="54609" h="288290">
                <a:moveTo>
                  <a:pt x="54609" y="154940"/>
                </a:moveTo>
                <a:lnTo>
                  <a:pt x="0" y="154940"/>
                </a:lnTo>
                <a:lnTo>
                  <a:pt x="0" y="157480"/>
                </a:lnTo>
                <a:lnTo>
                  <a:pt x="54609" y="157480"/>
                </a:lnTo>
                <a:lnTo>
                  <a:pt x="54609" y="154940"/>
                </a:lnTo>
                <a:close/>
              </a:path>
              <a:path w="54609" h="288290">
                <a:moveTo>
                  <a:pt x="54609" y="152400"/>
                </a:moveTo>
                <a:lnTo>
                  <a:pt x="0" y="152400"/>
                </a:lnTo>
                <a:lnTo>
                  <a:pt x="0" y="153670"/>
                </a:lnTo>
                <a:lnTo>
                  <a:pt x="54609" y="153670"/>
                </a:lnTo>
                <a:lnTo>
                  <a:pt x="54609" y="152400"/>
                </a:lnTo>
                <a:close/>
              </a:path>
              <a:path w="54609" h="288290">
                <a:moveTo>
                  <a:pt x="54609" y="148590"/>
                </a:moveTo>
                <a:lnTo>
                  <a:pt x="0" y="148590"/>
                </a:lnTo>
                <a:lnTo>
                  <a:pt x="0" y="151130"/>
                </a:lnTo>
                <a:lnTo>
                  <a:pt x="54609" y="151130"/>
                </a:lnTo>
                <a:lnTo>
                  <a:pt x="54609" y="148590"/>
                </a:lnTo>
                <a:close/>
              </a:path>
              <a:path w="54609" h="288290">
                <a:moveTo>
                  <a:pt x="54609" y="146050"/>
                </a:moveTo>
                <a:lnTo>
                  <a:pt x="0" y="146050"/>
                </a:lnTo>
                <a:lnTo>
                  <a:pt x="0" y="147320"/>
                </a:lnTo>
                <a:lnTo>
                  <a:pt x="54609" y="147320"/>
                </a:lnTo>
                <a:lnTo>
                  <a:pt x="54609" y="146050"/>
                </a:lnTo>
                <a:close/>
              </a:path>
              <a:path w="54609" h="288290">
                <a:moveTo>
                  <a:pt x="54609" y="142240"/>
                </a:moveTo>
                <a:lnTo>
                  <a:pt x="0" y="142240"/>
                </a:lnTo>
                <a:lnTo>
                  <a:pt x="0" y="144780"/>
                </a:lnTo>
                <a:lnTo>
                  <a:pt x="54609" y="144780"/>
                </a:lnTo>
                <a:lnTo>
                  <a:pt x="54609" y="142240"/>
                </a:lnTo>
                <a:close/>
              </a:path>
              <a:path w="54609" h="288290">
                <a:moveTo>
                  <a:pt x="54609" y="139700"/>
                </a:moveTo>
                <a:lnTo>
                  <a:pt x="0" y="139700"/>
                </a:lnTo>
                <a:lnTo>
                  <a:pt x="0" y="140970"/>
                </a:lnTo>
                <a:lnTo>
                  <a:pt x="54609" y="140970"/>
                </a:lnTo>
                <a:lnTo>
                  <a:pt x="54609" y="139700"/>
                </a:lnTo>
                <a:close/>
              </a:path>
              <a:path w="54609" h="288290">
                <a:moveTo>
                  <a:pt x="54609" y="135890"/>
                </a:moveTo>
                <a:lnTo>
                  <a:pt x="0" y="135890"/>
                </a:lnTo>
                <a:lnTo>
                  <a:pt x="0" y="138430"/>
                </a:lnTo>
                <a:lnTo>
                  <a:pt x="54609" y="138430"/>
                </a:lnTo>
                <a:lnTo>
                  <a:pt x="54609" y="135890"/>
                </a:lnTo>
                <a:close/>
              </a:path>
              <a:path w="54609" h="288290">
                <a:moveTo>
                  <a:pt x="54609" y="133350"/>
                </a:moveTo>
                <a:lnTo>
                  <a:pt x="0" y="133350"/>
                </a:lnTo>
                <a:lnTo>
                  <a:pt x="0" y="134620"/>
                </a:lnTo>
                <a:lnTo>
                  <a:pt x="54609" y="134620"/>
                </a:lnTo>
                <a:lnTo>
                  <a:pt x="54609" y="133350"/>
                </a:lnTo>
                <a:close/>
              </a:path>
              <a:path w="54609" h="288290">
                <a:moveTo>
                  <a:pt x="54609" y="129540"/>
                </a:moveTo>
                <a:lnTo>
                  <a:pt x="0" y="129540"/>
                </a:lnTo>
                <a:lnTo>
                  <a:pt x="0" y="132080"/>
                </a:lnTo>
                <a:lnTo>
                  <a:pt x="54609" y="132080"/>
                </a:lnTo>
                <a:lnTo>
                  <a:pt x="54609" y="129540"/>
                </a:lnTo>
                <a:close/>
              </a:path>
              <a:path w="54609" h="288290">
                <a:moveTo>
                  <a:pt x="54609" y="127000"/>
                </a:moveTo>
                <a:lnTo>
                  <a:pt x="0" y="127000"/>
                </a:lnTo>
                <a:lnTo>
                  <a:pt x="0" y="128270"/>
                </a:lnTo>
                <a:lnTo>
                  <a:pt x="54609" y="128270"/>
                </a:lnTo>
                <a:lnTo>
                  <a:pt x="54609" y="127000"/>
                </a:lnTo>
                <a:close/>
              </a:path>
              <a:path w="54609" h="288290">
                <a:moveTo>
                  <a:pt x="54609" y="123190"/>
                </a:moveTo>
                <a:lnTo>
                  <a:pt x="0" y="123190"/>
                </a:lnTo>
                <a:lnTo>
                  <a:pt x="0" y="125730"/>
                </a:lnTo>
                <a:lnTo>
                  <a:pt x="54609" y="125730"/>
                </a:lnTo>
                <a:lnTo>
                  <a:pt x="54609" y="123190"/>
                </a:lnTo>
                <a:close/>
              </a:path>
              <a:path w="54609" h="288290">
                <a:moveTo>
                  <a:pt x="54609" y="120650"/>
                </a:moveTo>
                <a:lnTo>
                  <a:pt x="0" y="120650"/>
                </a:lnTo>
                <a:lnTo>
                  <a:pt x="0" y="121920"/>
                </a:lnTo>
                <a:lnTo>
                  <a:pt x="54609" y="121920"/>
                </a:lnTo>
                <a:lnTo>
                  <a:pt x="54609" y="120650"/>
                </a:lnTo>
                <a:close/>
              </a:path>
              <a:path w="54609" h="288290">
                <a:moveTo>
                  <a:pt x="54609" y="114300"/>
                </a:moveTo>
                <a:lnTo>
                  <a:pt x="0" y="114300"/>
                </a:lnTo>
                <a:lnTo>
                  <a:pt x="0" y="119380"/>
                </a:lnTo>
                <a:lnTo>
                  <a:pt x="54609" y="119380"/>
                </a:lnTo>
                <a:lnTo>
                  <a:pt x="54609" y="114300"/>
                </a:lnTo>
                <a:close/>
              </a:path>
              <a:path w="54609" h="288290">
                <a:moveTo>
                  <a:pt x="54609" y="107950"/>
                </a:moveTo>
                <a:lnTo>
                  <a:pt x="0" y="107950"/>
                </a:lnTo>
                <a:lnTo>
                  <a:pt x="0" y="113030"/>
                </a:lnTo>
                <a:lnTo>
                  <a:pt x="54609" y="113030"/>
                </a:lnTo>
                <a:lnTo>
                  <a:pt x="54609" y="107950"/>
                </a:lnTo>
                <a:close/>
              </a:path>
              <a:path w="54609" h="288290">
                <a:moveTo>
                  <a:pt x="54609" y="101600"/>
                </a:moveTo>
                <a:lnTo>
                  <a:pt x="0" y="101600"/>
                </a:lnTo>
                <a:lnTo>
                  <a:pt x="0" y="106680"/>
                </a:lnTo>
                <a:lnTo>
                  <a:pt x="54609" y="106680"/>
                </a:lnTo>
                <a:lnTo>
                  <a:pt x="54609" y="101600"/>
                </a:lnTo>
                <a:close/>
              </a:path>
              <a:path w="54609" h="288290">
                <a:moveTo>
                  <a:pt x="54609" y="95250"/>
                </a:moveTo>
                <a:lnTo>
                  <a:pt x="0" y="95250"/>
                </a:lnTo>
                <a:lnTo>
                  <a:pt x="0" y="100330"/>
                </a:lnTo>
                <a:lnTo>
                  <a:pt x="54609" y="100330"/>
                </a:lnTo>
                <a:lnTo>
                  <a:pt x="54609" y="95250"/>
                </a:lnTo>
                <a:close/>
              </a:path>
              <a:path w="54609" h="288290">
                <a:moveTo>
                  <a:pt x="54609" y="88900"/>
                </a:moveTo>
                <a:lnTo>
                  <a:pt x="0" y="88900"/>
                </a:lnTo>
                <a:lnTo>
                  <a:pt x="0" y="93980"/>
                </a:lnTo>
                <a:lnTo>
                  <a:pt x="54609" y="93980"/>
                </a:lnTo>
                <a:lnTo>
                  <a:pt x="54609" y="88900"/>
                </a:lnTo>
                <a:close/>
              </a:path>
              <a:path w="54609" h="288290">
                <a:moveTo>
                  <a:pt x="54609" y="82550"/>
                </a:moveTo>
                <a:lnTo>
                  <a:pt x="0" y="82550"/>
                </a:lnTo>
                <a:lnTo>
                  <a:pt x="0" y="87630"/>
                </a:lnTo>
                <a:lnTo>
                  <a:pt x="54609" y="87630"/>
                </a:lnTo>
                <a:lnTo>
                  <a:pt x="54609" y="82550"/>
                </a:lnTo>
                <a:close/>
              </a:path>
              <a:path w="54609" h="288290">
                <a:moveTo>
                  <a:pt x="54609" y="76200"/>
                </a:moveTo>
                <a:lnTo>
                  <a:pt x="0" y="76200"/>
                </a:lnTo>
                <a:lnTo>
                  <a:pt x="0" y="81280"/>
                </a:lnTo>
                <a:lnTo>
                  <a:pt x="54609" y="81280"/>
                </a:lnTo>
                <a:lnTo>
                  <a:pt x="54609" y="76200"/>
                </a:lnTo>
                <a:close/>
              </a:path>
              <a:path w="54609" h="288290">
                <a:moveTo>
                  <a:pt x="54609" y="71120"/>
                </a:moveTo>
                <a:lnTo>
                  <a:pt x="0" y="71120"/>
                </a:lnTo>
                <a:lnTo>
                  <a:pt x="0" y="74930"/>
                </a:lnTo>
                <a:lnTo>
                  <a:pt x="54609" y="74930"/>
                </a:lnTo>
                <a:lnTo>
                  <a:pt x="54609" y="71120"/>
                </a:lnTo>
                <a:close/>
              </a:path>
              <a:path w="54609" h="288290">
                <a:moveTo>
                  <a:pt x="54609" y="64770"/>
                </a:moveTo>
                <a:lnTo>
                  <a:pt x="0" y="64770"/>
                </a:lnTo>
                <a:lnTo>
                  <a:pt x="0" y="69850"/>
                </a:lnTo>
                <a:lnTo>
                  <a:pt x="54609" y="69850"/>
                </a:lnTo>
                <a:lnTo>
                  <a:pt x="54609" y="64770"/>
                </a:lnTo>
                <a:close/>
              </a:path>
              <a:path w="54609" h="288290">
                <a:moveTo>
                  <a:pt x="54609" y="58420"/>
                </a:moveTo>
                <a:lnTo>
                  <a:pt x="0" y="58420"/>
                </a:lnTo>
                <a:lnTo>
                  <a:pt x="0" y="63500"/>
                </a:lnTo>
                <a:lnTo>
                  <a:pt x="54609" y="63500"/>
                </a:lnTo>
                <a:lnTo>
                  <a:pt x="54609" y="58420"/>
                </a:lnTo>
                <a:close/>
              </a:path>
              <a:path w="54609" h="288290">
                <a:moveTo>
                  <a:pt x="54609" y="52070"/>
                </a:moveTo>
                <a:lnTo>
                  <a:pt x="0" y="52070"/>
                </a:lnTo>
                <a:lnTo>
                  <a:pt x="0" y="57150"/>
                </a:lnTo>
                <a:lnTo>
                  <a:pt x="54609" y="57150"/>
                </a:lnTo>
                <a:lnTo>
                  <a:pt x="54609" y="52070"/>
                </a:lnTo>
                <a:close/>
              </a:path>
              <a:path w="54609" h="288290">
                <a:moveTo>
                  <a:pt x="54609" y="45720"/>
                </a:moveTo>
                <a:lnTo>
                  <a:pt x="0" y="45720"/>
                </a:lnTo>
                <a:lnTo>
                  <a:pt x="0" y="50800"/>
                </a:lnTo>
                <a:lnTo>
                  <a:pt x="54609" y="50800"/>
                </a:lnTo>
                <a:lnTo>
                  <a:pt x="54609" y="45720"/>
                </a:lnTo>
                <a:close/>
              </a:path>
              <a:path w="54609" h="288290">
                <a:moveTo>
                  <a:pt x="54609" y="39370"/>
                </a:moveTo>
                <a:lnTo>
                  <a:pt x="0" y="39370"/>
                </a:lnTo>
                <a:lnTo>
                  <a:pt x="0" y="44450"/>
                </a:lnTo>
                <a:lnTo>
                  <a:pt x="54609" y="44450"/>
                </a:lnTo>
                <a:lnTo>
                  <a:pt x="54609" y="39370"/>
                </a:lnTo>
                <a:close/>
              </a:path>
              <a:path w="54609" h="288290">
                <a:moveTo>
                  <a:pt x="54609" y="33020"/>
                </a:moveTo>
                <a:lnTo>
                  <a:pt x="0" y="33020"/>
                </a:lnTo>
                <a:lnTo>
                  <a:pt x="0" y="38100"/>
                </a:lnTo>
                <a:lnTo>
                  <a:pt x="54609" y="38100"/>
                </a:lnTo>
                <a:lnTo>
                  <a:pt x="54609" y="33020"/>
                </a:lnTo>
                <a:close/>
              </a:path>
              <a:path w="54609" h="288290">
                <a:moveTo>
                  <a:pt x="54609" y="26670"/>
                </a:moveTo>
                <a:lnTo>
                  <a:pt x="0" y="26670"/>
                </a:lnTo>
                <a:lnTo>
                  <a:pt x="0" y="31750"/>
                </a:lnTo>
                <a:lnTo>
                  <a:pt x="54609" y="31750"/>
                </a:lnTo>
                <a:lnTo>
                  <a:pt x="54609" y="26670"/>
                </a:lnTo>
                <a:close/>
              </a:path>
              <a:path w="54609" h="288290">
                <a:moveTo>
                  <a:pt x="54609" y="20320"/>
                </a:moveTo>
                <a:lnTo>
                  <a:pt x="0" y="20320"/>
                </a:lnTo>
                <a:lnTo>
                  <a:pt x="0" y="25400"/>
                </a:lnTo>
                <a:lnTo>
                  <a:pt x="54609" y="25400"/>
                </a:lnTo>
                <a:lnTo>
                  <a:pt x="54609" y="20320"/>
                </a:lnTo>
                <a:close/>
              </a:path>
              <a:path w="54609" h="288290">
                <a:moveTo>
                  <a:pt x="54609" y="13970"/>
                </a:moveTo>
                <a:lnTo>
                  <a:pt x="0" y="13970"/>
                </a:lnTo>
                <a:lnTo>
                  <a:pt x="0" y="19050"/>
                </a:lnTo>
                <a:lnTo>
                  <a:pt x="54609" y="19050"/>
                </a:lnTo>
                <a:lnTo>
                  <a:pt x="54609" y="13970"/>
                </a:lnTo>
                <a:close/>
              </a:path>
              <a:path w="54609" h="288290">
                <a:moveTo>
                  <a:pt x="54609" y="7620"/>
                </a:moveTo>
                <a:lnTo>
                  <a:pt x="0" y="7620"/>
                </a:lnTo>
                <a:lnTo>
                  <a:pt x="0" y="12700"/>
                </a:lnTo>
                <a:lnTo>
                  <a:pt x="54609" y="12700"/>
                </a:lnTo>
                <a:lnTo>
                  <a:pt x="54609" y="7620"/>
                </a:lnTo>
                <a:close/>
              </a:path>
              <a:path w="54609" h="288290">
                <a:moveTo>
                  <a:pt x="1270" y="0"/>
                </a:moveTo>
                <a:lnTo>
                  <a:pt x="0" y="0"/>
                </a:lnTo>
                <a:lnTo>
                  <a:pt x="0" y="6350"/>
                </a:lnTo>
                <a:lnTo>
                  <a:pt x="54609" y="6350"/>
                </a:lnTo>
                <a:lnTo>
                  <a:pt x="54609" y="1270"/>
                </a:lnTo>
                <a:lnTo>
                  <a:pt x="1270" y="1270"/>
                </a:lnTo>
                <a:lnTo>
                  <a:pt x="1270" y="0"/>
                </a:lnTo>
                <a:close/>
              </a:path>
            </a:pathLst>
          </a:custGeom>
          <a:solidFill>
            <a:srgbClr val="2470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5" name="object 175"/>
          <p:cNvSpPr/>
          <p:nvPr/>
        </p:nvSpPr>
        <p:spPr>
          <a:xfrm>
            <a:off x="6116955" y="5640705"/>
            <a:ext cx="40958" cy="219075"/>
          </a:xfrm>
          <a:custGeom>
            <a:avLst/>
            <a:gdLst/>
            <a:ahLst/>
            <a:cxnLst/>
            <a:rect l="l" t="t" r="r" b="b"/>
            <a:pathLst>
              <a:path w="54609" h="292100">
                <a:moveTo>
                  <a:pt x="54609" y="275590"/>
                </a:moveTo>
                <a:lnTo>
                  <a:pt x="0" y="275590"/>
                </a:lnTo>
                <a:lnTo>
                  <a:pt x="0" y="292100"/>
                </a:lnTo>
                <a:lnTo>
                  <a:pt x="1269" y="292100"/>
                </a:lnTo>
                <a:lnTo>
                  <a:pt x="1269" y="290830"/>
                </a:lnTo>
                <a:lnTo>
                  <a:pt x="22859" y="290830"/>
                </a:lnTo>
                <a:lnTo>
                  <a:pt x="22859" y="289560"/>
                </a:lnTo>
                <a:lnTo>
                  <a:pt x="43179" y="289560"/>
                </a:lnTo>
                <a:lnTo>
                  <a:pt x="43179" y="288290"/>
                </a:lnTo>
                <a:lnTo>
                  <a:pt x="54609" y="288290"/>
                </a:lnTo>
                <a:lnTo>
                  <a:pt x="54609" y="275590"/>
                </a:lnTo>
                <a:close/>
              </a:path>
              <a:path w="54609" h="292100">
                <a:moveTo>
                  <a:pt x="54609" y="273050"/>
                </a:moveTo>
                <a:lnTo>
                  <a:pt x="0" y="273050"/>
                </a:lnTo>
                <a:lnTo>
                  <a:pt x="0" y="274320"/>
                </a:lnTo>
                <a:lnTo>
                  <a:pt x="54609" y="274320"/>
                </a:lnTo>
                <a:lnTo>
                  <a:pt x="54609" y="273050"/>
                </a:lnTo>
                <a:close/>
              </a:path>
              <a:path w="54609" h="292100">
                <a:moveTo>
                  <a:pt x="54609" y="269240"/>
                </a:moveTo>
                <a:lnTo>
                  <a:pt x="0" y="269240"/>
                </a:lnTo>
                <a:lnTo>
                  <a:pt x="0" y="271780"/>
                </a:lnTo>
                <a:lnTo>
                  <a:pt x="54609" y="271780"/>
                </a:lnTo>
                <a:lnTo>
                  <a:pt x="54609" y="269240"/>
                </a:lnTo>
                <a:close/>
              </a:path>
              <a:path w="54609" h="292100">
                <a:moveTo>
                  <a:pt x="54609" y="266700"/>
                </a:moveTo>
                <a:lnTo>
                  <a:pt x="0" y="266700"/>
                </a:lnTo>
                <a:lnTo>
                  <a:pt x="0" y="267970"/>
                </a:lnTo>
                <a:lnTo>
                  <a:pt x="54609" y="267970"/>
                </a:lnTo>
                <a:lnTo>
                  <a:pt x="54609" y="266700"/>
                </a:lnTo>
                <a:close/>
              </a:path>
              <a:path w="54609" h="292100">
                <a:moveTo>
                  <a:pt x="54609" y="262890"/>
                </a:moveTo>
                <a:lnTo>
                  <a:pt x="0" y="262890"/>
                </a:lnTo>
                <a:lnTo>
                  <a:pt x="0" y="265430"/>
                </a:lnTo>
                <a:lnTo>
                  <a:pt x="54609" y="265430"/>
                </a:lnTo>
                <a:lnTo>
                  <a:pt x="54609" y="262890"/>
                </a:lnTo>
                <a:close/>
              </a:path>
              <a:path w="54609" h="292100">
                <a:moveTo>
                  <a:pt x="54609" y="260350"/>
                </a:moveTo>
                <a:lnTo>
                  <a:pt x="0" y="260350"/>
                </a:lnTo>
                <a:lnTo>
                  <a:pt x="0" y="261620"/>
                </a:lnTo>
                <a:lnTo>
                  <a:pt x="54609" y="261620"/>
                </a:lnTo>
                <a:lnTo>
                  <a:pt x="54609" y="260350"/>
                </a:lnTo>
                <a:close/>
              </a:path>
              <a:path w="54609" h="292100">
                <a:moveTo>
                  <a:pt x="54609" y="256540"/>
                </a:moveTo>
                <a:lnTo>
                  <a:pt x="0" y="256540"/>
                </a:lnTo>
                <a:lnTo>
                  <a:pt x="0" y="259080"/>
                </a:lnTo>
                <a:lnTo>
                  <a:pt x="54609" y="259080"/>
                </a:lnTo>
                <a:lnTo>
                  <a:pt x="54609" y="256540"/>
                </a:lnTo>
                <a:close/>
              </a:path>
              <a:path w="54609" h="292100">
                <a:moveTo>
                  <a:pt x="54609" y="254000"/>
                </a:moveTo>
                <a:lnTo>
                  <a:pt x="0" y="254000"/>
                </a:lnTo>
                <a:lnTo>
                  <a:pt x="0" y="255270"/>
                </a:lnTo>
                <a:lnTo>
                  <a:pt x="54609" y="255270"/>
                </a:lnTo>
                <a:lnTo>
                  <a:pt x="54609" y="254000"/>
                </a:lnTo>
                <a:close/>
              </a:path>
              <a:path w="54609" h="292100">
                <a:moveTo>
                  <a:pt x="54609" y="250190"/>
                </a:moveTo>
                <a:lnTo>
                  <a:pt x="0" y="250190"/>
                </a:lnTo>
                <a:lnTo>
                  <a:pt x="0" y="252730"/>
                </a:lnTo>
                <a:lnTo>
                  <a:pt x="54609" y="252730"/>
                </a:lnTo>
                <a:lnTo>
                  <a:pt x="54609" y="250190"/>
                </a:lnTo>
                <a:close/>
              </a:path>
              <a:path w="54609" h="292100">
                <a:moveTo>
                  <a:pt x="54609" y="247650"/>
                </a:moveTo>
                <a:lnTo>
                  <a:pt x="0" y="247650"/>
                </a:lnTo>
                <a:lnTo>
                  <a:pt x="0" y="248920"/>
                </a:lnTo>
                <a:lnTo>
                  <a:pt x="54609" y="248920"/>
                </a:lnTo>
                <a:lnTo>
                  <a:pt x="54609" y="247650"/>
                </a:lnTo>
                <a:close/>
              </a:path>
              <a:path w="54609" h="292100">
                <a:moveTo>
                  <a:pt x="54609" y="243840"/>
                </a:moveTo>
                <a:lnTo>
                  <a:pt x="0" y="243840"/>
                </a:lnTo>
                <a:lnTo>
                  <a:pt x="0" y="246380"/>
                </a:lnTo>
                <a:lnTo>
                  <a:pt x="54609" y="246380"/>
                </a:lnTo>
                <a:lnTo>
                  <a:pt x="54609" y="243840"/>
                </a:lnTo>
                <a:close/>
              </a:path>
              <a:path w="54609" h="292100">
                <a:moveTo>
                  <a:pt x="54609" y="241300"/>
                </a:moveTo>
                <a:lnTo>
                  <a:pt x="0" y="241300"/>
                </a:lnTo>
                <a:lnTo>
                  <a:pt x="0" y="242570"/>
                </a:lnTo>
                <a:lnTo>
                  <a:pt x="54609" y="242570"/>
                </a:lnTo>
                <a:lnTo>
                  <a:pt x="54609" y="241300"/>
                </a:lnTo>
                <a:close/>
              </a:path>
              <a:path w="54609" h="292100">
                <a:moveTo>
                  <a:pt x="54609" y="237490"/>
                </a:moveTo>
                <a:lnTo>
                  <a:pt x="0" y="237490"/>
                </a:lnTo>
                <a:lnTo>
                  <a:pt x="0" y="240030"/>
                </a:lnTo>
                <a:lnTo>
                  <a:pt x="54609" y="240030"/>
                </a:lnTo>
                <a:lnTo>
                  <a:pt x="54609" y="237490"/>
                </a:lnTo>
                <a:close/>
              </a:path>
              <a:path w="54609" h="292100">
                <a:moveTo>
                  <a:pt x="54609" y="234950"/>
                </a:moveTo>
                <a:lnTo>
                  <a:pt x="0" y="234950"/>
                </a:lnTo>
                <a:lnTo>
                  <a:pt x="0" y="236220"/>
                </a:lnTo>
                <a:lnTo>
                  <a:pt x="54609" y="236220"/>
                </a:lnTo>
                <a:lnTo>
                  <a:pt x="54609" y="234950"/>
                </a:lnTo>
                <a:close/>
              </a:path>
              <a:path w="54609" h="292100">
                <a:moveTo>
                  <a:pt x="54609" y="231140"/>
                </a:moveTo>
                <a:lnTo>
                  <a:pt x="0" y="231140"/>
                </a:lnTo>
                <a:lnTo>
                  <a:pt x="0" y="233680"/>
                </a:lnTo>
                <a:lnTo>
                  <a:pt x="54609" y="233680"/>
                </a:lnTo>
                <a:lnTo>
                  <a:pt x="54609" y="231140"/>
                </a:lnTo>
                <a:close/>
              </a:path>
              <a:path w="54609" h="292100">
                <a:moveTo>
                  <a:pt x="54609" y="228600"/>
                </a:moveTo>
                <a:lnTo>
                  <a:pt x="0" y="228600"/>
                </a:lnTo>
                <a:lnTo>
                  <a:pt x="0" y="229870"/>
                </a:lnTo>
                <a:lnTo>
                  <a:pt x="54609" y="229870"/>
                </a:lnTo>
                <a:lnTo>
                  <a:pt x="54609" y="228600"/>
                </a:lnTo>
                <a:close/>
              </a:path>
              <a:path w="54609" h="292100">
                <a:moveTo>
                  <a:pt x="54609" y="224790"/>
                </a:moveTo>
                <a:lnTo>
                  <a:pt x="0" y="224790"/>
                </a:lnTo>
                <a:lnTo>
                  <a:pt x="0" y="227330"/>
                </a:lnTo>
                <a:lnTo>
                  <a:pt x="54609" y="227330"/>
                </a:lnTo>
                <a:lnTo>
                  <a:pt x="54609" y="224790"/>
                </a:lnTo>
                <a:close/>
              </a:path>
              <a:path w="54609" h="292100">
                <a:moveTo>
                  <a:pt x="54609" y="222250"/>
                </a:moveTo>
                <a:lnTo>
                  <a:pt x="0" y="222250"/>
                </a:lnTo>
                <a:lnTo>
                  <a:pt x="0" y="223520"/>
                </a:lnTo>
                <a:lnTo>
                  <a:pt x="54609" y="223520"/>
                </a:lnTo>
                <a:lnTo>
                  <a:pt x="54609" y="222250"/>
                </a:lnTo>
                <a:close/>
              </a:path>
              <a:path w="54609" h="292100">
                <a:moveTo>
                  <a:pt x="54609" y="218440"/>
                </a:moveTo>
                <a:lnTo>
                  <a:pt x="0" y="218440"/>
                </a:lnTo>
                <a:lnTo>
                  <a:pt x="0" y="220980"/>
                </a:lnTo>
                <a:lnTo>
                  <a:pt x="54609" y="220980"/>
                </a:lnTo>
                <a:lnTo>
                  <a:pt x="54609" y="218440"/>
                </a:lnTo>
                <a:close/>
              </a:path>
              <a:path w="54609" h="292100">
                <a:moveTo>
                  <a:pt x="54609" y="215900"/>
                </a:moveTo>
                <a:lnTo>
                  <a:pt x="0" y="215900"/>
                </a:lnTo>
                <a:lnTo>
                  <a:pt x="0" y="217170"/>
                </a:lnTo>
                <a:lnTo>
                  <a:pt x="54609" y="217170"/>
                </a:lnTo>
                <a:lnTo>
                  <a:pt x="54609" y="215900"/>
                </a:lnTo>
                <a:close/>
              </a:path>
              <a:path w="54609" h="292100">
                <a:moveTo>
                  <a:pt x="54609" y="212090"/>
                </a:moveTo>
                <a:lnTo>
                  <a:pt x="0" y="212090"/>
                </a:lnTo>
                <a:lnTo>
                  <a:pt x="0" y="214630"/>
                </a:lnTo>
                <a:lnTo>
                  <a:pt x="54609" y="214630"/>
                </a:lnTo>
                <a:lnTo>
                  <a:pt x="54609" y="212090"/>
                </a:lnTo>
                <a:close/>
              </a:path>
              <a:path w="54609" h="292100">
                <a:moveTo>
                  <a:pt x="54609" y="209550"/>
                </a:moveTo>
                <a:lnTo>
                  <a:pt x="0" y="209550"/>
                </a:lnTo>
                <a:lnTo>
                  <a:pt x="0" y="210820"/>
                </a:lnTo>
                <a:lnTo>
                  <a:pt x="54609" y="210820"/>
                </a:lnTo>
                <a:lnTo>
                  <a:pt x="54609" y="209550"/>
                </a:lnTo>
                <a:close/>
              </a:path>
              <a:path w="54609" h="292100">
                <a:moveTo>
                  <a:pt x="54609" y="205740"/>
                </a:moveTo>
                <a:lnTo>
                  <a:pt x="0" y="205740"/>
                </a:lnTo>
                <a:lnTo>
                  <a:pt x="0" y="208280"/>
                </a:lnTo>
                <a:lnTo>
                  <a:pt x="54609" y="208280"/>
                </a:lnTo>
                <a:lnTo>
                  <a:pt x="54609" y="205740"/>
                </a:lnTo>
                <a:close/>
              </a:path>
              <a:path w="54609" h="292100">
                <a:moveTo>
                  <a:pt x="54609" y="203200"/>
                </a:moveTo>
                <a:lnTo>
                  <a:pt x="0" y="203200"/>
                </a:lnTo>
                <a:lnTo>
                  <a:pt x="0" y="204470"/>
                </a:lnTo>
                <a:lnTo>
                  <a:pt x="54609" y="204470"/>
                </a:lnTo>
                <a:lnTo>
                  <a:pt x="54609" y="203200"/>
                </a:lnTo>
                <a:close/>
              </a:path>
              <a:path w="54609" h="292100">
                <a:moveTo>
                  <a:pt x="54609" y="199390"/>
                </a:moveTo>
                <a:lnTo>
                  <a:pt x="0" y="199390"/>
                </a:lnTo>
                <a:lnTo>
                  <a:pt x="0" y="201930"/>
                </a:lnTo>
                <a:lnTo>
                  <a:pt x="54609" y="201930"/>
                </a:lnTo>
                <a:lnTo>
                  <a:pt x="54609" y="199390"/>
                </a:lnTo>
                <a:close/>
              </a:path>
              <a:path w="54609" h="292100">
                <a:moveTo>
                  <a:pt x="54609" y="196850"/>
                </a:moveTo>
                <a:lnTo>
                  <a:pt x="0" y="196850"/>
                </a:lnTo>
                <a:lnTo>
                  <a:pt x="0" y="198120"/>
                </a:lnTo>
                <a:lnTo>
                  <a:pt x="54609" y="198120"/>
                </a:lnTo>
                <a:lnTo>
                  <a:pt x="54609" y="196850"/>
                </a:lnTo>
                <a:close/>
              </a:path>
              <a:path w="54609" h="292100">
                <a:moveTo>
                  <a:pt x="54609" y="193040"/>
                </a:moveTo>
                <a:lnTo>
                  <a:pt x="0" y="193040"/>
                </a:lnTo>
                <a:lnTo>
                  <a:pt x="0" y="195580"/>
                </a:lnTo>
                <a:lnTo>
                  <a:pt x="54609" y="195580"/>
                </a:lnTo>
                <a:lnTo>
                  <a:pt x="54609" y="193040"/>
                </a:lnTo>
                <a:close/>
              </a:path>
              <a:path w="54609" h="292100">
                <a:moveTo>
                  <a:pt x="54609" y="190500"/>
                </a:moveTo>
                <a:lnTo>
                  <a:pt x="0" y="190500"/>
                </a:lnTo>
                <a:lnTo>
                  <a:pt x="0" y="191770"/>
                </a:lnTo>
                <a:lnTo>
                  <a:pt x="54609" y="191770"/>
                </a:lnTo>
                <a:lnTo>
                  <a:pt x="54609" y="190500"/>
                </a:lnTo>
                <a:close/>
              </a:path>
              <a:path w="54609" h="292100">
                <a:moveTo>
                  <a:pt x="54609" y="186690"/>
                </a:moveTo>
                <a:lnTo>
                  <a:pt x="0" y="186690"/>
                </a:lnTo>
                <a:lnTo>
                  <a:pt x="0" y="189230"/>
                </a:lnTo>
                <a:lnTo>
                  <a:pt x="54609" y="189230"/>
                </a:lnTo>
                <a:lnTo>
                  <a:pt x="54609" y="186690"/>
                </a:lnTo>
                <a:close/>
              </a:path>
              <a:path w="54609" h="292100">
                <a:moveTo>
                  <a:pt x="54609" y="184150"/>
                </a:moveTo>
                <a:lnTo>
                  <a:pt x="0" y="184150"/>
                </a:lnTo>
                <a:lnTo>
                  <a:pt x="0" y="185420"/>
                </a:lnTo>
                <a:lnTo>
                  <a:pt x="54609" y="185420"/>
                </a:lnTo>
                <a:lnTo>
                  <a:pt x="54609" y="184150"/>
                </a:lnTo>
                <a:close/>
              </a:path>
              <a:path w="54609" h="292100">
                <a:moveTo>
                  <a:pt x="54609" y="180340"/>
                </a:moveTo>
                <a:lnTo>
                  <a:pt x="0" y="180340"/>
                </a:lnTo>
                <a:lnTo>
                  <a:pt x="0" y="182880"/>
                </a:lnTo>
                <a:lnTo>
                  <a:pt x="54609" y="182880"/>
                </a:lnTo>
                <a:lnTo>
                  <a:pt x="54609" y="180340"/>
                </a:lnTo>
                <a:close/>
              </a:path>
              <a:path w="54609" h="292100">
                <a:moveTo>
                  <a:pt x="54609" y="177800"/>
                </a:moveTo>
                <a:lnTo>
                  <a:pt x="0" y="177800"/>
                </a:lnTo>
                <a:lnTo>
                  <a:pt x="0" y="179070"/>
                </a:lnTo>
                <a:lnTo>
                  <a:pt x="54609" y="179070"/>
                </a:lnTo>
                <a:lnTo>
                  <a:pt x="54609" y="177800"/>
                </a:lnTo>
                <a:close/>
              </a:path>
              <a:path w="54609" h="292100">
                <a:moveTo>
                  <a:pt x="54609" y="173990"/>
                </a:moveTo>
                <a:lnTo>
                  <a:pt x="0" y="173990"/>
                </a:lnTo>
                <a:lnTo>
                  <a:pt x="0" y="176530"/>
                </a:lnTo>
                <a:lnTo>
                  <a:pt x="54609" y="176530"/>
                </a:lnTo>
                <a:lnTo>
                  <a:pt x="54609" y="173990"/>
                </a:lnTo>
                <a:close/>
              </a:path>
              <a:path w="54609" h="292100">
                <a:moveTo>
                  <a:pt x="54609" y="171450"/>
                </a:moveTo>
                <a:lnTo>
                  <a:pt x="0" y="171450"/>
                </a:lnTo>
                <a:lnTo>
                  <a:pt x="0" y="172720"/>
                </a:lnTo>
                <a:lnTo>
                  <a:pt x="54609" y="172720"/>
                </a:lnTo>
                <a:lnTo>
                  <a:pt x="54609" y="171450"/>
                </a:lnTo>
                <a:close/>
              </a:path>
              <a:path w="54609" h="292100">
                <a:moveTo>
                  <a:pt x="54609" y="167640"/>
                </a:moveTo>
                <a:lnTo>
                  <a:pt x="0" y="167640"/>
                </a:lnTo>
                <a:lnTo>
                  <a:pt x="0" y="170180"/>
                </a:lnTo>
                <a:lnTo>
                  <a:pt x="54609" y="170180"/>
                </a:lnTo>
                <a:lnTo>
                  <a:pt x="54609" y="167640"/>
                </a:lnTo>
                <a:close/>
              </a:path>
              <a:path w="54609" h="292100">
                <a:moveTo>
                  <a:pt x="54609" y="165100"/>
                </a:moveTo>
                <a:lnTo>
                  <a:pt x="0" y="165100"/>
                </a:lnTo>
                <a:lnTo>
                  <a:pt x="0" y="166370"/>
                </a:lnTo>
                <a:lnTo>
                  <a:pt x="54609" y="166370"/>
                </a:lnTo>
                <a:lnTo>
                  <a:pt x="54609" y="165100"/>
                </a:lnTo>
                <a:close/>
              </a:path>
              <a:path w="54609" h="292100">
                <a:moveTo>
                  <a:pt x="54609" y="161290"/>
                </a:moveTo>
                <a:lnTo>
                  <a:pt x="0" y="161290"/>
                </a:lnTo>
                <a:lnTo>
                  <a:pt x="0" y="163830"/>
                </a:lnTo>
                <a:lnTo>
                  <a:pt x="54609" y="163830"/>
                </a:lnTo>
                <a:lnTo>
                  <a:pt x="54609" y="161290"/>
                </a:lnTo>
                <a:close/>
              </a:path>
              <a:path w="54609" h="292100">
                <a:moveTo>
                  <a:pt x="54609" y="158750"/>
                </a:moveTo>
                <a:lnTo>
                  <a:pt x="0" y="158750"/>
                </a:lnTo>
                <a:lnTo>
                  <a:pt x="0" y="160020"/>
                </a:lnTo>
                <a:lnTo>
                  <a:pt x="54609" y="160020"/>
                </a:lnTo>
                <a:lnTo>
                  <a:pt x="54609" y="158750"/>
                </a:lnTo>
                <a:close/>
              </a:path>
              <a:path w="54609" h="292100">
                <a:moveTo>
                  <a:pt x="54609" y="154940"/>
                </a:moveTo>
                <a:lnTo>
                  <a:pt x="0" y="154940"/>
                </a:lnTo>
                <a:lnTo>
                  <a:pt x="0" y="157480"/>
                </a:lnTo>
                <a:lnTo>
                  <a:pt x="54609" y="157480"/>
                </a:lnTo>
                <a:lnTo>
                  <a:pt x="54609" y="154940"/>
                </a:lnTo>
                <a:close/>
              </a:path>
              <a:path w="54609" h="292100">
                <a:moveTo>
                  <a:pt x="54609" y="152400"/>
                </a:moveTo>
                <a:lnTo>
                  <a:pt x="0" y="152400"/>
                </a:lnTo>
                <a:lnTo>
                  <a:pt x="0" y="153670"/>
                </a:lnTo>
                <a:lnTo>
                  <a:pt x="54609" y="153670"/>
                </a:lnTo>
                <a:lnTo>
                  <a:pt x="54609" y="152400"/>
                </a:lnTo>
                <a:close/>
              </a:path>
              <a:path w="54609" h="292100">
                <a:moveTo>
                  <a:pt x="54609" y="148590"/>
                </a:moveTo>
                <a:lnTo>
                  <a:pt x="0" y="148590"/>
                </a:lnTo>
                <a:lnTo>
                  <a:pt x="0" y="151130"/>
                </a:lnTo>
                <a:lnTo>
                  <a:pt x="54609" y="151130"/>
                </a:lnTo>
                <a:lnTo>
                  <a:pt x="54609" y="148590"/>
                </a:lnTo>
                <a:close/>
              </a:path>
              <a:path w="54609" h="292100">
                <a:moveTo>
                  <a:pt x="54609" y="146050"/>
                </a:moveTo>
                <a:lnTo>
                  <a:pt x="0" y="146050"/>
                </a:lnTo>
                <a:lnTo>
                  <a:pt x="0" y="147320"/>
                </a:lnTo>
                <a:lnTo>
                  <a:pt x="54609" y="147320"/>
                </a:lnTo>
                <a:lnTo>
                  <a:pt x="54609" y="146050"/>
                </a:lnTo>
                <a:close/>
              </a:path>
              <a:path w="54609" h="292100">
                <a:moveTo>
                  <a:pt x="54609" y="142240"/>
                </a:moveTo>
                <a:lnTo>
                  <a:pt x="0" y="142240"/>
                </a:lnTo>
                <a:lnTo>
                  <a:pt x="0" y="144780"/>
                </a:lnTo>
                <a:lnTo>
                  <a:pt x="54609" y="144780"/>
                </a:lnTo>
                <a:lnTo>
                  <a:pt x="54609" y="142240"/>
                </a:lnTo>
                <a:close/>
              </a:path>
              <a:path w="54609" h="292100">
                <a:moveTo>
                  <a:pt x="54609" y="139700"/>
                </a:moveTo>
                <a:lnTo>
                  <a:pt x="0" y="139700"/>
                </a:lnTo>
                <a:lnTo>
                  <a:pt x="0" y="140970"/>
                </a:lnTo>
                <a:lnTo>
                  <a:pt x="54609" y="140970"/>
                </a:lnTo>
                <a:lnTo>
                  <a:pt x="54609" y="139700"/>
                </a:lnTo>
                <a:close/>
              </a:path>
              <a:path w="54609" h="292100">
                <a:moveTo>
                  <a:pt x="54609" y="135890"/>
                </a:moveTo>
                <a:lnTo>
                  <a:pt x="0" y="135890"/>
                </a:lnTo>
                <a:lnTo>
                  <a:pt x="0" y="138430"/>
                </a:lnTo>
                <a:lnTo>
                  <a:pt x="54609" y="138430"/>
                </a:lnTo>
                <a:lnTo>
                  <a:pt x="54609" y="135890"/>
                </a:lnTo>
                <a:close/>
              </a:path>
              <a:path w="54609" h="292100">
                <a:moveTo>
                  <a:pt x="54609" y="133350"/>
                </a:moveTo>
                <a:lnTo>
                  <a:pt x="0" y="133350"/>
                </a:lnTo>
                <a:lnTo>
                  <a:pt x="0" y="134620"/>
                </a:lnTo>
                <a:lnTo>
                  <a:pt x="54609" y="134620"/>
                </a:lnTo>
                <a:lnTo>
                  <a:pt x="54609" y="133350"/>
                </a:lnTo>
                <a:close/>
              </a:path>
              <a:path w="54609" h="292100">
                <a:moveTo>
                  <a:pt x="54609" y="129540"/>
                </a:moveTo>
                <a:lnTo>
                  <a:pt x="0" y="129540"/>
                </a:lnTo>
                <a:lnTo>
                  <a:pt x="0" y="132080"/>
                </a:lnTo>
                <a:lnTo>
                  <a:pt x="54609" y="132080"/>
                </a:lnTo>
                <a:lnTo>
                  <a:pt x="54609" y="129540"/>
                </a:lnTo>
                <a:close/>
              </a:path>
              <a:path w="54609" h="292100">
                <a:moveTo>
                  <a:pt x="54609" y="127000"/>
                </a:moveTo>
                <a:lnTo>
                  <a:pt x="0" y="127000"/>
                </a:lnTo>
                <a:lnTo>
                  <a:pt x="0" y="128270"/>
                </a:lnTo>
                <a:lnTo>
                  <a:pt x="54609" y="128270"/>
                </a:lnTo>
                <a:lnTo>
                  <a:pt x="54609" y="127000"/>
                </a:lnTo>
                <a:close/>
              </a:path>
              <a:path w="54609" h="292100">
                <a:moveTo>
                  <a:pt x="54609" y="123190"/>
                </a:moveTo>
                <a:lnTo>
                  <a:pt x="0" y="123190"/>
                </a:lnTo>
                <a:lnTo>
                  <a:pt x="0" y="125730"/>
                </a:lnTo>
                <a:lnTo>
                  <a:pt x="54609" y="125730"/>
                </a:lnTo>
                <a:lnTo>
                  <a:pt x="54609" y="123190"/>
                </a:lnTo>
                <a:close/>
              </a:path>
              <a:path w="54609" h="292100">
                <a:moveTo>
                  <a:pt x="54609" y="120650"/>
                </a:moveTo>
                <a:lnTo>
                  <a:pt x="0" y="120650"/>
                </a:lnTo>
                <a:lnTo>
                  <a:pt x="0" y="121920"/>
                </a:lnTo>
                <a:lnTo>
                  <a:pt x="54609" y="121920"/>
                </a:lnTo>
                <a:lnTo>
                  <a:pt x="54609" y="120650"/>
                </a:lnTo>
                <a:close/>
              </a:path>
              <a:path w="54609" h="292100">
                <a:moveTo>
                  <a:pt x="54609" y="114300"/>
                </a:moveTo>
                <a:lnTo>
                  <a:pt x="0" y="114300"/>
                </a:lnTo>
                <a:lnTo>
                  <a:pt x="0" y="119380"/>
                </a:lnTo>
                <a:lnTo>
                  <a:pt x="54609" y="119380"/>
                </a:lnTo>
                <a:lnTo>
                  <a:pt x="54609" y="114300"/>
                </a:lnTo>
                <a:close/>
              </a:path>
              <a:path w="54609" h="292100">
                <a:moveTo>
                  <a:pt x="54609" y="107950"/>
                </a:moveTo>
                <a:lnTo>
                  <a:pt x="0" y="107950"/>
                </a:lnTo>
                <a:lnTo>
                  <a:pt x="0" y="113030"/>
                </a:lnTo>
                <a:lnTo>
                  <a:pt x="54609" y="113030"/>
                </a:lnTo>
                <a:lnTo>
                  <a:pt x="54609" y="107950"/>
                </a:lnTo>
                <a:close/>
              </a:path>
              <a:path w="54609" h="292100">
                <a:moveTo>
                  <a:pt x="54609" y="101600"/>
                </a:moveTo>
                <a:lnTo>
                  <a:pt x="0" y="101600"/>
                </a:lnTo>
                <a:lnTo>
                  <a:pt x="0" y="106680"/>
                </a:lnTo>
                <a:lnTo>
                  <a:pt x="54609" y="106680"/>
                </a:lnTo>
                <a:lnTo>
                  <a:pt x="54609" y="101600"/>
                </a:lnTo>
                <a:close/>
              </a:path>
              <a:path w="54609" h="292100">
                <a:moveTo>
                  <a:pt x="54609" y="95250"/>
                </a:moveTo>
                <a:lnTo>
                  <a:pt x="0" y="95250"/>
                </a:lnTo>
                <a:lnTo>
                  <a:pt x="0" y="100330"/>
                </a:lnTo>
                <a:lnTo>
                  <a:pt x="54609" y="100330"/>
                </a:lnTo>
                <a:lnTo>
                  <a:pt x="54609" y="95250"/>
                </a:lnTo>
                <a:close/>
              </a:path>
              <a:path w="54609" h="292100">
                <a:moveTo>
                  <a:pt x="54609" y="88900"/>
                </a:moveTo>
                <a:lnTo>
                  <a:pt x="0" y="88900"/>
                </a:lnTo>
                <a:lnTo>
                  <a:pt x="0" y="93980"/>
                </a:lnTo>
                <a:lnTo>
                  <a:pt x="54609" y="93980"/>
                </a:lnTo>
                <a:lnTo>
                  <a:pt x="54609" y="88900"/>
                </a:lnTo>
                <a:close/>
              </a:path>
              <a:path w="54609" h="292100">
                <a:moveTo>
                  <a:pt x="54609" y="82550"/>
                </a:moveTo>
                <a:lnTo>
                  <a:pt x="0" y="82550"/>
                </a:lnTo>
                <a:lnTo>
                  <a:pt x="0" y="87630"/>
                </a:lnTo>
                <a:lnTo>
                  <a:pt x="54609" y="87630"/>
                </a:lnTo>
                <a:lnTo>
                  <a:pt x="54609" y="82550"/>
                </a:lnTo>
                <a:close/>
              </a:path>
              <a:path w="54609" h="292100">
                <a:moveTo>
                  <a:pt x="54609" y="76200"/>
                </a:moveTo>
                <a:lnTo>
                  <a:pt x="0" y="76200"/>
                </a:lnTo>
                <a:lnTo>
                  <a:pt x="0" y="81280"/>
                </a:lnTo>
                <a:lnTo>
                  <a:pt x="54609" y="81280"/>
                </a:lnTo>
                <a:lnTo>
                  <a:pt x="54609" y="76200"/>
                </a:lnTo>
                <a:close/>
              </a:path>
              <a:path w="54609" h="292100">
                <a:moveTo>
                  <a:pt x="54609" y="71120"/>
                </a:moveTo>
                <a:lnTo>
                  <a:pt x="0" y="71120"/>
                </a:lnTo>
                <a:lnTo>
                  <a:pt x="0" y="74930"/>
                </a:lnTo>
                <a:lnTo>
                  <a:pt x="54609" y="74930"/>
                </a:lnTo>
                <a:lnTo>
                  <a:pt x="54609" y="71120"/>
                </a:lnTo>
                <a:close/>
              </a:path>
              <a:path w="54609" h="292100">
                <a:moveTo>
                  <a:pt x="54609" y="64770"/>
                </a:moveTo>
                <a:lnTo>
                  <a:pt x="0" y="64770"/>
                </a:lnTo>
                <a:lnTo>
                  <a:pt x="0" y="69850"/>
                </a:lnTo>
                <a:lnTo>
                  <a:pt x="54609" y="69850"/>
                </a:lnTo>
                <a:lnTo>
                  <a:pt x="54609" y="64770"/>
                </a:lnTo>
                <a:close/>
              </a:path>
              <a:path w="54609" h="292100">
                <a:moveTo>
                  <a:pt x="54609" y="58420"/>
                </a:moveTo>
                <a:lnTo>
                  <a:pt x="0" y="58420"/>
                </a:lnTo>
                <a:lnTo>
                  <a:pt x="0" y="63500"/>
                </a:lnTo>
                <a:lnTo>
                  <a:pt x="54609" y="63500"/>
                </a:lnTo>
                <a:lnTo>
                  <a:pt x="54609" y="58420"/>
                </a:lnTo>
                <a:close/>
              </a:path>
              <a:path w="54609" h="292100">
                <a:moveTo>
                  <a:pt x="54609" y="52070"/>
                </a:moveTo>
                <a:lnTo>
                  <a:pt x="0" y="52070"/>
                </a:lnTo>
                <a:lnTo>
                  <a:pt x="0" y="57150"/>
                </a:lnTo>
                <a:lnTo>
                  <a:pt x="54609" y="57150"/>
                </a:lnTo>
                <a:lnTo>
                  <a:pt x="54609" y="52070"/>
                </a:lnTo>
                <a:close/>
              </a:path>
              <a:path w="54609" h="292100">
                <a:moveTo>
                  <a:pt x="54609" y="45720"/>
                </a:moveTo>
                <a:lnTo>
                  <a:pt x="0" y="45720"/>
                </a:lnTo>
                <a:lnTo>
                  <a:pt x="0" y="50800"/>
                </a:lnTo>
                <a:lnTo>
                  <a:pt x="54609" y="50800"/>
                </a:lnTo>
                <a:lnTo>
                  <a:pt x="54609" y="45720"/>
                </a:lnTo>
                <a:close/>
              </a:path>
              <a:path w="54609" h="292100">
                <a:moveTo>
                  <a:pt x="54609" y="39370"/>
                </a:moveTo>
                <a:lnTo>
                  <a:pt x="0" y="39370"/>
                </a:lnTo>
                <a:lnTo>
                  <a:pt x="0" y="44450"/>
                </a:lnTo>
                <a:lnTo>
                  <a:pt x="54609" y="44450"/>
                </a:lnTo>
                <a:lnTo>
                  <a:pt x="54609" y="39370"/>
                </a:lnTo>
                <a:close/>
              </a:path>
              <a:path w="54609" h="292100">
                <a:moveTo>
                  <a:pt x="54609" y="33020"/>
                </a:moveTo>
                <a:lnTo>
                  <a:pt x="0" y="33020"/>
                </a:lnTo>
                <a:lnTo>
                  <a:pt x="0" y="38100"/>
                </a:lnTo>
                <a:lnTo>
                  <a:pt x="54609" y="38100"/>
                </a:lnTo>
                <a:lnTo>
                  <a:pt x="54609" y="33020"/>
                </a:lnTo>
                <a:close/>
              </a:path>
              <a:path w="54609" h="292100">
                <a:moveTo>
                  <a:pt x="54609" y="26670"/>
                </a:moveTo>
                <a:lnTo>
                  <a:pt x="0" y="26670"/>
                </a:lnTo>
                <a:lnTo>
                  <a:pt x="0" y="31750"/>
                </a:lnTo>
                <a:lnTo>
                  <a:pt x="54609" y="31750"/>
                </a:lnTo>
                <a:lnTo>
                  <a:pt x="54609" y="26670"/>
                </a:lnTo>
                <a:close/>
              </a:path>
              <a:path w="54609" h="292100">
                <a:moveTo>
                  <a:pt x="54609" y="20320"/>
                </a:moveTo>
                <a:lnTo>
                  <a:pt x="0" y="20320"/>
                </a:lnTo>
                <a:lnTo>
                  <a:pt x="0" y="25400"/>
                </a:lnTo>
                <a:lnTo>
                  <a:pt x="54609" y="25400"/>
                </a:lnTo>
                <a:lnTo>
                  <a:pt x="54609" y="20320"/>
                </a:lnTo>
                <a:close/>
              </a:path>
              <a:path w="54609" h="292100">
                <a:moveTo>
                  <a:pt x="54609" y="13970"/>
                </a:moveTo>
                <a:lnTo>
                  <a:pt x="0" y="13970"/>
                </a:lnTo>
                <a:lnTo>
                  <a:pt x="0" y="19050"/>
                </a:lnTo>
                <a:lnTo>
                  <a:pt x="54609" y="19050"/>
                </a:lnTo>
                <a:lnTo>
                  <a:pt x="54609" y="13970"/>
                </a:lnTo>
                <a:close/>
              </a:path>
              <a:path w="54609" h="292100">
                <a:moveTo>
                  <a:pt x="54609" y="7620"/>
                </a:moveTo>
                <a:lnTo>
                  <a:pt x="0" y="7620"/>
                </a:lnTo>
                <a:lnTo>
                  <a:pt x="0" y="12700"/>
                </a:lnTo>
                <a:lnTo>
                  <a:pt x="54609" y="12700"/>
                </a:lnTo>
                <a:lnTo>
                  <a:pt x="54609" y="7620"/>
                </a:lnTo>
                <a:close/>
              </a:path>
              <a:path w="54609" h="292100">
                <a:moveTo>
                  <a:pt x="54609" y="0"/>
                </a:moveTo>
                <a:lnTo>
                  <a:pt x="0" y="0"/>
                </a:lnTo>
                <a:lnTo>
                  <a:pt x="0" y="6350"/>
                </a:lnTo>
                <a:lnTo>
                  <a:pt x="54609" y="6350"/>
                </a:lnTo>
                <a:lnTo>
                  <a:pt x="54609" y="0"/>
                </a:lnTo>
                <a:close/>
              </a:path>
            </a:pathLst>
          </a:custGeom>
          <a:solidFill>
            <a:srgbClr val="2471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6" name="object 176"/>
          <p:cNvSpPr/>
          <p:nvPr/>
        </p:nvSpPr>
        <p:spPr>
          <a:xfrm>
            <a:off x="6075997" y="5640705"/>
            <a:ext cx="40958" cy="220980"/>
          </a:xfrm>
          <a:custGeom>
            <a:avLst/>
            <a:gdLst/>
            <a:ahLst/>
            <a:cxnLst/>
            <a:rect l="l" t="t" r="r" b="b"/>
            <a:pathLst>
              <a:path w="54609" h="294640">
                <a:moveTo>
                  <a:pt x="54610" y="275590"/>
                </a:moveTo>
                <a:lnTo>
                  <a:pt x="0" y="275590"/>
                </a:lnTo>
                <a:lnTo>
                  <a:pt x="0" y="294640"/>
                </a:lnTo>
                <a:lnTo>
                  <a:pt x="13970" y="294640"/>
                </a:lnTo>
                <a:lnTo>
                  <a:pt x="13970" y="293370"/>
                </a:lnTo>
                <a:lnTo>
                  <a:pt x="35560" y="293370"/>
                </a:lnTo>
                <a:lnTo>
                  <a:pt x="35560" y="292100"/>
                </a:lnTo>
                <a:lnTo>
                  <a:pt x="54610" y="292100"/>
                </a:lnTo>
                <a:lnTo>
                  <a:pt x="54610" y="275590"/>
                </a:lnTo>
                <a:close/>
              </a:path>
              <a:path w="54609" h="294640">
                <a:moveTo>
                  <a:pt x="54610" y="273050"/>
                </a:moveTo>
                <a:lnTo>
                  <a:pt x="0" y="273050"/>
                </a:lnTo>
                <a:lnTo>
                  <a:pt x="0" y="274320"/>
                </a:lnTo>
                <a:lnTo>
                  <a:pt x="54610" y="274320"/>
                </a:lnTo>
                <a:lnTo>
                  <a:pt x="54610" y="273050"/>
                </a:lnTo>
                <a:close/>
              </a:path>
              <a:path w="54609" h="294640">
                <a:moveTo>
                  <a:pt x="54610" y="269240"/>
                </a:moveTo>
                <a:lnTo>
                  <a:pt x="0" y="269240"/>
                </a:lnTo>
                <a:lnTo>
                  <a:pt x="0" y="271780"/>
                </a:lnTo>
                <a:lnTo>
                  <a:pt x="54610" y="271780"/>
                </a:lnTo>
                <a:lnTo>
                  <a:pt x="54610" y="269240"/>
                </a:lnTo>
                <a:close/>
              </a:path>
              <a:path w="54609" h="294640">
                <a:moveTo>
                  <a:pt x="54610" y="266700"/>
                </a:moveTo>
                <a:lnTo>
                  <a:pt x="0" y="266700"/>
                </a:lnTo>
                <a:lnTo>
                  <a:pt x="0" y="267970"/>
                </a:lnTo>
                <a:lnTo>
                  <a:pt x="54610" y="267970"/>
                </a:lnTo>
                <a:lnTo>
                  <a:pt x="54610" y="266700"/>
                </a:lnTo>
                <a:close/>
              </a:path>
              <a:path w="54609" h="294640">
                <a:moveTo>
                  <a:pt x="54610" y="262890"/>
                </a:moveTo>
                <a:lnTo>
                  <a:pt x="0" y="262890"/>
                </a:lnTo>
                <a:lnTo>
                  <a:pt x="0" y="265430"/>
                </a:lnTo>
                <a:lnTo>
                  <a:pt x="54610" y="265430"/>
                </a:lnTo>
                <a:lnTo>
                  <a:pt x="54610" y="262890"/>
                </a:lnTo>
                <a:close/>
              </a:path>
              <a:path w="54609" h="294640">
                <a:moveTo>
                  <a:pt x="54610" y="260350"/>
                </a:moveTo>
                <a:lnTo>
                  <a:pt x="0" y="260350"/>
                </a:lnTo>
                <a:lnTo>
                  <a:pt x="0" y="261620"/>
                </a:lnTo>
                <a:lnTo>
                  <a:pt x="54610" y="261620"/>
                </a:lnTo>
                <a:lnTo>
                  <a:pt x="54610" y="260350"/>
                </a:lnTo>
                <a:close/>
              </a:path>
              <a:path w="54609" h="294640">
                <a:moveTo>
                  <a:pt x="54610" y="256540"/>
                </a:moveTo>
                <a:lnTo>
                  <a:pt x="0" y="256540"/>
                </a:lnTo>
                <a:lnTo>
                  <a:pt x="0" y="259080"/>
                </a:lnTo>
                <a:lnTo>
                  <a:pt x="54610" y="259080"/>
                </a:lnTo>
                <a:lnTo>
                  <a:pt x="54610" y="256540"/>
                </a:lnTo>
                <a:close/>
              </a:path>
              <a:path w="54609" h="294640">
                <a:moveTo>
                  <a:pt x="54610" y="254000"/>
                </a:moveTo>
                <a:lnTo>
                  <a:pt x="0" y="254000"/>
                </a:lnTo>
                <a:lnTo>
                  <a:pt x="0" y="255270"/>
                </a:lnTo>
                <a:lnTo>
                  <a:pt x="54610" y="255270"/>
                </a:lnTo>
                <a:lnTo>
                  <a:pt x="54610" y="254000"/>
                </a:lnTo>
                <a:close/>
              </a:path>
              <a:path w="54609" h="294640">
                <a:moveTo>
                  <a:pt x="54610" y="250190"/>
                </a:moveTo>
                <a:lnTo>
                  <a:pt x="0" y="250190"/>
                </a:lnTo>
                <a:lnTo>
                  <a:pt x="0" y="252730"/>
                </a:lnTo>
                <a:lnTo>
                  <a:pt x="54610" y="252730"/>
                </a:lnTo>
                <a:lnTo>
                  <a:pt x="54610" y="250190"/>
                </a:lnTo>
                <a:close/>
              </a:path>
              <a:path w="54609" h="294640">
                <a:moveTo>
                  <a:pt x="54610" y="247650"/>
                </a:moveTo>
                <a:lnTo>
                  <a:pt x="0" y="247650"/>
                </a:lnTo>
                <a:lnTo>
                  <a:pt x="0" y="248920"/>
                </a:lnTo>
                <a:lnTo>
                  <a:pt x="54610" y="248920"/>
                </a:lnTo>
                <a:lnTo>
                  <a:pt x="54610" y="247650"/>
                </a:lnTo>
                <a:close/>
              </a:path>
              <a:path w="54609" h="294640">
                <a:moveTo>
                  <a:pt x="54610" y="243840"/>
                </a:moveTo>
                <a:lnTo>
                  <a:pt x="0" y="243840"/>
                </a:lnTo>
                <a:lnTo>
                  <a:pt x="0" y="246380"/>
                </a:lnTo>
                <a:lnTo>
                  <a:pt x="54610" y="246380"/>
                </a:lnTo>
                <a:lnTo>
                  <a:pt x="54610" y="243840"/>
                </a:lnTo>
                <a:close/>
              </a:path>
              <a:path w="54609" h="294640">
                <a:moveTo>
                  <a:pt x="54610" y="241300"/>
                </a:moveTo>
                <a:lnTo>
                  <a:pt x="0" y="241300"/>
                </a:lnTo>
                <a:lnTo>
                  <a:pt x="0" y="242570"/>
                </a:lnTo>
                <a:lnTo>
                  <a:pt x="54610" y="242570"/>
                </a:lnTo>
                <a:lnTo>
                  <a:pt x="54610" y="241300"/>
                </a:lnTo>
                <a:close/>
              </a:path>
              <a:path w="54609" h="294640">
                <a:moveTo>
                  <a:pt x="54610" y="237490"/>
                </a:moveTo>
                <a:lnTo>
                  <a:pt x="0" y="237490"/>
                </a:lnTo>
                <a:lnTo>
                  <a:pt x="0" y="240030"/>
                </a:lnTo>
                <a:lnTo>
                  <a:pt x="54610" y="240030"/>
                </a:lnTo>
                <a:lnTo>
                  <a:pt x="54610" y="237490"/>
                </a:lnTo>
                <a:close/>
              </a:path>
              <a:path w="54609" h="294640">
                <a:moveTo>
                  <a:pt x="54610" y="234950"/>
                </a:moveTo>
                <a:lnTo>
                  <a:pt x="0" y="234950"/>
                </a:lnTo>
                <a:lnTo>
                  <a:pt x="0" y="236220"/>
                </a:lnTo>
                <a:lnTo>
                  <a:pt x="54610" y="236220"/>
                </a:lnTo>
                <a:lnTo>
                  <a:pt x="54610" y="234950"/>
                </a:lnTo>
                <a:close/>
              </a:path>
              <a:path w="54609" h="294640">
                <a:moveTo>
                  <a:pt x="54610" y="231140"/>
                </a:moveTo>
                <a:lnTo>
                  <a:pt x="0" y="231140"/>
                </a:lnTo>
                <a:lnTo>
                  <a:pt x="0" y="233680"/>
                </a:lnTo>
                <a:lnTo>
                  <a:pt x="54610" y="233680"/>
                </a:lnTo>
                <a:lnTo>
                  <a:pt x="54610" y="231140"/>
                </a:lnTo>
                <a:close/>
              </a:path>
              <a:path w="54609" h="294640">
                <a:moveTo>
                  <a:pt x="54610" y="228600"/>
                </a:moveTo>
                <a:lnTo>
                  <a:pt x="0" y="228600"/>
                </a:lnTo>
                <a:lnTo>
                  <a:pt x="0" y="229870"/>
                </a:lnTo>
                <a:lnTo>
                  <a:pt x="54610" y="229870"/>
                </a:lnTo>
                <a:lnTo>
                  <a:pt x="54610" y="228600"/>
                </a:lnTo>
                <a:close/>
              </a:path>
              <a:path w="54609" h="294640">
                <a:moveTo>
                  <a:pt x="54610" y="224790"/>
                </a:moveTo>
                <a:lnTo>
                  <a:pt x="0" y="224790"/>
                </a:lnTo>
                <a:lnTo>
                  <a:pt x="0" y="227330"/>
                </a:lnTo>
                <a:lnTo>
                  <a:pt x="54610" y="227330"/>
                </a:lnTo>
                <a:lnTo>
                  <a:pt x="54610" y="224790"/>
                </a:lnTo>
                <a:close/>
              </a:path>
              <a:path w="54609" h="294640">
                <a:moveTo>
                  <a:pt x="54610" y="222250"/>
                </a:moveTo>
                <a:lnTo>
                  <a:pt x="0" y="222250"/>
                </a:lnTo>
                <a:lnTo>
                  <a:pt x="0" y="223520"/>
                </a:lnTo>
                <a:lnTo>
                  <a:pt x="54610" y="223520"/>
                </a:lnTo>
                <a:lnTo>
                  <a:pt x="54610" y="222250"/>
                </a:lnTo>
                <a:close/>
              </a:path>
              <a:path w="54609" h="294640">
                <a:moveTo>
                  <a:pt x="54610" y="218440"/>
                </a:moveTo>
                <a:lnTo>
                  <a:pt x="0" y="218440"/>
                </a:lnTo>
                <a:lnTo>
                  <a:pt x="0" y="220980"/>
                </a:lnTo>
                <a:lnTo>
                  <a:pt x="54610" y="220980"/>
                </a:lnTo>
                <a:lnTo>
                  <a:pt x="54610" y="218440"/>
                </a:lnTo>
                <a:close/>
              </a:path>
              <a:path w="54609" h="294640">
                <a:moveTo>
                  <a:pt x="54610" y="215900"/>
                </a:moveTo>
                <a:lnTo>
                  <a:pt x="0" y="215900"/>
                </a:lnTo>
                <a:lnTo>
                  <a:pt x="0" y="217170"/>
                </a:lnTo>
                <a:lnTo>
                  <a:pt x="54610" y="217170"/>
                </a:lnTo>
                <a:lnTo>
                  <a:pt x="54610" y="215900"/>
                </a:lnTo>
                <a:close/>
              </a:path>
              <a:path w="54609" h="294640">
                <a:moveTo>
                  <a:pt x="54610" y="212090"/>
                </a:moveTo>
                <a:lnTo>
                  <a:pt x="0" y="212090"/>
                </a:lnTo>
                <a:lnTo>
                  <a:pt x="0" y="214630"/>
                </a:lnTo>
                <a:lnTo>
                  <a:pt x="54610" y="214630"/>
                </a:lnTo>
                <a:lnTo>
                  <a:pt x="54610" y="212090"/>
                </a:lnTo>
                <a:close/>
              </a:path>
              <a:path w="54609" h="294640">
                <a:moveTo>
                  <a:pt x="54610" y="209550"/>
                </a:moveTo>
                <a:lnTo>
                  <a:pt x="0" y="209550"/>
                </a:lnTo>
                <a:lnTo>
                  <a:pt x="0" y="210820"/>
                </a:lnTo>
                <a:lnTo>
                  <a:pt x="54610" y="210820"/>
                </a:lnTo>
                <a:lnTo>
                  <a:pt x="54610" y="209550"/>
                </a:lnTo>
                <a:close/>
              </a:path>
              <a:path w="54609" h="294640">
                <a:moveTo>
                  <a:pt x="54610" y="205740"/>
                </a:moveTo>
                <a:lnTo>
                  <a:pt x="0" y="205740"/>
                </a:lnTo>
                <a:lnTo>
                  <a:pt x="0" y="208280"/>
                </a:lnTo>
                <a:lnTo>
                  <a:pt x="54610" y="208280"/>
                </a:lnTo>
                <a:lnTo>
                  <a:pt x="54610" y="205740"/>
                </a:lnTo>
                <a:close/>
              </a:path>
              <a:path w="54609" h="294640">
                <a:moveTo>
                  <a:pt x="54610" y="203200"/>
                </a:moveTo>
                <a:lnTo>
                  <a:pt x="0" y="203200"/>
                </a:lnTo>
                <a:lnTo>
                  <a:pt x="0" y="204470"/>
                </a:lnTo>
                <a:lnTo>
                  <a:pt x="54610" y="204470"/>
                </a:lnTo>
                <a:lnTo>
                  <a:pt x="54610" y="203200"/>
                </a:lnTo>
                <a:close/>
              </a:path>
              <a:path w="54609" h="294640">
                <a:moveTo>
                  <a:pt x="54610" y="199390"/>
                </a:moveTo>
                <a:lnTo>
                  <a:pt x="0" y="199390"/>
                </a:lnTo>
                <a:lnTo>
                  <a:pt x="0" y="201930"/>
                </a:lnTo>
                <a:lnTo>
                  <a:pt x="54610" y="201930"/>
                </a:lnTo>
                <a:lnTo>
                  <a:pt x="54610" y="199390"/>
                </a:lnTo>
                <a:close/>
              </a:path>
              <a:path w="54609" h="294640">
                <a:moveTo>
                  <a:pt x="54610" y="196850"/>
                </a:moveTo>
                <a:lnTo>
                  <a:pt x="0" y="196850"/>
                </a:lnTo>
                <a:lnTo>
                  <a:pt x="0" y="198120"/>
                </a:lnTo>
                <a:lnTo>
                  <a:pt x="54610" y="198120"/>
                </a:lnTo>
                <a:lnTo>
                  <a:pt x="54610" y="196850"/>
                </a:lnTo>
                <a:close/>
              </a:path>
              <a:path w="54609" h="294640">
                <a:moveTo>
                  <a:pt x="54610" y="193040"/>
                </a:moveTo>
                <a:lnTo>
                  <a:pt x="0" y="193040"/>
                </a:lnTo>
                <a:lnTo>
                  <a:pt x="0" y="195580"/>
                </a:lnTo>
                <a:lnTo>
                  <a:pt x="54610" y="195580"/>
                </a:lnTo>
                <a:lnTo>
                  <a:pt x="54610" y="193040"/>
                </a:lnTo>
                <a:close/>
              </a:path>
              <a:path w="54609" h="294640">
                <a:moveTo>
                  <a:pt x="54610" y="190500"/>
                </a:moveTo>
                <a:lnTo>
                  <a:pt x="0" y="190500"/>
                </a:lnTo>
                <a:lnTo>
                  <a:pt x="0" y="191770"/>
                </a:lnTo>
                <a:lnTo>
                  <a:pt x="54610" y="191770"/>
                </a:lnTo>
                <a:lnTo>
                  <a:pt x="54610" y="190500"/>
                </a:lnTo>
                <a:close/>
              </a:path>
              <a:path w="54609" h="294640">
                <a:moveTo>
                  <a:pt x="54610" y="186690"/>
                </a:moveTo>
                <a:lnTo>
                  <a:pt x="0" y="186690"/>
                </a:lnTo>
                <a:lnTo>
                  <a:pt x="0" y="189230"/>
                </a:lnTo>
                <a:lnTo>
                  <a:pt x="54610" y="189230"/>
                </a:lnTo>
                <a:lnTo>
                  <a:pt x="54610" y="186690"/>
                </a:lnTo>
                <a:close/>
              </a:path>
              <a:path w="54609" h="294640">
                <a:moveTo>
                  <a:pt x="54610" y="184150"/>
                </a:moveTo>
                <a:lnTo>
                  <a:pt x="0" y="184150"/>
                </a:lnTo>
                <a:lnTo>
                  <a:pt x="0" y="185420"/>
                </a:lnTo>
                <a:lnTo>
                  <a:pt x="54610" y="185420"/>
                </a:lnTo>
                <a:lnTo>
                  <a:pt x="54610" y="184150"/>
                </a:lnTo>
                <a:close/>
              </a:path>
              <a:path w="54609" h="294640">
                <a:moveTo>
                  <a:pt x="54610" y="180340"/>
                </a:moveTo>
                <a:lnTo>
                  <a:pt x="0" y="180340"/>
                </a:lnTo>
                <a:lnTo>
                  <a:pt x="0" y="182880"/>
                </a:lnTo>
                <a:lnTo>
                  <a:pt x="54610" y="182880"/>
                </a:lnTo>
                <a:lnTo>
                  <a:pt x="54610" y="180340"/>
                </a:lnTo>
                <a:close/>
              </a:path>
              <a:path w="54609" h="294640">
                <a:moveTo>
                  <a:pt x="54610" y="177800"/>
                </a:moveTo>
                <a:lnTo>
                  <a:pt x="0" y="177800"/>
                </a:lnTo>
                <a:lnTo>
                  <a:pt x="0" y="179070"/>
                </a:lnTo>
                <a:lnTo>
                  <a:pt x="54610" y="179070"/>
                </a:lnTo>
                <a:lnTo>
                  <a:pt x="54610" y="177800"/>
                </a:lnTo>
                <a:close/>
              </a:path>
              <a:path w="54609" h="294640">
                <a:moveTo>
                  <a:pt x="54610" y="173990"/>
                </a:moveTo>
                <a:lnTo>
                  <a:pt x="0" y="173990"/>
                </a:lnTo>
                <a:lnTo>
                  <a:pt x="0" y="176530"/>
                </a:lnTo>
                <a:lnTo>
                  <a:pt x="54610" y="176530"/>
                </a:lnTo>
                <a:lnTo>
                  <a:pt x="54610" y="173990"/>
                </a:lnTo>
                <a:close/>
              </a:path>
              <a:path w="54609" h="294640">
                <a:moveTo>
                  <a:pt x="54610" y="171450"/>
                </a:moveTo>
                <a:lnTo>
                  <a:pt x="0" y="171450"/>
                </a:lnTo>
                <a:lnTo>
                  <a:pt x="0" y="172720"/>
                </a:lnTo>
                <a:lnTo>
                  <a:pt x="54610" y="172720"/>
                </a:lnTo>
                <a:lnTo>
                  <a:pt x="54610" y="171450"/>
                </a:lnTo>
                <a:close/>
              </a:path>
              <a:path w="54609" h="294640">
                <a:moveTo>
                  <a:pt x="54610" y="167640"/>
                </a:moveTo>
                <a:lnTo>
                  <a:pt x="0" y="167640"/>
                </a:lnTo>
                <a:lnTo>
                  <a:pt x="0" y="170180"/>
                </a:lnTo>
                <a:lnTo>
                  <a:pt x="54610" y="170180"/>
                </a:lnTo>
                <a:lnTo>
                  <a:pt x="54610" y="167640"/>
                </a:lnTo>
                <a:close/>
              </a:path>
              <a:path w="54609" h="294640">
                <a:moveTo>
                  <a:pt x="54610" y="165100"/>
                </a:moveTo>
                <a:lnTo>
                  <a:pt x="0" y="165100"/>
                </a:lnTo>
                <a:lnTo>
                  <a:pt x="0" y="166370"/>
                </a:lnTo>
                <a:lnTo>
                  <a:pt x="54610" y="166370"/>
                </a:lnTo>
                <a:lnTo>
                  <a:pt x="54610" y="165100"/>
                </a:lnTo>
                <a:close/>
              </a:path>
              <a:path w="54609" h="294640">
                <a:moveTo>
                  <a:pt x="54610" y="161290"/>
                </a:moveTo>
                <a:lnTo>
                  <a:pt x="0" y="161290"/>
                </a:lnTo>
                <a:lnTo>
                  <a:pt x="0" y="163830"/>
                </a:lnTo>
                <a:lnTo>
                  <a:pt x="54610" y="163830"/>
                </a:lnTo>
                <a:lnTo>
                  <a:pt x="54610" y="161290"/>
                </a:lnTo>
                <a:close/>
              </a:path>
              <a:path w="54609" h="294640">
                <a:moveTo>
                  <a:pt x="54610" y="158750"/>
                </a:moveTo>
                <a:lnTo>
                  <a:pt x="0" y="158750"/>
                </a:lnTo>
                <a:lnTo>
                  <a:pt x="0" y="160020"/>
                </a:lnTo>
                <a:lnTo>
                  <a:pt x="54610" y="160020"/>
                </a:lnTo>
                <a:lnTo>
                  <a:pt x="54610" y="158750"/>
                </a:lnTo>
                <a:close/>
              </a:path>
              <a:path w="54609" h="294640">
                <a:moveTo>
                  <a:pt x="54610" y="154940"/>
                </a:moveTo>
                <a:lnTo>
                  <a:pt x="0" y="154940"/>
                </a:lnTo>
                <a:lnTo>
                  <a:pt x="0" y="157480"/>
                </a:lnTo>
                <a:lnTo>
                  <a:pt x="54610" y="157480"/>
                </a:lnTo>
                <a:lnTo>
                  <a:pt x="54610" y="154940"/>
                </a:lnTo>
                <a:close/>
              </a:path>
              <a:path w="54609" h="294640">
                <a:moveTo>
                  <a:pt x="54610" y="152400"/>
                </a:moveTo>
                <a:lnTo>
                  <a:pt x="0" y="152400"/>
                </a:lnTo>
                <a:lnTo>
                  <a:pt x="0" y="153670"/>
                </a:lnTo>
                <a:lnTo>
                  <a:pt x="54610" y="153670"/>
                </a:lnTo>
                <a:lnTo>
                  <a:pt x="54610" y="152400"/>
                </a:lnTo>
                <a:close/>
              </a:path>
              <a:path w="54609" h="294640">
                <a:moveTo>
                  <a:pt x="54610" y="148590"/>
                </a:moveTo>
                <a:lnTo>
                  <a:pt x="0" y="148590"/>
                </a:lnTo>
                <a:lnTo>
                  <a:pt x="0" y="151130"/>
                </a:lnTo>
                <a:lnTo>
                  <a:pt x="54610" y="151130"/>
                </a:lnTo>
                <a:lnTo>
                  <a:pt x="54610" y="148590"/>
                </a:lnTo>
                <a:close/>
              </a:path>
              <a:path w="54609" h="294640">
                <a:moveTo>
                  <a:pt x="54610" y="146050"/>
                </a:moveTo>
                <a:lnTo>
                  <a:pt x="0" y="146050"/>
                </a:lnTo>
                <a:lnTo>
                  <a:pt x="0" y="147320"/>
                </a:lnTo>
                <a:lnTo>
                  <a:pt x="54610" y="147320"/>
                </a:lnTo>
                <a:lnTo>
                  <a:pt x="54610" y="146050"/>
                </a:lnTo>
                <a:close/>
              </a:path>
              <a:path w="54609" h="294640">
                <a:moveTo>
                  <a:pt x="54610" y="142240"/>
                </a:moveTo>
                <a:lnTo>
                  <a:pt x="0" y="142240"/>
                </a:lnTo>
                <a:lnTo>
                  <a:pt x="0" y="144780"/>
                </a:lnTo>
                <a:lnTo>
                  <a:pt x="54610" y="144780"/>
                </a:lnTo>
                <a:lnTo>
                  <a:pt x="54610" y="142240"/>
                </a:lnTo>
                <a:close/>
              </a:path>
              <a:path w="54609" h="294640">
                <a:moveTo>
                  <a:pt x="54610" y="139700"/>
                </a:moveTo>
                <a:lnTo>
                  <a:pt x="0" y="139700"/>
                </a:lnTo>
                <a:lnTo>
                  <a:pt x="0" y="140970"/>
                </a:lnTo>
                <a:lnTo>
                  <a:pt x="54610" y="140970"/>
                </a:lnTo>
                <a:lnTo>
                  <a:pt x="54610" y="139700"/>
                </a:lnTo>
                <a:close/>
              </a:path>
              <a:path w="54609" h="294640">
                <a:moveTo>
                  <a:pt x="54610" y="135890"/>
                </a:moveTo>
                <a:lnTo>
                  <a:pt x="0" y="135890"/>
                </a:lnTo>
                <a:lnTo>
                  <a:pt x="0" y="138430"/>
                </a:lnTo>
                <a:lnTo>
                  <a:pt x="54610" y="138430"/>
                </a:lnTo>
                <a:lnTo>
                  <a:pt x="54610" y="135890"/>
                </a:lnTo>
                <a:close/>
              </a:path>
              <a:path w="54609" h="294640">
                <a:moveTo>
                  <a:pt x="54610" y="133350"/>
                </a:moveTo>
                <a:lnTo>
                  <a:pt x="0" y="133350"/>
                </a:lnTo>
                <a:lnTo>
                  <a:pt x="0" y="134620"/>
                </a:lnTo>
                <a:lnTo>
                  <a:pt x="54610" y="134620"/>
                </a:lnTo>
                <a:lnTo>
                  <a:pt x="54610" y="133350"/>
                </a:lnTo>
                <a:close/>
              </a:path>
              <a:path w="54609" h="294640">
                <a:moveTo>
                  <a:pt x="54610" y="129540"/>
                </a:moveTo>
                <a:lnTo>
                  <a:pt x="0" y="129540"/>
                </a:lnTo>
                <a:lnTo>
                  <a:pt x="0" y="132080"/>
                </a:lnTo>
                <a:lnTo>
                  <a:pt x="54610" y="132080"/>
                </a:lnTo>
                <a:lnTo>
                  <a:pt x="54610" y="129540"/>
                </a:lnTo>
                <a:close/>
              </a:path>
              <a:path w="54609" h="294640">
                <a:moveTo>
                  <a:pt x="54610" y="127000"/>
                </a:moveTo>
                <a:lnTo>
                  <a:pt x="0" y="127000"/>
                </a:lnTo>
                <a:lnTo>
                  <a:pt x="0" y="128270"/>
                </a:lnTo>
                <a:lnTo>
                  <a:pt x="54610" y="128270"/>
                </a:lnTo>
                <a:lnTo>
                  <a:pt x="54610" y="127000"/>
                </a:lnTo>
                <a:close/>
              </a:path>
              <a:path w="54609" h="294640">
                <a:moveTo>
                  <a:pt x="54610" y="123190"/>
                </a:moveTo>
                <a:lnTo>
                  <a:pt x="0" y="123190"/>
                </a:lnTo>
                <a:lnTo>
                  <a:pt x="0" y="125730"/>
                </a:lnTo>
                <a:lnTo>
                  <a:pt x="54610" y="125730"/>
                </a:lnTo>
                <a:lnTo>
                  <a:pt x="54610" y="123190"/>
                </a:lnTo>
                <a:close/>
              </a:path>
              <a:path w="54609" h="294640">
                <a:moveTo>
                  <a:pt x="54610" y="120650"/>
                </a:moveTo>
                <a:lnTo>
                  <a:pt x="0" y="120650"/>
                </a:lnTo>
                <a:lnTo>
                  <a:pt x="0" y="121920"/>
                </a:lnTo>
                <a:lnTo>
                  <a:pt x="54610" y="121920"/>
                </a:lnTo>
                <a:lnTo>
                  <a:pt x="54610" y="120650"/>
                </a:lnTo>
                <a:close/>
              </a:path>
              <a:path w="54609" h="294640">
                <a:moveTo>
                  <a:pt x="54610" y="114300"/>
                </a:moveTo>
                <a:lnTo>
                  <a:pt x="0" y="114300"/>
                </a:lnTo>
                <a:lnTo>
                  <a:pt x="0" y="119380"/>
                </a:lnTo>
                <a:lnTo>
                  <a:pt x="54610" y="119380"/>
                </a:lnTo>
                <a:lnTo>
                  <a:pt x="54610" y="114300"/>
                </a:lnTo>
                <a:close/>
              </a:path>
              <a:path w="54609" h="294640">
                <a:moveTo>
                  <a:pt x="54610" y="107950"/>
                </a:moveTo>
                <a:lnTo>
                  <a:pt x="0" y="107950"/>
                </a:lnTo>
                <a:lnTo>
                  <a:pt x="0" y="113030"/>
                </a:lnTo>
                <a:lnTo>
                  <a:pt x="54610" y="113030"/>
                </a:lnTo>
                <a:lnTo>
                  <a:pt x="54610" y="107950"/>
                </a:lnTo>
                <a:close/>
              </a:path>
              <a:path w="54609" h="294640">
                <a:moveTo>
                  <a:pt x="54610" y="101600"/>
                </a:moveTo>
                <a:lnTo>
                  <a:pt x="0" y="101600"/>
                </a:lnTo>
                <a:lnTo>
                  <a:pt x="0" y="106680"/>
                </a:lnTo>
                <a:lnTo>
                  <a:pt x="54610" y="106680"/>
                </a:lnTo>
                <a:lnTo>
                  <a:pt x="54610" y="101600"/>
                </a:lnTo>
                <a:close/>
              </a:path>
              <a:path w="54609" h="294640">
                <a:moveTo>
                  <a:pt x="54610" y="95250"/>
                </a:moveTo>
                <a:lnTo>
                  <a:pt x="0" y="95250"/>
                </a:lnTo>
                <a:lnTo>
                  <a:pt x="0" y="100330"/>
                </a:lnTo>
                <a:lnTo>
                  <a:pt x="54610" y="100330"/>
                </a:lnTo>
                <a:lnTo>
                  <a:pt x="54610" y="95250"/>
                </a:lnTo>
                <a:close/>
              </a:path>
              <a:path w="54609" h="294640">
                <a:moveTo>
                  <a:pt x="54610" y="88900"/>
                </a:moveTo>
                <a:lnTo>
                  <a:pt x="0" y="88900"/>
                </a:lnTo>
                <a:lnTo>
                  <a:pt x="0" y="93980"/>
                </a:lnTo>
                <a:lnTo>
                  <a:pt x="54610" y="93980"/>
                </a:lnTo>
                <a:lnTo>
                  <a:pt x="54610" y="88900"/>
                </a:lnTo>
                <a:close/>
              </a:path>
              <a:path w="54609" h="294640">
                <a:moveTo>
                  <a:pt x="54610" y="82550"/>
                </a:moveTo>
                <a:lnTo>
                  <a:pt x="0" y="82550"/>
                </a:lnTo>
                <a:lnTo>
                  <a:pt x="0" y="87630"/>
                </a:lnTo>
                <a:lnTo>
                  <a:pt x="54610" y="87630"/>
                </a:lnTo>
                <a:lnTo>
                  <a:pt x="54610" y="82550"/>
                </a:lnTo>
                <a:close/>
              </a:path>
              <a:path w="54609" h="294640">
                <a:moveTo>
                  <a:pt x="54610" y="76200"/>
                </a:moveTo>
                <a:lnTo>
                  <a:pt x="0" y="76200"/>
                </a:lnTo>
                <a:lnTo>
                  <a:pt x="0" y="81280"/>
                </a:lnTo>
                <a:lnTo>
                  <a:pt x="54610" y="81280"/>
                </a:lnTo>
                <a:lnTo>
                  <a:pt x="54610" y="76200"/>
                </a:lnTo>
                <a:close/>
              </a:path>
              <a:path w="54609" h="294640">
                <a:moveTo>
                  <a:pt x="54610" y="71120"/>
                </a:moveTo>
                <a:lnTo>
                  <a:pt x="0" y="71120"/>
                </a:lnTo>
                <a:lnTo>
                  <a:pt x="0" y="74930"/>
                </a:lnTo>
                <a:lnTo>
                  <a:pt x="54610" y="74930"/>
                </a:lnTo>
                <a:lnTo>
                  <a:pt x="54610" y="71120"/>
                </a:lnTo>
                <a:close/>
              </a:path>
              <a:path w="54609" h="294640">
                <a:moveTo>
                  <a:pt x="54610" y="64770"/>
                </a:moveTo>
                <a:lnTo>
                  <a:pt x="0" y="64770"/>
                </a:lnTo>
                <a:lnTo>
                  <a:pt x="0" y="69850"/>
                </a:lnTo>
                <a:lnTo>
                  <a:pt x="54610" y="69850"/>
                </a:lnTo>
                <a:lnTo>
                  <a:pt x="54610" y="64770"/>
                </a:lnTo>
                <a:close/>
              </a:path>
              <a:path w="54609" h="294640">
                <a:moveTo>
                  <a:pt x="54610" y="58420"/>
                </a:moveTo>
                <a:lnTo>
                  <a:pt x="0" y="58420"/>
                </a:lnTo>
                <a:lnTo>
                  <a:pt x="0" y="63500"/>
                </a:lnTo>
                <a:lnTo>
                  <a:pt x="54610" y="63500"/>
                </a:lnTo>
                <a:lnTo>
                  <a:pt x="54610" y="58420"/>
                </a:lnTo>
                <a:close/>
              </a:path>
              <a:path w="54609" h="294640">
                <a:moveTo>
                  <a:pt x="54610" y="52070"/>
                </a:moveTo>
                <a:lnTo>
                  <a:pt x="0" y="52070"/>
                </a:lnTo>
                <a:lnTo>
                  <a:pt x="0" y="57150"/>
                </a:lnTo>
                <a:lnTo>
                  <a:pt x="54610" y="57150"/>
                </a:lnTo>
                <a:lnTo>
                  <a:pt x="54610" y="52070"/>
                </a:lnTo>
                <a:close/>
              </a:path>
              <a:path w="54609" h="294640">
                <a:moveTo>
                  <a:pt x="54610" y="45720"/>
                </a:moveTo>
                <a:lnTo>
                  <a:pt x="0" y="45720"/>
                </a:lnTo>
                <a:lnTo>
                  <a:pt x="0" y="50800"/>
                </a:lnTo>
                <a:lnTo>
                  <a:pt x="54610" y="50800"/>
                </a:lnTo>
                <a:lnTo>
                  <a:pt x="54610" y="45720"/>
                </a:lnTo>
                <a:close/>
              </a:path>
              <a:path w="54609" h="294640">
                <a:moveTo>
                  <a:pt x="54610" y="39370"/>
                </a:moveTo>
                <a:lnTo>
                  <a:pt x="0" y="39370"/>
                </a:lnTo>
                <a:lnTo>
                  <a:pt x="0" y="44450"/>
                </a:lnTo>
                <a:lnTo>
                  <a:pt x="54610" y="44450"/>
                </a:lnTo>
                <a:lnTo>
                  <a:pt x="54610" y="39370"/>
                </a:lnTo>
                <a:close/>
              </a:path>
              <a:path w="54609" h="294640">
                <a:moveTo>
                  <a:pt x="54610" y="33020"/>
                </a:moveTo>
                <a:lnTo>
                  <a:pt x="0" y="33020"/>
                </a:lnTo>
                <a:lnTo>
                  <a:pt x="0" y="38100"/>
                </a:lnTo>
                <a:lnTo>
                  <a:pt x="54610" y="38100"/>
                </a:lnTo>
                <a:lnTo>
                  <a:pt x="54610" y="33020"/>
                </a:lnTo>
                <a:close/>
              </a:path>
              <a:path w="54609" h="294640">
                <a:moveTo>
                  <a:pt x="54610" y="26670"/>
                </a:moveTo>
                <a:lnTo>
                  <a:pt x="0" y="26670"/>
                </a:lnTo>
                <a:lnTo>
                  <a:pt x="0" y="31750"/>
                </a:lnTo>
                <a:lnTo>
                  <a:pt x="54610" y="31750"/>
                </a:lnTo>
                <a:lnTo>
                  <a:pt x="54610" y="26670"/>
                </a:lnTo>
                <a:close/>
              </a:path>
              <a:path w="54609" h="294640">
                <a:moveTo>
                  <a:pt x="54610" y="20320"/>
                </a:moveTo>
                <a:lnTo>
                  <a:pt x="0" y="20320"/>
                </a:lnTo>
                <a:lnTo>
                  <a:pt x="0" y="25400"/>
                </a:lnTo>
                <a:lnTo>
                  <a:pt x="54610" y="25400"/>
                </a:lnTo>
                <a:lnTo>
                  <a:pt x="54610" y="20320"/>
                </a:lnTo>
                <a:close/>
              </a:path>
              <a:path w="54609" h="294640">
                <a:moveTo>
                  <a:pt x="54610" y="13970"/>
                </a:moveTo>
                <a:lnTo>
                  <a:pt x="0" y="13970"/>
                </a:lnTo>
                <a:lnTo>
                  <a:pt x="0" y="19050"/>
                </a:lnTo>
                <a:lnTo>
                  <a:pt x="54610" y="19050"/>
                </a:lnTo>
                <a:lnTo>
                  <a:pt x="54610" y="13970"/>
                </a:lnTo>
                <a:close/>
              </a:path>
              <a:path w="54609" h="294640">
                <a:moveTo>
                  <a:pt x="54610" y="7620"/>
                </a:moveTo>
                <a:lnTo>
                  <a:pt x="0" y="7620"/>
                </a:lnTo>
                <a:lnTo>
                  <a:pt x="0" y="12700"/>
                </a:lnTo>
                <a:lnTo>
                  <a:pt x="54610" y="12700"/>
                </a:lnTo>
                <a:lnTo>
                  <a:pt x="54610" y="7620"/>
                </a:lnTo>
                <a:close/>
              </a:path>
              <a:path w="54609" h="294640">
                <a:moveTo>
                  <a:pt x="54610" y="0"/>
                </a:moveTo>
                <a:lnTo>
                  <a:pt x="0" y="0"/>
                </a:lnTo>
                <a:lnTo>
                  <a:pt x="0" y="6350"/>
                </a:lnTo>
                <a:lnTo>
                  <a:pt x="54610" y="6350"/>
                </a:lnTo>
                <a:lnTo>
                  <a:pt x="54610" y="0"/>
                </a:lnTo>
                <a:close/>
              </a:path>
            </a:pathLst>
          </a:custGeom>
          <a:solidFill>
            <a:srgbClr val="25722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7" name="object 177"/>
          <p:cNvSpPr/>
          <p:nvPr/>
        </p:nvSpPr>
        <p:spPr>
          <a:xfrm>
            <a:off x="6035039" y="5640705"/>
            <a:ext cx="40958" cy="223838"/>
          </a:xfrm>
          <a:custGeom>
            <a:avLst/>
            <a:gdLst/>
            <a:ahLst/>
            <a:cxnLst/>
            <a:rect l="l" t="t" r="r" b="b"/>
            <a:pathLst>
              <a:path w="54609" h="298450">
                <a:moveTo>
                  <a:pt x="54609" y="275590"/>
                </a:moveTo>
                <a:lnTo>
                  <a:pt x="0" y="275590"/>
                </a:lnTo>
                <a:lnTo>
                  <a:pt x="0" y="298450"/>
                </a:lnTo>
                <a:lnTo>
                  <a:pt x="6350" y="298450"/>
                </a:lnTo>
                <a:lnTo>
                  <a:pt x="6350" y="297180"/>
                </a:lnTo>
                <a:lnTo>
                  <a:pt x="26670" y="297180"/>
                </a:lnTo>
                <a:lnTo>
                  <a:pt x="26670" y="295910"/>
                </a:lnTo>
                <a:lnTo>
                  <a:pt x="48259" y="295910"/>
                </a:lnTo>
                <a:lnTo>
                  <a:pt x="48260" y="294640"/>
                </a:lnTo>
                <a:lnTo>
                  <a:pt x="54609" y="294640"/>
                </a:lnTo>
                <a:lnTo>
                  <a:pt x="54609" y="275590"/>
                </a:lnTo>
                <a:close/>
              </a:path>
              <a:path w="54609" h="298450">
                <a:moveTo>
                  <a:pt x="54609" y="273050"/>
                </a:moveTo>
                <a:lnTo>
                  <a:pt x="0" y="273050"/>
                </a:lnTo>
                <a:lnTo>
                  <a:pt x="0" y="274320"/>
                </a:lnTo>
                <a:lnTo>
                  <a:pt x="54609" y="274320"/>
                </a:lnTo>
                <a:lnTo>
                  <a:pt x="54609" y="273050"/>
                </a:lnTo>
                <a:close/>
              </a:path>
              <a:path w="54609" h="298450">
                <a:moveTo>
                  <a:pt x="54609" y="269240"/>
                </a:moveTo>
                <a:lnTo>
                  <a:pt x="0" y="269240"/>
                </a:lnTo>
                <a:lnTo>
                  <a:pt x="0" y="271780"/>
                </a:lnTo>
                <a:lnTo>
                  <a:pt x="54609" y="271780"/>
                </a:lnTo>
                <a:lnTo>
                  <a:pt x="54609" y="269240"/>
                </a:lnTo>
                <a:close/>
              </a:path>
              <a:path w="54609" h="298450">
                <a:moveTo>
                  <a:pt x="54609" y="266700"/>
                </a:moveTo>
                <a:lnTo>
                  <a:pt x="0" y="266700"/>
                </a:lnTo>
                <a:lnTo>
                  <a:pt x="0" y="267970"/>
                </a:lnTo>
                <a:lnTo>
                  <a:pt x="54609" y="267970"/>
                </a:lnTo>
                <a:lnTo>
                  <a:pt x="54609" y="266700"/>
                </a:lnTo>
                <a:close/>
              </a:path>
              <a:path w="54609" h="298450">
                <a:moveTo>
                  <a:pt x="54609" y="262890"/>
                </a:moveTo>
                <a:lnTo>
                  <a:pt x="0" y="262890"/>
                </a:lnTo>
                <a:lnTo>
                  <a:pt x="0" y="265430"/>
                </a:lnTo>
                <a:lnTo>
                  <a:pt x="54609" y="265430"/>
                </a:lnTo>
                <a:lnTo>
                  <a:pt x="54609" y="262890"/>
                </a:lnTo>
                <a:close/>
              </a:path>
              <a:path w="54609" h="298450">
                <a:moveTo>
                  <a:pt x="54609" y="260350"/>
                </a:moveTo>
                <a:lnTo>
                  <a:pt x="0" y="260350"/>
                </a:lnTo>
                <a:lnTo>
                  <a:pt x="0" y="261620"/>
                </a:lnTo>
                <a:lnTo>
                  <a:pt x="54609" y="261620"/>
                </a:lnTo>
                <a:lnTo>
                  <a:pt x="54609" y="260350"/>
                </a:lnTo>
                <a:close/>
              </a:path>
              <a:path w="54609" h="298450">
                <a:moveTo>
                  <a:pt x="54609" y="256540"/>
                </a:moveTo>
                <a:lnTo>
                  <a:pt x="0" y="256540"/>
                </a:lnTo>
                <a:lnTo>
                  <a:pt x="0" y="259080"/>
                </a:lnTo>
                <a:lnTo>
                  <a:pt x="54609" y="259080"/>
                </a:lnTo>
                <a:lnTo>
                  <a:pt x="54609" y="256540"/>
                </a:lnTo>
                <a:close/>
              </a:path>
              <a:path w="54609" h="298450">
                <a:moveTo>
                  <a:pt x="54609" y="254000"/>
                </a:moveTo>
                <a:lnTo>
                  <a:pt x="0" y="254000"/>
                </a:lnTo>
                <a:lnTo>
                  <a:pt x="0" y="255270"/>
                </a:lnTo>
                <a:lnTo>
                  <a:pt x="54609" y="255270"/>
                </a:lnTo>
                <a:lnTo>
                  <a:pt x="54609" y="254000"/>
                </a:lnTo>
                <a:close/>
              </a:path>
              <a:path w="54609" h="298450">
                <a:moveTo>
                  <a:pt x="54609" y="250190"/>
                </a:moveTo>
                <a:lnTo>
                  <a:pt x="0" y="250190"/>
                </a:lnTo>
                <a:lnTo>
                  <a:pt x="0" y="252730"/>
                </a:lnTo>
                <a:lnTo>
                  <a:pt x="54609" y="252730"/>
                </a:lnTo>
                <a:lnTo>
                  <a:pt x="54609" y="250190"/>
                </a:lnTo>
                <a:close/>
              </a:path>
              <a:path w="54609" h="298450">
                <a:moveTo>
                  <a:pt x="54609" y="247650"/>
                </a:moveTo>
                <a:lnTo>
                  <a:pt x="0" y="247650"/>
                </a:lnTo>
                <a:lnTo>
                  <a:pt x="0" y="248920"/>
                </a:lnTo>
                <a:lnTo>
                  <a:pt x="54609" y="248920"/>
                </a:lnTo>
                <a:lnTo>
                  <a:pt x="54609" y="247650"/>
                </a:lnTo>
                <a:close/>
              </a:path>
              <a:path w="54609" h="298450">
                <a:moveTo>
                  <a:pt x="54609" y="243840"/>
                </a:moveTo>
                <a:lnTo>
                  <a:pt x="0" y="243840"/>
                </a:lnTo>
                <a:lnTo>
                  <a:pt x="0" y="246380"/>
                </a:lnTo>
                <a:lnTo>
                  <a:pt x="54609" y="246380"/>
                </a:lnTo>
                <a:lnTo>
                  <a:pt x="54609" y="243840"/>
                </a:lnTo>
                <a:close/>
              </a:path>
              <a:path w="54609" h="298450">
                <a:moveTo>
                  <a:pt x="54609" y="241300"/>
                </a:moveTo>
                <a:lnTo>
                  <a:pt x="0" y="241300"/>
                </a:lnTo>
                <a:lnTo>
                  <a:pt x="0" y="242570"/>
                </a:lnTo>
                <a:lnTo>
                  <a:pt x="54609" y="242570"/>
                </a:lnTo>
                <a:lnTo>
                  <a:pt x="54609" y="241300"/>
                </a:lnTo>
                <a:close/>
              </a:path>
              <a:path w="54609" h="298450">
                <a:moveTo>
                  <a:pt x="54609" y="237490"/>
                </a:moveTo>
                <a:lnTo>
                  <a:pt x="0" y="237490"/>
                </a:lnTo>
                <a:lnTo>
                  <a:pt x="0" y="240030"/>
                </a:lnTo>
                <a:lnTo>
                  <a:pt x="54609" y="240030"/>
                </a:lnTo>
                <a:lnTo>
                  <a:pt x="54609" y="237490"/>
                </a:lnTo>
                <a:close/>
              </a:path>
              <a:path w="54609" h="298450">
                <a:moveTo>
                  <a:pt x="54609" y="234950"/>
                </a:moveTo>
                <a:lnTo>
                  <a:pt x="0" y="234950"/>
                </a:lnTo>
                <a:lnTo>
                  <a:pt x="0" y="236220"/>
                </a:lnTo>
                <a:lnTo>
                  <a:pt x="54609" y="236220"/>
                </a:lnTo>
                <a:lnTo>
                  <a:pt x="54609" y="234950"/>
                </a:lnTo>
                <a:close/>
              </a:path>
              <a:path w="54609" h="298450">
                <a:moveTo>
                  <a:pt x="54609" y="231140"/>
                </a:moveTo>
                <a:lnTo>
                  <a:pt x="0" y="231140"/>
                </a:lnTo>
                <a:lnTo>
                  <a:pt x="0" y="233680"/>
                </a:lnTo>
                <a:lnTo>
                  <a:pt x="54609" y="233680"/>
                </a:lnTo>
                <a:lnTo>
                  <a:pt x="54609" y="231140"/>
                </a:lnTo>
                <a:close/>
              </a:path>
              <a:path w="54609" h="298450">
                <a:moveTo>
                  <a:pt x="54609" y="228600"/>
                </a:moveTo>
                <a:lnTo>
                  <a:pt x="0" y="228600"/>
                </a:lnTo>
                <a:lnTo>
                  <a:pt x="0" y="229870"/>
                </a:lnTo>
                <a:lnTo>
                  <a:pt x="54609" y="229870"/>
                </a:lnTo>
                <a:lnTo>
                  <a:pt x="54609" y="228600"/>
                </a:lnTo>
                <a:close/>
              </a:path>
              <a:path w="54609" h="298450">
                <a:moveTo>
                  <a:pt x="54609" y="224790"/>
                </a:moveTo>
                <a:lnTo>
                  <a:pt x="0" y="224790"/>
                </a:lnTo>
                <a:lnTo>
                  <a:pt x="0" y="227330"/>
                </a:lnTo>
                <a:lnTo>
                  <a:pt x="54609" y="227330"/>
                </a:lnTo>
                <a:lnTo>
                  <a:pt x="54609" y="224790"/>
                </a:lnTo>
                <a:close/>
              </a:path>
              <a:path w="54609" h="298450">
                <a:moveTo>
                  <a:pt x="54609" y="222250"/>
                </a:moveTo>
                <a:lnTo>
                  <a:pt x="0" y="222250"/>
                </a:lnTo>
                <a:lnTo>
                  <a:pt x="0" y="223520"/>
                </a:lnTo>
                <a:lnTo>
                  <a:pt x="54609" y="223520"/>
                </a:lnTo>
                <a:lnTo>
                  <a:pt x="54609" y="222250"/>
                </a:lnTo>
                <a:close/>
              </a:path>
              <a:path w="54609" h="298450">
                <a:moveTo>
                  <a:pt x="54609" y="218440"/>
                </a:moveTo>
                <a:lnTo>
                  <a:pt x="0" y="218440"/>
                </a:lnTo>
                <a:lnTo>
                  <a:pt x="0" y="220980"/>
                </a:lnTo>
                <a:lnTo>
                  <a:pt x="54609" y="220980"/>
                </a:lnTo>
                <a:lnTo>
                  <a:pt x="54609" y="218440"/>
                </a:lnTo>
                <a:close/>
              </a:path>
              <a:path w="54609" h="298450">
                <a:moveTo>
                  <a:pt x="54609" y="215900"/>
                </a:moveTo>
                <a:lnTo>
                  <a:pt x="0" y="215900"/>
                </a:lnTo>
                <a:lnTo>
                  <a:pt x="0" y="217170"/>
                </a:lnTo>
                <a:lnTo>
                  <a:pt x="54609" y="217170"/>
                </a:lnTo>
                <a:lnTo>
                  <a:pt x="54609" y="215900"/>
                </a:lnTo>
                <a:close/>
              </a:path>
              <a:path w="54609" h="298450">
                <a:moveTo>
                  <a:pt x="54609" y="212090"/>
                </a:moveTo>
                <a:lnTo>
                  <a:pt x="0" y="212090"/>
                </a:lnTo>
                <a:lnTo>
                  <a:pt x="0" y="214630"/>
                </a:lnTo>
                <a:lnTo>
                  <a:pt x="54609" y="214630"/>
                </a:lnTo>
                <a:lnTo>
                  <a:pt x="54609" y="212090"/>
                </a:lnTo>
                <a:close/>
              </a:path>
              <a:path w="54609" h="298450">
                <a:moveTo>
                  <a:pt x="54609" y="209550"/>
                </a:moveTo>
                <a:lnTo>
                  <a:pt x="0" y="209550"/>
                </a:lnTo>
                <a:lnTo>
                  <a:pt x="0" y="210820"/>
                </a:lnTo>
                <a:lnTo>
                  <a:pt x="54609" y="210820"/>
                </a:lnTo>
                <a:lnTo>
                  <a:pt x="54609" y="209550"/>
                </a:lnTo>
                <a:close/>
              </a:path>
              <a:path w="54609" h="298450">
                <a:moveTo>
                  <a:pt x="54609" y="205740"/>
                </a:moveTo>
                <a:lnTo>
                  <a:pt x="0" y="205740"/>
                </a:lnTo>
                <a:lnTo>
                  <a:pt x="0" y="208280"/>
                </a:lnTo>
                <a:lnTo>
                  <a:pt x="54609" y="208280"/>
                </a:lnTo>
                <a:lnTo>
                  <a:pt x="54609" y="205740"/>
                </a:lnTo>
                <a:close/>
              </a:path>
              <a:path w="54609" h="298450">
                <a:moveTo>
                  <a:pt x="54609" y="203200"/>
                </a:moveTo>
                <a:lnTo>
                  <a:pt x="0" y="203200"/>
                </a:lnTo>
                <a:lnTo>
                  <a:pt x="0" y="204470"/>
                </a:lnTo>
                <a:lnTo>
                  <a:pt x="54609" y="204470"/>
                </a:lnTo>
                <a:lnTo>
                  <a:pt x="54609" y="203200"/>
                </a:lnTo>
                <a:close/>
              </a:path>
              <a:path w="54609" h="298450">
                <a:moveTo>
                  <a:pt x="54609" y="199390"/>
                </a:moveTo>
                <a:lnTo>
                  <a:pt x="0" y="199390"/>
                </a:lnTo>
                <a:lnTo>
                  <a:pt x="0" y="201930"/>
                </a:lnTo>
                <a:lnTo>
                  <a:pt x="54609" y="201930"/>
                </a:lnTo>
                <a:lnTo>
                  <a:pt x="54609" y="199390"/>
                </a:lnTo>
                <a:close/>
              </a:path>
              <a:path w="54609" h="298450">
                <a:moveTo>
                  <a:pt x="54609" y="196850"/>
                </a:moveTo>
                <a:lnTo>
                  <a:pt x="0" y="196850"/>
                </a:lnTo>
                <a:lnTo>
                  <a:pt x="0" y="198120"/>
                </a:lnTo>
                <a:lnTo>
                  <a:pt x="54609" y="198120"/>
                </a:lnTo>
                <a:lnTo>
                  <a:pt x="54609" y="196850"/>
                </a:lnTo>
                <a:close/>
              </a:path>
              <a:path w="54609" h="298450">
                <a:moveTo>
                  <a:pt x="54609" y="193040"/>
                </a:moveTo>
                <a:lnTo>
                  <a:pt x="0" y="193040"/>
                </a:lnTo>
                <a:lnTo>
                  <a:pt x="0" y="195580"/>
                </a:lnTo>
                <a:lnTo>
                  <a:pt x="54609" y="195580"/>
                </a:lnTo>
                <a:lnTo>
                  <a:pt x="54609" y="193040"/>
                </a:lnTo>
                <a:close/>
              </a:path>
              <a:path w="54609" h="298450">
                <a:moveTo>
                  <a:pt x="54609" y="190500"/>
                </a:moveTo>
                <a:lnTo>
                  <a:pt x="0" y="190500"/>
                </a:lnTo>
                <a:lnTo>
                  <a:pt x="0" y="191770"/>
                </a:lnTo>
                <a:lnTo>
                  <a:pt x="54609" y="191770"/>
                </a:lnTo>
                <a:lnTo>
                  <a:pt x="54609" y="190500"/>
                </a:lnTo>
                <a:close/>
              </a:path>
              <a:path w="54609" h="298450">
                <a:moveTo>
                  <a:pt x="54609" y="186690"/>
                </a:moveTo>
                <a:lnTo>
                  <a:pt x="0" y="186690"/>
                </a:lnTo>
                <a:lnTo>
                  <a:pt x="0" y="189230"/>
                </a:lnTo>
                <a:lnTo>
                  <a:pt x="54609" y="189230"/>
                </a:lnTo>
                <a:lnTo>
                  <a:pt x="54609" y="186690"/>
                </a:lnTo>
                <a:close/>
              </a:path>
              <a:path w="54609" h="298450">
                <a:moveTo>
                  <a:pt x="54609" y="184150"/>
                </a:moveTo>
                <a:lnTo>
                  <a:pt x="0" y="184150"/>
                </a:lnTo>
                <a:lnTo>
                  <a:pt x="0" y="185420"/>
                </a:lnTo>
                <a:lnTo>
                  <a:pt x="54609" y="185420"/>
                </a:lnTo>
                <a:lnTo>
                  <a:pt x="54609" y="184150"/>
                </a:lnTo>
                <a:close/>
              </a:path>
              <a:path w="54609" h="298450">
                <a:moveTo>
                  <a:pt x="54609" y="180340"/>
                </a:moveTo>
                <a:lnTo>
                  <a:pt x="0" y="180340"/>
                </a:lnTo>
                <a:lnTo>
                  <a:pt x="0" y="182880"/>
                </a:lnTo>
                <a:lnTo>
                  <a:pt x="54609" y="182880"/>
                </a:lnTo>
                <a:lnTo>
                  <a:pt x="54609" y="180340"/>
                </a:lnTo>
                <a:close/>
              </a:path>
              <a:path w="54609" h="298450">
                <a:moveTo>
                  <a:pt x="54609" y="177800"/>
                </a:moveTo>
                <a:lnTo>
                  <a:pt x="0" y="177800"/>
                </a:lnTo>
                <a:lnTo>
                  <a:pt x="0" y="179070"/>
                </a:lnTo>
                <a:lnTo>
                  <a:pt x="54609" y="179070"/>
                </a:lnTo>
                <a:lnTo>
                  <a:pt x="54609" y="177800"/>
                </a:lnTo>
                <a:close/>
              </a:path>
              <a:path w="54609" h="298450">
                <a:moveTo>
                  <a:pt x="54609" y="173990"/>
                </a:moveTo>
                <a:lnTo>
                  <a:pt x="0" y="173990"/>
                </a:lnTo>
                <a:lnTo>
                  <a:pt x="0" y="176530"/>
                </a:lnTo>
                <a:lnTo>
                  <a:pt x="54609" y="176530"/>
                </a:lnTo>
                <a:lnTo>
                  <a:pt x="54609" y="173990"/>
                </a:lnTo>
                <a:close/>
              </a:path>
              <a:path w="54609" h="298450">
                <a:moveTo>
                  <a:pt x="54609" y="171450"/>
                </a:moveTo>
                <a:lnTo>
                  <a:pt x="0" y="171450"/>
                </a:lnTo>
                <a:lnTo>
                  <a:pt x="0" y="172720"/>
                </a:lnTo>
                <a:lnTo>
                  <a:pt x="54609" y="172720"/>
                </a:lnTo>
                <a:lnTo>
                  <a:pt x="54609" y="171450"/>
                </a:lnTo>
                <a:close/>
              </a:path>
              <a:path w="54609" h="298450">
                <a:moveTo>
                  <a:pt x="54609" y="167640"/>
                </a:moveTo>
                <a:lnTo>
                  <a:pt x="0" y="167640"/>
                </a:lnTo>
                <a:lnTo>
                  <a:pt x="0" y="170180"/>
                </a:lnTo>
                <a:lnTo>
                  <a:pt x="54609" y="170180"/>
                </a:lnTo>
                <a:lnTo>
                  <a:pt x="54609" y="167640"/>
                </a:lnTo>
                <a:close/>
              </a:path>
              <a:path w="54609" h="298450">
                <a:moveTo>
                  <a:pt x="54609" y="165100"/>
                </a:moveTo>
                <a:lnTo>
                  <a:pt x="0" y="165100"/>
                </a:lnTo>
                <a:lnTo>
                  <a:pt x="0" y="166370"/>
                </a:lnTo>
                <a:lnTo>
                  <a:pt x="54609" y="166370"/>
                </a:lnTo>
                <a:lnTo>
                  <a:pt x="54609" y="165100"/>
                </a:lnTo>
                <a:close/>
              </a:path>
              <a:path w="54609" h="298450">
                <a:moveTo>
                  <a:pt x="54609" y="161290"/>
                </a:moveTo>
                <a:lnTo>
                  <a:pt x="0" y="161290"/>
                </a:lnTo>
                <a:lnTo>
                  <a:pt x="0" y="163830"/>
                </a:lnTo>
                <a:lnTo>
                  <a:pt x="54609" y="163830"/>
                </a:lnTo>
                <a:lnTo>
                  <a:pt x="54609" y="161290"/>
                </a:lnTo>
                <a:close/>
              </a:path>
              <a:path w="54609" h="298450">
                <a:moveTo>
                  <a:pt x="54609" y="158750"/>
                </a:moveTo>
                <a:lnTo>
                  <a:pt x="0" y="158750"/>
                </a:lnTo>
                <a:lnTo>
                  <a:pt x="0" y="160020"/>
                </a:lnTo>
                <a:lnTo>
                  <a:pt x="54609" y="160020"/>
                </a:lnTo>
                <a:lnTo>
                  <a:pt x="54609" y="158750"/>
                </a:lnTo>
                <a:close/>
              </a:path>
              <a:path w="54609" h="298450">
                <a:moveTo>
                  <a:pt x="54609" y="154940"/>
                </a:moveTo>
                <a:lnTo>
                  <a:pt x="0" y="154940"/>
                </a:lnTo>
                <a:lnTo>
                  <a:pt x="0" y="157480"/>
                </a:lnTo>
                <a:lnTo>
                  <a:pt x="54609" y="157480"/>
                </a:lnTo>
                <a:lnTo>
                  <a:pt x="54609" y="154940"/>
                </a:lnTo>
                <a:close/>
              </a:path>
              <a:path w="54609" h="298450">
                <a:moveTo>
                  <a:pt x="54609" y="152400"/>
                </a:moveTo>
                <a:lnTo>
                  <a:pt x="0" y="152400"/>
                </a:lnTo>
                <a:lnTo>
                  <a:pt x="0" y="153670"/>
                </a:lnTo>
                <a:lnTo>
                  <a:pt x="54609" y="153670"/>
                </a:lnTo>
                <a:lnTo>
                  <a:pt x="54609" y="152400"/>
                </a:lnTo>
                <a:close/>
              </a:path>
              <a:path w="54609" h="298450">
                <a:moveTo>
                  <a:pt x="54609" y="148590"/>
                </a:moveTo>
                <a:lnTo>
                  <a:pt x="0" y="148590"/>
                </a:lnTo>
                <a:lnTo>
                  <a:pt x="0" y="151130"/>
                </a:lnTo>
                <a:lnTo>
                  <a:pt x="54609" y="151130"/>
                </a:lnTo>
                <a:lnTo>
                  <a:pt x="54609" y="148590"/>
                </a:lnTo>
                <a:close/>
              </a:path>
              <a:path w="54609" h="298450">
                <a:moveTo>
                  <a:pt x="54609" y="146050"/>
                </a:moveTo>
                <a:lnTo>
                  <a:pt x="0" y="146050"/>
                </a:lnTo>
                <a:lnTo>
                  <a:pt x="0" y="147320"/>
                </a:lnTo>
                <a:lnTo>
                  <a:pt x="54609" y="147320"/>
                </a:lnTo>
                <a:lnTo>
                  <a:pt x="54609" y="146050"/>
                </a:lnTo>
                <a:close/>
              </a:path>
              <a:path w="54609" h="298450">
                <a:moveTo>
                  <a:pt x="54609" y="142240"/>
                </a:moveTo>
                <a:lnTo>
                  <a:pt x="0" y="142240"/>
                </a:lnTo>
                <a:lnTo>
                  <a:pt x="0" y="144780"/>
                </a:lnTo>
                <a:lnTo>
                  <a:pt x="54609" y="144780"/>
                </a:lnTo>
                <a:lnTo>
                  <a:pt x="54609" y="142240"/>
                </a:lnTo>
                <a:close/>
              </a:path>
              <a:path w="54609" h="298450">
                <a:moveTo>
                  <a:pt x="54609" y="139700"/>
                </a:moveTo>
                <a:lnTo>
                  <a:pt x="0" y="139700"/>
                </a:lnTo>
                <a:lnTo>
                  <a:pt x="0" y="140970"/>
                </a:lnTo>
                <a:lnTo>
                  <a:pt x="54609" y="140970"/>
                </a:lnTo>
                <a:lnTo>
                  <a:pt x="54609" y="139700"/>
                </a:lnTo>
                <a:close/>
              </a:path>
              <a:path w="54609" h="298450">
                <a:moveTo>
                  <a:pt x="54609" y="135890"/>
                </a:moveTo>
                <a:lnTo>
                  <a:pt x="0" y="135890"/>
                </a:lnTo>
                <a:lnTo>
                  <a:pt x="0" y="138430"/>
                </a:lnTo>
                <a:lnTo>
                  <a:pt x="54609" y="138430"/>
                </a:lnTo>
                <a:lnTo>
                  <a:pt x="54609" y="135890"/>
                </a:lnTo>
                <a:close/>
              </a:path>
              <a:path w="54609" h="298450">
                <a:moveTo>
                  <a:pt x="54609" y="133350"/>
                </a:moveTo>
                <a:lnTo>
                  <a:pt x="0" y="133350"/>
                </a:lnTo>
                <a:lnTo>
                  <a:pt x="0" y="134620"/>
                </a:lnTo>
                <a:lnTo>
                  <a:pt x="54609" y="134620"/>
                </a:lnTo>
                <a:lnTo>
                  <a:pt x="54609" y="133350"/>
                </a:lnTo>
                <a:close/>
              </a:path>
              <a:path w="54609" h="298450">
                <a:moveTo>
                  <a:pt x="54609" y="129540"/>
                </a:moveTo>
                <a:lnTo>
                  <a:pt x="0" y="129540"/>
                </a:lnTo>
                <a:lnTo>
                  <a:pt x="0" y="132080"/>
                </a:lnTo>
                <a:lnTo>
                  <a:pt x="54609" y="132080"/>
                </a:lnTo>
                <a:lnTo>
                  <a:pt x="54609" y="129540"/>
                </a:lnTo>
                <a:close/>
              </a:path>
              <a:path w="54609" h="298450">
                <a:moveTo>
                  <a:pt x="54609" y="127000"/>
                </a:moveTo>
                <a:lnTo>
                  <a:pt x="0" y="127000"/>
                </a:lnTo>
                <a:lnTo>
                  <a:pt x="0" y="128270"/>
                </a:lnTo>
                <a:lnTo>
                  <a:pt x="54609" y="128270"/>
                </a:lnTo>
                <a:lnTo>
                  <a:pt x="54609" y="127000"/>
                </a:lnTo>
                <a:close/>
              </a:path>
              <a:path w="54609" h="298450">
                <a:moveTo>
                  <a:pt x="54609" y="123190"/>
                </a:moveTo>
                <a:lnTo>
                  <a:pt x="0" y="123190"/>
                </a:lnTo>
                <a:lnTo>
                  <a:pt x="0" y="125730"/>
                </a:lnTo>
                <a:lnTo>
                  <a:pt x="54609" y="125730"/>
                </a:lnTo>
                <a:lnTo>
                  <a:pt x="54609" y="123190"/>
                </a:lnTo>
                <a:close/>
              </a:path>
              <a:path w="54609" h="298450">
                <a:moveTo>
                  <a:pt x="54609" y="120650"/>
                </a:moveTo>
                <a:lnTo>
                  <a:pt x="0" y="120650"/>
                </a:lnTo>
                <a:lnTo>
                  <a:pt x="0" y="121920"/>
                </a:lnTo>
                <a:lnTo>
                  <a:pt x="54609" y="121920"/>
                </a:lnTo>
                <a:lnTo>
                  <a:pt x="54609" y="120650"/>
                </a:lnTo>
                <a:close/>
              </a:path>
              <a:path w="54609" h="298450">
                <a:moveTo>
                  <a:pt x="54609" y="114300"/>
                </a:moveTo>
                <a:lnTo>
                  <a:pt x="0" y="114300"/>
                </a:lnTo>
                <a:lnTo>
                  <a:pt x="0" y="119380"/>
                </a:lnTo>
                <a:lnTo>
                  <a:pt x="54609" y="119380"/>
                </a:lnTo>
                <a:lnTo>
                  <a:pt x="54609" y="114300"/>
                </a:lnTo>
                <a:close/>
              </a:path>
              <a:path w="54609" h="298450">
                <a:moveTo>
                  <a:pt x="54609" y="107950"/>
                </a:moveTo>
                <a:lnTo>
                  <a:pt x="0" y="107950"/>
                </a:lnTo>
                <a:lnTo>
                  <a:pt x="0" y="113030"/>
                </a:lnTo>
                <a:lnTo>
                  <a:pt x="54609" y="113030"/>
                </a:lnTo>
                <a:lnTo>
                  <a:pt x="54609" y="107950"/>
                </a:lnTo>
                <a:close/>
              </a:path>
              <a:path w="54609" h="298450">
                <a:moveTo>
                  <a:pt x="54609" y="101600"/>
                </a:moveTo>
                <a:lnTo>
                  <a:pt x="0" y="101600"/>
                </a:lnTo>
                <a:lnTo>
                  <a:pt x="0" y="106680"/>
                </a:lnTo>
                <a:lnTo>
                  <a:pt x="54609" y="106680"/>
                </a:lnTo>
                <a:lnTo>
                  <a:pt x="54609" y="101600"/>
                </a:lnTo>
                <a:close/>
              </a:path>
              <a:path w="54609" h="298450">
                <a:moveTo>
                  <a:pt x="54609" y="95250"/>
                </a:moveTo>
                <a:lnTo>
                  <a:pt x="0" y="95250"/>
                </a:lnTo>
                <a:lnTo>
                  <a:pt x="0" y="100330"/>
                </a:lnTo>
                <a:lnTo>
                  <a:pt x="54609" y="100330"/>
                </a:lnTo>
                <a:lnTo>
                  <a:pt x="54609" y="95250"/>
                </a:lnTo>
                <a:close/>
              </a:path>
              <a:path w="54609" h="298450">
                <a:moveTo>
                  <a:pt x="54609" y="88900"/>
                </a:moveTo>
                <a:lnTo>
                  <a:pt x="0" y="88900"/>
                </a:lnTo>
                <a:lnTo>
                  <a:pt x="0" y="93980"/>
                </a:lnTo>
                <a:lnTo>
                  <a:pt x="54609" y="93980"/>
                </a:lnTo>
                <a:lnTo>
                  <a:pt x="54609" y="88900"/>
                </a:lnTo>
                <a:close/>
              </a:path>
              <a:path w="54609" h="298450">
                <a:moveTo>
                  <a:pt x="54609" y="82550"/>
                </a:moveTo>
                <a:lnTo>
                  <a:pt x="0" y="82550"/>
                </a:lnTo>
                <a:lnTo>
                  <a:pt x="0" y="87630"/>
                </a:lnTo>
                <a:lnTo>
                  <a:pt x="54609" y="87630"/>
                </a:lnTo>
                <a:lnTo>
                  <a:pt x="54609" y="82550"/>
                </a:lnTo>
                <a:close/>
              </a:path>
              <a:path w="54609" h="298450">
                <a:moveTo>
                  <a:pt x="54609" y="76200"/>
                </a:moveTo>
                <a:lnTo>
                  <a:pt x="0" y="76200"/>
                </a:lnTo>
                <a:lnTo>
                  <a:pt x="0" y="81280"/>
                </a:lnTo>
                <a:lnTo>
                  <a:pt x="54609" y="81280"/>
                </a:lnTo>
                <a:lnTo>
                  <a:pt x="54609" y="76200"/>
                </a:lnTo>
                <a:close/>
              </a:path>
              <a:path w="54609" h="298450">
                <a:moveTo>
                  <a:pt x="54609" y="71120"/>
                </a:moveTo>
                <a:lnTo>
                  <a:pt x="0" y="71120"/>
                </a:lnTo>
                <a:lnTo>
                  <a:pt x="0" y="74930"/>
                </a:lnTo>
                <a:lnTo>
                  <a:pt x="54609" y="74930"/>
                </a:lnTo>
                <a:lnTo>
                  <a:pt x="54609" y="71120"/>
                </a:lnTo>
                <a:close/>
              </a:path>
              <a:path w="54609" h="298450">
                <a:moveTo>
                  <a:pt x="54609" y="64770"/>
                </a:moveTo>
                <a:lnTo>
                  <a:pt x="0" y="64770"/>
                </a:lnTo>
                <a:lnTo>
                  <a:pt x="0" y="69850"/>
                </a:lnTo>
                <a:lnTo>
                  <a:pt x="54609" y="69850"/>
                </a:lnTo>
                <a:lnTo>
                  <a:pt x="54609" y="64770"/>
                </a:lnTo>
                <a:close/>
              </a:path>
              <a:path w="54609" h="298450">
                <a:moveTo>
                  <a:pt x="54609" y="58420"/>
                </a:moveTo>
                <a:lnTo>
                  <a:pt x="0" y="58420"/>
                </a:lnTo>
                <a:lnTo>
                  <a:pt x="0" y="63500"/>
                </a:lnTo>
                <a:lnTo>
                  <a:pt x="54609" y="63500"/>
                </a:lnTo>
                <a:lnTo>
                  <a:pt x="54609" y="58420"/>
                </a:lnTo>
                <a:close/>
              </a:path>
              <a:path w="54609" h="298450">
                <a:moveTo>
                  <a:pt x="54609" y="52070"/>
                </a:moveTo>
                <a:lnTo>
                  <a:pt x="0" y="52070"/>
                </a:lnTo>
                <a:lnTo>
                  <a:pt x="0" y="57150"/>
                </a:lnTo>
                <a:lnTo>
                  <a:pt x="54609" y="57150"/>
                </a:lnTo>
                <a:lnTo>
                  <a:pt x="54609" y="52070"/>
                </a:lnTo>
                <a:close/>
              </a:path>
              <a:path w="54609" h="298450">
                <a:moveTo>
                  <a:pt x="54609" y="45720"/>
                </a:moveTo>
                <a:lnTo>
                  <a:pt x="0" y="45720"/>
                </a:lnTo>
                <a:lnTo>
                  <a:pt x="0" y="50800"/>
                </a:lnTo>
                <a:lnTo>
                  <a:pt x="54609" y="50800"/>
                </a:lnTo>
                <a:lnTo>
                  <a:pt x="54609" y="45720"/>
                </a:lnTo>
                <a:close/>
              </a:path>
              <a:path w="54609" h="298450">
                <a:moveTo>
                  <a:pt x="54609" y="39370"/>
                </a:moveTo>
                <a:lnTo>
                  <a:pt x="0" y="39370"/>
                </a:lnTo>
                <a:lnTo>
                  <a:pt x="0" y="44450"/>
                </a:lnTo>
                <a:lnTo>
                  <a:pt x="54609" y="44450"/>
                </a:lnTo>
                <a:lnTo>
                  <a:pt x="54609" y="39370"/>
                </a:lnTo>
                <a:close/>
              </a:path>
              <a:path w="54609" h="298450">
                <a:moveTo>
                  <a:pt x="54609" y="33020"/>
                </a:moveTo>
                <a:lnTo>
                  <a:pt x="0" y="33020"/>
                </a:lnTo>
                <a:lnTo>
                  <a:pt x="0" y="38100"/>
                </a:lnTo>
                <a:lnTo>
                  <a:pt x="54609" y="38100"/>
                </a:lnTo>
                <a:lnTo>
                  <a:pt x="54609" y="33020"/>
                </a:lnTo>
                <a:close/>
              </a:path>
              <a:path w="54609" h="298450">
                <a:moveTo>
                  <a:pt x="54609" y="26670"/>
                </a:moveTo>
                <a:lnTo>
                  <a:pt x="0" y="26670"/>
                </a:lnTo>
                <a:lnTo>
                  <a:pt x="0" y="31750"/>
                </a:lnTo>
                <a:lnTo>
                  <a:pt x="54609" y="31750"/>
                </a:lnTo>
                <a:lnTo>
                  <a:pt x="54609" y="26670"/>
                </a:lnTo>
                <a:close/>
              </a:path>
              <a:path w="54609" h="298450">
                <a:moveTo>
                  <a:pt x="54609" y="20320"/>
                </a:moveTo>
                <a:lnTo>
                  <a:pt x="0" y="20320"/>
                </a:lnTo>
                <a:lnTo>
                  <a:pt x="0" y="25400"/>
                </a:lnTo>
                <a:lnTo>
                  <a:pt x="54609" y="25400"/>
                </a:lnTo>
                <a:lnTo>
                  <a:pt x="54609" y="20320"/>
                </a:lnTo>
                <a:close/>
              </a:path>
              <a:path w="54609" h="298450">
                <a:moveTo>
                  <a:pt x="54609" y="13970"/>
                </a:moveTo>
                <a:lnTo>
                  <a:pt x="0" y="13970"/>
                </a:lnTo>
                <a:lnTo>
                  <a:pt x="0" y="19050"/>
                </a:lnTo>
                <a:lnTo>
                  <a:pt x="54609" y="19050"/>
                </a:lnTo>
                <a:lnTo>
                  <a:pt x="54609" y="13970"/>
                </a:lnTo>
                <a:close/>
              </a:path>
              <a:path w="54609" h="298450">
                <a:moveTo>
                  <a:pt x="54609" y="7620"/>
                </a:moveTo>
                <a:lnTo>
                  <a:pt x="0" y="7620"/>
                </a:lnTo>
                <a:lnTo>
                  <a:pt x="0" y="12700"/>
                </a:lnTo>
                <a:lnTo>
                  <a:pt x="54609" y="12700"/>
                </a:lnTo>
                <a:lnTo>
                  <a:pt x="54609" y="7620"/>
                </a:lnTo>
                <a:close/>
              </a:path>
              <a:path w="54609" h="298450">
                <a:moveTo>
                  <a:pt x="54609" y="0"/>
                </a:moveTo>
                <a:lnTo>
                  <a:pt x="24129" y="0"/>
                </a:lnTo>
                <a:lnTo>
                  <a:pt x="24129" y="1270"/>
                </a:lnTo>
                <a:lnTo>
                  <a:pt x="0" y="1270"/>
                </a:lnTo>
                <a:lnTo>
                  <a:pt x="0" y="6350"/>
                </a:lnTo>
                <a:lnTo>
                  <a:pt x="54609" y="6350"/>
                </a:lnTo>
                <a:lnTo>
                  <a:pt x="54609" y="0"/>
                </a:lnTo>
                <a:close/>
              </a:path>
            </a:pathLst>
          </a:custGeom>
          <a:solidFill>
            <a:srgbClr val="25732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8" name="object 178"/>
          <p:cNvSpPr/>
          <p:nvPr/>
        </p:nvSpPr>
        <p:spPr>
          <a:xfrm>
            <a:off x="5993130" y="5641657"/>
            <a:ext cx="41910" cy="224790"/>
          </a:xfrm>
          <a:custGeom>
            <a:avLst/>
            <a:gdLst/>
            <a:ahLst/>
            <a:cxnLst/>
            <a:rect l="l" t="t" r="r" b="b"/>
            <a:pathLst>
              <a:path w="55879" h="299720">
                <a:moveTo>
                  <a:pt x="55880" y="274319"/>
                </a:moveTo>
                <a:lnTo>
                  <a:pt x="0" y="274319"/>
                </a:lnTo>
                <a:lnTo>
                  <a:pt x="0" y="295909"/>
                </a:lnTo>
                <a:lnTo>
                  <a:pt x="55880" y="295909"/>
                </a:lnTo>
                <a:lnTo>
                  <a:pt x="55880" y="274319"/>
                </a:lnTo>
                <a:close/>
              </a:path>
              <a:path w="55879" h="299720">
                <a:moveTo>
                  <a:pt x="55880" y="271779"/>
                </a:moveTo>
                <a:lnTo>
                  <a:pt x="0" y="271779"/>
                </a:lnTo>
                <a:lnTo>
                  <a:pt x="0" y="273049"/>
                </a:lnTo>
                <a:lnTo>
                  <a:pt x="55880" y="273049"/>
                </a:lnTo>
                <a:lnTo>
                  <a:pt x="55880" y="271779"/>
                </a:lnTo>
                <a:close/>
              </a:path>
              <a:path w="55879" h="299720">
                <a:moveTo>
                  <a:pt x="55880" y="267969"/>
                </a:moveTo>
                <a:lnTo>
                  <a:pt x="0" y="267969"/>
                </a:lnTo>
                <a:lnTo>
                  <a:pt x="0" y="270509"/>
                </a:lnTo>
                <a:lnTo>
                  <a:pt x="55880" y="270509"/>
                </a:lnTo>
                <a:lnTo>
                  <a:pt x="55880" y="267969"/>
                </a:lnTo>
                <a:close/>
              </a:path>
              <a:path w="55879" h="299720">
                <a:moveTo>
                  <a:pt x="55880" y="265429"/>
                </a:moveTo>
                <a:lnTo>
                  <a:pt x="0" y="265429"/>
                </a:lnTo>
                <a:lnTo>
                  <a:pt x="0" y="266699"/>
                </a:lnTo>
                <a:lnTo>
                  <a:pt x="55880" y="266699"/>
                </a:lnTo>
                <a:lnTo>
                  <a:pt x="55880" y="265429"/>
                </a:lnTo>
                <a:close/>
              </a:path>
              <a:path w="55879" h="299720">
                <a:moveTo>
                  <a:pt x="55880" y="261619"/>
                </a:moveTo>
                <a:lnTo>
                  <a:pt x="0" y="261619"/>
                </a:lnTo>
                <a:lnTo>
                  <a:pt x="0" y="264159"/>
                </a:lnTo>
                <a:lnTo>
                  <a:pt x="55880" y="264159"/>
                </a:lnTo>
                <a:lnTo>
                  <a:pt x="55880" y="261619"/>
                </a:lnTo>
                <a:close/>
              </a:path>
              <a:path w="55879" h="299720">
                <a:moveTo>
                  <a:pt x="55880" y="259079"/>
                </a:moveTo>
                <a:lnTo>
                  <a:pt x="0" y="259079"/>
                </a:lnTo>
                <a:lnTo>
                  <a:pt x="0" y="260349"/>
                </a:lnTo>
                <a:lnTo>
                  <a:pt x="55880" y="260349"/>
                </a:lnTo>
                <a:lnTo>
                  <a:pt x="55880" y="259079"/>
                </a:lnTo>
                <a:close/>
              </a:path>
              <a:path w="55879" h="299720">
                <a:moveTo>
                  <a:pt x="55880" y="255269"/>
                </a:moveTo>
                <a:lnTo>
                  <a:pt x="0" y="255269"/>
                </a:lnTo>
                <a:lnTo>
                  <a:pt x="0" y="257809"/>
                </a:lnTo>
                <a:lnTo>
                  <a:pt x="55880" y="257809"/>
                </a:lnTo>
                <a:lnTo>
                  <a:pt x="55880" y="255269"/>
                </a:lnTo>
                <a:close/>
              </a:path>
              <a:path w="55879" h="299720">
                <a:moveTo>
                  <a:pt x="55880" y="252729"/>
                </a:moveTo>
                <a:lnTo>
                  <a:pt x="0" y="252729"/>
                </a:lnTo>
                <a:lnTo>
                  <a:pt x="0" y="253999"/>
                </a:lnTo>
                <a:lnTo>
                  <a:pt x="55880" y="253999"/>
                </a:lnTo>
                <a:lnTo>
                  <a:pt x="55880" y="252729"/>
                </a:lnTo>
                <a:close/>
              </a:path>
              <a:path w="55879" h="299720">
                <a:moveTo>
                  <a:pt x="55880" y="248919"/>
                </a:moveTo>
                <a:lnTo>
                  <a:pt x="0" y="248919"/>
                </a:lnTo>
                <a:lnTo>
                  <a:pt x="0" y="251459"/>
                </a:lnTo>
                <a:lnTo>
                  <a:pt x="55880" y="251459"/>
                </a:lnTo>
                <a:lnTo>
                  <a:pt x="55880" y="248919"/>
                </a:lnTo>
                <a:close/>
              </a:path>
              <a:path w="55879" h="299720">
                <a:moveTo>
                  <a:pt x="55880" y="246379"/>
                </a:moveTo>
                <a:lnTo>
                  <a:pt x="0" y="246379"/>
                </a:lnTo>
                <a:lnTo>
                  <a:pt x="0" y="247649"/>
                </a:lnTo>
                <a:lnTo>
                  <a:pt x="55880" y="247649"/>
                </a:lnTo>
                <a:lnTo>
                  <a:pt x="55880" y="246379"/>
                </a:lnTo>
                <a:close/>
              </a:path>
              <a:path w="55879" h="299720">
                <a:moveTo>
                  <a:pt x="55880" y="242569"/>
                </a:moveTo>
                <a:lnTo>
                  <a:pt x="0" y="242569"/>
                </a:lnTo>
                <a:lnTo>
                  <a:pt x="0" y="245109"/>
                </a:lnTo>
                <a:lnTo>
                  <a:pt x="55880" y="245109"/>
                </a:lnTo>
                <a:lnTo>
                  <a:pt x="55880" y="242569"/>
                </a:lnTo>
                <a:close/>
              </a:path>
              <a:path w="55879" h="299720">
                <a:moveTo>
                  <a:pt x="55880" y="240029"/>
                </a:moveTo>
                <a:lnTo>
                  <a:pt x="0" y="240029"/>
                </a:lnTo>
                <a:lnTo>
                  <a:pt x="0" y="241299"/>
                </a:lnTo>
                <a:lnTo>
                  <a:pt x="55880" y="241299"/>
                </a:lnTo>
                <a:lnTo>
                  <a:pt x="55880" y="240029"/>
                </a:lnTo>
                <a:close/>
              </a:path>
              <a:path w="55879" h="299720">
                <a:moveTo>
                  <a:pt x="55880" y="236219"/>
                </a:moveTo>
                <a:lnTo>
                  <a:pt x="0" y="236219"/>
                </a:lnTo>
                <a:lnTo>
                  <a:pt x="0" y="238759"/>
                </a:lnTo>
                <a:lnTo>
                  <a:pt x="55880" y="238759"/>
                </a:lnTo>
                <a:lnTo>
                  <a:pt x="55880" y="236219"/>
                </a:lnTo>
                <a:close/>
              </a:path>
              <a:path w="55879" h="299720">
                <a:moveTo>
                  <a:pt x="55880" y="233679"/>
                </a:moveTo>
                <a:lnTo>
                  <a:pt x="0" y="233679"/>
                </a:lnTo>
                <a:lnTo>
                  <a:pt x="0" y="234949"/>
                </a:lnTo>
                <a:lnTo>
                  <a:pt x="55880" y="234949"/>
                </a:lnTo>
                <a:lnTo>
                  <a:pt x="55880" y="233679"/>
                </a:lnTo>
                <a:close/>
              </a:path>
              <a:path w="55879" h="299720">
                <a:moveTo>
                  <a:pt x="55880" y="229869"/>
                </a:moveTo>
                <a:lnTo>
                  <a:pt x="0" y="229869"/>
                </a:lnTo>
                <a:lnTo>
                  <a:pt x="0" y="232409"/>
                </a:lnTo>
                <a:lnTo>
                  <a:pt x="55880" y="232409"/>
                </a:lnTo>
                <a:lnTo>
                  <a:pt x="55880" y="229869"/>
                </a:lnTo>
                <a:close/>
              </a:path>
              <a:path w="55879" h="299720">
                <a:moveTo>
                  <a:pt x="55880" y="227329"/>
                </a:moveTo>
                <a:lnTo>
                  <a:pt x="0" y="227329"/>
                </a:lnTo>
                <a:lnTo>
                  <a:pt x="0" y="228599"/>
                </a:lnTo>
                <a:lnTo>
                  <a:pt x="55880" y="228599"/>
                </a:lnTo>
                <a:lnTo>
                  <a:pt x="55880" y="227329"/>
                </a:lnTo>
                <a:close/>
              </a:path>
              <a:path w="55879" h="299720">
                <a:moveTo>
                  <a:pt x="55880" y="223519"/>
                </a:moveTo>
                <a:lnTo>
                  <a:pt x="0" y="223519"/>
                </a:lnTo>
                <a:lnTo>
                  <a:pt x="0" y="226059"/>
                </a:lnTo>
                <a:lnTo>
                  <a:pt x="55880" y="226059"/>
                </a:lnTo>
                <a:lnTo>
                  <a:pt x="55880" y="223519"/>
                </a:lnTo>
                <a:close/>
              </a:path>
              <a:path w="55879" h="299720">
                <a:moveTo>
                  <a:pt x="55880" y="220979"/>
                </a:moveTo>
                <a:lnTo>
                  <a:pt x="0" y="220979"/>
                </a:lnTo>
                <a:lnTo>
                  <a:pt x="0" y="222249"/>
                </a:lnTo>
                <a:lnTo>
                  <a:pt x="55880" y="222249"/>
                </a:lnTo>
                <a:lnTo>
                  <a:pt x="55880" y="220979"/>
                </a:lnTo>
                <a:close/>
              </a:path>
              <a:path w="55879" h="299720">
                <a:moveTo>
                  <a:pt x="55880" y="217169"/>
                </a:moveTo>
                <a:lnTo>
                  <a:pt x="0" y="217169"/>
                </a:lnTo>
                <a:lnTo>
                  <a:pt x="0" y="219709"/>
                </a:lnTo>
                <a:lnTo>
                  <a:pt x="55880" y="219709"/>
                </a:lnTo>
                <a:lnTo>
                  <a:pt x="55880" y="217169"/>
                </a:lnTo>
                <a:close/>
              </a:path>
              <a:path w="55879" h="299720">
                <a:moveTo>
                  <a:pt x="55880" y="214629"/>
                </a:moveTo>
                <a:lnTo>
                  <a:pt x="0" y="214629"/>
                </a:lnTo>
                <a:lnTo>
                  <a:pt x="0" y="215899"/>
                </a:lnTo>
                <a:lnTo>
                  <a:pt x="55880" y="215899"/>
                </a:lnTo>
                <a:lnTo>
                  <a:pt x="55880" y="214629"/>
                </a:lnTo>
                <a:close/>
              </a:path>
              <a:path w="55879" h="299720">
                <a:moveTo>
                  <a:pt x="55880" y="210819"/>
                </a:moveTo>
                <a:lnTo>
                  <a:pt x="0" y="210819"/>
                </a:lnTo>
                <a:lnTo>
                  <a:pt x="0" y="213359"/>
                </a:lnTo>
                <a:lnTo>
                  <a:pt x="55880" y="213359"/>
                </a:lnTo>
                <a:lnTo>
                  <a:pt x="55880" y="210819"/>
                </a:lnTo>
                <a:close/>
              </a:path>
              <a:path w="55879" h="299720">
                <a:moveTo>
                  <a:pt x="55880" y="208279"/>
                </a:moveTo>
                <a:lnTo>
                  <a:pt x="0" y="208279"/>
                </a:lnTo>
                <a:lnTo>
                  <a:pt x="0" y="209549"/>
                </a:lnTo>
                <a:lnTo>
                  <a:pt x="55880" y="209549"/>
                </a:lnTo>
                <a:lnTo>
                  <a:pt x="55880" y="208279"/>
                </a:lnTo>
                <a:close/>
              </a:path>
              <a:path w="55879" h="299720">
                <a:moveTo>
                  <a:pt x="55880" y="204469"/>
                </a:moveTo>
                <a:lnTo>
                  <a:pt x="0" y="204469"/>
                </a:lnTo>
                <a:lnTo>
                  <a:pt x="0" y="207009"/>
                </a:lnTo>
                <a:lnTo>
                  <a:pt x="55880" y="207009"/>
                </a:lnTo>
                <a:lnTo>
                  <a:pt x="55880" y="204469"/>
                </a:lnTo>
                <a:close/>
              </a:path>
              <a:path w="55879" h="299720">
                <a:moveTo>
                  <a:pt x="55880" y="201929"/>
                </a:moveTo>
                <a:lnTo>
                  <a:pt x="0" y="201929"/>
                </a:lnTo>
                <a:lnTo>
                  <a:pt x="0" y="203199"/>
                </a:lnTo>
                <a:lnTo>
                  <a:pt x="55880" y="203199"/>
                </a:lnTo>
                <a:lnTo>
                  <a:pt x="55880" y="201929"/>
                </a:lnTo>
                <a:close/>
              </a:path>
              <a:path w="55879" h="299720">
                <a:moveTo>
                  <a:pt x="55880" y="198119"/>
                </a:moveTo>
                <a:lnTo>
                  <a:pt x="0" y="198119"/>
                </a:lnTo>
                <a:lnTo>
                  <a:pt x="0" y="200659"/>
                </a:lnTo>
                <a:lnTo>
                  <a:pt x="55880" y="200659"/>
                </a:lnTo>
                <a:lnTo>
                  <a:pt x="55880" y="198119"/>
                </a:lnTo>
                <a:close/>
              </a:path>
              <a:path w="55879" h="299720">
                <a:moveTo>
                  <a:pt x="55880" y="195579"/>
                </a:moveTo>
                <a:lnTo>
                  <a:pt x="0" y="195579"/>
                </a:lnTo>
                <a:lnTo>
                  <a:pt x="0" y="196849"/>
                </a:lnTo>
                <a:lnTo>
                  <a:pt x="55880" y="196849"/>
                </a:lnTo>
                <a:lnTo>
                  <a:pt x="55880" y="195579"/>
                </a:lnTo>
                <a:close/>
              </a:path>
              <a:path w="55879" h="299720">
                <a:moveTo>
                  <a:pt x="55880" y="191769"/>
                </a:moveTo>
                <a:lnTo>
                  <a:pt x="0" y="191769"/>
                </a:lnTo>
                <a:lnTo>
                  <a:pt x="0" y="194309"/>
                </a:lnTo>
                <a:lnTo>
                  <a:pt x="55880" y="194309"/>
                </a:lnTo>
                <a:lnTo>
                  <a:pt x="55880" y="191769"/>
                </a:lnTo>
                <a:close/>
              </a:path>
              <a:path w="55879" h="299720">
                <a:moveTo>
                  <a:pt x="55880" y="189229"/>
                </a:moveTo>
                <a:lnTo>
                  <a:pt x="0" y="189229"/>
                </a:lnTo>
                <a:lnTo>
                  <a:pt x="0" y="190499"/>
                </a:lnTo>
                <a:lnTo>
                  <a:pt x="55880" y="190499"/>
                </a:lnTo>
                <a:lnTo>
                  <a:pt x="55880" y="189229"/>
                </a:lnTo>
                <a:close/>
              </a:path>
              <a:path w="55879" h="299720">
                <a:moveTo>
                  <a:pt x="55880" y="185419"/>
                </a:moveTo>
                <a:lnTo>
                  <a:pt x="0" y="185419"/>
                </a:lnTo>
                <a:lnTo>
                  <a:pt x="0" y="187959"/>
                </a:lnTo>
                <a:lnTo>
                  <a:pt x="55880" y="187959"/>
                </a:lnTo>
                <a:lnTo>
                  <a:pt x="55880" y="185419"/>
                </a:lnTo>
                <a:close/>
              </a:path>
              <a:path w="55879" h="299720">
                <a:moveTo>
                  <a:pt x="55880" y="182879"/>
                </a:moveTo>
                <a:lnTo>
                  <a:pt x="0" y="182879"/>
                </a:lnTo>
                <a:lnTo>
                  <a:pt x="0" y="184149"/>
                </a:lnTo>
                <a:lnTo>
                  <a:pt x="55880" y="184149"/>
                </a:lnTo>
                <a:lnTo>
                  <a:pt x="55880" y="182879"/>
                </a:lnTo>
                <a:close/>
              </a:path>
              <a:path w="55879" h="299720">
                <a:moveTo>
                  <a:pt x="55880" y="179069"/>
                </a:moveTo>
                <a:lnTo>
                  <a:pt x="0" y="179069"/>
                </a:lnTo>
                <a:lnTo>
                  <a:pt x="0" y="181609"/>
                </a:lnTo>
                <a:lnTo>
                  <a:pt x="55880" y="181609"/>
                </a:lnTo>
                <a:lnTo>
                  <a:pt x="55880" y="179069"/>
                </a:lnTo>
                <a:close/>
              </a:path>
              <a:path w="55879" h="299720">
                <a:moveTo>
                  <a:pt x="55880" y="176529"/>
                </a:moveTo>
                <a:lnTo>
                  <a:pt x="0" y="176529"/>
                </a:lnTo>
                <a:lnTo>
                  <a:pt x="0" y="177799"/>
                </a:lnTo>
                <a:lnTo>
                  <a:pt x="55880" y="177799"/>
                </a:lnTo>
                <a:lnTo>
                  <a:pt x="55880" y="176529"/>
                </a:lnTo>
                <a:close/>
              </a:path>
              <a:path w="55879" h="299720">
                <a:moveTo>
                  <a:pt x="55880" y="172719"/>
                </a:moveTo>
                <a:lnTo>
                  <a:pt x="0" y="172719"/>
                </a:lnTo>
                <a:lnTo>
                  <a:pt x="0" y="175259"/>
                </a:lnTo>
                <a:lnTo>
                  <a:pt x="55880" y="175259"/>
                </a:lnTo>
                <a:lnTo>
                  <a:pt x="55880" y="172719"/>
                </a:lnTo>
                <a:close/>
              </a:path>
              <a:path w="55879" h="299720">
                <a:moveTo>
                  <a:pt x="55880" y="170179"/>
                </a:moveTo>
                <a:lnTo>
                  <a:pt x="0" y="170179"/>
                </a:lnTo>
                <a:lnTo>
                  <a:pt x="0" y="171449"/>
                </a:lnTo>
                <a:lnTo>
                  <a:pt x="55880" y="171449"/>
                </a:lnTo>
                <a:lnTo>
                  <a:pt x="55880" y="170179"/>
                </a:lnTo>
                <a:close/>
              </a:path>
              <a:path w="55879" h="299720">
                <a:moveTo>
                  <a:pt x="55880" y="166369"/>
                </a:moveTo>
                <a:lnTo>
                  <a:pt x="0" y="166369"/>
                </a:lnTo>
                <a:lnTo>
                  <a:pt x="0" y="168909"/>
                </a:lnTo>
                <a:lnTo>
                  <a:pt x="55880" y="168909"/>
                </a:lnTo>
                <a:lnTo>
                  <a:pt x="55880" y="166369"/>
                </a:lnTo>
                <a:close/>
              </a:path>
              <a:path w="55879" h="299720">
                <a:moveTo>
                  <a:pt x="55880" y="163829"/>
                </a:moveTo>
                <a:lnTo>
                  <a:pt x="0" y="163829"/>
                </a:lnTo>
                <a:lnTo>
                  <a:pt x="0" y="165099"/>
                </a:lnTo>
                <a:lnTo>
                  <a:pt x="55880" y="165099"/>
                </a:lnTo>
                <a:lnTo>
                  <a:pt x="55880" y="163829"/>
                </a:lnTo>
                <a:close/>
              </a:path>
              <a:path w="55879" h="299720">
                <a:moveTo>
                  <a:pt x="55880" y="160019"/>
                </a:moveTo>
                <a:lnTo>
                  <a:pt x="0" y="160019"/>
                </a:lnTo>
                <a:lnTo>
                  <a:pt x="0" y="162559"/>
                </a:lnTo>
                <a:lnTo>
                  <a:pt x="55880" y="162559"/>
                </a:lnTo>
                <a:lnTo>
                  <a:pt x="55880" y="160019"/>
                </a:lnTo>
                <a:close/>
              </a:path>
              <a:path w="55879" h="299720">
                <a:moveTo>
                  <a:pt x="55880" y="157479"/>
                </a:moveTo>
                <a:lnTo>
                  <a:pt x="0" y="157479"/>
                </a:lnTo>
                <a:lnTo>
                  <a:pt x="0" y="158749"/>
                </a:lnTo>
                <a:lnTo>
                  <a:pt x="55880" y="158749"/>
                </a:lnTo>
                <a:lnTo>
                  <a:pt x="55880" y="157479"/>
                </a:lnTo>
                <a:close/>
              </a:path>
              <a:path w="55879" h="299720">
                <a:moveTo>
                  <a:pt x="55880" y="153669"/>
                </a:moveTo>
                <a:lnTo>
                  <a:pt x="0" y="153669"/>
                </a:lnTo>
                <a:lnTo>
                  <a:pt x="0" y="156209"/>
                </a:lnTo>
                <a:lnTo>
                  <a:pt x="55880" y="156209"/>
                </a:lnTo>
                <a:lnTo>
                  <a:pt x="55880" y="153669"/>
                </a:lnTo>
                <a:close/>
              </a:path>
              <a:path w="55879" h="299720">
                <a:moveTo>
                  <a:pt x="55880" y="151129"/>
                </a:moveTo>
                <a:lnTo>
                  <a:pt x="0" y="151129"/>
                </a:lnTo>
                <a:lnTo>
                  <a:pt x="0" y="152399"/>
                </a:lnTo>
                <a:lnTo>
                  <a:pt x="55880" y="152399"/>
                </a:lnTo>
                <a:lnTo>
                  <a:pt x="55880" y="151129"/>
                </a:lnTo>
                <a:close/>
              </a:path>
              <a:path w="55879" h="299720">
                <a:moveTo>
                  <a:pt x="55880" y="147319"/>
                </a:moveTo>
                <a:lnTo>
                  <a:pt x="0" y="147319"/>
                </a:lnTo>
                <a:lnTo>
                  <a:pt x="0" y="149859"/>
                </a:lnTo>
                <a:lnTo>
                  <a:pt x="55880" y="149859"/>
                </a:lnTo>
                <a:lnTo>
                  <a:pt x="55880" y="147319"/>
                </a:lnTo>
                <a:close/>
              </a:path>
              <a:path w="55879" h="299720">
                <a:moveTo>
                  <a:pt x="55880" y="144779"/>
                </a:moveTo>
                <a:lnTo>
                  <a:pt x="0" y="144779"/>
                </a:lnTo>
                <a:lnTo>
                  <a:pt x="0" y="146049"/>
                </a:lnTo>
                <a:lnTo>
                  <a:pt x="55880" y="146049"/>
                </a:lnTo>
                <a:lnTo>
                  <a:pt x="55880" y="144779"/>
                </a:lnTo>
                <a:close/>
              </a:path>
              <a:path w="55879" h="299720">
                <a:moveTo>
                  <a:pt x="55880" y="140969"/>
                </a:moveTo>
                <a:lnTo>
                  <a:pt x="0" y="140969"/>
                </a:lnTo>
                <a:lnTo>
                  <a:pt x="0" y="143509"/>
                </a:lnTo>
                <a:lnTo>
                  <a:pt x="55880" y="143509"/>
                </a:lnTo>
                <a:lnTo>
                  <a:pt x="55880" y="140969"/>
                </a:lnTo>
                <a:close/>
              </a:path>
              <a:path w="55879" h="299720">
                <a:moveTo>
                  <a:pt x="55880" y="138429"/>
                </a:moveTo>
                <a:lnTo>
                  <a:pt x="0" y="138429"/>
                </a:lnTo>
                <a:lnTo>
                  <a:pt x="0" y="139699"/>
                </a:lnTo>
                <a:lnTo>
                  <a:pt x="55880" y="139699"/>
                </a:lnTo>
                <a:lnTo>
                  <a:pt x="55880" y="138429"/>
                </a:lnTo>
                <a:close/>
              </a:path>
              <a:path w="55879" h="299720">
                <a:moveTo>
                  <a:pt x="55880" y="134619"/>
                </a:moveTo>
                <a:lnTo>
                  <a:pt x="0" y="134619"/>
                </a:lnTo>
                <a:lnTo>
                  <a:pt x="0" y="137159"/>
                </a:lnTo>
                <a:lnTo>
                  <a:pt x="55880" y="137159"/>
                </a:lnTo>
                <a:lnTo>
                  <a:pt x="55880" y="134619"/>
                </a:lnTo>
                <a:close/>
              </a:path>
              <a:path w="55879" h="299720">
                <a:moveTo>
                  <a:pt x="55880" y="132079"/>
                </a:moveTo>
                <a:lnTo>
                  <a:pt x="0" y="132079"/>
                </a:lnTo>
                <a:lnTo>
                  <a:pt x="0" y="133349"/>
                </a:lnTo>
                <a:lnTo>
                  <a:pt x="55880" y="133349"/>
                </a:lnTo>
                <a:lnTo>
                  <a:pt x="55880" y="132079"/>
                </a:lnTo>
                <a:close/>
              </a:path>
              <a:path w="55879" h="299720">
                <a:moveTo>
                  <a:pt x="55880" y="128269"/>
                </a:moveTo>
                <a:lnTo>
                  <a:pt x="0" y="128269"/>
                </a:lnTo>
                <a:lnTo>
                  <a:pt x="0" y="130809"/>
                </a:lnTo>
                <a:lnTo>
                  <a:pt x="55880" y="130809"/>
                </a:lnTo>
                <a:lnTo>
                  <a:pt x="55880" y="128269"/>
                </a:lnTo>
                <a:close/>
              </a:path>
              <a:path w="55879" h="299720">
                <a:moveTo>
                  <a:pt x="55880" y="125729"/>
                </a:moveTo>
                <a:lnTo>
                  <a:pt x="0" y="125729"/>
                </a:lnTo>
                <a:lnTo>
                  <a:pt x="0" y="126999"/>
                </a:lnTo>
                <a:lnTo>
                  <a:pt x="55880" y="126999"/>
                </a:lnTo>
                <a:lnTo>
                  <a:pt x="55880" y="125729"/>
                </a:lnTo>
                <a:close/>
              </a:path>
              <a:path w="55879" h="299720">
                <a:moveTo>
                  <a:pt x="55880" y="121919"/>
                </a:moveTo>
                <a:lnTo>
                  <a:pt x="0" y="121919"/>
                </a:lnTo>
                <a:lnTo>
                  <a:pt x="0" y="124459"/>
                </a:lnTo>
                <a:lnTo>
                  <a:pt x="55880" y="124459"/>
                </a:lnTo>
                <a:lnTo>
                  <a:pt x="55880" y="121919"/>
                </a:lnTo>
                <a:close/>
              </a:path>
              <a:path w="55879" h="299720">
                <a:moveTo>
                  <a:pt x="55880" y="119379"/>
                </a:moveTo>
                <a:lnTo>
                  <a:pt x="0" y="119379"/>
                </a:lnTo>
                <a:lnTo>
                  <a:pt x="0" y="120649"/>
                </a:lnTo>
                <a:lnTo>
                  <a:pt x="55880" y="120649"/>
                </a:lnTo>
                <a:lnTo>
                  <a:pt x="55880" y="119379"/>
                </a:lnTo>
                <a:close/>
              </a:path>
              <a:path w="55879" h="299720">
                <a:moveTo>
                  <a:pt x="55880" y="113029"/>
                </a:moveTo>
                <a:lnTo>
                  <a:pt x="0" y="113029"/>
                </a:lnTo>
                <a:lnTo>
                  <a:pt x="0" y="118109"/>
                </a:lnTo>
                <a:lnTo>
                  <a:pt x="55880" y="118109"/>
                </a:lnTo>
                <a:lnTo>
                  <a:pt x="55880" y="113029"/>
                </a:lnTo>
                <a:close/>
              </a:path>
              <a:path w="55879" h="299720">
                <a:moveTo>
                  <a:pt x="55880" y="106679"/>
                </a:moveTo>
                <a:lnTo>
                  <a:pt x="0" y="106679"/>
                </a:lnTo>
                <a:lnTo>
                  <a:pt x="0" y="111759"/>
                </a:lnTo>
                <a:lnTo>
                  <a:pt x="55880" y="111759"/>
                </a:lnTo>
                <a:lnTo>
                  <a:pt x="55880" y="106679"/>
                </a:lnTo>
                <a:close/>
              </a:path>
              <a:path w="55879" h="299720">
                <a:moveTo>
                  <a:pt x="55880" y="100329"/>
                </a:moveTo>
                <a:lnTo>
                  <a:pt x="0" y="100329"/>
                </a:lnTo>
                <a:lnTo>
                  <a:pt x="0" y="105409"/>
                </a:lnTo>
                <a:lnTo>
                  <a:pt x="55880" y="105409"/>
                </a:lnTo>
                <a:lnTo>
                  <a:pt x="55880" y="100329"/>
                </a:lnTo>
                <a:close/>
              </a:path>
              <a:path w="55879" h="299720">
                <a:moveTo>
                  <a:pt x="55880" y="93979"/>
                </a:moveTo>
                <a:lnTo>
                  <a:pt x="0" y="93979"/>
                </a:lnTo>
                <a:lnTo>
                  <a:pt x="0" y="99059"/>
                </a:lnTo>
                <a:lnTo>
                  <a:pt x="55880" y="99059"/>
                </a:lnTo>
                <a:lnTo>
                  <a:pt x="55880" y="93979"/>
                </a:lnTo>
                <a:close/>
              </a:path>
              <a:path w="55879" h="299720">
                <a:moveTo>
                  <a:pt x="55880" y="87629"/>
                </a:moveTo>
                <a:lnTo>
                  <a:pt x="0" y="87629"/>
                </a:lnTo>
                <a:lnTo>
                  <a:pt x="0" y="92709"/>
                </a:lnTo>
                <a:lnTo>
                  <a:pt x="55880" y="92709"/>
                </a:lnTo>
                <a:lnTo>
                  <a:pt x="55880" y="87629"/>
                </a:lnTo>
                <a:close/>
              </a:path>
              <a:path w="55879" h="299720">
                <a:moveTo>
                  <a:pt x="55880" y="81279"/>
                </a:moveTo>
                <a:lnTo>
                  <a:pt x="0" y="81279"/>
                </a:lnTo>
                <a:lnTo>
                  <a:pt x="0" y="86359"/>
                </a:lnTo>
                <a:lnTo>
                  <a:pt x="55880" y="86359"/>
                </a:lnTo>
                <a:lnTo>
                  <a:pt x="55880" y="81279"/>
                </a:lnTo>
                <a:close/>
              </a:path>
              <a:path w="55879" h="299720">
                <a:moveTo>
                  <a:pt x="55880" y="74929"/>
                </a:moveTo>
                <a:lnTo>
                  <a:pt x="0" y="74929"/>
                </a:lnTo>
                <a:lnTo>
                  <a:pt x="0" y="80009"/>
                </a:lnTo>
                <a:lnTo>
                  <a:pt x="55880" y="80009"/>
                </a:lnTo>
                <a:lnTo>
                  <a:pt x="55880" y="74929"/>
                </a:lnTo>
                <a:close/>
              </a:path>
              <a:path w="55879" h="299720">
                <a:moveTo>
                  <a:pt x="55880" y="69849"/>
                </a:moveTo>
                <a:lnTo>
                  <a:pt x="0" y="69849"/>
                </a:lnTo>
                <a:lnTo>
                  <a:pt x="0" y="73659"/>
                </a:lnTo>
                <a:lnTo>
                  <a:pt x="55880" y="73659"/>
                </a:lnTo>
                <a:lnTo>
                  <a:pt x="55880" y="69849"/>
                </a:lnTo>
                <a:close/>
              </a:path>
              <a:path w="55879" h="299720">
                <a:moveTo>
                  <a:pt x="55880" y="63499"/>
                </a:moveTo>
                <a:lnTo>
                  <a:pt x="0" y="63499"/>
                </a:lnTo>
                <a:lnTo>
                  <a:pt x="0" y="68579"/>
                </a:lnTo>
                <a:lnTo>
                  <a:pt x="55880" y="68579"/>
                </a:lnTo>
                <a:lnTo>
                  <a:pt x="55880" y="63499"/>
                </a:lnTo>
                <a:close/>
              </a:path>
              <a:path w="55879" h="299720">
                <a:moveTo>
                  <a:pt x="55880" y="57149"/>
                </a:moveTo>
                <a:lnTo>
                  <a:pt x="0" y="57149"/>
                </a:lnTo>
                <a:lnTo>
                  <a:pt x="0" y="62229"/>
                </a:lnTo>
                <a:lnTo>
                  <a:pt x="55880" y="62229"/>
                </a:lnTo>
                <a:lnTo>
                  <a:pt x="55880" y="57149"/>
                </a:lnTo>
                <a:close/>
              </a:path>
              <a:path w="55879" h="299720">
                <a:moveTo>
                  <a:pt x="55880" y="50799"/>
                </a:moveTo>
                <a:lnTo>
                  <a:pt x="0" y="50799"/>
                </a:lnTo>
                <a:lnTo>
                  <a:pt x="0" y="55879"/>
                </a:lnTo>
                <a:lnTo>
                  <a:pt x="55880" y="55879"/>
                </a:lnTo>
                <a:lnTo>
                  <a:pt x="55880" y="50799"/>
                </a:lnTo>
                <a:close/>
              </a:path>
              <a:path w="55879" h="299720">
                <a:moveTo>
                  <a:pt x="55880" y="44449"/>
                </a:moveTo>
                <a:lnTo>
                  <a:pt x="0" y="44449"/>
                </a:lnTo>
                <a:lnTo>
                  <a:pt x="0" y="49529"/>
                </a:lnTo>
                <a:lnTo>
                  <a:pt x="55880" y="49529"/>
                </a:lnTo>
                <a:lnTo>
                  <a:pt x="55880" y="44449"/>
                </a:lnTo>
                <a:close/>
              </a:path>
              <a:path w="55879" h="299720">
                <a:moveTo>
                  <a:pt x="55880" y="38099"/>
                </a:moveTo>
                <a:lnTo>
                  <a:pt x="0" y="38099"/>
                </a:lnTo>
                <a:lnTo>
                  <a:pt x="0" y="43179"/>
                </a:lnTo>
                <a:lnTo>
                  <a:pt x="55880" y="43179"/>
                </a:lnTo>
                <a:lnTo>
                  <a:pt x="55880" y="38099"/>
                </a:lnTo>
                <a:close/>
              </a:path>
              <a:path w="55879" h="299720">
                <a:moveTo>
                  <a:pt x="55880" y="31749"/>
                </a:moveTo>
                <a:lnTo>
                  <a:pt x="0" y="31749"/>
                </a:lnTo>
                <a:lnTo>
                  <a:pt x="0" y="36829"/>
                </a:lnTo>
                <a:lnTo>
                  <a:pt x="55880" y="36829"/>
                </a:lnTo>
                <a:lnTo>
                  <a:pt x="55880" y="31749"/>
                </a:lnTo>
                <a:close/>
              </a:path>
              <a:path w="55879" h="299720">
                <a:moveTo>
                  <a:pt x="55880" y="25399"/>
                </a:moveTo>
                <a:lnTo>
                  <a:pt x="0" y="25399"/>
                </a:lnTo>
                <a:lnTo>
                  <a:pt x="0" y="30479"/>
                </a:lnTo>
                <a:lnTo>
                  <a:pt x="55880" y="30479"/>
                </a:lnTo>
                <a:lnTo>
                  <a:pt x="55880" y="25399"/>
                </a:lnTo>
                <a:close/>
              </a:path>
              <a:path w="55879" h="299720">
                <a:moveTo>
                  <a:pt x="55880" y="19049"/>
                </a:moveTo>
                <a:lnTo>
                  <a:pt x="0" y="19049"/>
                </a:lnTo>
                <a:lnTo>
                  <a:pt x="0" y="24129"/>
                </a:lnTo>
                <a:lnTo>
                  <a:pt x="55880" y="24129"/>
                </a:lnTo>
                <a:lnTo>
                  <a:pt x="55880" y="19049"/>
                </a:lnTo>
                <a:close/>
              </a:path>
              <a:path w="55879" h="299720">
                <a:moveTo>
                  <a:pt x="55880" y="12699"/>
                </a:moveTo>
                <a:lnTo>
                  <a:pt x="0" y="12699"/>
                </a:lnTo>
                <a:lnTo>
                  <a:pt x="0" y="17779"/>
                </a:lnTo>
                <a:lnTo>
                  <a:pt x="55880" y="17779"/>
                </a:lnTo>
                <a:lnTo>
                  <a:pt x="55880" y="12699"/>
                </a:lnTo>
                <a:close/>
              </a:path>
              <a:path w="55879" h="299720">
                <a:moveTo>
                  <a:pt x="55880" y="6349"/>
                </a:moveTo>
                <a:lnTo>
                  <a:pt x="0" y="6349"/>
                </a:lnTo>
                <a:lnTo>
                  <a:pt x="0" y="11429"/>
                </a:lnTo>
                <a:lnTo>
                  <a:pt x="55880" y="11429"/>
                </a:lnTo>
                <a:lnTo>
                  <a:pt x="55880" y="6349"/>
                </a:lnTo>
                <a:close/>
              </a:path>
              <a:path w="55879" h="299720">
                <a:moveTo>
                  <a:pt x="55880" y="0"/>
                </a:moveTo>
                <a:lnTo>
                  <a:pt x="0" y="0"/>
                </a:lnTo>
                <a:lnTo>
                  <a:pt x="0" y="5079"/>
                </a:lnTo>
                <a:lnTo>
                  <a:pt x="55880" y="5079"/>
                </a:lnTo>
                <a:lnTo>
                  <a:pt x="55880" y="0"/>
                </a:lnTo>
                <a:close/>
              </a:path>
              <a:path w="55879" h="299720">
                <a:moveTo>
                  <a:pt x="55880" y="295909"/>
                </a:moveTo>
                <a:lnTo>
                  <a:pt x="0" y="295909"/>
                </a:lnTo>
                <a:lnTo>
                  <a:pt x="0" y="299719"/>
                </a:lnTo>
                <a:lnTo>
                  <a:pt x="20320" y="299719"/>
                </a:lnTo>
                <a:lnTo>
                  <a:pt x="20320" y="298449"/>
                </a:lnTo>
                <a:lnTo>
                  <a:pt x="41910" y="298449"/>
                </a:lnTo>
                <a:lnTo>
                  <a:pt x="41910" y="297179"/>
                </a:lnTo>
                <a:lnTo>
                  <a:pt x="55880" y="297179"/>
                </a:lnTo>
                <a:lnTo>
                  <a:pt x="55880" y="295909"/>
                </a:lnTo>
                <a:close/>
              </a:path>
            </a:pathLst>
          </a:custGeom>
          <a:solidFill>
            <a:srgbClr val="25742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9" name="object 179"/>
          <p:cNvSpPr/>
          <p:nvPr/>
        </p:nvSpPr>
        <p:spPr>
          <a:xfrm>
            <a:off x="5952172" y="5641657"/>
            <a:ext cx="40958" cy="227648"/>
          </a:xfrm>
          <a:custGeom>
            <a:avLst/>
            <a:gdLst/>
            <a:ahLst/>
            <a:cxnLst/>
            <a:rect l="l" t="t" r="r" b="b"/>
            <a:pathLst>
              <a:path w="54610" h="303529">
                <a:moveTo>
                  <a:pt x="54610" y="274319"/>
                </a:moveTo>
                <a:lnTo>
                  <a:pt x="0" y="274319"/>
                </a:lnTo>
                <a:lnTo>
                  <a:pt x="0" y="295909"/>
                </a:lnTo>
                <a:lnTo>
                  <a:pt x="54610" y="295909"/>
                </a:lnTo>
                <a:lnTo>
                  <a:pt x="54610" y="274319"/>
                </a:lnTo>
                <a:close/>
              </a:path>
              <a:path w="54610" h="303529">
                <a:moveTo>
                  <a:pt x="54610" y="271779"/>
                </a:moveTo>
                <a:lnTo>
                  <a:pt x="0" y="271779"/>
                </a:lnTo>
                <a:lnTo>
                  <a:pt x="0" y="273049"/>
                </a:lnTo>
                <a:lnTo>
                  <a:pt x="54610" y="273049"/>
                </a:lnTo>
                <a:lnTo>
                  <a:pt x="54610" y="271779"/>
                </a:lnTo>
                <a:close/>
              </a:path>
              <a:path w="54610" h="303529">
                <a:moveTo>
                  <a:pt x="54610" y="267969"/>
                </a:moveTo>
                <a:lnTo>
                  <a:pt x="0" y="267969"/>
                </a:lnTo>
                <a:lnTo>
                  <a:pt x="0" y="270509"/>
                </a:lnTo>
                <a:lnTo>
                  <a:pt x="54610" y="270509"/>
                </a:lnTo>
                <a:lnTo>
                  <a:pt x="54610" y="267969"/>
                </a:lnTo>
                <a:close/>
              </a:path>
              <a:path w="54610" h="303529">
                <a:moveTo>
                  <a:pt x="54610" y="265429"/>
                </a:moveTo>
                <a:lnTo>
                  <a:pt x="0" y="265429"/>
                </a:lnTo>
                <a:lnTo>
                  <a:pt x="0" y="266699"/>
                </a:lnTo>
                <a:lnTo>
                  <a:pt x="54610" y="266699"/>
                </a:lnTo>
                <a:lnTo>
                  <a:pt x="54610" y="265429"/>
                </a:lnTo>
                <a:close/>
              </a:path>
              <a:path w="54610" h="303529">
                <a:moveTo>
                  <a:pt x="54610" y="261619"/>
                </a:moveTo>
                <a:lnTo>
                  <a:pt x="0" y="261619"/>
                </a:lnTo>
                <a:lnTo>
                  <a:pt x="0" y="264159"/>
                </a:lnTo>
                <a:lnTo>
                  <a:pt x="54610" y="264159"/>
                </a:lnTo>
                <a:lnTo>
                  <a:pt x="54610" y="261619"/>
                </a:lnTo>
                <a:close/>
              </a:path>
              <a:path w="54610" h="303529">
                <a:moveTo>
                  <a:pt x="54610" y="259079"/>
                </a:moveTo>
                <a:lnTo>
                  <a:pt x="0" y="259079"/>
                </a:lnTo>
                <a:lnTo>
                  <a:pt x="0" y="260349"/>
                </a:lnTo>
                <a:lnTo>
                  <a:pt x="54610" y="260349"/>
                </a:lnTo>
                <a:lnTo>
                  <a:pt x="54610" y="259079"/>
                </a:lnTo>
                <a:close/>
              </a:path>
              <a:path w="54610" h="303529">
                <a:moveTo>
                  <a:pt x="54610" y="255269"/>
                </a:moveTo>
                <a:lnTo>
                  <a:pt x="0" y="255269"/>
                </a:lnTo>
                <a:lnTo>
                  <a:pt x="0" y="257809"/>
                </a:lnTo>
                <a:lnTo>
                  <a:pt x="54610" y="257809"/>
                </a:lnTo>
                <a:lnTo>
                  <a:pt x="54610" y="255269"/>
                </a:lnTo>
                <a:close/>
              </a:path>
              <a:path w="54610" h="303529">
                <a:moveTo>
                  <a:pt x="54610" y="252729"/>
                </a:moveTo>
                <a:lnTo>
                  <a:pt x="0" y="252729"/>
                </a:lnTo>
                <a:lnTo>
                  <a:pt x="0" y="253999"/>
                </a:lnTo>
                <a:lnTo>
                  <a:pt x="54610" y="253999"/>
                </a:lnTo>
                <a:lnTo>
                  <a:pt x="54610" y="252729"/>
                </a:lnTo>
                <a:close/>
              </a:path>
              <a:path w="54610" h="303529">
                <a:moveTo>
                  <a:pt x="54610" y="248919"/>
                </a:moveTo>
                <a:lnTo>
                  <a:pt x="0" y="248919"/>
                </a:lnTo>
                <a:lnTo>
                  <a:pt x="0" y="251459"/>
                </a:lnTo>
                <a:lnTo>
                  <a:pt x="54610" y="251459"/>
                </a:lnTo>
                <a:lnTo>
                  <a:pt x="54610" y="248919"/>
                </a:lnTo>
                <a:close/>
              </a:path>
              <a:path w="54610" h="303529">
                <a:moveTo>
                  <a:pt x="54610" y="246379"/>
                </a:moveTo>
                <a:lnTo>
                  <a:pt x="0" y="246379"/>
                </a:lnTo>
                <a:lnTo>
                  <a:pt x="0" y="247649"/>
                </a:lnTo>
                <a:lnTo>
                  <a:pt x="54610" y="247649"/>
                </a:lnTo>
                <a:lnTo>
                  <a:pt x="54610" y="246379"/>
                </a:lnTo>
                <a:close/>
              </a:path>
              <a:path w="54610" h="303529">
                <a:moveTo>
                  <a:pt x="54610" y="242569"/>
                </a:moveTo>
                <a:lnTo>
                  <a:pt x="0" y="242569"/>
                </a:lnTo>
                <a:lnTo>
                  <a:pt x="0" y="245109"/>
                </a:lnTo>
                <a:lnTo>
                  <a:pt x="54610" y="245109"/>
                </a:lnTo>
                <a:lnTo>
                  <a:pt x="54610" y="242569"/>
                </a:lnTo>
                <a:close/>
              </a:path>
              <a:path w="54610" h="303529">
                <a:moveTo>
                  <a:pt x="54610" y="240029"/>
                </a:moveTo>
                <a:lnTo>
                  <a:pt x="0" y="240029"/>
                </a:lnTo>
                <a:lnTo>
                  <a:pt x="0" y="241299"/>
                </a:lnTo>
                <a:lnTo>
                  <a:pt x="54610" y="241299"/>
                </a:lnTo>
                <a:lnTo>
                  <a:pt x="54610" y="240029"/>
                </a:lnTo>
                <a:close/>
              </a:path>
              <a:path w="54610" h="303529">
                <a:moveTo>
                  <a:pt x="54610" y="236219"/>
                </a:moveTo>
                <a:lnTo>
                  <a:pt x="0" y="236219"/>
                </a:lnTo>
                <a:lnTo>
                  <a:pt x="0" y="238759"/>
                </a:lnTo>
                <a:lnTo>
                  <a:pt x="54610" y="238759"/>
                </a:lnTo>
                <a:lnTo>
                  <a:pt x="54610" y="236219"/>
                </a:lnTo>
                <a:close/>
              </a:path>
              <a:path w="54610" h="303529">
                <a:moveTo>
                  <a:pt x="54610" y="233679"/>
                </a:moveTo>
                <a:lnTo>
                  <a:pt x="0" y="233679"/>
                </a:lnTo>
                <a:lnTo>
                  <a:pt x="0" y="234949"/>
                </a:lnTo>
                <a:lnTo>
                  <a:pt x="54610" y="234949"/>
                </a:lnTo>
                <a:lnTo>
                  <a:pt x="54610" y="233679"/>
                </a:lnTo>
                <a:close/>
              </a:path>
              <a:path w="54610" h="303529">
                <a:moveTo>
                  <a:pt x="54610" y="229869"/>
                </a:moveTo>
                <a:lnTo>
                  <a:pt x="0" y="229869"/>
                </a:lnTo>
                <a:lnTo>
                  <a:pt x="0" y="232409"/>
                </a:lnTo>
                <a:lnTo>
                  <a:pt x="54610" y="232409"/>
                </a:lnTo>
                <a:lnTo>
                  <a:pt x="54610" y="229869"/>
                </a:lnTo>
                <a:close/>
              </a:path>
              <a:path w="54610" h="303529">
                <a:moveTo>
                  <a:pt x="54610" y="227329"/>
                </a:moveTo>
                <a:lnTo>
                  <a:pt x="0" y="227329"/>
                </a:lnTo>
                <a:lnTo>
                  <a:pt x="0" y="228599"/>
                </a:lnTo>
                <a:lnTo>
                  <a:pt x="54610" y="228599"/>
                </a:lnTo>
                <a:lnTo>
                  <a:pt x="54610" y="227329"/>
                </a:lnTo>
                <a:close/>
              </a:path>
              <a:path w="54610" h="303529">
                <a:moveTo>
                  <a:pt x="54610" y="223519"/>
                </a:moveTo>
                <a:lnTo>
                  <a:pt x="0" y="223519"/>
                </a:lnTo>
                <a:lnTo>
                  <a:pt x="0" y="226059"/>
                </a:lnTo>
                <a:lnTo>
                  <a:pt x="54610" y="226059"/>
                </a:lnTo>
                <a:lnTo>
                  <a:pt x="54610" y="223519"/>
                </a:lnTo>
                <a:close/>
              </a:path>
              <a:path w="54610" h="303529">
                <a:moveTo>
                  <a:pt x="54610" y="220979"/>
                </a:moveTo>
                <a:lnTo>
                  <a:pt x="0" y="220979"/>
                </a:lnTo>
                <a:lnTo>
                  <a:pt x="0" y="222249"/>
                </a:lnTo>
                <a:lnTo>
                  <a:pt x="54610" y="222249"/>
                </a:lnTo>
                <a:lnTo>
                  <a:pt x="54610" y="220979"/>
                </a:lnTo>
                <a:close/>
              </a:path>
              <a:path w="54610" h="303529">
                <a:moveTo>
                  <a:pt x="54610" y="217169"/>
                </a:moveTo>
                <a:lnTo>
                  <a:pt x="0" y="217169"/>
                </a:lnTo>
                <a:lnTo>
                  <a:pt x="0" y="219709"/>
                </a:lnTo>
                <a:lnTo>
                  <a:pt x="54610" y="219709"/>
                </a:lnTo>
                <a:lnTo>
                  <a:pt x="54610" y="217169"/>
                </a:lnTo>
                <a:close/>
              </a:path>
              <a:path w="54610" h="303529">
                <a:moveTo>
                  <a:pt x="54610" y="214629"/>
                </a:moveTo>
                <a:lnTo>
                  <a:pt x="0" y="214629"/>
                </a:lnTo>
                <a:lnTo>
                  <a:pt x="0" y="215899"/>
                </a:lnTo>
                <a:lnTo>
                  <a:pt x="54610" y="215899"/>
                </a:lnTo>
                <a:lnTo>
                  <a:pt x="54610" y="214629"/>
                </a:lnTo>
                <a:close/>
              </a:path>
              <a:path w="54610" h="303529">
                <a:moveTo>
                  <a:pt x="54610" y="210819"/>
                </a:moveTo>
                <a:lnTo>
                  <a:pt x="0" y="210819"/>
                </a:lnTo>
                <a:lnTo>
                  <a:pt x="0" y="213359"/>
                </a:lnTo>
                <a:lnTo>
                  <a:pt x="54610" y="213359"/>
                </a:lnTo>
                <a:lnTo>
                  <a:pt x="54610" y="210819"/>
                </a:lnTo>
                <a:close/>
              </a:path>
              <a:path w="54610" h="303529">
                <a:moveTo>
                  <a:pt x="54610" y="208279"/>
                </a:moveTo>
                <a:lnTo>
                  <a:pt x="0" y="208279"/>
                </a:lnTo>
                <a:lnTo>
                  <a:pt x="0" y="209549"/>
                </a:lnTo>
                <a:lnTo>
                  <a:pt x="54610" y="209549"/>
                </a:lnTo>
                <a:lnTo>
                  <a:pt x="54610" y="208279"/>
                </a:lnTo>
                <a:close/>
              </a:path>
              <a:path w="54610" h="303529">
                <a:moveTo>
                  <a:pt x="54610" y="204469"/>
                </a:moveTo>
                <a:lnTo>
                  <a:pt x="0" y="204469"/>
                </a:lnTo>
                <a:lnTo>
                  <a:pt x="0" y="207009"/>
                </a:lnTo>
                <a:lnTo>
                  <a:pt x="54610" y="207009"/>
                </a:lnTo>
                <a:lnTo>
                  <a:pt x="54610" y="204469"/>
                </a:lnTo>
                <a:close/>
              </a:path>
              <a:path w="54610" h="303529">
                <a:moveTo>
                  <a:pt x="54610" y="201929"/>
                </a:moveTo>
                <a:lnTo>
                  <a:pt x="0" y="201929"/>
                </a:lnTo>
                <a:lnTo>
                  <a:pt x="0" y="203199"/>
                </a:lnTo>
                <a:lnTo>
                  <a:pt x="54610" y="203199"/>
                </a:lnTo>
                <a:lnTo>
                  <a:pt x="54610" y="201929"/>
                </a:lnTo>
                <a:close/>
              </a:path>
              <a:path w="54610" h="303529">
                <a:moveTo>
                  <a:pt x="54610" y="198119"/>
                </a:moveTo>
                <a:lnTo>
                  <a:pt x="0" y="198119"/>
                </a:lnTo>
                <a:lnTo>
                  <a:pt x="0" y="200659"/>
                </a:lnTo>
                <a:lnTo>
                  <a:pt x="54610" y="200659"/>
                </a:lnTo>
                <a:lnTo>
                  <a:pt x="54610" y="198119"/>
                </a:lnTo>
                <a:close/>
              </a:path>
              <a:path w="54610" h="303529">
                <a:moveTo>
                  <a:pt x="54610" y="195579"/>
                </a:moveTo>
                <a:lnTo>
                  <a:pt x="0" y="195579"/>
                </a:lnTo>
                <a:lnTo>
                  <a:pt x="0" y="196849"/>
                </a:lnTo>
                <a:lnTo>
                  <a:pt x="54610" y="196849"/>
                </a:lnTo>
                <a:lnTo>
                  <a:pt x="54610" y="195579"/>
                </a:lnTo>
                <a:close/>
              </a:path>
              <a:path w="54610" h="303529">
                <a:moveTo>
                  <a:pt x="54610" y="191769"/>
                </a:moveTo>
                <a:lnTo>
                  <a:pt x="0" y="191769"/>
                </a:lnTo>
                <a:lnTo>
                  <a:pt x="0" y="194309"/>
                </a:lnTo>
                <a:lnTo>
                  <a:pt x="54610" y="194309"/>
                </a:lnTo>
                <a:lnTo>
                  <a:pt x="54610" y="191769"/>
                </a:lnTo>
                <a:close/>
              </a:path>
              <a:path w="54610" h="303529">
                <a:moveTo>
                  <a:pt x="54610" y="189229"/>
                </a:moveTo>
                <a:lnTo>
                  <a:pt x="0" y="189229"/>
                </a:lnTo>
                <a:lnTo>
                  <a:pt x="0" y="190499"/>
                </a:lnTo>
                <a:lnTo>
                  <a:pt x="54610" y="190499"/>
                </a:lnTo>
                <a:lnTo>
                  <a:pt x="54610" y="189229"/>
                </a:lnTo>
                <a:close/>
              </a:path>
              <a:path w="54610" h="303529">
                <a:moveTo>
                  <a:pt x="54610" y="185419"/>
                </a:moveTo>
                <a:lnTo>
                  <a:pt x="0" y="185419"/>
                </a:lnTo>
                <a:lnTo>
                  <a:pt x="0" y="187959"/>
                </a:lnTo>
                <a:lnTo>
                  <a:pt x="54610" y="187959"/>
                </a:lnTo>
                <a:lnTo>
                  <a:pt x="54610" y="185419"/>
                </a:lnTo>
                <a:close/>
              </a:path>
              <a:path w="54610" h="303529">
                <a:moveTo>
                  <a:pt x="54610" y="182879"/>
                </a:moveTo>
                <a:lnTo>
                  <a:pt x="0" y="182879"/>
                </a:lnTo>
                <a:lnTo>
                  <a:pt x="0" y="184149"/>
                </a:lnTo>
                <a:lnTo>
                  <a:pt x="54610" y="184149"/>
                </a:lnTo>
                <a:lnTo>
                  <a:pt x="54610" y="182879"/>
                </a:lnTo>
                <a:close/>
              </a:path>
              <a:path w="54610" h="303529">
                <a:moveTo>
                  <a:pt x="54610" y="179069"/>
                </a:moveTo>
                <a:lnTo>
                  <a:pt x="0" y="179069"/>
                </a:lnTo>
                <a:lnTo>
                  <a:pt x="0" y="181609"/>
                </a:lnTo>
                <a:lnTo>
                  <a:pt x="54610" y="181609"/>
                </a:lnTo>
                <a:lnTo>
                  <a:pt x="54610" y="179069"/>
                </a:lnTo>
                <a:close/>
              </a:path>
              <a:path w="54610" h="303529">
                <a:moveTo>
                  <a:pt x="54610" y="176529"/>
                </a:moveTo>
                <a:lnTo>
                  <a:pt x="0" y="176529"/>
                </a:lnTo>
                <a:lnTo>
                  <a:pt x="0" y="177799"/>
                </a:lnTo>
                <a:lnTo>
                  <a:pt x="54610" y="177799"/>
                </a:lnTo>
                <a:lnTo>
                  <a:pt x="54610" y="176529"/>
                </a:lnTo>
                <a:close/>
              </a:path>
              <a:path w="54610" h="303529">
                <a:moveTo>
                  <a:pt x="54610" y="172719"/>
                </a:moveTo>
                <a:lnTo>
                  <a:pt x="0" y="172719"/>
                </a:lnTo>
                <a:lnTo>
                  <a:pt x="0" y="175259"/>
                </a:lnTo>
                <a:lnTo>
                  <a:pt x="54610" y="175259"/>
                </a:lnTo>
                <a:lnTo>
                  <a:pt x="54610" y="172719"/>
                </a:lnTo>
                <a:close/>
              </a:path>
              <a:path w="54610" h="303529">
                <a:moveTo>
                  <a:pt x="54610" y="170179"/>
                </a:moveTo>
                <a:lnTo>
                  <a:pt x="0" y="170179"/>
                </a:lnTo>
                <a:lnTo>
                  <a:pt x="0" y="171449"/>
                </a:lnTo>
                <a:lnTo>
                  <a:pt x="54610" y="171449"/>
                </a:lnTo>
                <a:lnTo>
                  <a:pt x="54610" y="170179"/>
                </a:lnTo>
                <a:close/>
              </a:path>
              <a:path w="54610" h="303529">
                <a:moveTo>
                  <a:pt x="54610" y="166369"/>
                </a:moveTo>
                <a:lnTo>
                  <a:pt x="0" y="166369"/>
                </a:lnTo>
                <a:lnTo>
                  <a:pt x="0" y="168909"/>
                </a:lnTo>
                <a:lnTo>
                  <a:pt x="54610" y="168909"/>
                </a:lnTo>
                <a:lnTo>
                  <a:pt x="54610" y="166369"/>
                </a:lnTo>
                <a:close/>
              </a:path>
              <a:path w="54610" h="303529">
                <a:moveTo>
                  <a:pt x="54610" y="163829"/>
                </a:moveTo>
                <a:lnTo>
                  <a:pt x="0" y="163829"/>
                </a:lnTo>
                <a:lnTo>
                  <a:pt x="0" y="165099"/>
                </a:lnTo>
                <a:lnTo>
                  <a:pt x="54610" y="165099"/>
                </a:lnTo>
                <a:lnTo>
                  <a:pt x="54610" y="163829"/>
                </a:lnTo>
                <a:close/>
              </a:path>
              <a:path w="54610" h="303529">
                <a:moveTo>
                  <a:pt x="54610" y="160019"/>
                </a:moveTo>
                <a:lnTo>
                  <a:pt x="0" y="160019"/>
                </a:lnTo>
                <a:lnTo>
                  <a:pt x="0" y="162559"/>
                </a:lnTo>
                <a:lnTo>
                  <a:pt x="54610" y="162559"/>
                </a:lnTo>
                <a:lnTo>
                  <a:pt x="54610" y="160019"/>
                </a:lnTo>
                <a:close/>
              </a:path>
              <a:path w="54610" h="303529">
                <a:moveTo>
                  <a:pt x="54610" y="157479"/>
                </a:moveTo>
                <a:lnTo>
                  <a:pt x="0" y="157479"/>
                </a:lnTo>
                <a:lnTo>
                  <a:pt x="0" y="158749"/>
                </a:lnTo>
                <a:lnTo>
                  <a:pt x="54610" y="158749"/>
                </a:lnTo>
                <a:lnTo>
                  <a:pt x="54610" y="157479"/>
                </a:lnTo>
                <a:close/>
              </a:path>
              <a:path w="54610" h="303529">
                <a:moveTo>
                  <a:pt x="54610" y="153669"/>
                </a:moveTo>
                <a:lnTo>
                  <a:pt x="0" y="153669"/>
                </a:lnTo>
                <a:lnTo>
                  <a:pt x="0" y="156209"/>
                </a:lnTo>
                <a:lnTo>
                  <a:pt x="54610" y="156209"/>
                </a:lnTo>
                <a:lnTo>
                  <a:pt x="54610" y="153669"/>
                </a:lnTo>
                <a:close/>
              </a:path>
              <a:path w="54610" h="303529">
                <a:moveTo>
                  <a:pt x="54610" y="151129"/>
                </a:moveTo>
                <a:lnTo>
                  <a:pt x="0" y="151129"/>
                </a:lnTo>
                <a:lnTo>
                  <a:pt x="0" y="152399"/>
                </a:lnTo>
                <a:lnTo>
                  <a:pt x="54610" y="152399"/>
                </a:lnTo>
                <a:lnTo>
                  <a:pt x="54610" y="151129"/>
                </a:lnTo>
                <a:close/>
              </a:path>
              <a:path w="54610" h="303529">
                <a:moveTo>
                  <a:pt x="54610" y="147319"/>
                </a:moveTo>
                <a:lnTo>
                  <a:pt x="0" y="147319"/>
                </a:lnTo>
                <a:lnTo>
                  <a:pt x="0" y="149859"/>
                </a:lnTo>
                <a:lnTo>
                  <a:pt x="54610" y="149859"/>
                </a:lnTo>
                <a:lnTo>
                  <a:pt x="54610" y="147319"/>
                </a:lnTo>
                <a:close/>
              </a:path>
              <a:path w="54610" h="303529">
                <a:moveTo>
                  <a:pt x="54610" y="144779"/>
                </a:moveTo>
                <a:lnTo>
                  <a:pt x="0" y="144779"/>
                </a:lnTo>
                <a:lnTo>
                  <a:pt x="0" y="146049"/>
                </a:lnTo>
                <a:lnTo>
                  <a:pt x="54610" y="146049"/>
                </a:lnTo>
                <a:lnTo>
                  <a:pt x="54610" y="144779"/>
                </a:lnTo>
                <a:close/>
              </a:path>
              <a:path w="54610" h="303529">
                <a:moveTo>
                  <a:pt x="54610" y="140969"/>
                </a:moveTo>
                <a:lnTo>
                  <a:pt x="0" y="140969"/>
                </a:lnTo>
                <a:lnTo>
                  <a:pt x="0" y="143509"/>
                </a:lnTo>
                <a:lnTo>
                  <a:pt x="54610" y="143509"/>
                </a:lnTo>
                <a:lnTo>
                  <a:pt x="54610" y="140969"/>
                </a:lnTo>
                <a:close/>
              </a:path>
              <a:path w="54610" h="303529">
                <a:moveTo>
                  <a:pt x="54610" y="138429"/>
                </a:moveTo>
                <a:lnTo>
                  <a:pt x="0" y="138429"/>
                </a:lnTo>
                <a:lnTo>
                  <a:pt x="0" y="139699"/>
                </a:lnTo>
                <a:lnTo>
                  <a:pt x="54610" y="139699"/>
                </a:lnTo>
                <a:lnTo>
                  <a:pt x="54610" y="138429"/>
                </a:lnTo>
                <a:close/>
              </a:path>
              <a:path w="54610" h="303529">
                <a:moveTo>
                  <a:pt x="54610" y="134619"/>
                </a:moveTo>
                <a:lnTo>
                  <a:pt x="0" y="134619"/>
                </a:lnTo>
                <a:lnTo>
                  <a:pt x="0" y="137159"/>
                </a:lnTo>
                <a:lnTo>
                  <a:pt x="54610" y="137159"/>
                </a:lnTo>
                <a:lnTo>
                  <a:pt x="54610" y="134619"/>
                </a:lnTo>
                <a:close/>
              </a:path>
              <a:path w="54610" h="303529">
                <a:moveTo>
                  <a:pt x="54610" y="132079"/>
                </a:moveTo>
                <a:lnTo>
                  <a:pt x="0" y="132079"/>
                </a:lnTo>
                <a:lnTo>
                  <a:pt x="0" y="133349"/>
                </a:lnTo>
                <a:lnTo>
                  <a:pt x="54610" y="133349"/>
                </a:lnTo>
                <a:lnTo>
                  <a:pt x="54610" y="132079"/>
                </a:lnTo>
                <a:close/>
              </a:path>
              <a:path w="54610" h="303529">
                <a:moveTo>
                  <a:pt x="54610" y="128269"/>
                </a:moveTo>
                <a:lnTo>
                  <a:pt x="0" y="128269"/>
                </a:lnTo>
                <a:lnTo>
                  <a:pt x="0" y="130809"/>
                </a:lnTo>
                <a:lnTo>
                  <a:pt x="54610" y="130809"/>
                </a:lnTo>
                <a:lnTo>
                  <a:pt x="54610" y="128269"/>
                </a:lnTo>
                <a:close/>
              </a:path>
              <a:path w="54610" h="303529">
                <a:moveTo>
                  <a:pt x="54610" y="125729"/>
                </a:moveTo>
                <a:lnTo>
                  <a:pt x="0" y="125729"/>
                </a:lnTo>
                <a:lnTo>
                  <a:pt x="0" y="126999"/>
                </a:lnTo>
                <a:lnTo>
                  <a:pt x="54610" y="126999"/>
                </a:lnTo>
                <a:lnTo>
                  <a:pt x="54610" y="125729"/>
                </a:lnTo>
                <a:close/>
              </a:path>
              <a:path w="54610" h="303529">
                <a:moveTo>
                  <a:pt x="54610" y="121919"/>
                </a:moveTo>
                <a:lnTo>
                  <a:pt x="0" y="121919"/>
                </a:lnTo>
                <a:lnTo>
                  <a:pt x="0" y="124459"/>
                </a:lnTo>
                <a:lnTo>
                  <a:pt x="54610" y="124459"/>
                </a:lnTo>
                <a:lnTo>
                  <a:pt x="54610" y="121919"/>
                </a:lnTo>
                <a:close/>
              </a:path>
              <a:path w="54610" h="303529">
                <a:moveTo>
                  <a:pt x="54610" y="119379"/>
                </a:moveTo>
                <a:lnTo>
                  <a:pt x="0" y="119379"/>
                </a:lnTo>
                <a:lnTo>
                  <a:pt x="0" y="120649"/>
                </a:lnTo>
                <a:lnTo>
                  <a:pt x="54610" y="120649"/>
                </a:lnTo>
                <a:lnTo>
                  <a:pt x="54610" y="119379"/>
                </a:lnTo>
                <a:close/>
              </a:path>
              <a:path w="54610" h="303529">
                <a:moveTo>
                  <a:pt x="54610" y="113029"/>
                </a:moveTo>
                <a:lnTo>
                  <a:pt x="0" y="113029"/>
                </a:lnTo>
                <a:lnTo>
                  <a:pt x="0" y="118109"/>
                </a:lnTo>
                <a:lnTo>
                  <a:pt x="54610" y="118109"/>
                </a:lnTo>
                <a:lnTo>
                  <a:pt x="54610" y="113029"/>
                </a:lnTo>
                <a:close/>
              </a:path>
              <a:path w="54610" h="303529">
                <a:moveTo>
                  <a:pt x="54610" y="106679"/>
                </a:moveTo>
                <a:lnTo>
                  <a:pt x="0" y="106679"/>
                </a:lnTo>
                <a:lnTo>
                  <a:pt x="0" y="111759"/>
                </a:lnTo>
                <a:lnTo>
                  <a:pt x="54610" y="111759"/>
                </a:lnTo>
                <a:lnTo>
                  <a:pt x="54610" y="106679"/>
                </a:lnTo>
                <a:close/>
              </a:path>
              <a:path w="54610" h="303529">
                <a:moveTo>
                  <a:pt x="54610" y="100329"/>
                </a:moveTo>
                <a:lnTo>
                  <a:pt x="0" y="100329"/>
                </a:lnTo>
                <a:lnTo>
                  <a:pt x="0" y="105409"/>
                </a:lnTo>
                <a:lnTo>
                  <a:pt x="54610" y="105409"/>
                </a:lnTo>
                <a:lnTo>
                  <a:pt x="54610" y="100329"/>
                </a:lnTo>
                <a:close/>
              </a:path>
              <a:path w="54610" h="303529">
                <a:moveTo>
                  <a:pt x="54610" y="93979"/>
                </a:moveTo>
                <a:lnTo>
                  <a:pt x="0" y="93979"/>
                </a:lnTo>
                <a:lnTo>
                  <a:pt x="0" y="99059"/>
                </a:lnTo>
                <a:lnTo>
                  <a:pt x="54610" y="99059"/>
                </a:lnTo>
                <a:lnTo>
                  <a:pt x="54610" y="93979"/>
                </a:lnTo>
                <a:close/>
              </a:path>
              <a:path w="54610" h="303529">
                <a:moveTo>
                  <a:pt x="54610" y="87629"/>
                </a:moveTo>
                <a:lnTo>
                  <a:pt x="0" y="87629"/>
                </a:lnTo>
                <a:lnTo>
                  <a:pt x="0" y="92709"/>
                </a:lnTo>
                <a:lnTo>
                  <a:pt x="54610" y="92709"/>
                </a:lnTo>
                <a:lnTo>
                  <a:pt x="54610" y="87629"/>
                </a:lnTo>
                <a:close/>
              </a:path>
              <a:path w="54610" h="303529">
                <a:moveTo>
                  <a:pt x="54610" y="81279"/>
                </a:moveTo>
                <a:lnTo>
                  <a:pt x="0" y="81279"/>
                </a:lnTo>
                <a:lnTo>
                  <a:pt x="0" y="86359"/>
                </a:lnTo>
                <a:lnTo>
                  <a:pt x="54610" y="86359"/>
                </a:lnTo>
                <a:lnTo>
                  <a:pt x="54610" y="81279"/>
                </a:lnTo>
                <a:close/>
              </a:path>
              <a:path w="54610" h="303529">
                <a:moveTo>
                  <a:pt x="54610" y="74929"/>
                </a:moveTo>
                <a:lnTo>
                  <a:pt x="0" y="74929"/>
                </a:lnTo>
                <a:lnTo>
                  <a:pt x="0" y="80009"/>
                </a:lnTo>
                <a:lnTo>
                  <a:pt x="54610" y="80009"/>
                </a:lnTo>
                <a:lnTo>
                  <a:pt x="54610" y="74929"/>
                </a:lnTo>
                <a:close/>
              </a:path>
              <a:path w="54610" h="303529">
                <a:moveTo>
                  <a:pt x="54610" y="69849"/>
                </a:moveTo>
                <a:lnTo>
                  <a:pt x="0" y="69849"/>
                </a:lnTo>
                <a:lnTo>
                  <a:pt x="0" y="73659"/>
                </a:lnTo>
                <a:lnTo>
                  <a:pt x="54610" y="73659"/>
                </a:lnTo>
                <a:lnTo>
                  <a:pt x="54610" y="69849"/>
                </a:lnTo>
                <a:close/>
              </a:path>
              <a:path w="54610" h="303529">
                <a:moveTo>
                  <a:pt x="54610" y="63499"/>
                </a:moveTo>
                <a:lnTo>
                  <a:pt x="0" y="63499"/>
                </a:lnTo>
                <a:lnTo>
                  <a:pt x="0" y="68579"/>
                </a:lnTo>
                <a:lnTo>
                  <a:pt x="54610" y="68579"/>
                </a:lnTo>
                <a:lnTo>
                  <a:pt x="54610" y="63499"/>
                </a:lnTo>
                <a:close/>
              </a:path>
              <a:path w="54610" h="303529">
                <a:moveTo>
                  <a:pt x="54610" y="57149"/>
                </a:moveTo>
                <a:lnTo>
                  <a:pt x="0" y="57149"/>
                </a:lnTo>
                <a:lnTo>
                  <a:pt x="0" y="62229"/>
                </a:lnTo>
                <a:lnTo>
                  <a:pt x="54610" y="62229"/>
                </a:lnTo>
                <a:lnTo>
                  <a:pt x="54610" y="57149"/>
                </a:lnTo>
                <a:close/>
              </a:path>
              <a:path w="54610" h="303529">
                <a:moveTo>
                  <a:pt x="54610" y="50799"/>
                </a:moveTo>
                <a:lnTo>
                  <a:pt x="0" y="50799"/>
                </a:lnTo>
                <a:lnTo>
                  <a:pt x="0" y="55879"/>
                </a:lnTo>
                <a:lnTo>
                  <a:pt x="54610" y="55879"/>
                </a:lnTo>
                <a:lnTo>
                  <a:pt x="54610" y="50799"/>
                </a:lnTo>
                <a:close/>
              </a:path>
              <a:path w="54610" h="303529">
                <a:moveTo>
                  <a:pt x="54610" y="44449"/>
                </a:moveTo>
                <a:lnTo>
                  <a:pt x="0" y="44449"/>
                </a:lnTo>
                <a:lnTo>
                  <a:pt x="0" y="49529"/>
                </a:lnTo>
                <a:lnTo>
                  <a:pt x="54610" y="49529"/>
                </a:lnTo>
                <a:lnTo>
                  <a:pt x="54610" y="44449"/>
                </a:lnTo>
                <a:close/>
              </a:path>
              <a:path w="54610" h="303529">
                <a:moveTo>
                  <a:pt x="54610" y="38099"/>
                </a:moveTo>
                <a:lnTo>
                  <a:pt x="0" y="38099"/>
                </a:lnTo>
                <a:lnTo>
                  <a:pt x="0" y="43179"/>
                </a:lnTo>
                <a:lnTo>
                  <a:pt x="54610" y="43179"/>
                </a:lnTo>
                <a:lnTo>
                  <a:pt x="54610" y="38099"/>
                </a:lnTo>
                <a:close/>
              </a:path>
              <a:path w="54610" h="303529">
                <a:moveTo>
                  <a:pt x="54610" y="31749"/>
                </a:moveTo>
                <a:lnTo>
                  <a:pt x="0" y="31749"/>
                </a:lnTo>
                <a:lnTo>
                  <a:pt x="0" y="36829"/>
                </a:lnTo>
                <a:lnTo>
                  <a:pt x="54610" y="36829"/>
                </a:lnTo>
                <a:lnTo>
                  <a:pt x="54610" y="31749"/>
                </a:lnTo>
                <a:close/>
              </a:path>
              <a:path w="54610" h="303529">
                <a:moveTo>
                  <a:pt x="54610" y="25399"/>
                </a:moveTo>
                <a:lnTo>
                  <a:pt x="0" y="25399"/>
                </a:lnTo>
                <a:lnTo>
                  <a:pt x="0" y="30479"/>
                </a:lnTo>
                <a:lnTo>
                  <a:pt x="54610" y="30479"/>
                </a:lnTo>
                <a:lnTo>
                  <a:pt x="54610" y="25399"/>
                </a:lnTo>
                <a:close/>
              </a:path>
              <a:path w="54610" h="303529">
                <a:moveTo>
                  <a:pt x="54610" y="19049"/>
                </a:moveTo>
                <a:lnTo>
                  <a:pt x="0" y="19049"/>
                </a:lnTo>
                <a:lnTo>
                  <a:pt x="0" y="24129"/>
                </a:lnTo>
                <a:lnTo>
                  <a:pt x="54610" y="24129"/>
                </a:lnTo>
                <a:lnTo>
                  <a:pt x="54610" y="19049"/>
                </a:lnTo>
                <a:close/>
              </a:path>
              <a:path w="54610" h="303529">
                <a:moveTo>
                  <a:pt x="54610" y="12699"/>
                </a:moveTo>
                <a:lnTo>
                  <a:pt x="0" y="12699"/>
                </a:lnTo>
                <a:lnTo>
                  <a:pt x="0" y="17779"/>
                </a:lnTo>
                <a:lnTo>
                  <a:pt x="54610" y="17779"/>
                </a:lnTo>
                <a:lnTo>
                  <a:pt x="54610" y="12699"/>
                </a:lnTo>
                <a:close/>
              </a:path>
              <a:path w="54610" h="303529">
                <a:moveTo>
                  <a:pt x="54610" y="6349"/>
                </a:moveTo>
                <a:lnTo>
                  <a:pt x="0" y="6349"/>
                </a:lnTo>
                <a:lnTo>
                  <a:pt x="0" y="11429"/>
                </a:lnTo>
                <a:lnTo>
                  <a:pt x="54610" y="11429"/>
                </a:lnTo>
                <a:lnTo>
                  <a:pt x="54610" y="6349"/>
                </a:lnTo>
                <a:close/>
              </a:path>
              <a:path w="54610" h="303529">
                <a:moveTo>
                  <a:pt x="54610" y="0"/>
                </a:moveTo>
                <a:lnTo>
                  <a:pt x="0" y="0"/>
                </a:lnTo>
                <a:lnTo>
                  <a:pt x="0" y="5079"/>
                </a:lnTo>
                <a:lnTo>
                  <a:pt x="54610" y="5079"/>
                </a:lnTo>
                <a:lnTo>
                  <a:pt x="54610" y="0"/>
                </a:lnTo>
                <a:close/>
              </a:path>
              <a:path w="54610" h="303529">
                <a:moveTo>
                  <a:pt x="54610" y="295909"/>
                </a:moveTo>
                <a:lnTo>
                  <a:pt x="0" y="295909"/>
                </a:lnTo>
                <a:lnTo>
                  <a:pt x="0" y="303529"/>
                </a:lnTo>
                <a:lnTo>
                  <a:pt x="12700" y="303529"/>
                </a:lnTo>
                <a:lnTo>
                  <a:pt x="12700" y="302259"/>
                </a:lnTo>
                <a:lnTo>
                  <a:pt x="33020" y="302259"/>
                </a:lnTo>
                <a:lnTo>
                  <a:pt x="33020" y="300989"/>
                </a:lnTo>
                <a:lnTo>
                  <a:pt x="54610" y="300989"/>
                </a:lnTo>
                <a:lnTo>
                  <a:pt x="54610" y="295909"/>
                </a:lnTo>
                <a:close/>
              </a:path>
            </a:pathLst>
          </a:custGeom>
          <a:solidFill>
            <a:srgbClr val="26752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0" name="object 180"/>
          <p:cNvSpPr/>
          <p:nvPr/>
        </p:nvSpPr>
        <p:spPr>
          <a:xfrm>
            <a:off x="5911215" y="5641657"/>
            <a:ext cx="40958" cy="230505"/>
          </a:xfrm>
          <a:custGeom>
            <a:avLst/>
            <a:gdLst/>
            <a:ahLst/>
            <a:cxnLst/>
            <a:rect l="l" t="t" r="r" b="b"/>
            <a:pathLst>
              <a:path w="54610" h="307340">
                <a:moveTo>
                  <a:pt x="54609" y="274319"/>
                </a:moveTo>
                <a:lnTo>
                  <a:pt x="0" y="274319"/>
                </a:lnTo>
                <a:lnTo>
                  <a:pt x="0" y="295909"/>
                </a:lnTo>
                <a:lnTo>
                  <a:pt x="54609" y="295909"/>
                </a:lnTo>
                <a:lnTo>
                  <a:pt x="54609" y="274319"/>
                </a:lnTo>
                <a:close/>
              </a:path>
              <a:path w="54610" h="307340">
                <a:moveTo>
                  <a:pt x="54609" y="271779"/>
                </a:moveTo>
                <a:lnTo>
                  <a:pt x="0" y="271779"/>
                </a:lnTo>
                <a:lnTo>
                  <a:pt x="0" y="273049"/>
                </a:lnTo>
                <a:lnTo>
                  <a:pt x="54609" y="273049"/>
                </a:lnTo>
                <a:lnTo>
                  <a:pt x="54609" y="271779"/>
                </a:lnTo>
                <a:close/>
              </a:path>
              <a:path w="54610" h="307340">
                <a:moveTo>
                  <a:pt x="54609" y="267969"/>
                </a:moveTo>
                <a:lnTo>
                  <a:pt x="0" y="267969"/>
                </a:lnTo>
                <a:lnTo>
                  <a:pt x="0" y="270509"/>
                </a:lnTo>
                <a:lnTo>
                  <a:pt x="54609" y="270509"/>
                </a:lnTo>
                <a:lnTo>
                  <a:pt x="54609" y="267969"/>
                </a:lnTo>
                <a:close/>
              </a:path>
              <a:path w="54610" h="307340">
                <a:moveTo>
                  <a:pt x="54609" y="265429"/>
                </a:moveTo>
                <a:lnTo>
                  <a:pt x="0" y="265429"/>
                </a:lnTo>
                <a:lnTo>
                  <a:pt x="0" y="266699"/>
                </a:lnTo>
                <a:lnTo>
                  <a:pt x="54609" y="266699"/>
                </a:lnTo>
                <a:lnTo>
                  <a:pt x="54609" y="265429"/>
                </a:lnTo>
                <a:close/>
              </a:path>
              <a:path w="54610" h="307340">
                <a:moveTo>
                  <a:pt x="54609" y="261619"/>
                </a:moveTo>
                <a:lnTo>
                  <a:pt x="0" y="261619"/>
                </a:lnTo>
                <a:lnTo>
                  <a:pt x="0" y="264159"/>
                </a:lnTo>
                <a:lnTo>
                  <a:pt x="54609" y="264159"/>
                </a:lnTo>
                <a:lnTo>
                  <a:pt x="54609" y="261619"/>
                </a:lnTo>
                <a:close/>
              </a:path>
              <a:path w="54610" h="307340">
                <a:moveTo>
                  <a:pt x="54609" y="259079"/>
                </a:moveTo>
                <a:lnTo>
                  <a:pt x="0" y="259079"/>
                </a:lnTo>
                <a:lnTo>
                  <a:pt x="0" y="260349"/>
                </a:lnTo>
                <a:lnTo>
                  <a:pt x="54609" y="260349"/>
                </a:lnTo>
                <a:lnTo>
                  <a:pt x="54609" y="259079"/>
                </a:lnTo>
                <a:close/>
              </a:path>
              <a:path w="54610" h="307340">
                <a:moveTo>
                  <a:pt x="54609" y="255269"/>
                </a:moveTo>
                <a:lnTo>
                  <a:pt x="0" y="255269"/>
                </a:lnTo>
                <a:lnTo>
                  <a:pt x="0" y="257809"/>
                </a:lnTo>
                <a:lnTo>
                  <a:pt x="54609" y="257809"/>
                </a:lnTo>
                <a:lnTo>
                  <a:pt x="54609" y="255269"/>
                </a:lnTo>
                <a:close/>
              </a:path>
              <a:path w="54610" h="307340">
                <a:moveTo>
                  <a:pt x="54609" y="252729"/>
                </a:moveTo>
                <a:lnTo>
                  <a:pt x="0" y="252729"/>
                </a:lnTo>
                <a:lnTo>
                  <a:pt x="0" y="253999"/>
                </a:lnTo>
                <a:lnTo>
                  <a:pt x="54609" y="253999"/>
                </a:lnTo>
                <a:lnTo>
                  <a:pt x="54609" y="252729"/>
                </a:lnTo>
                <a:close/>
              </a:path>
              <a:path w="54610" h="307340">
                <a:moveTo>
                  <a:pt x="54609" y="248919"/>
                </a:moveTo>
                <a:lnTo>
                  <a:pt x="0" y="248919"/>
                </a:lnTo>
                <a:lnTo>
                  <a:pt x="0" y="251459"/>
                </a:lnTo>
                <a:lnTo>
                  <a:pt x="54609" y="251459"/>
                </a:lnTo>
                <a:lnTo>
                  <a:pt x="54609" y="248919"/>
                </a:lnTo>
                <a:close/>
              </a:path>
              <a:path w="54610" h="307340">
                <a:moveTo>
                  <a:pt x="54609" y="246379"/>
                </a:moveTo>
                <a:lnTo>
                  <a:pt x="0" y="246379"/>
                </a:lnTo>
                <a:lnTo>
                  <a:pt x="0" y="247649"/>
                </a:lnTo>
                <a:lnTo>
                  <a:pt x="54609" y="247649"/>
                </a:lnTo>
                <a:lnTo>
                  <a:pt x="54609" y="246379"/>
                </a:lnTo>
                <a:close/>
              </a:path>
              <a:path w="54610" h="307340">
                <a:moveTo>
                  <a:pt x="54609" y="242569"/>
                </a:moveTo>
                <a:lnTo>
                  <a:pt x="0" y="242569"/>
                </a:lnTo>
                <a:lnTo>
                  <a:pt x="0" y="245109"/>
                </a:lnTo>
                <a:lnTo>
                  <a:pt x="54609" y="245109"/>
                </a:lnTo>
                <a:lnTo>
                  <a:pt x="54609" y="242569"/>
                </a:lnTo>
                <a:close/>
              </a:path>
              <a:path w="54610" h="307340">
                <a:moveTo>
                  <a:pt x="54609" y="240029"/>
                </a:moveTo>
                <a:lnTo>
                  <a:pt x="0" y="240029"/>
                </a:lnTo>
                <a:lnTo>
                  <a:pt x="0" y="241299"/>
                </a:lnTo>
                <a:lnTo>
                  <a:pt x="54609" y="241299"/>
                </a:lnTo>
                <a:lnTo>
                  <a:pt x="54609" y="240029"/>
                </a:lnTo>
                <a:close/>
              </a:path>
              <a:path w="54610" h="307340">
                <a:moveTo>
                  <a:pt x="54609" y="236219"/>
                </a:moveTo>
                <a:lnTo>
                  <a:pt x="0" y="236219"/>
                </a:lnTo>
                <a:lnTo>
                  <a:pt x="0" y="238759"/>
                </a:lnTo>
                <a:lnTo>
                  <a:pt x="54609" y="238759"/>
                </a:lnTo>
                <a:lnTo>
                  <a:pt x="54609" y="236219"/>
                </a:lnTo>
                <a:close/>
              </a:path>
              <a:path w="54610" h="307340">
                <a:moveTo>
                  <a:pt x="54609" y="233679"/>
                </a:moveTo>
                <a:lnTo>
                  <a:pt x="0" y="233679"/>
                </a:lnTo>
                <a:lnTo>
                  <a:pt x="0" y="234949"/>
                </a:lnTo>
                <a:lnTo>
                  <a:pt x="54609" y="234949"/>
                </a:lnTo>
                <a:lnTo>
                  <a:pt x="54609" y="233679"/>
                </a:lnTo>
                <a:close/>
              </a:path>
              <a:path w="54610" h="307340">
                <a:moveTo>
                  <a:pt x="54609" y="229869"/>
                </a:moveTo>
                <a:lnTo>
                  <a:pt x="0" y="229869"/>
                </a:lnTo>
                <a:lnTo>
                  <a:pt x="0" y="232409"/>
                </a:lnTo>
                <a:lnTo>
                  <a:pt x="54609" y="232409"/>
                </a:lnTo>
                <a:lnTo>
                  <a:pt x="54609" y="229869"/>
                </a:lnTo>
                <a:close/>
              </a:path>
              <a:path w="54610" h="307340">
                <a:moveTo>
                  <a:pt x="54609" y="227329"/>
                </a:moveTo>
                <a:lnTo>
                  <a:pt x="0" y="227329"/>
                </a:lnTo>
                <a:lnTo>
                  <a:pt x="0" y="228599"/>
                </a:lnTo>
                <a:lnTo>
                  <a:pt x="54609" y="228599"/>
                </a:lnTo>
                <a:lnTo>
                  <a:pt x="54609" y="227329"/>
                </a:lnTo>
                <a:close/>
              </a:path>
              <a:path w="54610" h="307340">
                <a:moveTo>
                  <a:pt x="54609" y="223519"/>
                </a:moveTo>
                <a:lnTo>
                  <a:pt x="0" y="223519"/>
                </a:lnTo>
                <a:lnTo>
                  <a:pt x="0" y="226059"/>
                </a:lnTo>
                <a:lnTo>
                  <a:pt x="54609" y="226059"/>
                </a:lnTo>
                <a:lnTo>
                  <a:pt x="54609" y="223519"/>
                </a:lnTo>
                <a:close/>
              </a:path>
              <a:path w="54610" h="307340">
                <a:moveTo>
                  <a:pt x="54609" y="220979"/>
                </a:moveTo>
                <a:lnTo>
                  <a:pt x="0" y="220979"/>
                </a:lnTo>
                <a:lnTo>
                  <a:pt x="0" y="222249"/>
                </a:lnTo>
                <a:lnTo>
                  <a:pt x="54609" y="222249"/>
                </a:lnTo>
                <a:lnTo>
                  <a:pt x="54609" y="220979"/>
                </a:lnTo>
                <a:close/>
              </a:path>
              <a:path w="54610" h="307340">
                <a:moveTo>
                  <a:pt x="54609" y="217169"/>
                </a:moveTo>
                <a:lnTo>
                  <a:pt x="0" y="217169"/>
                </a:lnTo>
                <a:lnTo>
                  <a:pt x="0" y="219709"/>
                </a:lnTo>
                <a:lnTo>
                  <a:pt x="54609" y="219709"/>
                </a:lnTo>
                <a:lnTo>
                  <a:pt x="54609" y="217169"/>
                </a:lnTo>
                <a:close/>
              </a:path>
              <a:path w="54610" h="307340">
                <a:moveTo>
                  <a:pt x="54609" y="214629"/>
                </a:moveTo>
                <a:lnTo>
                  <a:pt x="0" y="214629"/>
                </a:lnTo>
                <a:lnTo>
                  <a:pt x="0" y="215899"/>
                </a:lnTo>
                <a:lnTo>
                  <a:pt x="54609" y="215899"/>
                </a:lnTo>
                <a:lnTo>
                  <a:pt x="54609" y="214629"/>
                </a:lnTo>
                <a:close/>
              </a:path>
              <a:path w="54610" h="307340">
                <a:moveTo>
                  <a:pt x="54609" y="210819"/>
                </a:moveTo>
                <a:lnTo>
                  <a:pt x="0" y="210819"/>
                </a:lnTo>
                <a:lnTo>
                  <a:pt x="0" y="213359"/>
                </a:lnTo>
                <a:lnTo>
                  <a:pt x="54609" y="213359"/>
                </a:lnTo>
                <a:lnTo>
                  <a:pt x="54609" y="210819"/>
                </a:lnTo>
                <a:close/>
              </a:path>
              <a:path w="54610" h="307340">
                <a:moveTo>
                  <a:pt x="54609" y="208279"/>
                </a:moveTo>
                <a:lnTo>
                  <a:pt x="0" y="208279"/>
                </a:lnTo>
                <a:lnTo>
                  <a:pt x="0" y="209549"/>
                </a:lnTo>
                <a:lnTo>
                  <a:pt x="54609" y="209549"/>
                </a:lnTo>
                <a:lnTo>
                  <a:pt x="54609" y="208279"/>
                </a:lnTo>
                <a:close/>
              </a:path>
              <a:path w="54610" h="307340">
                <a:moveTo>
                  <a:pt x="54609" y="204469"/>
                </a:moveTo>
                <a:lnTo>
                  <a:pt x="0" y="204469"/>
                </a:lnTo>
                <a:lnTo>
                  <a:pt x="0" y="207009"/>
                </a:lnTo>
                <a:lnTo>
                  <a:pt x="54609" y="207009"/>
                </a:lnTo>
                <a:lnTo>
                  <a:pt x="54609" y="204469"/>
                </a:lnTo>
                <a:close/>
              </a:path>
              <a:path w="54610" h="307340">
                <a:moveTo>
                  <a:pt x="54609" y="201929"/>
                </a:moveTo>
                <a:lnTo>
                  <a:pt x="0" y="201929"/>
                </a:lnTo>
                <a:lnTo>
                  <a:pt x="0" y="203199"/>
                </a:lnTo>
                <a:lnTo>
                  <a:pt x="54609" y="203199"/>
                </a:lnTo>
                <a:lnTo>
                  <a:pt x="54609" y="201929"/>
                </a:lnTo>
                <a:close/>
              </a:path>
              <a:path w="54610" h="307340">
                <a:moveTo>
                  <a:pt x="54609" y="198119"/>
                </a:moveTo>
                <a:lnTo>
                  <a:pt x="0" y="198119"/>
                </a:lnTo>
                <a:lnTo>
                  <a:pt x="0" y="200659"/>
                </a:lnTo>
                <a:lnTo>
                  <a:pt x="54609" y="200659"/>
                </a:lnTo>
                <a:lnTo>
                  <a:pt x="54609" y="198119"/>
                </a:lnTo>
                <a:close/>
              </a:path>
              <a:path w="54610" h="307340">
                <a:moveTo>
                  <a:pt x="54609" y="195579"/>
                </a:moveTo>
                <a:lnTo>
                  <a:pt x="0" y="195579"/>
                </a:lnTo>
                <a:lnTo>
                  <a:pt x="0" y="196849"/>
                </a:lnTo>
                <a:lnTo>
                  <a:pt x="54609" y="196849"/>
                </a:lnTo>
                <a:lnTo>
                  <a:pt x="54609" y="195579"/>
                </a:lnTo>
                <a:close/>
              </a:path>
              <a:path w="54610" h="307340">
                <a:moveTo>
                  <a:pt x="54609" y="191769"/>
                </a:moveTo>
                <a:lnTo>
                  <a:pt x="0" y="191769"/>
                </a:lnTo>
                <a:lnTo>
                  <a:pt x="0" y="194309"/>
                </a:lnTo>
                <a:lnTo>
                  <a:pt x="54609" y="194309"/>
                </a:lnTo>
                <a:lnTo>
                  <a:pt x="54609" y="191769"/>
                </a:lnTo>
                <a:close/>
              </a:path>
              <a:path w="54610" h="307340">
                <a:moveTo>
                  <a:pt x="54609" y="189229"/>
                </a:moveTo>
                <a:lnTo>
                  <a:pt x="0" y="189229"/>
                </a:lnTo>
                <a:lnTo>
                  <a:pt x="0" y="190499"/>
                </a:lnTo>
                <a:lnTo>
                  <a:pt x="54609" y="190499"/>
                </a:lnTo>
                <a:lnTo>
                  <a:pt x="54609" y="189229"/>
                </a:lnTo>
                <a:close/>
              </a:path>
              <a:path w="54610" h="307340">
                <a:moveTo>
                  <a:pt x="54609" y="185419"/>
                </a:moveTo>
                <a:lnTo>
                  <a:pt x="0" y="185419"/>
                </a:lnTo>
                <a:lnTo>
                  <a:pt x="0" y="187959"/>
                </a:lnTo>
                <a:lnTo>
                  <a:pt x="54609" y="187959"/>
                </a:lnTo>
                <a:lnTo>
                  <a:pt x="54609" y="185419"/>
                </a:lnTo>
                <a:close/>
              </a:path>
              <a:path w="54610" h="307340">
                <a:moveTo>
                  <a:pt x="54609" y="182879"/>
                </a:moveTo>
                <a:lnTo>
                  <a:pt x="0" y="182879"/>
                </a:lnTo>
                <a:lnTo>
                  <a:pt x="0" y="184149"/>
                </a:lnTo>
                <a:lnTo>
                  <a:pt x="54609" y="184149"/>
                </a:lnTo>
                <a:lnTo>
                  <a:pt x="54609" y="182879"/>
                </a:lnTo>
                <a:close/>
              </a:path>
              <a:path w="54610" h="307340">
                <a:moveTo>
                  <a:pt x="54609" y="179069"/>
                </a:moveTo>
                <a:lnTo>
                  <a:pt x="0" y="179069"/>
                </a:lnTo>
                <a:lnTo>
                  <a:pt x="0" y="181609"/>
                </a:lnTo>
                <a:lnTo>
                  <a:pt x="54609" y="181609"/>
                </a:lnTo>
                <a:lnTo>
                  <a:pt x="54609" y="179069"/>
                </a:lnTo>
                <a:close/>
              </a:path>
              <a:path w="54610" h="307340">
                <a:moveTo>
                  <a:pt x="54609" y="176529"/>
                </a:moveTo>
                <a:lnTo>
                  <a:pt x="0" y="176529"/>
                </a:lnTo>
                <a:lnTo>
                  <a:pt x="0" y="177799"/>
                </a:lnTo>
                <a:lnTo>
                  <a:pt x="54609" y="177799"/>
                </a:lnTo>
                <a:lnTo>
                  <a:pt x="54609" y="176529"/>
                </a:lnTo>
                <a:close/>
              </a:path>
              <a:path w="54610" h="307340">
                <a:moveTo>
                  <a:pt x="54609" y="172719"/>
                </a:moveTo>
                <a:lnTo>
                  <a:pt x="0" y="172719"/>
                </a:lnTo>
                <a:lnTo>
                  <a:pt x="0" y="175259"/>
                </a:lnTo>
                <a:lnTo>
                  <a:pt x="54609" y="175259"/>
                </a:lnTo>
                <a:lnTo>
                  <a:pt x="54609" y="172719"/>
                </a:lnTo>
                <a:close/>
              </a:path>
              <a:path w="54610" h="307340">
                <a:moveTo>
                  <a:pt x="54609" y="170179"/>
                </a:moveTo>
                <a:lnTo>
                  <a:pt x="0" y="170179"/>
                </a:lnTo>
                <a:lnTo>
                  <a:pt x="0" y="171449"/>
                </a:lnTo>
                <a:lnTo>
                  <a:pt x="54609" y="171449"/>
                </a:lnTo>
                <a:lnTo>
                  <a:pt x="54609" y="170179"/>
                </a:lnTo>
                <a:close/>
              </a:path>
              <a:path w="54610" h="307340">
                <a:moveTo>
                  <a:pt x="54609" y="166369"/>
                </a:moveTo>
                <a:lnTo>
                  <a:pt x="0" y="166369"/>
                </a:lnTo>
                <a:lnTo>
                  <a:pt x="0" y="168909"/>
                </a:lnTo>
                <a:lnTo>
                  <a:pt x="54609" y="168909"/>
                </a:lnTo>
                <a:lnTo>
                  <a:pt x="54609" y="166369"/>
                </a:lnTo>
                <a:close/>
              </a:path>
              <a:path w="54610" h="307340">
                <a:moveTo>
                  <a:pt x="54609" y="163829"/>
                </a:moveTo>
                <a:lnTo>
                  <a:pt x="0" y="163829"/>
                </a:lnTo>
                <a:lnTo>
                  <a:pt x="0" y="165099"/>
                </a:lnTo>
                <a:lnTo>
                  <a:pt x="54609" y="165099"/>
                </a:lnTo>
                <a:lnTo>
                  <a:pt x="54609" y="163829"/>
                </a:lnTo>
                <a:close/>
              </a:path>
              <a:path w="54610" h="307340">
                <a:moveTo>
                  <a:pt x="54609" y="160019"/>
                </a:moveTo>
                <a:lnTo>
                  <a:pt x="0" y="160019"/>
                </a:lnTo>
                <a:lnTo>
                  <a:pt x="0" y="162559"/>
                </a:lnTo>
                <a:lnTo>
                  <a:pt x="54609" y="162559"/>
                </a:lnTo>
                <a:lnTo>
                  <a:pt x="54609" y="160019"/>
                </a:lnTo>
                <a:close/>
              </a:path>
              <a:path w="54610" h="307340">
                <a:moveTo>
                  <a:pt x="54609" y="157479"/>
                </a:moveTo>
                <a:lnTo>
                  <a:pt x="0" y="157479"/>
                </a:lnTo>
                <a:lnTo>
                  <a:pt x="0" y="158749"/>
                </a:lnTo>
                <a:lnTo>
                  <a:pt x="54609" y="158749"/>
                </a:lnTo>
                <a:lnTo>
                  <a:pt x="54609" y="157479"/>
                </a:lnTo>
                <a:close/>
              </a:path>
              <a:path w="54610" h="307340">
                <a:moveTo>
                  <a:pt x="54609" y="153669"/>
                </a:moveTo>
                <a:lnTo>
                  <a:pt x="0" y="153669"/>
                </a:lnTo>
                <a:lnTo>
                  <a:pt x="0" y="156209"/>
                </a:lnTo>
                <a:lnTo>
                  <a:pt x="54609" y="156209"/>
                </a:lnTo>
                <a:lnTo>
                  <a:pt x="54609" y="153669"/>
                </a:lnTo>
                <a:close/>
              </a:path>
              <a:path w="54610" h="307340">
                <a:moveTo>
                  <a:pt x="54609" y="151129"/>
                </a:moveTo>
                <a:lnTo>
                  <a:pt x="0" y="151129"/>
                </a:lnTo>
                <a:lnTo>
                  <a:pt x="0" y="152399"/>
                </a:lnTo>
                <a:lnTo>
                  <a:pt x="54609" y="152399"/>
                </a:lnTo>
                <a:lnTo>
                  <a:pt x="54609" y="151129"/>
                </a:lnTo>
                <a:close/>
              </a:path>
              <a:path w="54610" h="307340">
                <a:moveTo>
                  <a:pt x="54609" y="147319"/>
                </a:moveTo>
                <a:lnTo>
                  <a:pt x="0" y="147319"/>
                </a:lnTo>
                <a:lnTo>
                  <a:pt x="0" y="149859"/>
                </a:lnTo>
                <a:lnTo>
                  <a:pt x="54609" y="149859"/>
                </a:lnTo>
                <a:lnTo>
                  <a:pt x="54609" y="147319"/>
                </a:lnTo>
                <a:close/>
              </a:path>
              <a:path w="54610" h="307340">
                <a:moveTo>
                  <a:pt x="54609" y="144779"/>
                </a:moveTo>
                <a:lnTo>
                  <a:pt x="0" y="144779"/>
                </a:lnTo>
                <a:lnTo>
                  <a:pt x="0" y="146049"/>
                </a:lnTo>
                <a:lnTo>
                  <a:pt x="54609" y="146049"/>
                </a:lnTo>
                <a:lnTo>
                  <a:pt x="54609" y="144779"/>
                </a:lnTo>
                <a:close/>
              </a:path>
              <a:path w="54610" h="307340">
                <a:moveTo>
                  <a:pt x="54609" y="140969"/>
                </a:moveTo>
                <a:lnTo>
                  <a:pt x="0" y="140969"/>
                </a:lnTo>
                <a:lnTo>
                  <a:pt x="0" y="143509"/>
                </a:lnTo>
                <a:lnTo>
                  <a:pt x="54609" y="143509"/>
                </a:lnTo>
                <a:lnTo>
                  <a:pt x="54609" y="140969"/>
                </a:lnTo>
                <a:close/>
              </a:path>
              <a:path w="54610" h="307340">
                <a:moveTo>
                  <a:pt x="54609" y="138429"/>
                </a:moveTo>
                <a:lnTo>
                  <a:pt x="0" y="138429"/>
                </a:lnTo>
                <a:lnTo>
                  <a:pt x="0" y="139699"/>
                </a:lnTo>
                <a:lnTo>
                  <a:pt x="54609" y="139699"/>
                </a:lnTo>
                <a:lnTo>
                  <a:pt x="54609" y="138429"/>
                </a:lnTo>
                <a:close/>
              </a:path>
              <a:path w="54610" h="307340">
                <a:moveTo>
                  <a:pt x="54609" y="134619"/>
                </a:moveTo>
                <a:lnTo>
                  <a:pt x="0" y="134619"/>
                </a:lnTo>
                <a:lnTo>
                  <a:pt x="0" y="137159"/>
                </a:lnTo>
                <a:lnTo>
                  <a:pt x="54609" y="137159"/>
                </a:lnTo>
                <a:lnTo>
                  <a:pt x="54609" y="134619"/>
                </a:lnTo>
                <a:close/>
              </a:path>
              <a:path w="54610" h="307340">
                <a:moveTo>
                  <a:pt x="54609" y="132079"/>
                </a:moveTo>
                <a:lnTo>
                  <a:pt x="0" y="132079"/>
                </a:lnTo>
                <a:lnTo>
                  <a:pt x="0" y="133349"/>
                </a:lnTo>
                <a:lnTo>
                  <a:pt x="54609" y="133349"/>
                </a:lnTo>
                <a:lnTo>
                  <a:pt x="54609" y="132079"/>
                </a:lnTo>
                <a:close/>
              </a:path>
              <a:path w="54610" h="307340">
                <a:moveTo>
                  <a:pt x="54609" y="128269"/>
                </a:moveTo>
                <a:lnTo>
                  <a:pt x="0" y="128269"/>
                </a:lnTo>
                <a:lnTo>
                  <a:pt x="0" y="130809"/>
                </a:lnTo>
                <a:lnTo>
                  <a:pt x="54609" y="130809"/>
                </a:lnTo>
                <a:lnTo>
                  <a:pt x="54609" y="128269"/>
                </a:lnTo>
                <a:close/>
              </a:path>
              <a:path w="54610" h="307340">
                <a:moveTo>
                  <a:pt x="54609" y="125729"/>
                </a:moveTo>
                <a:lnTo>
                  <a:pt x="0" y="125729"/>
                </a:lnTo>
                <a:lnTo>
                  <a:pt x="0" y="126999"/>
                </a:lnTo>
                <a:lnTo>
                  <a:pt x="54609" y="126999"/>
                </a:lnTo>
                <a:lnTo>
                  <a:pt x="54609" y="125729"/>
                </a:lnTo>
                <a:close/>
              </a:path>
              <a:path w="54610" h="307340">
                <a:moveTo>
                  <a:pt x="54609" y="121919"/>
                </a:moveTo>
                <a:lnTo>
                  <a:pt x="0" y="121919"/>
                </a:lnTo>
                <a:lnTo>
                  <a:pt x="0" y="124459"/>
                </a:lnTo>
                <a:lnTo>
                  <a:pt x="54609" y="124459"/>
                </a:lnTo>
                <a:lnTo>
                  <a:pt x="54609" y="121919"/>
                </a:lnTo>
                <a:close/>
              </a:path>
              <a:path w="54610" h="307340">
                <a:moveTo>
                  <a:pt x="54609" y="119379"/>
                </a:moveTo>
                <a:lnTo>
                  <a:pt x="0" y="119379"/>
                </a:lnTo>
                <a:lnTo>
                  <a:pt x="0" y="120649"/>
                </a:lnTo>
                <a:lnTo>
                  <a:pt x="54609" y="120649"/>
                </a:lnTo>
                <a:lnTo>
                  <a:pt x="54609" y="119379"/>
                </a:lnTo>
                <a:close/>
              </a:path>
              <a:path w="54610" h="307340">
                <a:moveTo>
                  <a:pt x="54609" y="113029"/>
                </a:moveTo>
                <a:lnTo>
                  <a:pt x="0" y="113029"/>
                </a:lnTo>
                <a:lnTo>
                  <a:pt x="0" y="118109"/>
                </a:lnTo>
                <a:lnTo>
                  <a:pt x="54609" y="118109"/>
                </a:lnTo>
                <a:lnTo>
                  <a:pt x="54609" y="113029"/>
                </a:lnTo>
                <a:close/>
              </a:path>
              <a:path w="54610" h="307340">
                <a:moveTo>
                  <a:pt x="54609" y="106679"/>
                </a:moveTo>
                <a:lnTo>
                  <a:pt x="0" y="106679"/>
                </a:lnTo>
                <a:lnTo>
                  <a:pt x="0" y="111759"/>
                </a:lnTo>
                <a:lnTo>
                  <a:pt x="54609" y="111759"/>
                </a:lnTo>
                <a:lnTo>
                  <a:pt x="54609" y="106679"/>
                </a:lnTo>
                <a:close/>
              </a:path>
              <a:path w="54610" h="307340">
                <a:moveTo>
                  <a:pt x="54609" y="100329"/>
                </a:moveTo>
                <a:lnTo>
                  <a:pt x="0" y="100329"/>
                </a:lnTo>
                <a:lnTo>
                  <a:pt x="0" y="105409"/>
                </a:lnTo>
                <a:lnTo>
                  <a:pt x="54609" y="105409"/>
                </a:lnTo>
                <a:lnTo>
                  <a:pt x="54609" y="100329"/>
                </a:lnTo>
                <a:close/>
              </a:path>
              <a:path w="54610" h="307340">
                <a:moveTo>
                  <a:pt x="54609" y="93979"/>
                </a:moveTo>
                <a:lnTo>
                  <a:pt x="0" y="93979"/>
                </a:lnTo>
                <a:lnTo>
                  <a:pt x="0" y="99059"/>
                </a:lnTo>
                <a:lnTo>
                  <a:pt x="54609" y="99059"/>
                </a:lnTo>
                <a:lnTo>
                  <a:pt x="54609" y="93979"/>
                </a:lnTo>
                <a:close/>
              </a:path>
              <a:path w="54610" h="307340">
                <a:moveTo>
                  <a:pt x="54609" y="87629"/>
                </a:moveTo>
                <a:lnTo>
                  <a:pt x="0" y="87629"/>
                </a:lnTo>
                <a:lnTo>
                  <a:pt x="0" y="92709"/>
                </a:lnTo>
                <a:lnTo>
                  <a:pt x="54609" y="92709"/>
                </a:lnTo>
                <a:lnTo>
                  <a:pt x="54609" y="87629"/>
                </a:lnTo>
                <a:close/>
              </a:path>
              <a:path w="54610" h="307340">
                <a:moveTo>
                  <a:pt x="54609" y="81279"/>
                </a:moveTo>
                <a:lnTo>
                  <a:pt x="0" y="81279"/>
                </a:lnTo>
                <a:lnTo>
                  <a:pt x="0" y="86359"/>
                </a:lnTo>
                <a:lnTo>
                  <a:pt x="54609" y="86359"/>
                </a:lnTo>
                <a:lnTo>
                  <a:pt x="54609" y="81279"/>
                </a:lnTo>
                <a:close/>
              </a:path>
              <a:path w="54610" h="307340">
                <a:moveTo>
                  <a:pt x="54609" y="74929"/>
                </a:moveTo>
                <a:lnTo>
                  <a:pt x="0" y="74929"/>
                </a:lnTo>
                <a:lnTo>
                  <a:pt x="0" y="80009"/>
                </a:lnTo>
                <a:lnTo>
                  <a:pt x="54609" y="80009"/>
                </a:lnTo>
                <a:lnTo>
                  <a:pt x="54609" y="74929"/>
                </a:lnTo>
                <a:close/>
              </a:path>
              <a:path w="54610" h="307340">
                <a:moveTo>
                  <a:pt x="54609" y="69849"/>
                </a:moveTo>
                <a:lnTo>
                  <a:pt x="0" y="69849"/>
                </a:lnTo>
                <a:lnTo>
                  <a:pt x="0" y="73659"/>
                </a:lnTo>
                <a:lnTo>
                  <a:pt x="54609" y="73659"/>
                </a:lnTo>
                <a:lnTo>
                  <a:pt x="54609" y="69849"/>
                </a:lnTo>
                <a:close/>
              </a:path>
              <a:path w="54610" h="307340">
                <a:moveTo>
                  <a:pt x="54609" y="63499"/>
                </a:moveTo>
                <a:lnTo>
                  <a:pt x="0" y="63499"/>
                </a:lnTo>
                <a:lnTo>
                  <a:pt x="0" y="68579"/>
                </a:lnTo>
                <a:lnTo>
                  <a:pt x="54609" y="68579"/>
                </a:lnTo>
                <a:lnTo>
                  <a:pt x="54609" y="63499"/>
                </a:lnTo>
                <a:close/>
              </a:path>
              <a:path w="54610" h="307340">
                <a:moveTo>
                  <a:pt x="54609" y="57149"/>
                </a:moveTo>
                <a:lnTo>
                  <a:pt x="0" y="57149"/>
                </a:lnTo>
                <a:lnTo>
                  <a:pt x="0" y="62229"/>
                </a:lnTo>
                <a:lnTo>
                  <a:pt x="54609" y="62229"/>
                </a:lnTo>
                <a:lnTo>
                  <a:pt x="54609" y="57149"/>
                </a:lnTo>
                <a:close/>
              </a:path>
              <a:path w="54610" h="307340">
                <a:moveTo>
                  <a:pt x="54609" y="50799"/>
                </a:moveTo>
                <a:lnTo>
                  <a:pt x="0" y="50799"/>
                </a:lnTo>
                <a:lnTo>
                  <a:pt x="0" y="55879"/>
                </a:lnTo>
                <a:lnTo>
                  <a:pt x="54609" y="55879"/>
                </a:lnTo>
                <a:lnTo>
                  <a:pt x="54609" y="50799"/>
                </a:lnTo>
                <a:close/>
              </a:path>
              <a:path w="54610" h="307340">
                <a:moveTo>
                  <a:pt x="54609" y="44449"/>
                </a:moveTo>
                <a:lnTo>
                  <a:pt x="0" y="44449"/>
                </a:lnTo>
                <a:lnTo>
                  <a:pt x="0" y="49529"/>
                </a:lnTo>
                <a:lnTo>
                  <a:pt x="54609" y="49529"/>
                </a:lnTo>
                <a:lnTo>
                  <a:pt x="54609" y="44449"/>
                </a:lnTo>
                <a:close/>
              </a:path>
              <a:path w="54610" h="307340">
                <a:moveTo>
                  <a:pt x="54609" y="38099"/>
                </a:moveTo>
                <a:lnTo>
                  <a:pt x="0" y="38099"/>
                </a:lnTo>
                <a:lnTo>
                  <a:pt x="0" y="43179"/>
                </a:lnTo>
                <a:lnTo>
                  <a:pt x="54609" y="43179"/>
                </a:lnTo>
                <a:lnTo>
                  <a:pt x="54609" y="38099"/>
                </a:lnTo>
                <a:close/>
              </a:path>
              <a:path w="54610" h="307340">
                <a:moveTo>
                  <a:pt x="54609" y="31749"/>
                </a:moveTo>
                <a:lnTo>
                  <a:pt x="0" y="31749"/>
                </a:lnTo>
                <a:lnTo>
                  <a:pt x="0" y="36829"/>
                </a:lnTo>
                <a:lnTo>
                  <a:pt x="54609" y="36829"/>
                </a:lnTo>
                <a:lnTo>
                  <a:pt x="54609" y="31749"/>
                </a:lnTo>
                <a:close/>
              </a:path>
              <a:path w="54610" h="307340">
                <a:moveTo>
                  <a:pt x="54609" y="25399"/>
                </a:moveTo>
                <a:lnTo>
                  <a:pt x="0" y="25399"/>
                </a:lnTo>
                <a:lnTo>
                  <a:pt x="0" y="30479"/>
                </a:lnTo>
                <a:lnTo>
                  <a:pt x="54609" y="30479"/>
                </a:lnTo>
                <a:lnTo>
                  <a:pt x="54609" y="25399"/>
                </a:lnTo>
                <a:close/>
              </a:path>
              <a:path w="54610" h="307340">
                <a:moveTo>
                  <a:pt x="54609" y="19049"/>
                </a:moveTo>
                <a:lnTo>
                  <a:pt x="0" y="19049"/>
                </a:lnTo>
                <a:lnTo>
                  <a:pt x="0" y="24129"/>
                </a:lnTo>
                <a:lnTo>
                  <a:pt x="54609" y="24129"/>
                </a:lnTo>
                <a:lnTo>
                  <a:pt x="54609" y="19049"/>
                </a:lnTo>
                <a:close/>
              </a:path>
              <a:path w="54610" h="307340">
                <a:moveTo>
                  <a:pt x="54609" y="12699"/>
                </a:moveTo>
                <a:lnTo>
                  <a:pt x="0" y="12699"/>
                </a:lnTo>
                <a:lnTo>
                  <a:pt x="0" y="17779"/>
                </a:lnTo>
                <a:lnTo>
                  <a:pt x="54609" y="17779"/>
                </a:lnTo>
                <a:lnTo>
                  <a:pt x="54609" y="12699"/>
                </a:lnTo>
                <a:close/>
              </a:path>
              <a:path w="54610" h="307340">
                <a:moveTo>
                  <a:pt x="54609" y="6349"/>
                </a:moveTo>
                <a:lnTo>
                  <a:pt x="0" y="6349"/>
                </a:lnTo>
                <a:lnTo>
                  <a:pt x="0" y="11429"/>
                </a:lnTo>
                <a:lnTo>
                  <a:pt x="54609" y="11429"/>
                </a:lnTo>
                <a:lnTo>
                  <a:pt x="54609" y="6349"/>
                </a:lnTo>
                <a:close/>
              </a:path>
              <a:path w="54610" h="307340">
                <a:moveTo>
                  <a:pt x="54609" y="0"/>
                </a:moveTo>
                <a:lnTo>
                  <a:pt x="48259" y="0"/>
                </a:lnTo>
                <a:lnTo>
                  <a:pt x="48259" y="1269"/>
                </a:lnTo>
                <a:lnTo>
                  <a:pt x="0" y="1269"/>
                </a:lnTo>
                <a:lnTo>
                  <a:pt x="0" y="5079"/>
                </a:lnTo>
                <a:lnTo>
                  <a:pt x="54609" y="5079"/>
                </a:lnTo>
                <a:lnTo>
                  <a:pt x="54609" y="0"/>
                </a:lnTo>
                <a:close/>
              </a:path>
              <a:path w="54610" h="307340">
                <a:moveTo>
                  <a:pt x="54609" y="295909"/>
                </a:moveTo>
                <a:lnTo>
                  <a:pt x="0" y="295909"/>
                </a:lnTo>
                <a:lnTo>
                  <a:pt x="0" y="307339"/>
                </a:lnTo>
                <a:lnTo>
                  <a:pt x="5079" y="307339"/>
                </a:lnTo>
                <a:lnTo>
                  <a:pt x="5079" y="306069"/>
                </a:lnTo>
                <a:lnTo>
                  <a:pt x="25400" y="306069"/>
                </a:lnTo>
                <a:lnTo>
                  <a:pt x="25400" y="304799"/>
                </a:lnTo>
                <a:lnTo>
                  <a:pt x="46989" y="304799"/>
                </a:lnTo>
                <a:lnTo>
                  <a:pt x="46989" y="303529"/>
                </a:lnTo>
                <a:lnTo>
                  <a:pt x="54609" y="303529"/>
                </a:lnTo>
                <a:lnTo>
                  <a:pt x="54609" y="295909"/>
                </a:lnTo>
                <a:close/>
              </a:path>
            </a:pathLst>
          </a:custGeom>
          <a:solidFill>
            <a:srgbClr val="26762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1" name="object 181"/>
          <p:cNvSpPr/>
          <p:nvPr/>
        </p:nvSpPr>
        <p:spPr>
          <a:xfrm>
            <a:off x="5869305" y="5642609"/>
            <a:ext cx="41910" cy="231458"/>
          </a:xfrm>
          <a:custGeom>
            <a:avLst/>
            <a:gdLst/>
            <a:ahLst/>
            <a:cxnLst/>
            <a:rect l="l" t="t" r="r" b="b"/>
            <a:pathLst>
              <a:path w="55879" h="308609">
                <a:moveTo>
                  <a:pt x="55880" y="273050"/>
                </a:moveTo>
                <a:lnTo>
                  <a:pt x="0" y="273050"/>
                </a:lnTo>
                <a:lnTo>
                  <a:pt x="0" y="294640"/>
                </a:lnTo>
                <a:lnTo>
                  <a:pt x="55880" y="294640"/>
                </a:lnTo>
                <a:lnTo>
                  <a:pt x="55880" y="273050"/>
                </a:lnTo>
                <a:close/>
              </a:path>
              <a:path w="55879" h="308609">
                <a:moveTo>
                  <a:pt x="55880" y="270510"/>
                </a:moveTo>
                <a:lnTo>
                  <a:pt x="0" y="270510"/>
                </a:lnTo>
                <a:lnTo>
                  <a:pt x="0" y="271780"/>
                </a:lnTo>
                <a:lnTo>
                  <a:pt x="55880" y="271780"/>
                </a:lnTo>
                <a:lnTo>
                  <a:pt x="55880" y="270510"/>
                </a:lnTo>
                <a:close/>
              </a:path>
              <a:path w="55879" h="308609">
                <a:moveTo>
                  <a:pt x="55880" y="266700"/>
                </a:moveTo>
                <a:lnTo>
                  <a:pt x="0" y="266700"/>
                </a:lnTo>
                <a:lnTo>
                  <a:pt x="0" y="269240"/>
                </a:lnTo>
                <a:lnTo>
                  <a:pt x="55880" y="269240"/>
                </a:lnTo>
                <a:lnTo>
                  <a:pt x="55880" y="266700"/>
                </a:lnTo>
                <a:close/>
              </a:path>
              <a:path w="55879" h="308609">
                <a:moveTo>
                  <a:pt x="55880" y="264160"/>
                </a:moveTo>
                <a:lnTo>
                  <a:pt x="0" y="264160"/>
                </a:lnTo>
                <a:lnTo>
                  <a:pt x="0" y="265430"/>
                </a:lnTo>
                <a:lnTo>
                  <a:pt x="55880" y="265430"/>
                </a:lnTo>
                <a:lnTo>
                  <a:pt x="55880" y="264160"/>
                </a:lnTo>
                <a:close/>
              </a:path>
              <a:path w="55879" h="308609">
                <a:moveTo>
                  <a:pt x="55880" y="260350"/>
                </a:moveTo>
                <a:lnTo>
                  <a:pt x="0" y="260350"/>
                </a:lnTo>
                <a:lnTo>
                  <a:pt x="0" y="262890"/>
                </a:lnTo>
                <a:lnTo>
                  <a:pt x="55880" y="262890"/>
                </a:lnTo>
                <a:lnTo>
                  <a:pt x="55880" y="260350"/>
                </a:lnTo>
                <a:close/>
              </a:path>
              <a:path w="55879" h="308609">
                <a:moveTo>
                  <a:pt x="55880" y="257810"/>
                </a:moveTo>
                <a:lnTo>
                  <a:pt x="0" y="257810"/>
                </a:lnTo>
                <a:lnTo>
                  <a:pt x="0" y="259080"/>
                </a:lnTo>
                <a:lnTo>
                  <a:pt x="55880" y="259080"/>
                </a:lnTo>
                <a:lnTo>
                  <a:pt x="55880" y="257810"/>
                </a:lnTo>
                <a:close/>
              </a:path>
              <a:path w="55879" h="308609">
                <a:moveTo>
                  <a:pt x="55880" y="254000"/>
                </a:moveTo>
                <a:lnTo>
                  <a:pt x="0" y="254000"/>
                </a:lnTo>
                <a:lnTo>
                  <a:pt x="0" y="256540"/>
                </a:lnTo>
                <a:lnTo>
                  <a:pt x="55880" y="256540"/>
                </a:lnTo>
                <a:lnTo>
                  <a:pt x="55880" y="254000"/>
                </a:lnTo>
                <a:close/>
              </a:path>
              <a:path w="55879" h="308609">
                <a:moveTo>
                  <a:pt x="55880" y="251460"/>
                </a:moveTo>
                <a:lnTo>
                  <a:pt x="0" y="251460"/>
                </a:lnTo>
                <a:lnTo>
                  <a:pt x="0" y="252730"/>
                </a:lnTo>
                <a:lnTo>
                  <a:pt x="55880" y="252730"/>
                </a:lnTo>
                <a:lnTo>
                  <a:pt x="55880" y="251460"/>
                </a:lnTo>
                <a:close/>
              </a:path>
              <a:path w="55879" h="308609">
                <a:moveTo>
                  <a:pt x="55880" y="247650"/>
                </a:moveTo>
                <a:lnTo>
                  <a:pt x="0" y="247650"/>
                </a:lnTo>
                <a:lnTo>
                  <a:pt x="0" y="250190"/>
                </a:lnTo>
                <a:lnTo>
                  <a:pt x="55880" y="250190"/>
                </a:lnTo>
                <a:lnTo>
                  <a:pt x="55880" y="247650"/>
                </a:lnTo>
                <a:close/>
              </a:path>
              <a:path w="55879" h="308609">
                <a:moveTo>
                  <a:pt x="55880" y="245110"/>
                </a:moveTo>
                <a:lnTo>
                  <a:pt x="0" y="245110"/>
                </a:lnTo>
                <a:lnTo>
                  <a:pt x="0" y="246380"/>
                </a:lnTo>
                <a:lnTo>
                  <a:pt x="55880" y="246380"/>
                </a:lnTo>
                <a:lnTo>
                  <a:pt x="55880" y="245110"/>
                </a:lnTo>
                <a:close/>
              </a:path>
              <a:path w="55879" h="308609">
                <a:moveTo>
                  <a:pt x="55880" y="241300"/>
                </a:moveTo>
                <a:lnTo>
                  <a:pt x="0" y="241300"/>
                </a:lnTo>
                <a:lnTo>
                  <a:pt x="0" y="243840"/>
                </a:lnTo>
                <a:lnTo>
                  <a:pt x="55880" y="243840"/>
                </a:lnTo>
                <a:lnTo>
                  <a:pt x="55880" y="241300"/>
                </a:lnTo>
                <a:close/>
              </a:path>
              <a:path w="55879" h="308609">
                <a:moveTo>
                  <a:pt x="55880" y="238760"/>
                </a:moveTo>
                <a:lnTo>
                  <a:pt x="0" y="238760"/>
                </a:lnTo>
                <a:lnTo>
                  <a:pt x="0" y="240030"/>
                </a:lnTo>
                <a:lnTo>
                  <a:pt x="55880" y="240030"/>
                </a:lnTo>
                <a:lnTo>
                  <a:pt x="55880" y="238760"/>
                </a:lnTo>
                <a:close/>
              </a:path>
              <a:path w="55879" h="308609">
                <a:moveTo>
                  <a:pt x="55880" y="234950"/>
                </a:moveTo>
                <a:lnTo>
                  <a:pt x="0" y="234950"/>
                </a:lnTo>
                <a:lnTo>
                  <a:pt x="0" y="237490"/>
                </a:lnTo>
                <a:lnTo>
                  <a:pt x="55880" y="237490"/>
                </a:lnTo>
                <a:lnTo>
                  <a:pt x="55880" y="234950"/>
                </a:lnTo>
                <a:close/>
              </a:path>
              <a:path w="55879" h="308609">
                <a:moveTo>
                  <a:pt x="55880" y="232410"/>
                </a:moveTo>
                <a:lnTo>
                  <a:pt x="0" y="232410"/>
                </a:lnTo>
                <a:lnTo>
                  <a:pt x="0" y="233680"/>
                </a:lnTo>
                <a:lnTo>
                  <a:pt x="55880" y="233680"/>
                </a:lnTo>
                <a:lnTo>
                  <a:pt x="55880" y="232410"/>
                </a:lnTo>
                <a:close/>
              </a:path>
              <a:path w="55879" h="308609">
                <a:moveTo>
                  <a:pt x="55880" y="228600"/>
                </a:moveTo>
                <a:lnTo>
                  <a:pt x="0" y="228600"/>
                </a:lnTo>
                <a:lnTo>
                  <a:pt x="0" y="231140"/>
                </a:lnTo>
                <a:lnTo>
                  <a:pt x="55880" y="231140"/>
                </a:lnTo>
                <a:lnTo>
                  <a:pt x="55880" y="228600"/>
                </a:lnTo>
                <a:close/>
              </a:path>
              <a:path w="55879" h="308609">
                <a:moveTo>
                  <a:pt x="55880" y="226060"/>
                </a:moveTo>
                <a:lnTo>
                  <a:pt x="0" y="226060"/>
                </a:lnTo>
                <a:lnTo>
                  <a:pt x="0" y="227330"/>
                </a:lnTo>
                <a:lnTo>
                  <a:pt x="55880" y="227330"/>
                </a:lnTo>
                <a:lnTo>
                  <a:pt x="55880" y="226060"/>
                </a:lnTo>
                <a:close/>
              </a:path>
              <a:path w="55879" h="308609">
                <a:moveTo>
                  <a:pt x="55880" y="222250"/>
                </a:moveTo>
                <a:lnTo>
                  <a:pt x="0" y="222250"/>
                </a:lnTo>
                <a:lnTo>
                  <a:pt x="0" y="224790"/>
                </a:lnTo>
                <a:lnTo>
                  <a:pt x="55880" y="224790"/>
                </a:lnTo>
                <a:lnTo>
                  <a:pt x="55880" y="222250"/>
                </a:lnTo>
                <a:close/>
              </a:path>
              <a:path w="55879" h="308609">
                <a:moveTo>
                  <a:pt x="55880" y="219710"/>
                </a:moveTo>
                <a:lnTo>
                  <a:pt x="0" y="219710"/>
                </a:lnTo>
                <a:lnTo>
                  <a:pt x="0" y="220980"/>
                </a:lnTo>
                <a:lnTo>
                  <a:pt x="55880" y="220980"/>
                </a:lnTo>
                <a:lnTo>
                  <a:pt x="55880" y="219710"/>
                </a:lnTo>
                <a:close/>
              </a:path>
              <a:path w="55879" h="308609">
                <a:moveTo>
                  <a:pt x="55880" y="215900"/>
                </a:moveTo>
                <a:lnTo>
                  <a:pt x="0" y="215900"/>
                </a:lnTo>
                <a:lnTo>
                  <a:pt x="0" y="218440"/>
                </a:lnTo>
                <a:lnTo>
                  <a:pt x="55880" y="218440"/>
                </a:lnTo>
                <a:lnTo>
                  <a:pt x="55880" y="215900"/>
                </a:lnTo>
                <a:close/>
              </a:path>
              <a:path w="55879" h="308609">
                <a:moveTo>
                  <a:pt x="55880" y="213360"/>
                </a:moveTo>
                <a:lnTo>
                  <a:pt x="0" y="213360"/>
                </a:lnTo>
                <a:lnTo>
                  <a:pt x="0" y="214630"/>
                </a:lnTo>
                <a:lnTo>
                  <a:pt x="55880" y="214630"/>
                </a:lnTo>
                <a:lnTo>
                  <a:pt x="55880" y="213360"/>
                </a:lnTo>
                <a:close/>
              </a:path>
              <a:path w="55879" h="308609">
                <a:moveTo>
                  <a:pt x="55880" y="209550"/>
                </a:moveTo>
                <a:lnTo>
                  <a:pt x="0" y="209550"/>
                </a:lnTo>
                <a:lnTo>
                  <a:pt x="0" y="212090"/>
                </a:lnTo>
                <a:lnTo>
                  <a:pt x="55880" y="212090"/>
                </a:lnTo>
                <a:lnTo>
                  <a:pt x="55880" y="209550"/>
                </a:lnTo>
                <a:close/>
              </a:path>
              <a:path w="55879" h="308609">
                <a:moveTo>
                  <a:pt x="55880" y="207010"/>
                </a:moveTo>
                <a:lnTo>
                  <a:pt x="0" y="207010"/>
                </a:lnTo>
                <a:lnTo>
                  <a:pt x="0" y="208280"/>
                </a:lnTo>
                <a:lnTo>
                  <a:pt x="55880" y="208280"/>
                </a:lnTo>
                <a:lnTo>
                  <a:pt x="55880" y="207010"/>
                </a:lnTo>
                <a:close/>
              </a:path>
              <a:path w="55879" h="308609">
                <a:moveTo>
                  <a:pt x="55880" y="203200"/>
                </a:moveTo>
                <a:lnTo>
                  <a:pt x="0" y="203200"/>
                </a:lnTo>
                <a:lnTo>
                  <a:pt x="0" y="205740"/>
                </a:lnTo>
                <a:lnTo>
                  <a:pt x="55880" y="205740"/>
                </a:lnTo>
                <a:lnTo>
                  <a:pt x="55880" y="203200"/>
                </a:lnTo>
                <a:close/>
              </a:path>
              <a:path w="55879" h="308609">
                <a:moveTo>
                  <a:pt x="55880" y="200660"/>
                </a:moveTo>
                <a:lnTo>
                  <a:pt x="0" y="200660"/>
                </a:lnTo>
                <a:lnTo>
                  <a:pt x="0" y="201930"/>
                </a:lnTo>
                <a:lnTo>
                  <a:pt x="55880" y="201930"/>
                </a:lnTo>
                <a:lnTo>
                  <a:pt x="55880" y="200660"/>
                </a:lnTo>
                <a:close/>
              </a:path>
              <a:path w="55879" h="308609">
                <a:moveTo>
                  <a:pt x="55880" y="196850"/>
                </a:moveTo>
                <a:lnTo>
                  <a:pt x="0" y="196850"/>
                </a:lnTo>
                <a:lnTo>
                  <a:pt x="0" y="199390"/>
                </a:lnTo>
                <a:lnTo>
                  <a:pt x="55880" y="199390"/>
                </a:lnTo>
                <a:lnTo>
                  <a:pt x="55880" y="196850"/>
                </a:lnTo>
                <a:close/>
              </a:path>
              <a:path w="55879" h="308609">
                <a:moveTo>
                  <a:pt x="55880" y="194310"/>
                </a:moveTo>
                <a:lnTo>
                  <a:pt x="0" y="194310"/>
                </a:lnTo>
                <a:lnTo>
                  <a:pt x="0" y="195580"/>
                </a:lnTo>
                <a:lnTo>
                  <a:pt x="55880" y="195580"/>
                </a:lnTo>
                <a:lnTo>
                  <a:pt x="55880" y="194310"/>
                </a:lnTo>
                <a:close/>
              </a:path>
              <a:path w="55879" h="308609">
                <a:moveTo>
                  <a:pt x="55880" y="190500"/>
                </a:moveTo>
                <a:lnTo>
                  <a:pt x="0" y="190500"/>
                </a:lnTo>
                <a:lnTo>
                  <a:pt x="0" y="193040"/>
                </a:lnTo>
                <a:lnTo>
                  <a:pt x="55880" y="193040"/>
                </a:lnTo>
                <a:lnTo>
                  <a:pt x="55880" y="190500"/>
                </a:lnTo>
                <a:close/>
              </a:path>
              <a:path w="55879" h="308609">
                <a:moveTo>
                  <a:pt x="55880" y="187960"/>
                </a:moveTo>
                <a:lnTo>
                  <a:pt x="0" y="187960"/>
                </a:lnTo>
                <a:lnTo>
                  <a:pt x="0" y="189230"/>
                </a:lnTo>
                <a:lnTo>
                  <a:pt x="55880" y="189230"/>
                </a:lnTo>
                <a:lnTo>
                  <a:pt x="55880" y="187960"/>
                </a:lnTo>
                <a:close/>
              </a:path>
              <a:path w="55879" h="308609">
                <a:moveTo>
                  <a:pt x="55880" y="184150"/>
                </a:moveTo>
                <a:lnTo>
                  <a:pt x="0" y="184150"/>
                </a:lnTo>
                <a:lnTo>
                  <a:pt x="0" y="186690"/>
                </a:lnTo>
                <a:lnTo>
                  <a:pt x="55880" y="186690"/>
                </a:lnTo>
                <a:lnTo>
                  <a:pt x="55880" y="184150"/>
                </a:lnTo>
                <a:close/>
              </a:path>
              <a:path w="55879" h="308609">
                <a:moveTo>
                  <a:pt x="55880" y="181610"/>
                </a:moveTo>
                <a:lnTo>
                  <a:pt x="0" y="181610"/>
                </a:lnTo>
                <a:lnTo>
                  <a:pt x="0" y="182880"/>
                </a:lnTo>
                <a:lnTo>
                  <a:pt x="55880" y="182880"/>
                </a:lnTo>
                <a:lnTo>
                  <a:pt x="55880" y="181610"/>
                </a:lnTo>
                <a:close/>
              </a:path>
              <a:path w="55879" h="308609">
                <a:moveTo>
                  <a:pt x="55880" y="177800"/>
                </a:moveTo>
                <a:lnTo>
                  <a:pt x="0" y="177800"/>
                </a:lnTo>
                <a:lnTo>
                  <a:pt x="0" y="180340"/>
                </a:lnTo>
                <a:lnTo>
                  <a:pt x="55880" y="180340"/>
                </a:lnTo>
                <a:lnTo>
                  <a:pt x="55880" y="177800"/>
                </a:lnTo>
                <a:close/>
              </a:path>
              <a:path w="55879" h="308609">
                <a:moveTo>
                  <a:pt x="55880" y="175260"/>
                </a:moveTo>
                <a:lnTo>
                  <a:pt x="0" y="175260"/>
                </a:lnTo>
                <a:lnTo>
                  <a:pt x="0" y="176530"/>
                </a:lnTo>
                <a:lnTo>
                  <a:pt x="55880" y="176530"/>
                </a:lnTo>
                <a:lnTo>
                  <a:pt x="55880" y="175260"/>
                </a:lnTo>
                <a:close/>
              </a:path>
              <a:path w="55879" h="308609">
                <a:moveTo>
                  <a:pt x="55880" y="171450"/>
                </a:moveTo>
                <a:lnTo>
                  <a:pt x="0" y="171450"/>
                </a:lnTo>
                <a:lnTo>
                  <a:pt x="0" y="173990"/>
                </a:lnTo>
                <a:lnTo>
                  <a:pt x="55880" y="173990"/>
                </a:lnTo>
                <a:lnTo>
                  <a:pt x="55880" y="171450"/>
                </a:lnTo>
                <a:close/>
              </a:path>
              <a:path w="55879" h="308609">
                <a:moveTo>
                  <a:pt x="55880" y="168910"/>
                </a:moveTo>
                <a:lnTo>
                  <a:pt x="0" y="168910"/>
                </a:lnTo>
                <a:lnTo>
                  <a:pt x="0" y="170180"/>
                </a:lnTo>
                <a:lnTo>
                  <a:pt x="55880" y="170180"/>
                </a:lnTo>
                <a:lnTo>
                  <a:pt x="55880" y="168910"/>
                </a:lnTo>
                <a:close/>
              </a:path>
              <a:path w="55879" h="308609">
                <a:moveTo>
                  <a:pt x="55880" y="165100"/>
                </a:moveTo>
                <a:lnTo>
                  <a:pt x="0" y="165100"/>
                </a:lnTo>
                <a:lnTo>
                  <a:pt x="0" y="167640"/>
                </a:lnTo>
                <a:lnTo>
                  <a:pt x="55880" y="167640"/>
                </a:lnTo>
                <a:lnTo>
                  <a:pt x="55880" y="165100"/>
                </a:lnTo>
                <a:close/>
              </a:path>
              <a:path w="55879" h="308609">
                <a:moveTo>
                  <a:pt x="55880" y="162560"/>
                </a:moveTo>
                <a:lnTo>
                  <a:pt x="0" y="162560"/>
                </a:lnTo>
                <a:lnTo>
                  <a:pt x="0" y="163830"/>
                </a:lnTo>
                <a:lnTo>
                  <a:pt x="55880" y="163830"/>
                </a:lnTo>
                <a:lnTo>
                  <a:pt x="55880" y="162560"/>
                </a:lnTo>
                <a:close/>
              </a:path>
              <a:path w="55879" h="308609">
                <a:moveTo>
                  <a:pt x="55880" y="158750"/>
                </a:moveTo>
                <a:lnTo>
                  <a:pt x="0" y="158750"/>
                </a:lnTo>
                <a:lnTo>
                  <a:pt x="0" y="161290"/>
                </a:lnTo>
                <a:lnTo>
                  <a:pt x="55880" y="161290"/>
                </a:lnTo>
                <a:lnTo>
                  <a:pt x="55880" y="158750"/>
                </a:lnTo>
                <a:close/>
              </a:path>
              <a:path w="55879" h="308609">
                <a:moveTo>
                  <a:pt x="55880" y="156210"/>
                </a:moveTo>
                <a:lnTo>
                  <a:pt x="0" y="156210"/>
                </a:lnTo>
                <a:lnTo>
                  <a:pt x="0" y="157480"/>
                </a:lnTo>
                <a:lnTo>
                  <a:pt x="55880" y="157480"/>
                </a:lnTo>
                <a:lnTo>
                  <a:pt x="55880" y="156210"/>
                </a:lnTo>
                <a:close/>
              </a:path>
              <a:path w="55879" h="308609">
                <a:moveTo>
                  <a:pt x="55880" y="152400"/>
                </a:moveTo>
                <a:lnTo>
                  <a:pt x="0" y="152400"/>
                </a:lnTo>
                <a:lnTo>
                  <a:pt x="0" y="154940"/>
                </a:lnTo>
                <a:lnTo>
                  <a:pt x="55880" y="154940"/>
                </a:lnTo>
                <a:lnTo>
                  <a:pt x="55880" y="152400"/>
                </a:lnTo>
                <a:close/>
              </a:path>
              <a:path w="55879" h="308609">
                <a:moveTo>
                  <a:pt x="55880" y="149860"/>
                </a:moveTo>
                <a:lnTo>
                  <a:pt x="0" y="149860"/>
                </a:lnTo>
                <a:lnTo>
                  <a:pt x="0" y="151130"/>
                </a:lnTo>
                <a:lnTo>
                  <a:pt x="55880" y="151130"/>
                </a:lnTo>
                <a:lnTo>
                  <a:pt x="55880" y="149860"/>
                </a:lnTo>
                <a:close/>
              </a:path>
              <a:path w="55879" h="308609">
                <a:moveTo>
                  <a:pt x="55880" y="146050"/>
                </a:moveTo>
                <a:lnTo>
                  <a:pt x="0" y="146050"/>
                </a:lnTo>
                <a:lnTo>
                  <a:pt x="0" y="148590"/>
                </a:lnTo>
                <a:lnTo>
                  <a:pt x="55880" y="148590"/>
                </a:lnTo>
                <a:lnTo>
                  <a:pt x="55880" y="146050"/>
                </a:lnTo>
                <a:close/>
              </a:path>
              <a:path w="55879" h="308609">
                <a:moveTo>
                  <a:pt x="55880" y="143510"/>
                </a:moveTo>
                <a:lnTo>
                  <a:pt x="0" y="143510"/>
                </a:lnTo>
                <a:lnTo>
                  <a:pt x="0" y="144780"/>
                </a:lnTo>
                <a:lnTo>
                  <a:pt x="55880" y="144780"/>
                </a:lnTo>
                <a:lnTo>
                  <a:pt x="55880" y="143510"/>
                </a:lnTo>
                <a:close/>
              </a:path>
              <a:path w="55879" h="308609">
                <a:moveTo>
                  <a:pt x="55880" y="139700"/>
                </a:moveTo>
                <a:lnTo>
                  <a:pt x="0" y="139700"/>
                </a:lnTo>
                <a:lnTo>
                  <a:pt x="0" y="142240"/>
                </a:lnTo>
                <a:lnTo>
                  <a:pt x="55880" y="142240"/>
                </a:lnTo>
                <a:lnTo>
                  <a:pt x="55880" y="139700"/>
                </a:lnTo>
                <a:close/>
              </a:path>
              <a:path w="55879" h="308609">
                <a:moveTo>
                  <a:pt x="55880" y="137160"/>
                </a:moveTo>
                <a:lnTo>
                  <a:pt x="0" y="137160"/>
                </a:lnTo>
                <a:lnTo>
                  <a:pt x="0" y="138430"/>
                </a:lnTo>
                <a:lnTo>
                  <a:pt x="55880" y="138430"/>
                </a:lnTo>
                <a:lnTo>
                  <a:pt x="55880" y="137160"/>
                </a:lnTo>
                <a:close/>
              </a:path>
              <a:path w="55879" h="308609">
                <a:moveTo>
                  <a:pt x="55880" y="133350"/>
                </a:moveTo>
                <a:lnTo>
                  <a:pt x="0" y="133350"/>
                </a:lnTo>
                <a:lnTo>
                  <a:pt x="0" y="135890"/>
                </a:lnTo>
                <a:lnTo>
                  <a:pt x="55880" y="135890"/>
                </a:lnTo>
                <a:lnTo>
                  <a:pt x="55880" y="133350"/>
                </a:lnTo>
                <a:close/>
              </a:path>
              <a:path w="55879" h="308609">
                <a:moveTo>
                  <a:pt x="55880" y="130810"/>
                </a:moveTo>
                <a:lnTo>
                  <a:pt x="0" y="130810"/>
                </a:lnTo>
                <a:lnTo>
                  <a:pt x="0" y="132080"/>
                </a:lnTo>
                <a:lnTo>
                  <a:pt x="55880" y="132080"/>
                </a:lnTo>
                <a:lnTo>
                  <a:pt x="55880" y="130810"/>
                </a:lnTo>
                <a:close/>
              </a:path>
              <a:path w="55879" h="308609">
                <a:moveTo>
                  <a:pt x="55880" y="127000"/>
                </a:moveTo>
                <a:lnTo>
                  <a:pt x="0" y="127000"/>
                </a:lnTo>
                <a:lnTo>
                  <a:pt x="0" y="129540"/>
                </a:lnTo>
                <a:lnTo>
                  <a:pt x="55880" y="129540"/>
                </a:lnTo>
                <a:lnTo>
                  <a:pt x="55880" y="127000"/>
                </a:lnTo>
                <a:close/>
              </a:path>
              <a:path w="55879" h="308609">
                <a:moveTo>
                  <a:pt x="55880" y="124460"/>
                </a:moveTo>
                <a:lnTo>
                  <a:pt x="0" y="124460"/>
                </a:lnTo>
                <a:lnTo>
                  <a:pt x="0" y="125730"/>
                </a:lnTo>
                <a:lnTo>
                  <a:pt x="55880" y="125730"/>
                </a:lnTo>
                <a:lnTo>
                  <a:pt x="55880" y="124460"/>
                </a:lnTo>
                <a:close/>
              </a:path>
              <a:path w="55879" h="308609">
                <a:moveTo>
                  <a:pt x="55880" y="120650"/>
                </a:moveTo>
                <a:lnTo>
                  <a:pt x="0" y="120650"/>
                </a:lnTo>
                <a:lnTo>
                  <a:pt x="0" y="123190"/>
                </a:lnTo>
                <a:lnTo>
                  <a:pt x="55880" y="123190"/>
                </a:lnTo>
                <a:lnTo>
                  <a:pt x="55880" y="120650"/>
                </a:lnTo>
                <a:close/>
              </a:path>
              <a:path w="55879" h="308609">
                <a:moveTo>
                  <a:pt x="55880" y="118110"/>
                </a:moveTo>
                <a:lnTo>
                  <a:pt x="0" y="118110"/>
                </a:lnTo>
                <a:lnTo>
                  <a:pt x="0" y="119380"/>
                </a:lnTo>
                <a:lnTo>
                  <a:pt x="55880" y="119380"/>
                </a:lnTo>
                <a:lnTo>
                  <a:pt x="55880" y="118110"/>
                </a:lnTo>
                <a:close/>
              </a:path>
              <a:path w="55879" h="308609">
                <a:moveTo>
                  <a:pt x="55880" y="111760"/>
                </a:moveTo>
                <a:lnTo>
                  <a:pt x="0" y="111760"/>
                </a:lnTo>
                <a:lnTo>
                  <a:pt x="0" y="116840"/>
                </a:lnTo>
                <a:lnTo>
                  <a:pt x="55880" y="116840"/>
                </a:lnTo>
                <a:lnTo>
                  <a:pt x="55880" y="111760"/>
                </a:lnTo>
                <a:close/>
              </a:path>
              <a:path w="55879" h="308609">
                <a:moveTo>
                  <a:pt x="55880" y="105410"/>
                </a:moveTo>
                <a:lnTo>
                  <a:pt x="0" y="105410"/>
                </a:lnTo>
                <a:lnTo>
                  <a:pt x="0" y="110490"/>
                </a:lnTo>
                <a:lnTo>
                  <a:pt x="55880" y="110490"/>
                </a:lnTo>
                <a:lnTo>
                  <a:pt x="55880" y="105410"/>
                </a:lnTo>
                <a:close/>
              </a:path>
              <a:path w="55879" h="308609">
                <a:moveTo>
                  <a:pt x="55880" y="99060"/>
                </a:moveTo>
                <a:lnTo>
                  <a:pt x="0" y="99060"/>
                </a:lnTo>
                <a:lnTo>
                  <a:pt x="0" y="104140"/>
                </a:lnTo>
                <a:lnTo>
                  <a:pt x="55880" y="104140"/>
                </a:lnTo>
                <a:lnTo>
                  <a:pt x="55880" y="99060"/>
                </a:lnTo>
                <a:close/>
              </a:path>
              <a:path w="55879" h="308609">
                <a:moveTo>
                  <a:pt x="55880" y="92710"/>
                </a:moveTo>
                <a:lnTo>
                  <a:pt x="0" y="92710"/>
                </a:lnTo>
                <a:lnTo>
                  <a:pt x="0" y="97790"/>
                </a:lnTo>
                <a:lnTo>
                  <a:pt x="55880" y="97790"/>
                </a:lnTo>
                <a:lnTo>
                  <a:pt x="55880" y="92710"/>
                </a:lnTo>
                <a:close/>
              </a:path>
              <a:path w="55879" h="308609">
                <a:moveTo>
                  <a:pt x="55880" y="86360"/>
                </a:moveTo>
                <a:lnTo>
                  <a:pt x="0" y="86360"/>
                </a:lnTo>
                <a:lnTo>
                  <a:pt x="0" y="91440"/>
                </a:lnTo>
                <a:lnTo>
                  <a:pt x="55880" y="91440"/>
                </a:lnTo>
                <a:lnTo>
                  <a:pt x="55880" y="86360"/>
                </a:lnTo>
                <a:close/>
              </a:path>
              <a:path w="55879" h="308609">
                <a:moveTo>
                  <a:pt x="55880" y="80010"/>
                </a:moveTo>
                <a:lnTo>
                  <a:pt x="0" y="80010"/>
                </a:lnTo>
                <a:lnTo>
                  <a:pt x="0" y="85090"/>
                </a:lnTo>
                <a:lnTo>
                  <a:pt x="55880" y="85090"/>
                </a:lnTo>
                <a:lnTo>
                  <a:pt x="55880" y="80010"/>
                </a:lnTo>
                <a:close/>
              </a:path>
              <a:path w="55879" h="308609">
                <a:moveTo>
                  <a:pt x="55880" y="73660"/>
                </a:moveTo>
                <a:lnTo>
                  <a:pt x="0" y="73660"/>
                </a:lnTo>
                <a:lnTo>
                  <a:pt x="0" y="78740"/>
                </a:lnTo>
                <a:lnTo>
                  <a:pt x="55880" y="78740"/>
                </a:lnTo>
                <a:lnTo>
                  <a:pt x="55880" y="73660"/>
                </a:lnTo>
                <a:close/>
              </a:path>
              <a:path w="55879" h="308609">
                <a:moveTo>
                  <a:pt x="55880" y="68580"/>
                </a:moveTo>
                <a:lnTo>
                  <a:pt x="0" y="68580"/>
                </a:lnTo>
                <a:lnTo>
                  <a:pt x="0" y="72390"/>
                </a:lnTo>
                <a:lnTo>
                  <a:pt x="55880" y="72390"/>
                </a:lnTo>
                <a:lnTo>
                  <a:pt x="55880" y="68580"/>
                </a:lnTo>
                <a:close/>
              </a:path>
              <a:path w="55879" h="308609">
                <a:moveTo>
                  <a:pt x="55880" y="62230"/>
                </a:moveTo>
                <a:lnTo>
                  <a:pt x="0" y="62230"/>
                </a:lnTo>
                <a:lnTo>
                  <a:pt x="0" y="67310"/>
                </a:lnTo>
                <a:lnTo>
                  <a:pt x="55880" y="67310"/>
                </a:lnTo>
                <a:lnTo>
                  <a:pt x="55880" y="62230"/>
                </a:lnTo>
                <a:close/>
              </a:path>
              <a:path w="55879" h="308609">
                <a:moveTo>
                  <a:pt x="55880" y="55880"/>
                </a:moveTo>
                <a:lnTo>
                  <a:pt x="0" y="55880"/>
                </a:lnTo>
                <a:lnTo>
                  <a:pt x="0" y="60960"/>
                </a:lnTo>
                <a:lnTo>
                  <a:pt x="55880" y="60960"/>
                </a:lnTo>
                <a:lnTo>
                  <a:pt x="55880" y="55880"/>
                </a:lnTo>
                <a:close/>
              </a:path>
              <a:path w="55879" h="308609">
                <a:moveTo>
                  <a:pt x="55880" y="49530"/>
                </a:moveTo>
                <a:lnTo>
                  <a:pt x="0" y="49530"/>
                </a:lnTo>
                <a:lnTo>
                  <a:pt x="0" y="54610"/>
                </a:lnTo>
                <a:lnTo>
                  <a:pt x="55880" y="54610"/>
                </a:lnTo>
                <a:lnTo>
                  <a:pt x="55880" y="49530"/>
                </a:lnTo>
                <a:close/>
              </a:path>
              <a:path w="55879" h="308609">
                <a:moveTo>
                  <a:pt x="55880" y="43180"/>
                </a:moveTo>
                <a:lnTo>
                  <a:pt x="0" y="43180"/>
                </a:lnTo>
                <a:lnTo>
                  <a:pt x="0" y="48260"/>
                </a:lnTo>
                <a:lnTo>
                  <a:pt x="55880" y="48260"/>
                </a:lnTo>
                <a:lnTo>
                  <a:pt x="55880" y="43180"/>
                </a:lnTo>
                <a:close/>
              </a:path>
              <a:path w="55879" h="308609">
                <a:moveTo>
                  <a:pt x="55880" y="36830"/>
                </a:moveTo>
                <a:lnTo>
                  <a:pt x="0" y="36830"/>
                </a:lnTo>
                <a:lnTo>
                  <a:pt x="0" y="41910"/>
                </a:lnTo>
                <a:lnTo>
                  <a:pt x="55880" y="41910"/>
                </a:lnTo>
                <a:lnTo>
                  <a:pt x="55880" y="36830"/>
                </a:lnTo>
                <a:close/>
              </a:path>
              <a:path w="55879" h="308609">
                <a:moveTo>
                  <a:pt x="55880" y="30480"/>
                </a:moveTo>
                <a:lnTo>
                  <a:pt x="0" y="30480"/>
                </a:lnTo>
                <a:lnTo>
                  <a:pt x="0" y="35560"/>
                </a:lnTo>
                <a:lnTo>
                  <a:pt x="55880" y="35560"/>
                </a:lnTo>
                <a:lnTo>
                  <a:pt x="55880" y="30480"/>
                </a:lnTo>
                <a:close/>
              </a:path>
              <a:path w="55879" h="308609">
                <a:moveTo>
                  <a:pt x="55880" y="24130"/>
                </a:moveTo>
                <a:lnTo>
                  <a:pt x="0" y="24130"/>
                </a:lnTo>
                <a:lnTo>
                  <a:pt x="0" y="29210"/>
                </a:lnTo>
                <a:lnTo>
                  <a:pt x="55880" y="29210"/>
                </a:lnTo>
                <a:lnTo>
                  <a:pt x="55880" y="24130"/>
                </a:lnTo>
                <a:close/>
              </a:path>
              <a:path w="55879" h="308609">
                <a:moveTo>
                  <a:pt x="55880" y="17780"/>
                </a:moveTo>
                <a:lnTo>
                  <a:pt x="0" y="17780"/>
                </a:lnTo>
                <a:lnTo>
                  <a:pt x="0" y="22860"/>
                </a:lnTo>
                <a:lnTo>
                  <a:pt x="55880" y="22860"/>
                </a:lnTo>
                <a:lnTo>
                  <a:pt x="55880" y="17780"/>
                </a:lnTo>
                <a:close/>
              </a:path>
              <a:path w="55879" h="308609">
                <a:moveTo>
                  <a:pt x="55880" y="11430"/>
                </a:moveTo>
                <a:lnTo>
                  <a:pt x="0" y="11430"/>
                </a:lnTo>
                <a:lnTo>
                  <a:pt x="0" y="16510"/>
                </a:lnTo>
                <a:lnTo>
                  <a:pt x="55880" y="16510"/>
                </a:lnTo>
                <a:lnTo>
                  <a:pt x="55880" y="11430"/>
                </a:lnTo>
                <a:close/>
              </a:path>
              <a:path w="55879" h="308609">
                <a:moveTo>
                  <a:pt x="55880" y="5080"/>
                </a:moveTo>
                <a:lnTo>
                  <a:pt x="0" y="5080"/>
                </a:lnTo>
                <a:lnTo>
                  <a:pt x="0" y="10160"/>
                </a:lnTo>
                <a:lnTo>
                  <a:pt x="55880" y="10160"/>
                </a:lnTo>
                <a:lnTo>
                  <a:pt x="55880" y="5080"/>
                </a:lnTo>
                <a:close/>
              </a:path>
              <a:path w="55879" h="308609">
                <a:moveTo>
                  <a:pt x="55880" y="0"/>
                </a:moveTo>
                <a:lnTo>
                  <a:pt x="0" y="0"/>
                </a:lnTo>
                <a:lnTo>
                  <a:pt x="0" y="3810"/>
                </a:lnTo>
                <a:lnTo>
                  <a:pt x="55880" y="3810"/>
                </a:lnTo>
                <a:lnTo>
                  <a:pt x="55880" y="0"/>
                </a:lnTo>
                <a:close/>
              </a:path>
              <a:path w="55879" h="308609">
                <a:moveTo>
                  <a:pt x="55880" y="294640"/>
                </a:moveTo>
                <a:lnTo>
                  <a:pt x="0" y="294640"/>
                </a:lnTo>
                <a:lnTo>
                  <a:pt x="0" y="308610"/>
                </a:lnTo>
                <a:lnTo>
                  <a:pt x="19050" y="308610"/>
                </a:lnTo>
                <a:lnTo>
                  <a:pt x="19050" y="307340"/>
                </a:lnTo>
                <a:lnTo>
                  <a:pt x="39370" y="307340"/>
                </a:lnTo>
                <a:lnTo>
                  <a:pt x="39370" y="306070"/>
                </a:lnTo>
                <a:lnTo>
                  <a:pt x="55880" y="306070"/>
                </a:lnTo>
                <a:lnTo>
                  <a:pt x="55880" y="294640"/>
                </a:lnTo>
                <a:close/>
              </a:path>
            </a:pathLst>
          </a:custGeom>
          <a:solidFill>
            <a:srgbClr val="26772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2" name="object 182"/>
          <p:cNvSpPr/>
          <p:nvPr/>
        </p:nvSpPr>
        <p:spPr>
          <a:xfrm>
            <a:off x="5828347" y="5642609"/>
            <a:ext cx="40958" cy="234315"/>
          </a:xfrm>
          <a:custGeom>
            <a:avLst/>
            <a:gdLst/>
            <a:ahLst/>
            <a:cxnLst/>
            <a:rect l="l" t="t" r="r" b="b"/>
            <a:pathLst>
              <a:path w="54610" h="312420">
                <a:moveTo>
                  <a:pt x="54610" y="273050"/>
                </a:moveTo>
                <a:lnTo>
                  <a:pt x="0" y="273050"/>
                </a:lnTo>
                <a:lnTo>
                  <a:pt x="0" y="294640"/>
                </a:lnTo>
                <a:lnTo>
                  <a:pt x="54610" y="294640"/>
                </a:lnTo>
                <a:lnTo>
                  <a:pt x="54610" y="273050"/>
                </a:lnTo>
                <a:close/>
              </a:path>
              <a:path w="54610" h="312420">
                <a:moveTo>
                  <a:pt x="54610" y="270510"/>
                </a:moveTo>
                <a:lnTo>
                  <a:pt x="0" y="270510"/>
                </a:lnTo>
                <a:lnTo>
                  <a:pt x="0" y="271780"/>
                </a:lnTo>
                <a:lnTo>
                  <a:pt x="54610" y="271780"/>
                </a:lnTo>
                <a:lnTo>
                  <a:pt x="54610" y="270510"/>
                </a:lnTo>
                <a:close/>
              </a:path>
              <a:path w="54610" h="312420">
                <a:moveTo>
                  <a:pt x="54610" y="266700"/>
                </a:moveTo>
                <a:lnTo>
                  <a:pt x="0" y="266700"/>
                </a:lnTo>
                <a:lnTo>
                  <a:pt x="0" y="269240"/>
                </a:lnTo>
                <a:lnTo>
                  <a:pt x="54610" y="269240"/>
                </a:lnTo>
                <a:lnTo>
                  <a:pt x="54610" y="266700"/>
                </a:lnTo>
                <a:close/>
              </a:path>
              <a:path w="54610" h="312420">
                <a:moveTo>
                  <a:pt x="54610" y="264160"/>
                </a:moveTo>
                <a:lnTo>
                  <a:pt x="0" y="264160"/>
                </a:lnTo>
                <a:lnTo>
                  <a:pt x="0" y="265430"/>
                </a:lnTo>
                <a:lnTo>
                  <a:pt x="54610" y="265430"/>
                </a:lnTo>
                <a:lnTo>
                  <a:pt x="54610" y="264160"/>
                </a:lnTo>
                <a:close/>
              </a:path>
              <a:path w="54610" h="312420">
                <a:moveTo>
                  <a:pt x="54610" y="260350"/>
                </a:moveTo>
                <a:lnTo>
                  <a:pt x="0" y="260350"/>
                </a:lnTo>
                <a:lnTo>
                  <a:pt x="0" y="262890"/>
                </a:lnTo>
                <a:lnTo>
                  <a:pt x="54610" y="262890"/>
                </a:lnTo>
                <a:lnTo>
                  <a:pt x="54610" y="260350"/>
                </a:lnTo>
                <a:close/>
              </a:path>
              <a:path w="54610" h="312420">
                <a:moveTo>
                  <a:pt x="54610" y="257810"/>
                </a:moveTo>
                <a:lnTo>
                  <a:pt x="0" y="257810"/>
                </a:lnTo>
                <a:lnTo>
                  <a:pt x="0" y="259080"/>
                </a:lnTo>
                <a:lnTo>
                  <a:pt x="54610" y="259080"/>
                </a:lnTo>
                <a:lnTo>
                  <a:pt x="54610" y="257810"/>
                </a:lnTo>
                <a:close/>
              </a:path>
              <a:path w="54610" h="312420">
                <a:moveTo>
                  <a:pt x="54610" y="254000"/>
                </a:moveTo>
                <a:lnTo>
                  <a:pt x="0" y="254000"/>
                </a:lnTo>
                <a:lnTo>
                  <a:pt x="0" y="256540"/>
                </a:lnTo>
                <a:lnTo>
                  <a:pt x="54610" y="256540"/>
                </a:lnTo>
                <a:lnTo>
                  <a:pt x="54610" y="254000"/>
                </a:lnTo>
                <a:close/>
              </a:path>
              <a:path w="54610" h="312420">
                <a:moveTo>
                  <a:pt x="54610" y="251460"/>
                </a:moveTo>
                <a:lnTo>
                  <a:pt x="0" y="251460"/>
                </a:lnTo>
                <a:lnTo>
                  <a:pt x="0" y="252730"/>
                </a:lnTo>
                <a:lnTo>
                  <a:pt x="54610" y="252730"/>
                </a:lnTo>
                <a:lnTo>
                  <a:pt x="54610" y="251460"/>
                </a:lnTo>
                <a:close/>
              </a:path>
              <a:path w="54610" h="312420">
                <a:moveTo>
                  <a:pt x="54610" y="247650"/>
                </a:moveTo>
                <a:lnTo>
                  <a:pt x="0" y="247650"/>
                </a:lnTo>
                <a:lnTo>
                  <a:pt x="0" y="250190"/>
                </a:lnTo>
                <a:lnTo>
                  <a:pt x="54610" y="250190"/>
                </a:lnTo>
                <a:lnTo>
                  <a:pt x="54610" y="247650"/>
                </a:lnTo>
                <a:close/>
              </a:path>
              <a:path w="54610" h="312420">
                <a:moveTo>
                  <a:pt x="54610" y="245110"/>
                </a:moveTo>
                <a:lnTo>
                  <a:pt x="0" y="245110"/>
                </a:lnTo>
                <a:lnTo>
                  <a:pt x="0" y="246380"/>
                </a:lnTo>
                <a:lnTo>
                  <a:pt x="54610" y="246380"/>
                </a:lnTo>
                <a:lnTo>
                  <a:pt x="54610" y="245110"/>
                </a:lnTo>
                <a:close/>
              </a:path>
              <a:path w="54610" h="312420">
                <a:moveTo>
                  <a:pt x="54610" y="241300"/>
                </a:moveTo>
                <a:lnTo>
                  <a:pt x="0" y="241300"/>
                </a:lnTo>
                <a:lnTo>
                  <a:pt x="0" y="243840"/>
                </a:lnTo>
                <a:lnTo>
                  <a:pt x="54610" y="243840"/>
                </a:lnTo>
                <a:lnTo>
                  <a:pt x="54610" y="241300"/>
                </a:lnTo>
                <a:close/>
              </a:path>
              <a:path w="54610" h="312420">
                <a:moveTo>
                  <a:pt x="54610" y="238760"/>
                </a:moveTo>
                <a:lnTo>
                  <a:pt x="0" y="238760"/>
                </a:lnTo>
                <a:lnTo>
                  <a:pt x="0" y="240030"/>
                </a:lnTo>
                <a:lnTo>
                  <a:pt x="54610" y="240030"/>
                </a:lnTo>
                <a:lnTo>
                  <a:pt x="54610" y="238760"/>
                </a:lnTo>
                <a:close/>
              </a:path>
              <a:path w="54610" h="312420">
                <a:moveTo>
                  <a:pt x="54610" y="234950"/>
                </a:moveTo>
                <a:lnTo>
                  <a:pt x="0" y="234950"/>
                </a:lnTo>
                <a:lnTo>
                  <a:pt x="0" y="237490"/>
                </a:lnTo>
                <a:lnTo>
                  <a:pt x="54610" y="237490"/>
                </a:lnTo>
                <a:lnTo>
                  <a:pt x="54610" y="234950"/>
                </a:lnTo>
                <a:close/>
              </a:path>
              <a:path w="54610" h="312420">
                <a:moveTo>
                  <a:pt x="54610" y="232410"/>
                </a:moveTo>
                <a:lnTo>
                  <a:pt x="0" y="232410"/>
                </a:lnTo>
                <a:lnTo>
                  <a:pt x="0" y="233680"/>
                </a:lnTo>
                <a:lnTo>
                  <a:pt x="54610" y="233680"/>
                </a:lnTo>
                <a:lnTo>
                  <a:pt x="54610" y="232410"/>
                </a:lnTo>
                <a:close/>
              </a:path>
              <a:path w="54610" h="312420">
                <a:moveTo>
                  <a:pt x="54610" y="228600"/>
                </a:moveTo>
                <a:lnTo>
                  <a:pt x="0" y="228600"/>
                </a:lnTo>
                <a:lnTo>
                  <a:pt x="0" y="231140"/>
                </a:lnTo>
                <a:lnTo>
                  <a:pt x="54610" y="231140"/>
                </a:lnTo>
                <a:lnTo>
                  <a:pt x="54610" y="228600"/>
                </a:lnTo>
                <a:close/>
              </a:path>
              <a:path w="54610" h="312420">
                <a:moveTo>
                  <a:pt x="54610" y="226060"/>
                </a:moveTo>
                <a:lnTo>
                  <a:pt x="0" y="226060"/>
                </a:lnTo>
                <a:lnTo>
                  <a:pt x="0" y="227330"/>
                </a:lnTo>
                <a:lnTo>
                  <a:pt x="54610" y="227330"/>
                </a:lnTo>
                <a:lnTo>
                  <a:pt x="54610" y="226060"/>
                </a:lnTo>
                <a:close/>
              </a:path>
              <a:path w="54610" h="312420">
                <a:moveTo>
                  <a:pt x="54610" y="222250"/>
                </a:moveTo>
                <a:lnTo>
                  <a:pt x="0" y="222250"/>
                </a:lnTo>
                <a:lnTo>
                  <a:pt x="0" y="224790"/>
                </a:lnTo>
                <a:lnTo>
                  <a:pt x="54610" y="224790"/>
                </a:lnTo>
                <a:lnTo>
                  <a:pt x="54610" y="222250"/>
                </a:lnTo>
                <a:close/>
              </a:path>
              <a:path w="54610" h="312420">
                <a:moveTo>
                  <a:pt x="54610" y="219710"/>
                </a:moveTo>
                <a:lnTo>
                  <a:pt x="0" y="219710"/>
                </a:lnTo>
                <a:lnTo>
                  <a:pt x="0" y="220980"/>
                </a:lnTo>
                <a:lnTo>
                  <a:pt x="54610" y="220980"/>
                </a:lnTo>
                <a:lnTo>
                  <a:pt x="54610" y="219710"/>
                </a:lnTo>
                <a:close/>
              </a:path>
              <a:path w="54610" h="312420">
                <a:moveTo>
                  <a:pt x="54610" y="215900"/>
                </a:moveTo>
                <a:lnTo>
                  <a:pt x="0" y="215900"/>
                </a:lnTo>
                <a:lnTo>
                  <a:pt x="0" y="218440"/>
                </a:lnTo>
                <a:lnTo>
                  <a:pt x="54610" y="218440"/>
                </a:lnTo>
                <a:lnTo>
                  <a:pt x="54610" y="215900"/>
                </a:lnTo>
                <a:close/>
              </a:path>
              <a:path w="54610" h="312420">
                <a:moveTo>
                  <a:pt x="54610" y="213360"/>
                </a:moveTo>
                <a:lnTo>
                  <a:pt x="0" y="213360"/>
                </a:lnTo>
                <a:lnTo>
                  <a:pt x="0" y="214630"/>
                </a:lnTo>
                <a:lnTo>
                  <a:pt x="54610" y="214630"/>
                </a:lnTo>
                <a:lnTo>
                  <a:pt x="54610" y="213360"/>
                </a:lnTo>
                <a:close/>
              </a:path>
              <a:path w="54610" h="312420">
                <a:moveTo>
                  <a:pt x="54610" y="209550"/>
                </a:moveTo>
                <a:lnTo>
                  <a:pt x="0" y="209550"/>
                </a:lnTo>
                <a:lnTo>
                  <a:pt x="0" y="212090"/>
                </a:lnTo>
                <a:lnTo>
                  <a:pt x="54610" y="212090"/>
                </a:lnTo>
                <a:lnTo>
                  <a:pt x="54610" y="209550"/>
                </a:lnTo>
                <a:close/>
              </a:path>
              <a:path w="54610" h="312420">
                <a:moveTo>
                  <a:pt x="54610" y="207010"/>
                </a:moveTo>
                <a:lnTo>
                  <a:pt x="0" y="207010"/>
                </a:lnTo>
                <a:lnTo>
                  <a:pt x="0" y="208280"/>
                </a:lnTo>
                <a:lnTo>
                  <a:pt x="54610" y="208280"/>
                </a:lnTo>
                <a:lnTo>
                  <a:pt x="54610" y="207010"/>
                </a:lnTo>
                <a:close/>
              </a:path>
              <a:path w="54610" h="312420">
                <a:moveTo>
                  <a:pt x="54610" y="203200"/>
                </a:moveTo>
                <a:lnTo>
                  <a:pt x="0" y="203200"/>
                </a:lnTo>
                <a:lnTo>
                  <a:pt x="0" y="205740"/>
                </a:lnTo>
                <a:lnTo>
                  <a:pt x="54610" y="205740"/>
                </a:lnTo>
                <a:lnTo>
                  <a:pt x="54610" y="203200"/>
                </a:lnTo>
                <a:close/>
              </a:path>
              <a:path w="54610" h="312420">
                <a:moveTo>
                  <a:pt x="54610" y="200660"/>
                </a:moveTo>
                <a:lnTo>
                  <a:pt x="0" y="200660"/>
                </a:lnTo>
                <a:lnTo>
                  <a:pt x="0" y="201930"/>
                </a:lnTo>
                <a:lnTo>
                  <a:pt x="54610" y="201930"/>
                </a:lnTo>
                <a:lnTo>
                  <a:pt x="54610" y="200660"/>
                </a:lnTo>
                <a:close/>
              </a:path>
              <a:path w="54610" h="312420">
                <a:moveTo>
                  <a:pt x="54610" y="196850"/>
                </a:moveTo>
                <a:lnTo>
                  <a:pt x="0" y="196850"/>
                </a:lnTo>
                <a:lnTo>
                  <a:pt x="0" y="199390"/>
                </a:lnTo>
                <a:lnTo>
                  <a:pt x="54610" y="199390"/>
                </a:lnTo>
                <a:lnTo>
                  <a:pt x="54610" y="196850"/>
                </a:lnTo>
                <a:close/>
              </a:path>
              <a:path w="54610" h="312420">
                <a:moveTo>
                  <a:pt x="54610" y="194310"/>
                </a:moveTo>
                <a:lnTo>
                  <a:pt x="0" y="194310"/>
                </a:lnTo>
                <a:lnTo>
                  <a:pt x="0" y="195580"/>
                </a:lnTo>
                <a:lnTo>
                  <a:pt x="54610" y="195580"/>
                </a:lnTo>
                <a:lnTo>
                  <a:pt x="54610" y="194310"/>
                </a:lnTo>
                <a:close/>
              </a:path>
              <a:path w="54610" h="312420">
                <a:moveTo>
                  <a:pt x="54610" y="190500"/>
                </a:moveTo>
                <a:lnTo>
                  <a:pt x="0" y="190500"/>
                </a:lnTo>
                <a:lnTo>
                  <a:pt x="0" y="193040"/>
                </a:lnTo>
                <a:lnTo>
                  <a:pt x="54610" y="193040"/>
                </a:lnTo>
                <a:lnTo>
                  <a:pt x="54610" y="190500"/>
                </a:lnTo>
                <a:close/>
              </a:path>
              <a:path w="54610" h="312420">
                <a:moveTo>
                  <a:pt x="54610" y="187960"/>
                </a:moveTo>
                <a:lnTo>
                  <a:pt x="0" y="187960"/>
                </a:lnTo>
                <a:lnTo>
                  <a:pt x="0" y="189230"/>
                </a:lnTo>
                <a:lnTo>
                  <a:pt x="54610" y="189230"/>
                </a:lnTo>
                <a:lnTo>
                  <a:pt x="54610" y="187960"/>
                </a:lnTo>
                <a:close/>
              </a:path>
              <a:path w="54610" h="312420">
                <a:moveTo>
                  <a:pt x="54610" y="184150"/>
                </a:moveTo>
                <a:lnTo>
                  <a:pt x="0" y="184150"/>
                </a:lnTo>
                <a:lnTo>
                  <a:pt x="0" y="186690"/>
                </a:lnTo>
                <a:lnTo>
                  <a:pt x="54610" y="186690"/>
                </a:lnTo>
                <a:lnTo>
                  <a:pt x="54610" y="184150"/>
                </a:lnTo>
                <a:close/>
              </a:path>
              <a:path w="54610" h="312420">
                <a:moveTo>
                  <a:pt x="54610" y="181610"/>
                </a:moveTo>
                <a:lnTo>
                  <a:pt x="0" y="181610"/>
                </a:lnTo>
                <a:lnTo>
                  <a:pt x="0" y="182880"/>
                </a:lnTo>
                <a:lnTo>
                  <a:pt x="54610" y="182880"/>
                </a:lnTo>
                <a:lnTo>
                  <a:pt x="54610" y="181610"/>
                </a:lnTo>
                <a:close/>
              </a:path>
              <a:path w="54610" h="312420">
                <a:moveTo>
                  <a:pt x="54610" y="177800"/>
                </a:moveTo>
                <a:lnTo>
                  <a:pt x="0" y="177800"/>
                </a:lnTo>
                <a:lnTo>
                  <a:pt x="0" y="180340"/>
                </a:lnTo>
                <a:lnTo>
                  <a:pt x="54610" y="180340"/>
                </a:lnTo>
                <a:lnTo>
                  <a:pt x="54610" y="177800"/>
                </a:lnTo>
                <a:close/>
              </a:path>
              <a:path w="54610" h="312420">
                <a:moveTo>
                  <a:pt x="54610" y="175260"/>
                </a:moveTo>
                <a:lnTo>
                  <a:pt x="0" y="175260"/>
                </a:lnTo>
                <a:lnTo>
                  <a:pt x="0" y="176530"/>
                </a:lnTo>
                <a:lnTo>
                  <a:pt x="54610" y="176530"/>
                </a:lnTo>
                <a:lnTo>
                  <a:pt x="54610" y="175260"/>
                </a:lnTo>
                <a:close/>
              </a:path>
              <a:path w="54610" h="312420">
                <a:moveTo>
                  <a:pt x="54610" y="171450"/>
                </a:moveTo>
                <a:lnTo>
                  <a:pt x="0" y="171450"/>
                </a:lnTo>
                <a:lnTo>
                  <a:pt x="0" y="173990"/>
                </a:lnTo>
                <a:lnTo>
                  <a:pt x="54610" y="173990"/>
                </a:lnTo>
                <a:lnTo>
                  <a:pt x="54610" y="171450"/>
                </a:lnTo>
                <a:close/>
              </a:path>
              <a:path w="54610" h="312420">
                <a:moveTo>
                  <a:pt x="54610" y="168910"/>
                </a:moveTo>
                <a:lnTo>
                  <a:pt x="0" y="168910"/>
                </a:lnTo>
                <a:lnTo>
                  <a:pt x="0" y="170180"/>
                </a:lnTo>
                <a:lnTo>
                  <a:pt x="54610" y="170180"/>
                </a:lnTo>
                <a:lnTo>
                  <a:pt x="54610" y="168910"/>
                </a:lnTo>
                <a:close/>
              </a:path>
              <a:path w="54610" h="312420">
                <a:moveTo>
                  <a:pt x="54610" y="165100"/>
                </a:moveTo>
                <a:lnTo>
                  <a:pt x="0" y="165100"/>
                </a:lnTo>
                <a:lnTo>
                  <a:pt x="0" y="167640"/>
                </a:lnTo>
                <a:lnTo>
                  <a:pt x="54610" y="167640"/>
                </a:lnTo>
                <a:lnTo>
                  <a:pt x="54610" y="165100"/>
                </a:lnTo>
                <a:close/>
              </a:path>
              <a:path w="54610" h="312420">
                <a:moveTo>
                  <a:pt x="54610" y="162560"/>
                </a:moveTo>
                <a:lnTo>
                  <a:pt x="0" y="162560"/>
                </a:lnTo>
                <a:lnTo>
                  <a:pt x="0" y="163830"/>
                </a:lnTo>
                <a:lnTo>
                  <a:pt x="54610" y="163830"/>
                </a:lnTo>
                <a:lnTo>
                  <a:pt x="54610" y="162560"/>
                </a:lnTo>
                <a:close/>
              </a:path>
              <a:path w="54610" h="312420">
                <a:moveTo>
                  <a:pt x="54610" y="158750"/>
                </a:moveTo>
                <a:lnTo>
                  <a:pt x="0" y="158750"/>
                </a:lnTo>
                <a:lnTo>
                  <a:pt x="0" y="161290"/>
                </a:lnTo>
                <a:lnTo>
                  <a:pt x="54610" y="161290"/>
                </a:lnTo>
                <a:lnTo>
                  <a:pt x="54610" y="158750"/>
                </a:lnTo>
                <a:close/>
              </a:path>
              <a:path w="54610" h="312420">
                <a:moveTo>
                  <a:pt x="54610" y="156210"/>
                </a:moveTo>
                <a:lnTo>
                  <a:pt x="0" y="156210"/>
                </a:lnTo>
                <a:lnTo>
                  <a:pt x="0" y="157480"/>
                </a:lnTo>
                <a:lnTo>
                  <a:pt x="54610" y="157480"/>
                </a:lnTo>
                <a:lnTo>
                  <a:pt x="54610" y="156210"/>
                </a:lnTo>
                <a:close/>
              </a:path>
              <a:path w="54610" h="312420">
                <a:moveTo>
                  <a:pt x="54610" y="152400"/>
                </a:moveTo>
                <a:lnTo>
                  <a:pt x="0" y="152400"/>
                </a:lnTo>
                <a:lnTo>
                  <a:pt x="0" y="154940"/>
                </a:lnTo>
                <a:lnTo>
                  <a:pt x="54610" y="154940"/>
                </a:lnTo>
                <a:lnTo>
                  <a:pt x="54610" y="152400"/>
                </a:lnTo>
                <a:close/>
              </a:path>
              <a:path w="54610" h="312420">
                <a:moveTo>
                  <a:pt x="54610" y="149860"/>
                </a:moveTo>
                <a:lnTo>
                  <a:pt x="0" y="149860"/>
                </a:lnTo>
                <a:lnTo>
                  <a:pt x="0" y="151130"/>
                </a:lnTo>
                <a:lnTo>
                  <a:pt x="54610" y="151130"/>
                </a:lnTo>
                <a:lnTo>
                  <a:pt x="54610" y="149860"/>
                </a:lnTo>
                <a:close/>
              </a:path>
              <a:path w="54610" h="312420">
                <a:moveTo>
                  <a:pt x="54610" y="146050"/>
                </a:moveTo>
                <a:lnTo>
                  <a:pt x="0" y="146050"/>
                </a:lnTo>
                <a:lnTo>
                  <a:pt x="0" y="148590"/>
                </a:lnTo>
                <a:lnTo>
                  <a:pt x="54610" y="148590"/>
                </a:lnTo>
                <a:lnTo>
                  <a:pt x="54610" y="146050"/>
                </a:lnTo>
                <a:close/>
              </a:path>
              <a:path w="54610" h="312420">
                <a:moveTo>
                  <a:pt x="54610" y="143510"/>
                </a:moveTo>
                <a:lnTo>
                  <a:pt x="0" y="143510"/>
                </a:lnTo>
                <a:lnTo>
                  <a:pt x="0" y="144780"/>
                </a:lnTo>
                <a:lnTo>
                  <a:pt x="54610" y="144780"/>
                </a:lnTo>
                <a:lnTo>
                  <a:pt x="54610" y="143510"/>
                </a:lnTo>
                <a:close/>
              </a:path>
              <a:path w="54610" h="312420">
                <a:moveTo>
                  <a:pt x="54610" y="139700"/>
                </a:moveTo>
                <a:lnTo>
                  <a:pt x="0" y="139700"/>
                </a:lnTo>
                <a:lnTo>
                  <a:pt x="0" y="142240"/>
                </a:lnTo>
                <a:lnTo>
                  <a:pt x="54610" y="142240"/>
                </a:lnTo>
                <a:lnTo>
                  <a:pt x="54610" y="139700"/>
                </a:lnTo>
                <a:close/>
              </a:path>
              <a:path w="54610" h="312420">
                <a:moveTo>
                  <a:pt x="54610" y="137160"/>
                </a:moveTo>
                <a:lnTo>
                  <a:pt x="0" y="137160"/>
                </a:lnTo>
                <a:lnTo>
                  <a:pt x="0" y="138430"/>
                </a:lnTo>
                <a:lnTo>
                  <a:pt x="54610" y="138430"/>
                </a:lnTo>
                <a:lnTo>
                  <a:pt x="54610" y="137160"/>
                </a:lnTo>
                <a:close/>
              </a:path>
              <a:path w="54610" h="312420">
                <a:moveTo>
                  <a:pt x="54610" y="133350"/>
                </a:moveTo>
                <a:lnTo>
                  <a:pt x="0" y="133350"/>
                </a:lnTo>
                <a:lnTo>
                  <a:pt x="0" y="135890"/>
                </a:lnTo>
                <a:lnTo>
                  <a:pt x="54610" y="135890"/>
                </a:lnTo>
                <a:lnTo>
                  <a:pt x="54610" y="133350"/>
                </a:lnTo>
                <a:close/>
              </a:path>
              <a:path w="54610" h="312420">
                <a:moveTo>
                  <a:pt x="54610" y="130810"/>
                </a:moveTo>
                <a:lnTo>
                  <a:pt x="0" y="130810"/>
                </a:lnTo>
                <a:lnTo>
                  <a:pt x="0" y="132080"/>
                </a:lnTo>
                <a:lnTo>
                  <a:pt x="54610" y="132080"/>
                </a:lnTo>
                <a:lnTo>
                  <a:pt x="54610" y="130810"/>
                </a:lnTo>
                <a:close/>
              </a:path>
              <a:path w="54610" h="312420">
                <a:moveTo>
                  <a:pt x="54610" y="127000"/>
                </a:moveTo>
                <a:lnTo>
                  <a:pt x="0" y="127000"/>
                </a:lnTo>
                <a:lnTo>
                  <a:pt x="0" y="129540"/>
                </a:lnTo>
                <a:lnTo>
                  <a:pt x="54610" y="129540"/>
                </a:lnTo>
                <a:lnTo>
                  <a:pt x="54610" y="127000"/>
                </a:lnTo>
                <a:close/>
              </a:path>
              <a:path w="54610" h="312420">
                <a:moveTo>
                  <a:pt x="54610" y="124460"/>
                </a:moveTo>
                <a:lnTo>
                  <a:pt x="0" y="124460"/>
                </a:lnTo>
                <a:lnTo>
                  <a:pt x="0" y="125730"/>
                </a:lnTo>
                <a:lnTo>
                  <a:pt x="54610" y="125730"/>
                </a:lnTo>
                <a:lnTo>
                  <a:pt x="54610" y="124460"/>
                </a:lnTo>
                <a:close/>
              </a:path>
              <a:path w="54610" h="312420">
                <a:moveTo>
                  <a:pt x="54610" y="120650"/>
                </a:moveTo>
                <a:lnTo>
                  <a:pt x="0" y="120650"/>
                </a:lnTo>
                <a:lnTo>
                  <a:pt x="0" y="123190"/>
                </a:lnTo>
                <a:lnTo>
                  <a:pt x="54610" y="123190"/>
                </a:lnTo>
                <a:lnTo>
                  <a:pt x="54610" y="120650"/>
                </a:lnTo>
                <a:close/>
              </a:path>
              <a:path w="54610" h="312420">
                <a:moveTo>
                  <a:pt x="54610" y="118110"/>
                </a:moveTo>
                <a:lnTo>
                  <a:pt x="0" y="118110"/>
                </a:lnTo>
                <a:lnTo>
                  <a:pt x="0" y="119380"/>
                </a:lnTo>
                <a:lnTo>
                  <a:pt x="54610" y="119380"/>
                </a:lnTo>
                <a:lnTo>
                  <a:pt x="54610" y="118110"/>
                </a:lnTo>
                <a:close/>
              </a:path>
              <a:path w="54610" h="312420">
                <a:moveTo>
                  <a:pt x="54610" y="111760"/>
                </a:moveTo>
                <a:lnTo>
                  <a:pt x="0" y="111760"/>
                </a:lnTo>
                <a:lnTo>
                  <a:pt x="0" y="116840"/>
                </a:lnTo>
                <a:lnTo>
                  <a:pt x="54610" y="116840"/>
                </a:lnTo>
                <a:lnTo>
                  <a:pt x="54610" y="111760"/>
                </a:lnTo>
                <a:close/>
              </a:path>
              <a:path w="54610" h="312420">
                <a:moveTo>
                  <a:pt x="54610" y="105410"/>
                </a:moveTo>
                <a:lnTo>
                  <a:pt x="0" y="105410"/>
                </a:lnTo>
                <a:lnTo>
                  <a:pt x="0" y="110490"/>
                </a:lnTo>
                <a:lnTo>
                  <a:pt x="54610" y="110490"/>
                </a:lnTo>
                <a:lnTo>
                  <a:pt x="54610" y="105410"/>
                </a:lnTo>
                <a:close/>
              </a:path>
              <a:path w="54610" h="312420">
                <a:moveTo>
                  <a:pt x="54610" y="99060"/>
                </a:moveTo>
                <a:lnTo>
                  <a:pt x="0" y="99060"/>
                </a:lnTo>
                <a:lnTo>
                  <a:pt x="0" y="104140"/>
                </a:lnTo>
                <a:lnTo>
                  <a:pt x="54610" y="104140"/>
                </a:lnTo>
                <a:lnTo>
                  <a:pt x="54610" y="99060"/>
                </a:lnTo>
                <a:close/>
              </a:path>
              <a:path w="54610" h="312420">
                <a:moveTo>
                  <a:pt x="54610" y="92710"/>
                </a:moveTo>
                <a:lnTo>
                  <a:pt x="0" y="92710"/>
                </a:lnTo>
                <a:lnTo>
                  <a:pt x="0" y="97790"/>
                </a:lnTo>
                <a:lnTo>
                  <a:pt x="54610" y="97790"/>
                </a:lnTo>
                <a:lnTo>
                  <a:pt x="54610" y="92710"/>
                </a:lnTo>
                <a:close/>
              </a:path>
              <a:path w="54610" h="312420">
                <a:moveTo>
                  <a:pt x="54610" y="86360"/>
                </a:moveTo>
                <a:lnTo>
                  <a:pt x="0" y="86360"/>
                </a:lnTo>
                <a:lnTo>
                  <a:pt x="0" y="91440"/>
                </a:lnTo>
                <a:lnTo>
                  <a:pt x="54610" y="91440"/>
                </a:lnTo>
                <a:lnTo>
                  <a:pt x="54610" y="86360"/>
                </a:lnTo>
                <a:close/>
              </a:path>
              <a:path w="54610" h="312420">
                <a:moveTo>
                  <a:pt x="54610" y="80010"/>
                </a:moveTo>
                <a:lnTo>
                  <a:pt x="0" y="80010"/>
                </a:lnTo>
                <a:lnTo>
                  <a:pt x="0" y="85090"/>
                </a:lnTo>
                <a:lnTo>
                  <a:pt x="54610" y="85090"/>
                </a:lnTo>
                <a:lnTo>
                  <a:pt x="54610" y="80010"/>
                </a:lnTo>
                <a:close/>
              </a:path>
              <a:path w="54610" h="312420">
                <a:moveTo>
                  <a:pt x="54610" y="73660"/>
                </a:moveTo>
                <a:lnTo>
                  <a:pt x="0" y="73660"/>
                </a:lnTo>
                <a:lnTo>
                  <a:pt x="0" y="78740"/>
                </a:lnTo>
                <a:lnTo>
                  <a:pt x="54610" y="78740"/>
                </a:lnTo>
                <a:lnTo>
                  <a:pt x="54610" y="73660"/>
                </a:lnTo>
                <a:close/>
              </a:path>
              <a:path w="54610" h="312420">
                <a:moveTo>
                  <a:pt x="54610" y="68580"/>
                </a:moveTo>
                <a:lnTo>
                  <a:pt x="0" y="68580"/>
                </a:lnTo>
                <a:lnTo>
                  <a:pt x="0" y="72390"/>
                </a:lnTo>
                <a:lnTo>
                  <a:pt x="54610" y="72390"/>
                </a:lnTo>
                <a:lnTo>
                  <a:pt x="54610" y="68580"/>
                </a:lnTo>
                <a:close/>
              </a:path>
              <a:path w="54610" h="312420">
                <a:moveTo>
                  <a:pt x="54610" y="62230"/>
                </a:moveTo>
                <a:lnTo>
                  <a:pt x="0" y="62230"/>
                </a:lnTo>
                <a:lnTo>
                  <a:pt x="0" y="67310"/>
                </a:lnTo>
                <a:lnTo>
                  <a:pt x="54610" y="67310"/>
                </a:lnTo>
                <a:lnTo>
                  <a:pt x="54610" y="62230"/>
                </a:lnTo>
                <a:close/>
              </a:path>
              <a:path w="54610" h="312420">
                <a:moveTo>
                  <a:pt x="54610" y="55880"/>
                </a:moveTo>
                <a:lnTo>
                  <a:pt x="0" y="55880"/>
                </a:lnTo>
                <a:lnTo>
                  <a:pt x="0" y="60960"/>
                </a:lnTo>
                <a:lnTo>
                  <a:pt x="54610" y="60960"/>
                </a:lnTo>
                <a:lnTo>
                  <a:pt x="54610" y="55880"/>
                </a:lnTo>
                <a:close/>
              </a:path>
              <a:path w="54610" h="312420">
                <a:moveTo>
                  <a:pt x="54610" y="49530"/>
                </a:moveTo>
                <a:lnTo>
                  <a:pt x="0" y="49530"/>
                </a:lnTo>
                <a:lnTo>
                  <a:pt x="0" y="54610"/>
                </a:lnTo>
                <a:lnTo>
                  <a:pt x="54610" y="54610"/>
                </a:lnTo>
                <a:lnTo>
                  <a:pt x="54610" y="49530"/>
                </a:lnTo>
                <a:close/>
              </a:path>
              <a:path w="54610" h="312420">
                <a:moveTo>
                  <a:pt x="54610" y="43180"/>
                </a:moveTo>
                <a:lnTo>
                  <a:pt x="0" y="43180"/>
                </a:lnTo>
                <a:lnTo>
                  <a:pt x="0" y="48260"/>
                </a:lnTo>
                <a:lnTo>
                  <a:pt x="54610" y="48260"/>
                </a:lnTo>
                <a:lnTo>
                  <a:pt x="54610" y="43180"/>
                </a:lnTo>
                <a:close/>
              </a:path>
              <a:path w="54610" h="312420">
                <a:moveTo>
                  <a:pt x="54610" y="36830"/>
                </a:moveTo>
                <a:lnTo>
                  <a:pt x="0" y="36830"/>
                </a:lnTo>
                <a:lnTo>
                  <a:pt x="0" y="41910"/>
                </a:lnTo>
                <a:lnTo>
                  <a:pt x="54610" y="41910"/>
                </a:lnTo>
                <a:lnTo>
                  <a:pt x="54610" y="36830"/>
                </a:lnTo>
                <a:close/>
              </a:path>
              <a:path w="54610" h="312420">
                <a:moveTo>
                  <a:pt x="54610" y="30480"/>
                </a:moveTo>
                <a:lnTo>
                  <a:pt x="0" y="30480"/>
                </a:lnTo>
                <a:lnTo>
                  <a:pt x="0" y="35560"/>
                </a:lnTo>
                <a:lnTo>
                  <a:pt x="54610" y="35560"/>
                </a:lnTo>
                <a:lnTo>
                  <a:pt x="54610" y="30480"/>
                </a:lnTo>
                <a:close/>
              </a:path>
              <a:path w="54610" h="312420">
                <a:moveTo>
                  <a:pt x="54610" y="24130"/>
                </a:moveTo>
                <a:lnTo>
                  <a:pt x="0" y="24130"/>
                </a:lnTo>
                <a:lnTo>
                  <a:pt x="0" y="29210"/>
                </a:lnTo>
                <a:lnTo>
                  <a:pt x="54610" y="29210"/>
                </a:lnTo>
                <a:lnTo>
                  <a:pt x="54610" y="24130"/>
                </a:lnTo>
                <a:close/>
              </a:path>
              <a:path w="54610" h="312420">
                <a:moveTo>
                  <a:pt x="54610" y="17780"/>
                </a:moveTo>
                <a:lnTo>
                  <a:pt x="0" y="17780"/>
                </a:lnTo>
                <a:lnTo>
                  <a:pt x="0" y="22860"/>
                </a:lnTo>
                <a:lnTo>
                  <a:pt x="54610" y="22860"/>
                </a:lnTo>
                <a:lnTo>
                  <a:pt x="54610" y="17780"/>
                </a:lnTo>
                <a:close/>
              </a:path>
              <a:path w="54610" h="312420">
                <a:moveTo>
                  <a:pt x="54610" y="11430"/>
                </a:moveTo>
                <a:lnTo>
                  <a:pt x="0" y="11430"/>
                </a:lnTo>
                <a:lnTo>
                  <a:pt x="0" y="16510"/>
                </a:lnTo>
                <a:lnTo>
                  <a:pt x="54610" y="16510"/>
                </a:lnTo>
                <a:lnTo>
                  <a:pt x="54610" y="11430"/>
                </a:lnTo>
                <a:close/>
              </a:path>
              <a:path w="54610" h="312420">
                <a:moveTo>
                  <a:pt x="54610" y="5080"/>
                </a:moveTo>
                <a:lnTo>
                  <a:pt x="0" y="5080"/>
                </a:lnTo>
                <a:lnTo>
                  <a:pt x="0" y="10160"/>
                </a:lnTo>
                <a:lnTo>
                  <a:pt x="54610" y="10160"/>
                </a:lnTo>
                <a:lnTo>
                  <a:pt x="54610" y="5080"/>
                </a:lnTo>
                <a:close/>
              </a:path>
              <a:path w="54610" h="312420">
                <a:moveTo>
                  <a:pt x="54610" y="0"/>
                </a:moveTo>
                <a:lnTo>
                  <a:pt x="17780" y="0"/>
                </a:lnTo>
                <a:lnTo>
                  <a:pt x="17780" y="1270"/>
                </a:lnTo>
                <a:lnTo>
                  <a:pt x="0" y="1270"/>
                </a:lnTo>
                <a:lnTo>
                  <a:pt x="0" y="3810"/>
                </a:lnTo>
                <a:lnTo>
                  <a:pt x="54610" y="3810"/>
                </a:lnTo>
                <a:lnTo>
                  <a:pt x="54610" y="0"/>
                </a:lnTo>
                <a:close/>
              </a:path>
              <a:path w="54610" h="312420">
                <a:moveTo>
                  <a:pt x="54610" y="294640"/>
                </a:moveTo>
                <a:lnTo>
                  <a:pt x="0" y="294640"/>
                </a:lnTo>
                <a:lnTo>
                  <a:pt x="0" y="312420"/>
                </a:lnTo>
                <a:lnTo>
                  <a:pt x="11429" y="312420"/>
                </a:lnTo>
                <a:lnTo>
                  <a:pt x="11429" y="311150"/>
                </a:lnTo>
                <a:lnTo>
                  <a:pt x="31750" y="311150"/>
                </a:lnTo>
                <a:lnTo>
                  <a:pt x="31750" y="309880"/>
                </a:lnTo>
                <a:lnTo>
                  <a:pt x="52070" y="309880"/>
                </a:lnTo>
                <a:lnTo>
                  <a:pt x="52070" y="308610"/>
                </a:lnTo>
                <a:lnTo>
                  <a:pt x="54610" y="308610"/>
                </a:lnTo>
                <a:lnTo>
                  <a:pt x="54610" y="294640"/>
                </a:lnTo>
                <a:close/>
              </a:path>
            </a:pathLst>
          </a:custGeom>
          <a:solidFill>
            <a:srgbClr val="277827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3" name="object 183"/>
          <p:cNvSpPr/>
          <p:nvPr/>
        </p:nvSpPr>
        <p:spPr>
          <a:xfrm>
            <a:off x="5787390" y="5643563"/>
            <a:ext cx="40958" cy="236220"/>
          </a:xfrm>
          <a:custGeom>
            <a:avLst/>
            <a:gdLst/>
            <a:ahLst/>
            <a:cxnLst/>
            <a:rect l="l" t="t" r="r" b="b"/>
            <a:pathLst>
              <a:path w="54610" h="314959">
                <a:moveTo>
                  <a:pt x="54609" y="271780"/>
                </a:moveTo>
                <a:lnTo>
                  <a:pt x="0" y="271780"/>
                </a:lnTo>
                <a:lnTo>
                  <a:pt x="0" y="293370"/>
                </a:lnTo>
                <a:lnTo>
                  <a:pt x="54609" y="293370"/>
                </a:lnTo>
                <a:lnTo>
                  <a:pt x="54609" y="271780"/>
                </a:lnTo>
                <a:close/>
              </a:path>
              <a:path w="54610" h="314959">
                <a:moveTo>
                  <a:pt x="54609" y="269240"/>
                </a:moveTo>
                <a:lnTo>
                  <a:pt x="0" y="269240"/>
                </a:lnTo>
                <a:lnTo>
                  <a:pt x="0" y="270510"/>
                </a:lnTo>
                <a:lnTo>
                  <a:pt x="54609" y="270510"/>
                </a:lnTo>
                <a:lnTo>
                  <a:pt x="54609" y="269240"/>
                </a:lnTo>
                <a:close/>
              </a:path>
              <a:path w="54610" h="314959">
                <a:moveTo>
                  <a:pt x="54609" y="265430"/>
                </a:moveTo>
                <a:lnTo>
                  <a:pt x="0" y="265430"/>
                </a:lnTo>
                <a:lnTo>
                  <a:pt x="0" y="267970"/>
                </a:lnTo>
                <a:lnTo>
                  <a:pt x="54609" y="267970"/>
                </a:lnTo>
                <a:lnTo>
                  <a:pt x="54609" y="265430"/>
                </a:lnTo>
                <a:close/>
              </a:path>
              <a:path w="54610" h="314959">
                <a:moveTo>
                  <a:pt x="54609" y="262890"/>
                </a:moveTo>
                <a:lnTo>
                  <a:pt x="0" y="262890"/>
                </a:lnTo>
                <a:lnTo>
                  <a:pt x="0" y="264160"/>
                </a:lnTo>
                <a:lnTo>
                  <a:pt x="54609" y="264160"/>
                </a:lnTo>
                <a:lnTo>
                  <a:pt x="54609" y="262890"/>
                </a:lnTo>
                <a:close/>
              </a:path>
              <a:path w="54610" h="314959">
                <a:moveTo>
                  <a:pt x="54609" y="259080"/>
                </a:moveTo>
                <a:lnTo>
                  <a:pt x="0" y="259080"/>
                </a:lnTo>
                <a:lnTo>
                  <a:pt x="0" y="261620"/>
                </a:lnTo>
                <a:lnTo>
                  <a:pt x="54609" y="261620"/>
                </a:lnTo>
                <a:lnTo>
                  <a:pt x="54609" y="259080"/>
                </a:lnTo>
                <a:close/>
              </a:path>
              <a:path w="54610" h="314959">
                <a:moveTo>
                  <a:pt x="54609" y="256540"/>
                </a:moveTo>
                <a:lnTo>
                  <a:pt x="0" y="256540"/>
                </a:lnTo>
                <a:lnTo>
                  <a:pt x="0" y="257810"/>
                </a:lnTo>
                <a:lnTo>
                  <a:pt x="54609" y="257810"/>
                </a:lnTo>
                <a:lnTo>
                  <a:pt x="54609" y="256540"/>
                </a:lnTo>
                <a:close/>
              </a:path>
              <a:path w="54610" h="314959">
                <a:moveTo>
                  <a:pt x="54609" y="252730"/>
                </a:moveTo>
                <a:lnTo>
                  <a:pt x="0" y="252730"/>
                </a:lnTo>
                <a:lnTo>
                  <a:pt x="0" y="255269"/>
                </a:lnTo>
                <a:lnTo>
                  <a:pt x="54609" y="255269"/>
                </a:lnTo>
                <a:lnTo>
                  <a:pt x="54609" y="252730"/>
                </a:lnTo>
                <a:close/>
              </a:path>
              <a:path w="54610" h="314959">
                <a:moveTo>
                  <a:pt x="54609" y="250190"/>
                </a:moveTo>
                <a:lnTo>
                  <a:pt x="0" y="250190"/>
                </a:lnTo>
                <a:lnTo>
                  <a:pt x="0" y="251459"/>
                </a:lnTo>
                <a:lnTo>
                  <a:pt x="54609" y="251459"/>
                </a:lnTo>
                <a:lnTo>
                  <a:pt x="54609" y="250190"/>
                </a:lnTo>
                <a:close/>
              </a:path>
              <a:path w="54610" h="314959">
                <a:moveTo>
                  <a:pt x="54609" y="246379"/>
                </a:moveTo>
                <a:lnTo>
                  <a:pt x="0" y="246379"/>
                </a:lnTo>
                <a:lnTo>
                  <a:pt x="0" y="248919"/>
                </a:lnTo>
                <a:lnTo>
                  <a:pt x="54609" y="248919"/>
                </a:lnTo>
                <a:lnTo>
                  <a:pt x="54609" y="246379"/>
                </a:lnTo>
                <a:close/>
              </a:path>
              <a:path w="54610" h="314959">
                <a:moveTo>
                  <a:pt x="54609" y="243840"/>
                </a:moveTo>
                <a:lnTo>
                  <a:pt x="0" y="243840"/>
                </a:lnTo>
                <a:lnTo>
                  <a:pt x="0" y="245110"/>
                </a:lnTo>
                <a:lnTo>
                  <a:pt x="54609" y="245110"/>
                </a:lnTo>
                <a:lnTo>
                  <a:pt x="54609" y="243840"/>
                </a:lnTo>
                <a:close/>
              </a:path>
              <a:path w="54610" h="314959">
                <a:moveTo>
                  <a:pt x="54609" y="240030"/>
                </a:moveTo>
                <a:lnTo>
                  <a:pt x="0" y="240030"/>
                </a:lnTo>
                <a:lnTo>
                  <a:pt x="0" y="242569"/>
                </a:lnTo>
                <a:lnTo>
                  <a:pt x="54609" y="242569"/>
                </a:lnTo>
                <a:lnTo>
                  <a:pt x="54609" y="240030"/>
                </a:lnTo>
                <a:close/>
              </a:path>
              <a:path w="54610" h="314959">
                <a:moveTo>
                  <a:pt x="54609" y="237490"/>
                </a:moveTo>
                <a:lnTo>
                  <a:pt x="0" y="237490"/>
                </a:lnTo>
                <a:lnTo>
                  <a:pt x="0" y="238760"/>
                </a:lnTo>
                <a:lnTo>
                  <a:pt x="54609" y="238760"/>
                </a:lnTo>
                <a:lnTo>
                  <a:pt x="54609" y="237490"/>
                </a:lnTo>
                <a:close/>
              </a:path>
              <a:path w="54610" h="314959">
                <a:moveTo>
                  <a:pt x="54609" y="233679"/>
                </a:moveTo>
                <a:lnTo>
                  <a:pt x="0" y="233679"/>
                </a:lnTo>
                <a:lnTo>
                  <a:pt x="0" y="236219"/>
                </a:lnTo>
                <a:lnTo>
                  <a:pt x="54609" y="236219"/>
                </a:lnTo>
                <a:lnTo>
                  <a:pt x="54609" y="233679"/>
                </a:lnTo>
                <a:close/>
              </a:path>
              <a:path w="54610" h="314959">
                <a:moveTo>
                  <a:pt x="54609" y="231140"/>
                </a:moveTo>
                <a:lnTo>
                  <a:pt x="0" y="231140"/>
                </a:lnTo>
                <a:lnTo>
                  <a:pt x="0" y="232410"/>
                </a:lnTo>
                <a:lnTo>
                  <a:pt x="54609" y="232410"/>
                </a:lnTo>
                <a:lnTo>
                  <a:pt x="54609" y="231140"/>
                </a:lnTo>
                <a:close/>
              </a:path>
              <a:path w="54610" h="314959">
                <a:moveTo>
                  <a:pt x="54609" y="227329"/>
                </a:moveTo>
                <a:lnTo>
                  <a:pt x="0" y="227329"/>
                </a:lnTo>
                <a:lnTo>
                  <a:pt x="0" y="229870"/>
                </a:lnTo>
                <a:lnTo>
                  <a:pt x="54609" y="229870"/>
                </a:lnTo>
                <a:lnTo>
                  <a:pt x="54609" y="227329"/>
                </a:lnTo>
                <a:close/>
              </a:path>
              <a:path w="54610" h="314959">
                <a:moveTo>
                  <a:pt x="54609" y="224790"/>
                </a:moveTo>
                <a:lnTo>
                  <a:pt x="0" y="224790"/>
                </a:lnTo>
                <a:lnTo>
                  <a:pt x="0" y="226060"/>
                </a:lnTo>
                <a:lnTo>
                  <a:pt x="54609" y="226060"/>
                </a:lnTo>
                <a:lnTo>
                  <a:pt x="54609" y="224790"/>
                </a:lnTo>
                <a:close/>
              </a:path>
              <a:path w="54610" h="314959">
                <a:moveTo>
                  <a:pt x="54609" y="220980"/>
                </a:moveTo>
                <a:lnTo>
                  <a:pt x="0" y="220980"/>
                </a:lnTo>
                <a:lnTo>
                  <a:pt x="0" y="223520"/>
                </a:lnTo>
                <a:lnTo>
                  <a:pt x="54609" y="223520"/>
                </a:lnTo>
                <a:lnTo>
                  <a:pt x="54609" y="220980"/>
                </a:lnTo>
                <a:close/>
              </a:path>
              <a:path w="54610" h="314959">
                <a:moveTo>
                  <a:pt x="54609" y="218440"/>
                </a:moveTo>
                <a:lnTo>
                  <a:pt x="0" y="218440"/>
                </a:lnTo>
                <a:lnTo>
                  <a:pt x="0" y="219709"/>
                </a:lnTo>
                <a:lnTo>
                  <a:pt x="54609" y="219709"/>
                </a:lnTo>
                <a:lnTo>
                  <a:pt x="54609" y="218440"/>
                </a:lnTo>
                <a:close/>
              </a:path>
              <a:path w="54610" h="314959">
                <a:moveTo>
                  <a:pt x="54609" y="214629"/>
                </a:moveTo>
                <a:lnTo>
                  <a:pt x="0" y="214629"/>
                </a:lnTo>
                <a:lnTo>
                  <a:pt x="0" y="217170"/>
                </a:lnTo>
                <a:lnTo>
                  <a:pt x="54609" y="217170"/>
                </a:lnTo>
                <a:lnTo>
                  <a:pt x="54609" y="214629"/>
                </a:lnTo>
                <a:close/>
              </a:path>
              <a:path w="54610" h="314959">
                <a:moveTo>
                  <a:pt x="54609" y="212090"/>
                </a:moveTo>
                <a:lnTo>
                  <a:pt x="0" y="212090"/>
                </a:lnTo>
                <a:lnTo>
                  <a:pt x="0" y="213360"/>
                </a:lnTo>
                <a:lnTo>
                  <a:pt x="54609" y="213360"/>
                </a:lnTo>
                <a:lnTo>
                  <a:pt x="54609" y="212090"/>
                </a:lnTo>
                <a:close/>
              </a:path>
              <a:path w="54610" h="314959">
                <a:moveTo>
                  <a:pt x="54609" y="208279"/>
                </a:moveTo>
                <a:lnTo>
                  <a:pt x="0" y="208279"/>
                </a:lnTo>
                <a:lnTo>
                  <a:pt x="0" y="210820"/>
                </a:lnTo>
                <a:lnTo>
                  <a:pt x="54609" y="210820"/>
                </a:lnTo>
                <a:lnTo>
                  <a:pt x="54609" y="208279"/>
                </a:lnTo>
                <a:close/>
              </a:path>
              <a:path w="54610" h="314959">
                <a:moveTo>
                  <a:pt x="54609" y="205740"/>
                </a:moveTo>
                <a:lnTo>
                  <a:pt x="0" y="205740"/>
                </a:lnTo>
                <a:lnTo>
                  <a:pt x="0" y="207009"/>
                </a:lnTo>
                <a:lnTo>
                  <a:pt x="54609" y="207009"/>
                </a:lnTo>
                <a:lnTo>
                  <a:pt x="54609" y="205740"/>
                </a:lnTo>
                <a:close/>
              </a:path>
              <a:path w="54610" h="314959">
                <a:moveTo>
                  <a:pt x="54609" y="201929"/>
                </a:moveTo>
                <a:lnTo>
                  <a:pt x="0" y="201929"/>
                </a:lnTo>
                <a:lnTo>
                  <a:pt x="0" y="204470"/>
                </a:lnTo>
                <a:lnTo>
                  <a:pt x="54609" y="204470"/>
                </a:lnTo>
                <a:lnTo>
                  <a:pt x="54609" y="201929"/>
                </a:lnTo>
                <a:close/>
              </a:path>
              <a:path w="54610" h="314959">
                <a:moveTo>
                  <a:pt x="54609" y="199390"/>
                </a:moveTo>
                <a:lnTo>
                  <a:pt x="0" y="199390"/>
                </a:lnTo>
                <a:lnTo>
                  <a:pt x="0" y="200659"/>
                </a:lnTo>
                <a:lnTo>
                  <a:pt x="54609" y="200659"/>
                </a:lnTo>
                <a:lnTo>
                  <a:pt x="54609" y="199390"/>
                </a:lnTo>
                <a:close/>
              </a:path>
              <a:path w="54610" h="314959">
                <a:moveTo>
                  <a:pt x="54609" y="195580"/>
                </a:moveTo>
                <a:lnTo>
                  <a:pt x="0" y="195580"/>
                </a:lnTo>
                <a:lnTo>
                  <a:pt x="0" y="198120"/>
                </a:lnTo>
                <a:lnTo>
                  <a:pt x="54609" y="198120"/>
                </a:lnTo>
                <a:lnTo>
                  <a:pt x="54609" y="195580"/>
                </a:lnTo>
                <a:close/>
              </a:path>
              <a:path w="54610" h="314959">
                <a:moveTo>
                  <a:pt x="54609" y="193040"/>
                </a:moveTo>
                <a:lnTo>
                  <a:pt x="0" y="193040"/>
                </a:lnTo>
                <a:lnTo>
                  <a:pt x="0" y="194310"/>
                </a:lnTo>
                <a:lnTo>
                  <a:pt x="54609" y="194310"/>
                </a:lnTo>
                <a:lnTo>
                  <a:pt x="54609" y="193040"/>
                </a:lnTo>
                <a:close/>
              </a:path>
              <a:path w="54610" h="314959">
                <a:moveTo>
                  <a:pt x="54609" y="189229"/>
                </a:moveTo>
                <a:lnTo>
                  <a:pt x="0" y="189229"/>
                </a:lnTo>
                <a:lnTo>
                  <a:pt x="0" y="191770"/>
                </a:lnTo>
                <a:lnTo>
                  <a:pt x="54609" y="191770"/>
                </a:lnTo>
                <a:lnTo>
                  <a:pt x="54609" y="189229"/>
                </a:lnTo>
                <a:close/>
              </a:path>
              <a:path w="54610" h="314959">
                <a:moveTo>
                  <a:pt x="54609" y="186690"/>
                </a:moveTo>
                <a:lnTo>
                  <a:pt x="0" y="186690"/>
                </a:lnTo>
                <a:lnTo>
                  <a:pt x="0" y="187959"/>
                </a:lnTo>
                <a:lnTo>
                  <a:pt x="54609" y="187959"/>
                </a:lnTo>
                <a:lnTo>
                  <a:pt x="54609" y="186690"/>
                </a:lnTo>
                <a:close/>
              </a:path>
              <a:path w="54610" h="314959">
                <a:moveTo>
                  <a:pt x="54609" y="182880"/>
                </a:moveTo>
                <a:lnTo>
                  <a:pt x="0" y="182880"/>
                </a:lnTo>
                <a:lnTo>
                  <a:pt x="0" y="185420"/>
                </a:lnTo>
                <a:lnTo>
                  <a:pt x="54609" y="185420"/>
                </a:lnTo>
                <a:lnTo>
                  <a:pt x="54609" y="182880"/>
                </a:lnTo>
                <a:close/>
              </a:path>
              <a:path w="54610" h="314959">
                <a:moveTo>
                  <a:pt x="54609" y="180340"/>
                </a:moveTo>
                <a:lnTo>
                  <a:pt x="0" y="180340"/>
                </a:lnTo>
                <a:lnTo>
                  <a:pt x="0" y="181609"/>
                </a:lnTo>
                <a:lnTo>
                  <a:pt x="54609" y="181609"/>
                </a:lnTo>
                <a:lnTo>
                  <a:pt x="54609" y="180340"/>
                </a:lnTo>
                <a:close/>
              </a:path>
              <a:path w="54610" h="314959">
                <a:moveTo>
                  <a:pt x="54609" y="176529"/>
                </a:moveTo>
                <a:lnTo>
                  <a:pt x="0" y="176529"/>
                </a:lnTo>
                <a:lnTo>
                  <a:pt x="0" y="179070"/>
                </a:lnTo>
                <a:lnTo>
                  <a:pt x="54609" y="179070"/>
                </a:lnTo>
                <a:lnTo>
                  <a:pt x="54609" y="176529"/>
                </a:lnTo>
                <a:close/>
              </a:path>
              <a:path w="54610" h="314959">
                <a:moveTo>
                  <a:pt x="54609" y="173990"/>
                </a:moveTo>
                <a:lnTo>
                  <a:pt x="0" y="173990"/>
                </a:lnTo>
                <a:lnTo>
                  <a:pt x="0" y="175259"/>
                </a:lnTo>
                <a:lnTo>
                  <a:pt x="54609" y="175259"/>
                </a:lnTo>
                <a:lnTo>
                  <a:pt x="54609" y="173990"/>
                </a:lnTo>
                <a:close/>
              </a:path>
              <a:path w="54610" h="314959">
                <a:moveTo>
                  <a:pt x="54609" y="170180"/>
                </a:moveTo>
                <a:lnTo>
                  <a:pt x="0" y="170180"/>
                </a:lnTo>
                <a:lnTo>
                  <a:pt x="0" y="172720"/>
                </a:lnTo>
                <a:lnTo>
                  <a:pt x="54609" y="172720"/>
                </a:lnTo>
                <a:lnTo>
                  <a:pt x="54609" y="170180"/>
                </a:lnTo>
                <a:close/>
              </a:path>
              <a:path w="54610" h="314959">
                <a:moveTo>
                  <a:pt x="54609" y="167640"/>
                </a:moveTo>
                <a:lnTo>
                  <a:pt x="0" y="167640"/>
                </a:lnTo>
                <a:lnTo>
                  <a:pt x="0" y="168909"/>
                </a:lnTo>
                <a:lnTo>
                  <a:pt x="54609" y="168909"/>
                </a:lnTo>
                <a:lnTo>
                  <a:pt x="54609" y="167640"/>
                </a:lnTo>
                <a:close/>
              </a:path>
              <a:path w="54610" h="314959">
                <a:moveTo>
                  <a:pt x="54609" y="163830"/>
                </a:moveTo>
                <a:lnTo>
                  <a:pt x="0" y="163830"/>
                </a:lnTo>
                <a:lnTo>
                  <a:pt x="0" y="166370"/>
                </a:lnTo>
                <a:lnTo>
                  <a:pt x="54609" y="166370"/>
                </a:lnTo>
                <a:lnTo>
                  <a:pt x="54609" y="163830"/>
                </a:lnTo>
                <a:close/>
              </a:path>
              <a:path w="54610" h="314959">
                <a:moveTo>
                  <a:pt x="54609" y="161290"/>
                </a:moveTo>
                <a:lnTo>
                  <a:pt x="0" y="161290"/>
                </a:lnTo>
                <a:lnTo>
                  <a:pt x="0" y="162559"/>
                </a:lnTo>
                <a:lnTo>
                  <a:pt x="54609" y="162559"/>
                </a:lnTo>
                <a:lnTo>
                  <a:pt x="54609" y="161290"/>
                </a:lnTo>
                <a:close/>
              </a:path>
              <a:path w="54610" h="314959">
                <a:moveTo>
                  <a:pt x="54609" y="157480"/>
                </a:moveTo>
                <a:lnTo>
                  <a:pt x="0" y="157480"/>
                </a:lnTo>
                <a:lnTo>
                  <a:pt x="0" y="160020"/>
                </a:lnTo>
                <a:lnTo>
                  <a:pt x="54609" y="160020"/>
                </a:lnTo>
                <a:lnTo>
                  <a:pt x="54609" y="157480"/>
                </a:lnTo>
                <a:close/>
              </a:path>
              <a:path w="54610" h="314959">
                <a:moveTo>
                  <a:pt x="54609" y="154940"/>
                </a:moveTo>
                <a:lnTo>
                  <a:pt x="0" y="154940"/>
                </a:lnTo>
                <a:lnTo>
                  <a:pt x="0" y="156209"/>
                </a:lnTo>
                <a:lnTo>
                  <a:pt x="54609" y="156209"/>
                </a:lnTo>
                <a:lnTo>
                  <a:pt x="54609" y="154940"/>
                </a:lnTo>
                <a:close/>
              </a:path>
              <a:path w="54610" h="314959">
                <a:moveTo>
                  <a:pt x="54609" y="151129"/>
                </a:moveTo>
                <a:lnTo>
                  <a:pt x="0" y="151129"/>
                </a:lnTo>
                <a:lnTo>
                  <a:pt x="0" y="153670"/>
                </a:lnTo>
                <a:lnTo>
                  <a:pt x="54609" y="153670"/>
                </a:lnTo>
                <a:lnTo>
                  <a:pt x="54609" y="151129"/>
                </a:lnTo>
                <a:close/>
              </a:path>
              <a:path w="54610" h="314959">
                <a:moveTo>
                  <a:pt x="54609" y="148590"/>
                </a:moveTo>
                <a:lnTo>
                  <a:pt x="0" y="148590"/>
                </a:lnTo>
                <a:lnTo>
                  <a:pt x="0" y="149860"/>
                </a:lnTo>
                <a:lnTo>
                  <a:pt x="54609" y="149860"/>
                </a:lnTo>
                <a:lnTo>
                  <a:pt x="54609" y="148590"/>
                </a:lnTo>
                <a:close/>
              </a:path>
              <a:path w="54610" h="314959">
                <a:moveTo>
                  <a:pt x="54609" y="144779"/>
                </a:moveTo>
                <a:lnTo>
                  <a:pt x="0" y="144779"/>
                </a:lnTo>
                <a:lnTo>
                  <a:pt x="0" y="147320"/>
                </a:lnTo>
                <a:lnTo>
                  <a:pt x="54609" y="147320"/>
                </a:lnTo>
                <a:lnTo>
                  <a:pt x="54609" y="144779"/>
                </a:lnTo>
                <a:close/>
              </a:path>
              <a:path w="54610" h="314959">
                <a:moveTo>
                  <a:pt x="54609" y="142240"/>
                </a:moveTo>
                <a:lnTo>
                  <a:pt x="0" y="142240"/>
                </a:lnTo>
                <a:lnTo>
                  <a:pt x="0" y="143509"/>
                </a:lnTo>
                <a:lnTo>
                  <a:pt x="54609" y="143509"/>
                </a:lnTo>
                <a:lnTo>
                  <a:pt x="54609" y="142240"/>
                </a:lnTo>
                <a:close/>
              </a:path>
              <a:path w="54610" h="314959">
                <a:moveTo>
                  <a:pt x="54609" y="138429"/>
                </a:moveTo>
                <a:lnTo>
                  <a:pt x="0" y="138429"/>
                </a:lnTo>
                <a:lnTo>
                  <a:pt x="0" y="140970"/>
                </a:lnTo>
                <a:lnTo>
                  <a:pt x="54609" y="140970"/>
                </a:lnTo>
                <a:lnTo>
                  <a:pt x="54609" y="138429"/>
                </a:lnTo>
                <a:close/>
              </a:path>
              <a:path w="54610" h="314959">
                <a:moveTo>
                  <a:pt x="54609" y="135890"/>
                </a:moveTo>
                <a:lnTo>
                  <a:pt x="0" y="135890"/>
                </a:lnTo>
                <a:lnTo>
                  <a:pt x="0" y="137160"/>
                </a:lnTo>
                <a:lnTo>
                  <a:pt x="54609" y="137160"/>
                </a:lnTo>
                <a:lnTo>
                  <a:pt x="54609" y="135890"/>
                </a:lnTo>
                <a:close/>
              </a:path>
              <a:path w="54610" h="314959">
                <a:moveTo>
                  <a:pt x="54609" y="132080"/>
                </a:moveTo>
                <a:lnTo>
                  <a:pt x="0" y="132080"/>
                </a:lnTo>
                <a:lnTo>
                  <a:pt x="0" y="134620"/>
                </a:lnTo>
                <a:lnTo>
                  <a:pt x="54609" y="134620"/>
                </a:lnTo>
                <a:lnTo>
                  <a:pt x="54609" y="132080"/>
                </a:lnTo>
                <a:close/>
              </a:path>
              <a:path w="54610" h="314959">
                <a:moveTo>
                  <a:pt x="54609" y="129540"/>
                </a:moveTo>
                <a:lnTo>
                  <a:pt x="0" y="129540"/>
                </a:lnTo>
                <a:lnTo>
                  <a:pt x="0" y="130809"/>
                </a:lnTo>
                <a:lnTo>
                  <a:pt x="54609" y="130809"/>
                </a:lnTo>
                <a:lnTo>
                  <a:pt x="54609" y="129540"/>
                </a:lnTo>
                <a:close/>
              </a:path>
              <a:path w="54610" h="314959">
                <a:moveTo>
                  <a:pt x="54609" y="125730"/>
                </a:moveTo>
                <a:lnTo>
                  <a:pt x="0" y="125730"/>
                </a:lnTo>
                <a:lnTo>
                  <a:pt x="0" y="128270"/>
                </a:lnTo>
                <a:lnTo>
                  <a:pt x="54609" y="128270"/>
                </a:lnTo>
                <a:lnTo>
                  <a:pt x="54609" y="125730"/>
                </a:lnTo>
                <a:close/>
              </a:path>
              <a:path w="54610" h="314959">
                <a:moveTo>
                  <a:pt x="54609" y="123190"/>
                </a:moveTo>
                <a:lnTo>
                  <a:pt x="0" y="123190"/>
                </a:lnTo>
                <a:lnTo>
                  <a:pt x="0" y="124459"/>
                </a:lnTo>
                <a:lnTo>
                  <a:pt x="54609" y="124459"/>
                </a:lnTo>
                <a:lnTo>
                  <a:pt x="54609" y="123190"/>
                </a:lnTo>
                <a:close/>
              </a:path>
              <a:path w="54610" h="314959">
                <a:moveTo>
                  <a:pt x="54609" y="119379"/>
                </a:moveTo>
                <a:lnTo>
                  <a:pt x="0" y="119379"/>
                </a:lnTo>
                <a:lnTo>
                  <a:pt x="0" y="121920"/>
                </a:lnTo>
                <a:lnTo>
                  <a:pt x="54609" y="121920"/>
                </a:lnTo>
                <a:lnTo>
                  <a:pt x="54609" y="119379"/>
                </a:lnTo>
                <a:close/>
              </a:path>
              <a:path w="54610" h="314959">
                <a:moveTo>
                  <a:pt x="54609" y="116839"/>
                </a:moveTo>
                <a:lnTo>
                  <a:pt x="0" y="116839"/>
                </a:lnTo>
                <a:lnTo>
                  <a:pt x="0" y="118109"/>
                </a:lnTo>
                <a:lnTo>
                  <a:pt x="54609" y="118109"/>
                </a:lnTo>
                <a:lnTo>
                  <a:pt x="54609" y="116839"/>
                </a:lnTo>
                <a:close/>
              </a:path>
              <a:path w="54610" h="314959">
                <a:moveTo>
                  <a:pt x="54609" y="110489"/>
                </a:moveTo>
                <a:lnTo>
                  <a:pt x="0" y="110489"/>
                </a:lnTo>
                <a:lnTo>
                  <a:pt x="0" y="115570"/>
                </a:lnTo>
                <a:lnTo>
                  <a:pt x="54609" y="115570"/>
                </a:lnTo>
                <a:lnTo>
                  <a:pt x="54609" y="110489"/>
                </a:lnTo>
                <a:close/>
              </a:path>
              <a:path w="54610" h="314959">
                <a:moveTo>
                  <a:pt x="54609" y="104140"/>
                </a:moveTo>
                <a:lnTo>
                  <a:pt x="0" y="104140"/>
                </a:lnTo>
                <a:lnTo>
                  <a:pt x="0" y="109220"/>
                </a:lnTo>
                <a:lnTo>
                  <a:pt x="54609" y="109220"/>
                </a:lnTo>
                <a:lnTo>
                  <a:pt x="54609" y="104140"/>
                </a:lnTo>
                <a:close/>
              </a:path>
              <a:path w="54610" h="314959">
                <a:moveTo>
                  <a:pt x="54609" y="97789"/>
                </a:moveTo>
                <a:lnTo>
                  <a:pt x="0" y="97789"/>
                </a:lnTo>
                <a:lnTo>
                  <a:pt x="0" y="102870"/>
                </a:lnTo>
                <a:lnTo>
                  <a:pt x="54609" y="102870"/>
                </a:lnTo>
                <a:lnTo>
                  <a:pt x="54609" y="97789"/>
                </a:lnTo>
                <a:close/>
              </a:path>
              <a:path w="54610" h="314959">
                <a:moveTo>
                  <a:pt x="54609" y="91439"/>
                </a:moveTo>
                <a:lnTo>
                  <a:pt x="0" y="91439"/>
                </a:lnTo>
                <a:lnTo>
                  <a:pt x="0" y="96520"/>
                </a:lnTo>
                <a:lnTo>
                  <a:pt x="54609" y="96520"/>
                </a:lnTo>
                <a:lnTo>
                  <a:pt x="54609" y="91439"/>
                </a:lnTo>
                <a:close/>
              </a:path>
              <a:path w="54610" h="314959">
                <a:moveTo>
                  <a:pt x="54609" y="85089"/>
                </a:moveTo>
                <a:lnTo>
                  <a:pt x="0" y="85089"/>
                </a:lnTo>
                <a:lnTo>
                  <a:pt x="0" y="90170"/>
                </a:lnTo>
                <a:lnTo>
                  <a:pt x="54609" y="90170"/>
                </a:lnTo>
                <a:lnTo>
                  <a:pt x="54609" y="85089"/>
                </a:lnTo>
                <a:close/>
              </a:path>
              <a:path w="54610" h="314959">
                <a:moveTo>
                  <a:pt x="54609" y="78739"/>
                </a:moveTo>
                <a:lnTo>
                  <a:pt x="0" y="78739"/>
                </a:lnTo>
                <a:lnTo>
                  <a:pt x="0" y="83820"/>
                </a:lnTo>
                <a:lnTo>
                  <a:pt x="54609" y="83820"/>
                </a:lnTo>
                <a:lnTo>
                  <a:pt x="54609" y="78739"/>
                </a:lnTo>
                <a:close/>
              </a:path>
              <a:path w="54610" h="314959">
                <a:moveTo>
                  <a:pt x="54609" y="72389"/>
                </a:moveTo>
                <a:lnTo>
                  <a:pt x="0" y="72389"/>
                </a:lnTo>
                <a:lnTo>
                  <a:pt x="0" y="77470"/>
                </a:lnTo>
                <a:lnTo>
                  <a:pt x="54609" y="77470"/>
                </a:lnTo>
                <a:lnTo>
                  <a:pt x="54609" y="72389"/>
                </a:lnTo>
                <a:close/>
              </a:path>
              <a:path w="54610" h="314959">
                <a:moveTo>
                  <a:pt x="54609" y="67309"/>
                </a:moveTo>
                <a:lnTo>
                  <a:pt x="0" y="67309"/>
                </a:lnTo>
                <a:lnTo>
                  <a:pt x="0" y="71119"/>
                </a:lnTo>
                <a:lnTo>
                  <a:pt x="54609" y="71119"/>
                </a:lnTo>
                <a:lnTo>
                  <a:pt x="54609" y="67309"/>
                </a:lnTo>
                <a:close/>
              </a:path>
              <a:path w="54610" h="314959">
                <a:moveTo>
                  <a:pt x="54609" y="60959"/>
                </a:moveTo>
                <a:lnTo>
                  <a:pt x="0" y="60959"/>
                </a:lnTo>
                <a:lnTo>
                  <a:pt x="0" y="66040"/>
                </a:lnTo>
                <a:lnTo>
                  <a:pt x="54609" y="66040"/>
                </a:lnTo>
                <a:lnTo>
                  <a:pt x="54609" y="60959"/>
                </a:lnTo>
                <a:close/>
              </a:path>
              <a:path w="54610" h="314959">
                <a:moveTo>
                  <a:pt x="54609" y="54609"/>
                </a:moveTo>
                <a:lnTo>
                  <a:pt x="0" y="54609"/>
                </a:lnTo>
                <a:lnTo>
                  <a:pt x="0" y="59690"/>
                </a:lnTo>
                <a:lnTo>
                  <a:pt x="54609" y="59690"/>
                </a:lnTo>
                <a:lnTo>
                  <a:pt x="54609" y="54609"/>
                </a:lnTo>
                <a:close/>
              </a:path>
              <a:path w="54610" h="314959">
                <a:moveTo>
                  <a:pt x="54609" y="48259"/>
                </a:moveTo>
                <a:lnTo>
                  <a:pt x="0" y="48259"/>
                </a:lnTo>
                <a:lnTo>
                  <a:pt x="0" y="53340"/>
                </a:lnTo>
                <a:lnTo>
                  <a:pt x="54609" y="53340"/>
                </a:lnTo>
                <a:lnTo>
                  <a:pt x="54609" y="48259"/>
                </a:lnTo>
                <a:close/>
              </a:path>
              <a:path w="54610" h="314959">
                <a:moveTo>
                  <a:pt x="54609" y="41909"/>
                </a:moveTo>
                <a:lnTo>
                  <a:pt x="0" y="41909"/>
                </a:lnTo>
                <a:lnTo>
                  <a:pt x="0" y="46990"/>
                </a:lnTo>
                <a:lnTo>
                  <a:pt x="54609" y="46990"/>
                </a:lnTo>
                <a:lnTo>
                  <a:pt x="54609" y="41909"/>
                </a:lnTo>
                <a:close/>
              </a:path>
              <a:path w="54610" h="314959">
                <a:moveTo>
                  <a:pt x="54609" y="35559"/>
                </a:moveTo>
                <a:lnTo>
                  <a:pt x="0" y="35559"/>
                </a:lnTo>
                <a:lnTo>
                  <a:pt x="0" y="40640"/>
                </a:lnTo>
                <a:lnTo>
                  <a:pt x="54609" y="40640"/>
                </a:lnTo>
                <a:lnTo>
                  <a:pt x="54609" y="35559"/>
                </a:lnTo>
                <a:close/>
              </a:path>
              <a:path w="54610" h="314959">
                <a:moveTo>
                  <a:pt x="54609" y="29209"/>
                </a:moveTo>
                <a:lnTo>
                  <a:pt x="0" y="29209"/>
                </a:lnTo>
                <a:lnTo>
                  <a:pt x="0" y="34290"/>
                </a:lnTo>
                <a:lnTo>
                  <a:pt x="54609" y="34290"/>
                </a:lnTo>
                <a:lnTo>
                  <a:pt x="54609" y="29209"/>
                </a:lnTo>
                <a:close/>
              </a:path>
              <a:path w="54610" h="314959">
                <a:moveTo>
                  <a:pt x="54609" y="22859"/>
                </a:moveTo>
                <a:lnTo>
                  <a:pt x="0" y="22859"/>
                </a:lnTo>
                <a:lnTo>
                  <a:pt x="0" y="27940"/>
                </a:lnTo>
                <a:lnTo>
                  <a:pt x="54609" y="27940"/>
                </a:lnTo>
                <a:lnTo>
                  <a:pt x="54609" y="22859"/>
                </a:lnTo>
                <a:close/>
              </a:path>
              <a:path w="54610" h="314959">
                <a:moveTo>
                  <a:pt x="54609" y="16509"/>
                </a:moveTo>
                <a:lnTo>
                  <a:pt x="0" y="16509"/>
                </a:lnTo>
                <a:lnTo>
                  <a:pt x="0" y="21590"/>
                </a:lnTo>
                <a:lnTo>
                  <a:pt x="54609" y="21590"/>
                </a:lnTo>
                <a:lnTo>
                  <a:pt x="54609" y="16509"/>
                </a:lnTo>
                <a:close/>
              </a:path>
              <a:path w="54610" h="314959">
                <a:moveTo>
                  <a:pt x="54609" y="10159"/>
                </a:moveTo>
                <a:lnTo>
                  <a:pt x="0" y="10159"/>
                </a:lnTo>
                <a:lnTo>
                  <a:pt x="0" y="15240"/>
                </a:lnTo>
                <a:lnTo>
                  <a:pt x="54609" y="15240"/>
                </a:lnTo>
                <a:lnTo>
                  <a:pt x="54609" y="10159"/>
                </a:lnTo>
                <a:close/>
              </a:path>
              <a:path w="54610" h="314959">
                <a:moveTo>
                  <a:pt x="54609" y="3809"/>
                </a:moveTo>
                <a:lnTo>
                  <a:pt x="0" y="3809"/>
                </a:lnTo>
                <a:lnTo>
                  <a:pt x="0" y="8890"/>
                </a:lnTo>
                <a:lnTo>
                  <a:pt x="54609" y="8890"/>
                </a:lnTo>
                <a:lnTo>
                  <a:pt x="54609" y="3809"/>
                </a:lnTo>
                <a:close/>
              </a:path>
              <a:path w="54610" h="314959">
                <a:moveTo>
                  <a:pt x="54609" y="0"/>
                </a:moveTo>
                <a:lnTo>
                  <a:pt x="0" y="0"/>
                </a:lnTo>
                <a:lnTo>
                  <a:pt x="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  <a:path w="54610" h="314959">
                <a:moveTo>
                  <a:pt x="54609" y="293370"/>
                </a:moveTo>
                <a:lnTo>
                  <a:pt x="0" y="293370"/>
                </a:lnTo>
                <a:lnTo>
                  <a:pt x="0" y="313690"/>
                </a:lnTo>
                <a:lnTo>
                  <a:pt x="24129" y="313690"/>
                </a:lnTo>
                <a:lnTo>
                  <a:pt x="24129" y="312420"/>
                </a:lnTo>
                <a:lnTo>
                  <a:pt x="44450" y="312420"/>
                </a:lnTo>
                <a:lnTo>
                  <a:pt x="44450" y="311150"/>
                </a:lnTo>
                <a:lnTo>
                  <a:pt x="54609" y="311150"/>
                </a:lnTo>
                <a:lnTo>
                  <a:pt x="54609" y="293370"/>
                </a:lnTo>
                <a:close/>
              </a:path>
              <a:path w="54610" h="314959">
                <a:moveTo>
                  <a:pt x="2539" y="313690"/>
                </a:moveTo>
                <a:lnTo>
                  <a:pt x="0" y="313690"/>
                </a:lnTo>
                <a:lnTo>
                  <a:pt x="0" y="314960"/>
                </a:lnTo>
                <a:lnTo>
                  <a:pt x="2539" y="314960"/>
                </a:lnTo>
                <a:lnTo>
                  <a:pt x="2539" y="313690"/>
                </a:lnTo>
                <a:close/>
              </a:path>
            </a:pathLst>
          </a:custGeom>
          <a:solidFill>
            <a:srgbClr val="277927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4" name="object 184"/>
          <p:cNvSpPr/>
          <p:nvPr/>
        </p:nvSpPr>
        <p:spPr>
          <a:xfrm>
            <a:off x="5746432" y="5643563"/>
            <a:ext cx="40958" cy="238125"/>
          </a:xfrm>
          <a:custGeom>
            <a:avLst/>
            <a:gdLst/>
            <a:ahLst/>
            <a:cxnLst/>
            <a:rect l="l" t="t" r="r" b="b"/>
            <a:pathLst>
              <a:path w="54610" h="317500">
                <a:moveTo>
                  <a:pt x="54610" y="271780"/>
                </a:moveTo>
                <a:lnTo>
                  <a:pt x="0" y="271780"/>
                </a:lnTo>
                <a:lnTo>
                  <a:pt x="0" y="293370"/>
                </a:lnTo>
                <a:lnTo>
                  <a:pt x="54610" y="293370"/>
                </a:lnTo>
                <a:lnTo>
                  <a:pt x="54610" y="271780"/>
                </a:lnTo>
                <a:close/>
              </a:path>
              <a:path w="54610" h="317500">
                <a:moveTo>
                  <a:pt x="54610" y="269240"/>
                </a:moveTo>
                <a:lnTo>
                  <a:pt x="0" y="269240"/>
                </a:lnTo>
                <a:lnTo>
                  <a:pt x="0" y="270510"/>
                </a:lnTo>
                <a:lnTo>
                  <a:pt x="54610" y="270510"/>
                </a:lnTo>
                <a:lnTo>
                  <a:pt x="54610" y="269240"/>
                </a:lnTo>
                <a:close/>
              </a:path>
              <a:path w="54610" h="317500">
                <a:moveTo>
                  <a:pt x="54610" y="265430"/>
                </a:moveTo>
                <a:lnTo>
                  <a:pt x="0" y="265430"/>
                </a:lnTo>
                <a:lnTo>
                  <a:pt x="0" y="267970"/>
                </a:lnTo>
                <a:lnTo>
                  <a:pt x="54610" y="267970"/>
                </a:lnTo>
                <a:lnTo>
                  <a:pt x="54610" y="265430"/>
                </a:lnTo>
                <a:close/>
              </a:path>
              <a:path w="54610" h="317500">
                <a:moveTo>
                  <a:pt x="54610" y="262890"/>
                </a:moveTo>
                <a:lnTo>
                  <a:pt x="0" y="262890"/>
                </a:lnTo>
                <a:lnTo>
                  <a:pt x="0" y="264160"/>
                </a:lnTo>
                <a:lnTo>
                  <a:pt x="54610" y="264160"/>
                </a:lnTo>
                <a:lnTo>
                  <a:pt x="54610" y="262890"/>
                </a:lnTo>
                <a:close/>
              </a:path>
              <a:path w="54610" h="317500">
                <a:moveTo>
                  <a:pt x="54610" y="259080"/>
                </a:moveTo>
                <a:lnTo>
                  <a:pt x="0" y="259080"/>
                </a:lnTo>
                <a:lnTo>
                  <a:pt x="0" y="261620"/>
                </a:lnTo>
                <a:lnTo>
                  <a:pt x="54610" y="261620"/>
                </a:lnTo>
                <a:lnTo>
                  <a:pt x="54610" y="259080"/>
                </a:lnTo>
                <a:close/>
              </a:path>
              <a:path w="54610" h="317500">
                <a:moveTo>
                  <a:pt x="54610" y="256540"/>
                </a:moveTo>
                <a:lnTo>
                  <a:pt x="0" y="256540"/>
                </a:lnTo>
                <a:lnTo>
                  <a:pt x="0" y="257810"/>
                </a:lnTo>
                <a:lnTo>
                  <a:pt x="54610" y="257810"/>
                </a:lnTo>
                <a:lnTo>
                  <a:pt x="54610" y="256540"/>
                </a:lnTo>
                <a:close/>
              </a:path>
              <a:path w="54610" h="317500">
                <a:moveTo>
                  <a:pt x="54610" y="252730"/>
                </a:moveTo>
                <a:lnTo>
                  <a:pt x="0" y="252730"/>
                </a:lnTo>
                <a:lnTo>
                  <a:pt x="0" y="255269"/>
                </a:lnTo>
                <a:lnTo>
                  <a:pt x="54610" y="255269"/>
                </a:lnTo>
                <a:lnTo>
                  <a:pt x="54610" y="252730"/>
                </a:lnTo>
                <a:close/>
              </a:path>
              <a:path w="54610" h="317500">
                <a:moveTo>
                  <a:pt x="54610" y="250190"/>
                </a:moveTo>
                <a:lnTo>
                  <a:pt x="0" y="250190"/>
                </a:lnTo>
                <a:lnTo>
                  <a:pt x="0" y="251459"/>
                </a:lnTo>
                <a:lnTo>
                  <a:pt x="54610" y="251459"/>
                </a:lnTo>
                <a:lnTo>
                  <a:pt x="54610" y="250190"/>
                </a:lnTo>
                <a:close/>
              </a:path>
              <a:path w="54610" h="317500">
                <a:moveTo>
                  <a:pt x="54610" y="246379"/>
                </a:moveTo>
                <a:lnTo>
                  <a:pt x="0" y="246379"/>
                </a:lnTo>
                <a:lnTo>
                  <a:pt x="0" y="248919"/>
                </a:lnTo>
                <a:lnTo>
                  <a:pt x="54610" y="248919"/>
                </a:lnTo>
                <a:lnTo>
                  <a:pt x="54610" y="246379"/>
                </a:lnTo>
                <a:close/>
              </a:path>
              <a:path w="54610" h="317500">
                <a:moveTo>
                  <a:pt x="54610" y="243840"/>
                </a:moveTo>
                <a:lnTo>
                  <a:pt x="0" y="243840"/>
                </a:lnTo>
                <a:lnTo>
                  <a:pt x="0" y="245110"/>
                </a:lnTo>
                <a:lnTo>
                  <a:pt x="54610" y="245110"/>
                </a:lnTo>
                <a:lnTo>
                  <a:pt x="54610" y="243840"/>
                </a:lnTo>
                <a:close/>
              </a:path>
              <a:path w="54610" h="317500">
                <a:moveTo>
                  <a:pt x="54610" y="240030"/>
                </a:moveTo>
                <a:lnTo>
                  <a:pt x="0" y="240030"/>
                </a:lnTo>
                <a:lnTo>
                  <a:pt x="0" y="242569"/>
                </a:lnTo>
                <a:lnTo>
                  <a:pt x="54610" y="242569"/>
                </a:lnTo>
                <a:lnTo>
                  <a:pt x="54610" y="240030"/>
                </a:lnTo>
                <a:close/>
              </a:path>
              <a:path w="54610" h="317500">
                <a:moveTo>
                  <a:pt x="54610" y="237490"/>
                </a:moveTo>
                <a:lnTo>
                  <a:pt x="0" y="237490"/>
                </a:lnTo>
                <a:lnTo>
                  <a:pt x="0" y="238760"/>
                </a:lnTo>
                <a:lnTo>
                  <a:pt x="54610" y="238760"/>
                </a:lnTo>
                <a:lnTo>
                  <a:pt x="54610" y="237490"/>
                </a:lnTo>
                <a:close/>
              </a:path>
              <a:path w="54610" h="317500">
                <a:moveTo>
                  <a:pt x="54610" y="233679"/>
                </a:moveTo>
                <a:lnTo>
                  <a:pt x="0" y="233679"/>
                </a:lnTo>
                <a:lnTo>
                  <a:pt x="0" y="236219"/>
                </a:lnTo>
                <a:lnTo>
                  <a:pt x="54610" y="236219"/>
                </a:lnTo>
                <a:lnTo>
                  <a:pt x="54610" y="233679"/>
                </a:lnTo>
                <a:close/>
              </a:path>
              <a:path w="54610" h="317500">
                <a:moveTo>
                  <a:pt x="54610" y="231140"/>
                </a:moveTo>
                <a:lnTo>
                  <a:pt x="0" y="231140"/>
                </a:lnTo>
                <a:lnTo>
                  <a:pt x="0" y="232410"/>
                </a:lnTo>
                <a:lnTo>
                  <a:pt x="54610" y="232410"/>
                </a:lnTo>
                <a:lnTo>
                  <a:pt x="54610" y="231140"/>
                </a:lnTo>
                <a:close/>
              </a:path>
              <a:path w="54610" h="317500">
                <a:moveTo>
                  <a:pt x="54610" y="227329"/>
                </a:moveTo>
                <a:lnTo>
                  <a:pt x="0" y="227329"/>
                </a:lnTo>
                <a:lnTo>
                  <a:pt x="0" y="229870"/>
                </a:lnTo>
                <a:lnTo>
                  <a:pt x="54610" y="229870"/>
                </a:lnTo>
                <a:lnTo>
                  <a:pt x="54610" y="227329"/>
                </a:lnTo>
                <a:close/>
              </a:path>
              <a:path w="54610" h="317500">
                <a:moveTo>
                  <a:pt x="54610" y="224790"/>
                </a:moveTo>
                <a:lnTo>
                  <a:pt x="0" y="224790"/>
                </a:lnTo>
                <a:lnTo>
                  <a:pt x="0" y="226060"/>
                </a:lnTo>
                <a:lnTo>
                  <a:pt x="54610" y="226060"/>
                </a:lnTo>
                <a:lnTo>
                  <a:pt x="54610" y="224790"/>
                </a:lnTo>
                <a:close/>
              </a:path>
              <a:path w="54610" h="317500">
                <a:moveTo>
                  <a:pt x="54610" y="220980"/>
                </a:moveTo>
                <a:lnTo>
                  <a:pt x="0" y="220980"/>
                </a:lnTo>
                <a:lnTo>
                  <a:pt x="0" y="223520"/>
                </a:lnTo>
                <a:lnTo>
                  <a:pt x="54610" y="223520"/>
                </a:lnTo>
                <a:lnTo>
                  <a:pt x="54610" y="220980"/>
                </a:lnTo>
                <a:close/>
              </a:path>
              <a:path w="54610" h="317500">
                <a:moveTo>
                  <a:pt x="54610" y="218440"/>
                </a:moveTo>
                <a:lnTo>
                  <a:pt x="0" y="218440"/>
                </a:lnTo>
                <a:lnTo>
                  <a:pt x="0" y="219709"/>
                </a:lnTo>
                <a:lnTo>
                  <a:pt x="54610" y="219709"/>
                </a:lnTo>
                <a:lnTo>
                  <a:pt x="54610" y="218440"/>
                </a:lnTo>
                <a:close/>
              </a:path>
              <a:path w="54610" h="317500">
                <a:moveTo>
                  <a:pt x="54610" y="214629"/>
                </a:moveTo>
                <a:lnTo>
                  <a:pt x="0" y="214629"/>
                </a:lnTo>
                <a:lnTo>
                  <a:pt x="0" y="217170"/>
                </a:lnTo>
                <a:lnTo>
                  <a:pt x="54610" y="217170"/>
                </a:lnTo>
                <a:lnTo>
                  <a:pt x="54610" y="214629"/>
                </a:lnTo>
                <a:close/>
              </a:path>
              <a:path w="54610" h="317500">
                <a:moveTo>
                  <a:pt x="54610" y="212090"/>
                </a:moveTo>
                <a:lnTo>
                  <a:pt x="0" y="212090"/>
                </a:lnTo>
                <a:lnTo>
                  <a:pt x="0" y="213360"/>
                </a:lnTo>
                <a:lnTo>
                  <a:pt x="54610" y="213360"/>
                </a:lnTo>
                <a:lnTo>
                  <a:pt x="54610" y="212090"/>
                </a:lnTo>
                <a:close/>
              </a:path>
              <a:path w="54610" h="317500">
                <a:moveTo>
                  <a:pt x="54610" y="208279"/>
                </a:moveTo>
                <a:lnTo>
                  <a:pt x="0" y="208279"/>
                </a:lnTo>
                <a:lnTo>
                  <a:pt x="0" y="210820"/>
                </a:lnTo>
                <a:lnTo>
                  <a:pt x="54610" y="210820"/>
                </a:lnTo>
                <a:lnTo>
                  <a:pt x="54610" y="208279"/>
                </a:lnTo>
                <a:close/>
              </a:path>
              <a:path w="54610" h="317500">
                <a:moveTo>
                  <a:pt x="54610" y="205740"/>
                </a:moveTo>
                <a:lnTo>
                  <a:pt x="0" y="205740"/>
                </a:lnTo>
                <a:lnTo>
                  <a:pt x="0" y="207009"/>
                </a:lnTo>
                <a:lnTo>
                  <a:pt x="54610" y="207009"/>
                </a:lnTo>
                <a:lnTo>
                  <a:pt x="54610" y="205740"/>
                </a:lnTo>
                <a:close/>
              </a:path>
              <a:path w="54610" h="317500">
                <a:moveTo>
                  <a:pt x="54610" y="201929"/>
                </a:moveTo>
                <a:lnTo>
                  <a:pt x="0" y="201929"/>
                </a:lnTo>
                <a:lnTo>
                  <a:pt x="0" y="204470"/>
                </a:lnTo>
                <a:lnTo>
                  <a:pt x="54610" y="204470"/>
                </a:lnTo>
                <a:lnTo>
                  <a:pt x="54610" y="201929"/>
                </a:lnTo>
                <a:close/>
              </a:path>
              <a:path w="54610" h="317500">
                <a:moveTo>
                  <a:pt x="54610" y="199390"/>
                </a:moveTo>
                <a:lnTo>
                  <a:pt x="0" y="199390"/>
                </a:lnTo>
                <a:lnTo>
                  <a:pt x="0" y="200659"/>
                </a:lnTo>
                <a:lnTo>
                  <a:pt x="54610" y="200659"/>
                </a:lnTo>
                <a:lnTo>
                  <a:pt x="54610" y="199390"/>
                </a:lnTo>
                <a:close/>
              </a:path>
              <a:path w="54610" h="317500">
                <a:moveTo>
                  <a:pt x="54610" y="195580"/>
                </a:moveTo>
                <a:lnTo>
                  <a:pt x="0" y="195580"/>
                </a:lnTo>
                <a:lnTo>
                  <a:pt x="0" y="198120"/>
                </a:lnTo>
                <a:lnTo>
                  <a:pt x="54610" y="198120"/>
                </a:lnTo>
                <a:lnTo>
                  <a:pt x="54610" y="195580"/>
                </a:lnTo>
                <a:close/>
              </a:path>
              <a:path w="54610" h="317500">
                <a:moveTo>
                  <a:pt x="54610" y="193040"/>
                </a:moveTo>
                <a:lnTo>
                  <a:pt x="0" y="193040"/>
                </a:lnTo>
                <a:lnTo>
                  <a:pt x="0" y="194310"/>
                </a:lnTo>
                <a:lnTo>
                  <a:pt x="54610" y="194310"/>
                </a:lnTo>
                <a:lnTo>
                  <a:pt x="54610" y="193040"/>
                </a:lnTo>
                <a:close/>
              </a:path>
              <a:path w="54610" h="317500">
                <a:moveTo>
                  <a:pt x="54610" y="189229"/>
                </a:moveTo>
                <a:lnTo>
                  <a:pt x="0" y="189229"/>
                </a:lnTo>
                <a:lnTo>
                  <a:pt x="0" y="191770"/>
                </a:lnTo>
                <a:lnTo>
                  <a:pt x="54610" y="191770"/>
                </a:lnTo>
                <a:lnTo>
                  <a:pt x="54610" y="189229"/>
                </a:lnTo>
                <a:close/>
              </a:path>
              <a:path w="54610" h="317500">
                <a:moveTo>
                  <a:pt x="54610" y="186690"/>
                </a:moveTo>
                <a:lnTo>
                  <a:pt x="0" y="186690"/>
                </a:lnTo>
                <a:lnTo>
                  <a:pt x="0" y="187959"/>
                </a:lnTo>
                <a:lnTo>
                  <a:pt x="54610" y="187959"/>
                </a:lnTo>
                <a:lnTo>
                  <a:pt x="54610" y="186690"/>
                </a:lnTo>
                <a:close/>
              </a:path>
              <a:path w="54610" h="317500">
                <a:moveTo>
                  <a:pt x="54610" y="182880"/>
                </a:moveTo>
                <a:lnTo>
                  <a:pt x="0" y="182880"/>
                </a:lnTo>
                <a:lnTo>
                  <a:pt x="0" y="185420"/>
                </a:lnTo>
                <a:lnTo>
                  <a:pt x="54610" y="185420"/>
                </a:lnTo>
                <a:lnTo>
                  <a:pt x="54610" y="182880"/>
                </a:lnTo>
                <a:close/>
              </a:path>
              <a:path w="54610" h="317500">
                <a:moveTo>
                  <a:pt x="54610" y="180340"/>
                </a:moveTo>
                <a:lnTo>
                  <a:pt x="0" y="180340"/>
                </a:lnTo>
                <a:lnTo>
                  <a:pt x="0" y="181609"/>
                </a:lnTo>
                <a:lnTo>
                  <a:pt x="54610" y="181609"/>
                </a:lnTo>
                <a:lnTo>
                  <a:pt x="54610" y="180340"/>
                </a:lnTo>
                <a:close/>
              </a:path>
              <a:path w="54610" h="317500">
                <a:moveTo>
                  <a:pt x="54610" y="176529"/>
                </a:moveTo>
                <a:lnTo>
                  <a:pt x="0" y="176529"/>
                </a:lnTo>
                <a:lnTo>
                  <a:pt x="0" y="179070"/>
                </a:lnTo>
                <a:lnTo>
                  <a:pt x="54610" y="179070"/>
                </a:lnTo>
                <a:lnTo>
                  <a:pt x="54610" y="176529"/>
                </a:lnTo>
                <a:close/>
              </a:path>
              <a:path w="54610" h="317500">
                <a:moveTo>
                  <a:pt x="54610" y="173990"/>
                </a:moveTo>
                <a:lnTo>
                  <a:pt x="0" y="173990"/>
                </a:lnTo>
                <a:lnTo>
                  <a:pt x="0" y="175259"/>
                </a:lnTo>
                <a:lnTo>
                  <a:pt x="54610" y="175259"/>
                </a:lnTo>
                <a:lnTo>
                  <a:pt x="54610" y="173990"/>
                </a:lnTo>
                <a:close/>
              </a:path>
              <a:path w="54610" h="317500">
                <a:moveTo>
                  <a:pt x="54610" y="170180"/>
                </a:moveTo>
                <a:lnTo>
                  <a:pt x="0" y="170180"/>
                </a:lnTo>
                <a:lnTo>
                  <a:pt x="0" y="172720"/>
                </a:lnTo>
                <a:lnTo>
                  <a:pt x="54610" y="172720"/>
                </a:lnTo>
                <a:lnTo>
                  <a:pt x="54610" y="170180"/>
                </a:lnTo>
                <a:close/>
              </a:path>
              <a:path w="54610" h="317500">
                <a:moveTo>
                  <a:pt x="54610" y="167640"/>
                </a:moveTo>
                <a:lnTo>
                  <a:pt x="0" y="167640"/>
                </a:lnTo>
                <a:lnTo>
                  <a:pt x="0" y="168909"/>
                </a:lnTo>
                <a:lnTo>
                  <a:pt x="54610" y="168909"/>
                </a:lnTo>
                <a:lnTo>
                  <a:pt x="54610" y="167640"/>
                </a:lnTo>
                <a:close/>
              </a:path>
              <a:path w="54610" h="317500">
                <a:moveTo>
                  <a:pt x="54610" y="163830"/>
                </a:moveTo>
                <a:lnTo>
                  <a:pt x="0" y="163830"/>
                </a:lnTo>
                <a:lnTo>
                  <a:pt x="0" y="166370"/>
                </a:lnTo>
                <a:lnTo>
                  <a:pt x="54610" y="166370"/>
                </a:lnTo>
                <a:lnTo>
                  <a:pt x="54610" y="163830"/>
                </a:lnTo>
                <a:close/>
              </a:path>
              <a:path w="54610" h="317500">
                <a:moveTo>
                  <a:pt x="54610" y="161290"/>
                </a:moveTo>
                <a:lnTo>
                  <a:pt x="0" y="161290"/>
                </a:lnTo>
                <a:lnTo>
                  <a:pt x="0" y="162559"/>
                </a:lnTo>
                <a:lnTo>
                  <a:pt x="54610" y="162559"/>
                </a:lnTo>
                <a:lnTo>
                  <a:pt x="54610" y="161290"/>
                </a:lnTo>
                <a:close/>
              </a:path>
              <a:path w="54610" h="317500">
                <a:moveTo>
                  <a:pt x="54610" y="157480"/>
                </a:moveTo>
                <a:lnTo>
                  <a:pt x="0" y="157480"/>
                </a:lnTo>
                <a:lnTo>
                  <a:pt x="0" y="160020"/>
                </a:lnTo>
                <a:lnTo>
                  <a:pt x="54610" y="160020"/>
                </a:lnTo>
                <a:lnTo>
                  <a:pt x="54610" y="157480"/>
                </a:lnTo>
                <a:close/>
              </a:path>
              <a:path w="54610" h="317500">
                <a:moveTo>
                  <a:pt x="54610" y="154940"/>
                </a:moveTo>
                <a:lnTo>
                  <a:pt x="0" y="154940"/>
                </a:lnTo>
                <a:lnTo>
                  <a:pt x="0" y="156209"/>
                </a:lnTo>
                <a:lnTo>
                  <a:pt x="54610" y="156209"/>
                </a:lnTo>
                <a:lnTo>
                  <a:pt x="54610" y="154940"/>
                </a:lnTo>
                <a:close/>
              </a:path>
              <a:path w="54610" h="317500">
                <a:moveTo>
                  <a:pt x="54610" y="151129"/>
                </a:moveTo>
                <a:lnTo>
                  <a:pt x="0" y="151129"/>
                </a:lnTo>
                <a:lnTo>
                  <a:pt x="0" y="153670"/>
                </a:lnTo>
                <a:lnTo>
                  <a:pt x="54610" y="153670"/>
                </a:lnTo>
                <a:lnTo>
                  <a:pt x="54610" y="151129"/>
                </a:lnTo>
                <a:close/>
              </a:path>
              <a:path w="54610" h="317500">
                <a:moveTo>
                  <a:pt x="54610" y="148590"/>
                </a:moveTo>
                <a:lnTo>
                  <a:pt x="0" y="148590"/>
                </a:lnTo>
                <a:lnTo>
                  <a:pt x="0" y="149860"/>
                </a:lnTo>
                <a:lnTo>
                  <a:pt x="54610" y="149860"/>
                </a:lnTo>
                <a:lnTo>
                  <a:pt x="54610" y="148590"/>
                </a:lnTo>
                <a:close/>
              </a:path>
              <a:path w="54610" h="317500">
                <a:moveTo>
                  <a:pt x="54610" y="144779"/>
                </a:moveTo>
                <a:lnTo>
                  <a:pt x="0" y="144779"/>
                </a:lnTo>
                <a:lnTo>
                  <a:pt x="0" y="147320"/>
                </a:lnTo>
                <a:lnTo>
                  <a:pt x="54610" y="147320"/>
                </a:lnTo>
                <a:lnTo>
                  <a:pt x="54610" y="144779"/>
                </a:lnTo>
                <a:close/>
              </a:path>
              <a:path w="54610" h="317500">
                <a:moveTo>
                  <a:pt x="54610" y="142240"/>
                </a:moveTo>
                <a:lnTo>
                  <a:pt x="0" y="142240"/>
                </a:lnTo>
                <a:lnTo>
                  <a:pt x="0" y="143509"/>
                </a:lnTo>
                <a:lnTo>
                  <a:pt x="54610" y="143509"/>
                </a:lnTo>
                <a:lnTo>
                  <a:pt x="54610" y="142240"/>
                </a:lnTo>
                <a:close/>
              </a:path>
              <a:path w="54610" h="317500">
                <a:moveTo>
                  <a:pt x="54610" y="138429"/>
                </a:moveTo>
                <a:lnTo>
                  <a:pt x="0" y="138429"/>
                </a:lnTo>
                <a:lnTo>
                  <a:pt x="0" y="140970"/>
                </a:lnTo>
                <a:lnTo>
                  <a:pt x="54610" y="140970"/>
                </a:lnTo>
                <a:lnTo>
                  <a:pt x="54610" y="138429"/>
                </a:lnTo>
                <a:close/>
              </a:path>
              <a:path w="54610" h="317500">
                <a:moveTo>
                  <a:pt x="54610" y="135890"/>
                </a:moveTo>
                <a:lnTo>
                  <a:pt x="0" y="135890"/>
                </a:lnTo>
                <a:lnTo>
                  <a:pt x="0" y="137160"/>
                </a:lnTo>
                <a:lnTo>
                  <a:pt x="54610" y="137160"/>
                </a:lnTo>
                <a:lnTo>
                  <a:pt x="54610" y="135890"/>
                </a:lnTo>
                <a:close/>
              </a:path>
              <a:path w="54610" h="317500">
                <a:moveTo>
                  <a:pt x="54610" y="132080"/>
                </a:moveTo>
                <a:lnTo>
                  <a:pt x="0" y="132080"/>
                </a:lnTo>
                <a:lnTo>
                  <a:pt x="0" y="134620"/>
                </a:lnTo>
                <a:lnTo>
                  <a:pt x="54610" y="134620"/>
                </a:lnTo>
                <a:lnTo>
                  <a:pt x="54610" y="132080"/>
                </a:lnTo>
                <a:close/>
              </a:path>
              <a:path w="54610" h="317500">
                <a:moveTo>
                  <a:pt x="54610" y="129540"/>
                </a:moveTo>
                <a:lnTo>
                  <a:pt x="0" y="129540"/>
                </a:lnTo>
                <a:lnTo>
                  <a:pt x="0" y="130809"/>
                </a:lnTo>
                <a:lnTo>
                  <a:pt x="54610" y="130809"/>
                </a:lnTo>
                <a:lnTo>
                  <a:pt x="54610" y="129540"/>
                </a:lnTo>
                <a:close/>
              </a:path>
              <a:path w="54610" h="317500">
                <a:moveTo>
                  <a:pt x="54610" y="125730"/>
                </a:moveTo>
                <a:lnTo>
                  <a:pt x="0" y="125730"/>
                </a:lnTo>
                <a:lnTo>
                  <a:pt x="0" y="128270"/>
                </a:lnTo>
                <a:lnTo>
                  <a:pt x="54610" y="128270"/>
                </a:lnTo>
                <a:lnTo>
                  <a:pt x="54610" y="125730"/>
                </a:lnTo>
                <a:close/>
              </a:path>
              <a:path w="54610" h="317500">
                <a:moveTo>
                  <a:pt x="54610" y="123190"/>
                </a:moveTo>
                <a:lnTo>
                  <a:pt x="0" y="123190"/>
                </a:lnTo>
                <a:lnTo>
                  <a:pt x="0" y="124459"/>
                </a:lnTo>
                <a:lnTo>
                  <a:pt x="54610" y="124459"/>
                </a:lnTo>
                <a:lnTo>
                  <a:pt x="54610" y="123190"/>
                </a:lnTo>
                <a:close/>
              </a:path>
              <a:path w="54610" h="317500">
                <a:moveTo>
                  <a:pt x="54610" y="119379"/>
                </a:moveTo>
                <a:lnTo>
                  <a:pt x="0" y="119379"/>
                </a:lnTo>
                <a:lnTo>
                  <a:pt x="0" y="121920"/>
                </a:lnTo>
                <a:lnTo>
                  <a:pt x="54610" y="121920"/>
                </a:lnTo>
                <a:lnTo>
                  <a:pt x="54610" y="119379"/>
                </a:lnTo>
                <a:close/>
              </a:path>
              <a:path w="54610" h="317500">
                <a:moveTo>
                  <a:pt x="54610" y="116839"/>
                </a:moveTo>
                <a:lnTo>
                  <a:pt x="0" y="116839"/>
                </a:lnTo>
                <a:lnTo>
                  <a:pt x="0" y="118109"/>
                </a:lnTo>
                <a:lnTo>
                  <a:pt x="54610" y="118109"/>
                </a:lnTo>
                <a:lnTo>
                  <a:pt x="54610" y="116839"/>
                </a:lnTo>
                <a:close/>
              </a:path>
              <a:path w="54610" h="317500">
                <a:moveTo>
                  <a:pt x="54610" y="110489"/>
                </a:moveTo>
                <a:lnTo>
                  <a:pt x="0" y="110489"/>
                </a:lnTo>
                <a:lnTo>
                  <a:pt x="0" y="115570"/>
                </a:lnTo>
                <a:lnTo>
                  <a:pt x="54610" y="115570"/>
                </a:lnTo>
                <a:lnTo>
                  <a:pt x="54610" y="110489"/>
                </a:lnTo>
                <a:close/>
              </a:path>
              <a:path w="54610" h="317500">
                <a:moveTo>
                  <a:pt x="54610" y="104140"/>
                </a:moveTo>
                <a:lnTo>
                  <a:pt x="0" y="104140"/>
                </a:lnTo>
                <a:lnTo>
                  <a:pt x="0" y="109220"/>
                </a:lnTo>
                <a:lnTo>
                  <a:pt x="54610" y="109220"/>
                </a:lnTo>
                <a:lnTo>
                  <a:pt x="54610" y="104140"/>
                </a:lnTo>
                <a:close/>
              </a:path>
              <a:path w="54610" h="317500">
                <a:moveTo>
                  <a:pt x="54610" y="97789"/>
                </a:moveTo>
                <a:lnTo>
                  <a:pt x="0" y="97789"/>
                </a:lnTo>
                <a:lnTo>
                  <a:pt x="0" y="102870"/>
                </a:lnTo>
                <a:lnTo>
                  <a:pt x="54610" y="102870"/>
                </a:lnTo>
                <a:lnTo>
                  <a:pt x="54610" y="97789"/>
                </a:lnTo>
                <a:close/>
              </a:path>
              <a:path w="54610" h="317500">
                <a:moveTo>
                  <a:pt x="54610" y="91439"/>
                </a:moveTo>
                <a:lnTo>
                  <a:pt x="0" y="91439"/>
                </a:lnTo>
                <a:lnTo>
                  <a:pt x="0" y="96520"/>
                </a:lnTo>
                <a:lnTo>
                  <a:pt x="54610" y="96520"/>
                </a:lnTo>
                <a:lnTo>
                  <a:pt x="54610" y="91439"/>
                </a:lnTo>
                <a:close/>
              </a:path>
              <a:path w="54610" h="317500">
                <a:moveTo>
                  <a:pt x="54610" y="85089"/>
                </a:moveTo>
                <a:lnTo>
                  <a:pt x="0" y="85089"/>
                </a:lnTo>
                <a:lnTo>
                  <a:pt x="0" y="90170"/>
                </a:lnTo>
                <a:lnTo>
                  <a:pt x="54610" y="90170"/>
                </a:lnTo>
                <a:lnTo>
                  <a:pt x="54610" y="85089"/>
                </a:lnTo>
                <a:close/>
              </a:path>
              <a:path w="54610" h="317500">
                <a:moveTo>
                  <a:pt x="54610" y="78739"/>
                </a:moveTo>
                <a:lnTo>
                  <a:pt x="0" y="78739"/>
                </a:lnTo>
                <a:lnTo>
                  <a:pt x="0" y="83820"/>
                </a:lnTo>
                <a:lnTo>
                  <a:pt x="54610" y="83820"/>
                </a:lnTo>
                <a:lnTo>
                  <a:pt x="54610" y="78739"/>
                </a:lnTo>
                <a:close/>
              </a:path>
              <a:path w="54610" h="317500">
                <a:moveTo>
                  <a:pt x="54610" y="72389"/>
                </a:moveTo>
                <a:lnTo>
                  <a:pt x="0" y="72389"/>
                </a:lnTo>
                <a:lnTo>
                  <a:pt x="0" y="77470"/>
                </a:lnTo>
                <a:lnTo>
                  <a:pt x="54610" y="77470"/>
                </a:lnTo>
                <a:lnTo>
                  <a:pt x="54610" y="72389"/>
                </a:lnTo>
                <a:close/>
              </a:path>
              <a:path w="54610" h="317500">
                <a:moveTo>
                  <a:pt x="54610" y="67309"/>
                </a:moveTo>
                <a:lnTo>
                  <a:pt x="0" y="67309"/>
                </a:lnTo>
                <a:lnTo>
                  <a:pt x="0" y="71119"/>
                </a:lnTo>
                <a:lnTo>
                  <a:pt x="54610" y="71119"/>
                </a:lnTo>
                <a:lnTo>
                  <a:pt x="54610" y="67309"/>
                </a:lnTo>
                <a:close/>
              </a:path>
              <a:path w="54610" h="317500">
                <a:moveTo>
                  <a:pt x="54610" y="60959"/>
                </a:moveTo>
                <a:lnTo>
                  <a:pt x="0" y="60959"/>
                </a:lnTo>
                <a:lnTo>
                  <a:pt x="0" y="66040"/>
                </a:lnTo>
                <a:lnTo>
                  <a:pt x="54610" y="66040"/>
                </a:lnTo>
                <a:lnTo>
                  <a:pt x="54610" y="60959"/>
                </a:lnTo>
                <a:close/>
              </a:path>
              <a:path w="54610" h="317500">
                <a:moveTo>
                  <a:pt x="54610" y="54609"/>
                </a:moveTo>
                <a:lnTo>
                  <a:pt x="0" y="54609"/>
                </a:lnTo>
                <a:lnTo>
                  <a:pt x="0" y="59690"/>
                </a:lnTo>
                <a:lnTo>
                  <a:pt x="54610" y="59690"/>
                </a:lnTo>
                <a:lnTo>
                  <a:pt x="54610" y="54609"/>
                </a:lnTo>
                <a:close/>
              </a:path>
              <a:path w="54610" h="317500">
                <a:moveTo>
                  <a:pt x="54610" y="48259"/>
                </a:moveTo>
                <a:lnTo>
                  <a:pt x="0" y="48259"/>
                </a:lnTo>
                <a:lnTo>
                  <a:pt x="0" y="53340"/>
                </a:lnTo>
                <a:lnTo>
                  <a:pt x="54610" y="53340"/>
                </a:lnTo>
                <a:lnTo>
                  <a:pt x="54610" y="48259"/>
                </a:lnTo>
                <a:close/>
              </a:path>
              <a:path w="54610" h="317500">
                <a:moveTo>
                  <a:pt x="54610" y="41909"/>
                </a:moveTo>
                <a:lnTo>
                  <a:pt x="0" y="41909"/>
                </a:lnTo>
                <a:lnTo>
                  <a:pt x="0" y="46990"/>
                </a:lnTo>
                <a:lnTo>
                  <a:pt x="54610" y="46990"/>
                </a:lnTo>
                <a:lnTo>
                  <a:pt x="54610" y="41909"/>
                </a:lnTo>
                <a:close/>
              </a:path>
              <a:path w="54610" h="317500">
                <a:moveTo>
                  <a:pt x="54610" y="35559"/>
                </a:moveTo>
                <a:lnTo>
                  <a:pt x="0" y="35559"/>
                </a:lnTo>
                <a:lnTo>
                  <a:pt x="0" y="40640"/>
                </a:lnTo>
                <a:lnTo>
                  <a:pt x="54610" y="40640"/>
                </a:lnTo>
                <a:lnTo>
                  <a:pt x="54610" y="35559"/>
                </a:lnTo>
                <a:close/>
              </a:path>
              <a:path w="54610" h="317500">
                <a:moveTo>
                  <a:pt x="54610" y="29209"/>
                </a:moveTo>
                <a:lnTo>
                  <a:pt x="0" y="29209"/>
                </a:lnTo>
                <a:lnTo>
                  <a:pt x="0" y="34290"/>
                </a:lnTo>
                <a:lnTo>
                  <a:pt x="54610" y="34290"/>
                </a:lnTo>
                <a:lnTo>
                  <a:pt x="54610" y="29209"/>
                </a:lnTo>
                <a:close/>
              </a:path>
              <a:path w="54610" h="317500">
                <a:moveTo>
                  <a:pt x="54610" y="22859"/>
                </a:moveTo>
                <a:lnTo>
                  <a:pt x="0" y="22859"/>
                </a:lnTo>
                <a:lnTo>
                  <a:pt x="0" y="27940"/>
                </a:lnTo>
                <a:lnTo>
                  <a:pt x="54610" y="27940"/>
                </a:lnTo>
                <a:lnTo>
                  <a:pt x="54610" y="22859"/>
                </a:lnTo>
                <a:close/>
              </a:path>
              <a:path w="54610" h="317500">
                <a:moveTo>
                  <a:pt x="54610" y="16509"/>
                </a:moveTo>
                <a:lnTo>
                  <a:pt x="0" y="16509"/>
                </a:lnTo>
                <a:lnTo>
                  <a:pt x="0" y="21590"/>
                </a:lnTo>
                <a:lnTo>
                  <a:pt x="54610" y="21590"/>
                </a:lnTo>
                <a:lnTo>
                  <a:pt x="54610" y="16509"/>
                </a:lnTo>
                <a:close/>
              </a:path>
              <a:path w="54610" h="317500">
                <a:moveTo>
                  <a:pt x="54610" y="10159"/>
                </a:moveTo>
                <a:lnTo>
                  <a:pt x="0" y="10159"/>
                </a:lnTo>
                <a:lnTo>
                  <a:pt x="0" y="15240"/>
                </a:lnTo>
                <a:lnTo>
                  <a:pt x="54610" y="15240"/>
                </a:lnTo>
                <a:lnTo>
                  <a:pt x="54610" y="10159"/>
                </a:lnTo>
                <a:close/>
              </a:path>
              <a:path w="54610" h="317500">
                <a:moveTo>
                  <a:pt x="54610" y="3809"/>
                </a:moveTo>
                <a:lnTo>
                  <a:pt x="0" y="3809"/>
                </a:lnTo>
                <a:lnTo>
                  <a:pt x="0" y="8890"/>
                </a:lnTo>
                <a:lnTo>
                  <a:pt x="54610" y="8890"/>
                </a:lnTo>
                <a:lnTo>
                  <a:pt x="54610" y="3809"/>
                </a:lnTo>
                <a:close/>
              </a:path>
              <a:path w="54610" h="31750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  <a:path w="54610" h="317500">
                <a:moveTo>
                  <a:pt x="54610" y="293370"/>
                </a:moveTo>
                <a:lnTo>
                  <a:pt x="0" y="293370"/>
                </a:lnTo>
                <a:lnTo>
                  <a:pt x="0" y="317500"/>
                </a:lnTo>
                <a:lnTo>
                  <a:pt x="16510" y="317500"/>
                </a:lnTo>
                <a:lnTo>
                  <a:pt x="16510" y="316230"/>
                </a:lnTo>
                <a:lnTo>
                  <a:pt x="36830" y="316230"/>
                </a:lnTo>
                <a:lnTo>
                  <a:pt x="36830" y="314960"/>
                </a:lnTo>
                <a:lnTo>
                  <a:pt x="54610" y="314960"/>
                </a:lnTo>
                <a:lnTo>
                  <a:pt x="54610" y="293370"/>
                </a:lnTo>
                <a:close/>
              </a:path>
            </a:pathLst>
          </a:custGeom>
          <a:solidFill>
            <a:srgbClr val="277A27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5" name="object 185"/>
          <p:cNvSpPr/>
          <p:nvPr/>
        </p:nvSpPr>
        <p:spPr>
          <a:xfrm>
            <a:off x="5704522" y="5643562"/>
            <a:ext cx="41910" cy="240983"/>
          </a:xfrm>
          <a:custGeom>
            <a:avLst/>
            <a:gdLst/>
            <a:ahLst/>
            <a:cxnLst/>
            <a:rect l="l" t="t" r="r" b="b"/>
            <a:pathLst>
              <a:path w="55879" h="321309">
                <a:moveTo>
                  <a:pt x="55880" y="271780"/>
                </a:moveTo>
                <a:lnTo>
                  <a:pt x="0" y="271780"/>
                </a:lnTo>
                <a:lnTo>
                  <a:pt x="0" y="293370"/>
                </a:lnTo>
                <a:lnTo>
                  <a:pt x="55880" y="293370"/>
                </a:lnTo>
                <a:lnTo>
                  <a:pt x="55880" y="271780"/>
                </a:lnTo>
                <a:close/>
              </a:path>
              <a:path w="55879" h="321309">
                <a:moveTo>
                  <a:pt x="55880" y="269240"/>
                </a:moveTo>
                <a:lnTo>
                  <a:pt x="0" y="269240"/>
                </a:lnTo>
                <a:lnTo>
                  <a:pt x="0" y="270510"/>
                </a:lnTo>
                <a:lnTo>
                  <a:pt x="55880" y="270510"/>
                </a:lnTo>
                <a:lnTo>
                  <a:pt x="55880" y="269240"/>
                </a:lnTo>
                <a:close/>
              </a:path>
              <a:path w="55879" h="321309">
                <a:moveTo>
                  <a:pt x="55880" y="265430"/>
                </a:moveTo>
                <a:lnTo>
                  <a:pt x="0" y="265430"/>
                </a:lnTo>
                <a:lnTo>
                  <a:pt x="0" y="267970"/>
                </a:lnTo>
                <a:lnTo>
                  <a:pt x="55880" y="267970"/>
                </a:lnTo>
                <a:lnTo>
                  <a:pt x="55880" y="265430"/>
                </a:lnTo>
                <a:close/>
              </a:path>
              <a:path w="55879" h="321309">
                <a:moveTo>
                  <a:pt x="55880" y="262890"/>
                </a:moveTo>
                <a:lnTo>
                  <a:pt x="0" y="262890"/>
                </a:lnTo>
                <a:lnTo>
                  <a:pt x="0" y="264160"/>
                </a:lnTo>
                <a:lnTo>
                  <a:pt x="55880" y="264160"/>
                </a:lnTo>
                <a:lnTo>
                  <a:pt x="55880" y="262890"/>
                </a:lnTo>
                <a:close/>
              </a:path>
              <a:path w="55879" h="321309">
                <a:moveTo>
                  <a:pt x="55880" y="259080"/>
                </a:moveTo>
                <a:lnTo>
                  <a:pt x="0" y="259080"/>
                </a:lnTo>
                <a:lnTo>
                  <a:pt x="0" y="261620"/>
                </a:lnTo>
                <a:lnTo>
                  <a:pt x="55880" y="261620"/>
                </a:lnTo>
                <a:lnTo>
                  <a:pt x="55880" y="259080"/>
                </a:lnTo>
                <a:close/>
              </a:path>
              <a:path w="55879" h="321309">
                <a:moveTo>
                  <a:pt x="55880" y="256540"/>
                </a:moveTo>
                <a:lnTo>
                  <a:pt x="0" y="256540"/>
                </a:lnTo>
                <a:lnTo>
                  <a:pt x="0" y="257810"/>
                </a:lnTo>
                <a:lnTo>
                  <a:pt x="55880" y="257810"/>
                </a:lnTo>
                <a:lnTo>
                  <a:pt x="55880" y="256540"/>
                </a:lnTo>
                <a:close/>
              </a:path>
              <a:path w="55879" h="321309">
                <a:moveTo>
                  <a:pt x="55880" y="252730"/>
                </a:moveTo>
                <a:lnTo>
                  <a:pt x="0" y="252730"/>
                </a:lnTo>
                <a:lnTo>
                  <a:pt x="0" y="255269"/>
                </a:lnTo>
                <a:lnTo>
                  <a:pt x="55880" y="255269"/>
                </a:lnTo>
                <a:lnTo>
                  <a:pt x="55880" y="252730"/>
                </a:lnTo>
                <a:close/>
              </a:path>
              <a:path w="55879" h="321309">
                <a:moveTo>
                  <a:pt x="55880" y="250190"/>
                </a:moveTo>
                <a:lnTo>
                  <a:pt x="0" y="250190"/>
                </a:lnTo>
                <a:lnTo>
                  <a:pt x="0" y="251459"/>
                </a:lnTo>
                <a:lnTo>
                  <a:pt x="55880" y="251459"/>
                </a:lnTo>
                <a:lnTo>
                  <a:pt x="55880" y="250190"/>
                </a:lnTo>
                <a:close/>
              </a:path>
              <a:path w="55879" h="321309">
                <a:moveTo>
                  <a:pt x="55880" y="246379"/>
                </a:moveTo>
                <a:lnTo>
                  <a:pt x="0" y="246379"/>
                </a:lnTo>
                <a:lnTo>
                  <a:pt x="0" y="248919"/>
                </a:lnTo>
                <a:lnTo>
                  <a:pt x="55880" y="248919"/>
                </a:lnTo>
                <a:lnTo>
                  <a:pt x="55880" y="246379"/>
                </a:lnTo>
                <a:close/>
              </a:path>
              <a:path w="55879" h="321309">
                <a:moveTo>
                  <a:pt x="55880" y="243840"/>
                </a:moveTo>
                <a:lnTo>
                  <a:pt x="0" y="243840"/>
                </a:lnTo>
                <a:lnTo>
                  <a:pt x="0" y="245110"/>
                </a:lnTo>
                <a:lnTo>
                  <a:pt x="55880" y="245110"/>
                </a:lnTo>
                <a:lnTo>
                  <a:pt x="55880" y="243840"/>
                </a:lnTo>
                <a:close/>
              </a:path>
              <a:path w="55879" h="321309">
                <a:moveTo>
                  <a:pt x="55880" y="240030"/>
                </a:moveTo>
                <a:lnTo>
                  <a:pt x="0" y="240030"/>
                </a:lnTo>
                <a:lnTo>
                  <a:pt x="0" y="242569"/>
                </a:lnTo>
                <a:lnTo>
                  <a:pt x="55880" y="242569"/>
                </a:lnTo>
                <a:lnTo>
                  <a:pt x="55880" y="240030"/>
                </a:lnTo>
                <a:close/>
              </a:path>
              <a:path w="55879" h="321309">
                <a:moveTo>
                  <a:pt x="55880" y="237490"/>
                </a:moveTo>
                <a:lnTo>
                  <a:pt x="0" y="237490"/>
                </a:lnTo>
                <a:lnTo>
                  <a:pt x="0" y="238760"/>
                </a:lnTo>
                <a:lnTo>
                  <a:pt x="55880" y="238760"/>
                </a:lnTo>
                <a:lnTo>
                  <a:pt x="55880" y="237490"/>
                </a:lnTo>
                <a:close/>
              </a:path>
              <a:path w="55879" h="321309">
                <a:moveTo>
                  <a:pt x="55880" y="233679"/>
                </a:moveTo>
                <a:lnTo>
                  <a:pt x="0" y="233679"/>
                </a:lnTo>
                <a:lnTo>
                  <a:pt x="0" y="236219"/>
                </a:lnTo>
                <a:lnTo>
                  <a:pt x="55880" y="236219"/>
                </a:lnTo>
                <a:lnTo>
                  <a:pt x="55880" y="233679"/>
                </a:lnTo>
                <a:close/>
              </a:path>
              <a:path w="55879" h="321309">
                <a:moveTo>
                  <a:pt x="55880" y="231140"/>
                </a:moveTo>
                <a:lnTo>
                  <a:pt x="0" y="231140"/>
                </a:lnTo>
                <a:lnTo>
                  <a:pt x="0" y="232410"/>
                </a:lnTo>
                <a:lnTo>
                  <a:pt x="55880" y="232410"/>
                </a:lnTo>
                <a:lnTo>
                  <a:pt x="55880" y="231140"/>
                </a:lnTo>
                <a:close/>
              </a:path>
              <a:path w="55879" h="321309">
                <a:moveTo>
                  <a:pt x="55880" y="227329"/>
                </a:moveTo>
                <a:lnTo>
                  <a:pt x="0" y="227329"/>
                </a:lnTo>
                <a:lnTo>
                  <a:pt x="0" y="229870"/>
                </a:lnTo>
                <a:lnTo>
                  <a:pt x="55880" y="229870"/>
                </a:lnTo>
                <a:lnTo>
                  <a:pt x="55880" y="227329"/>
                </a:lnTo>
                <a:close/>
              </a:path>
              <a:path w="55879" h="321309">
                <a:moveTo>
                  <a:pt x="55880" y="224790"/>
                </a:moveTo>
                <a:lnTo>
                  <a:pt x="0" y="224790"/>
                </a:lnTo>
                <a:lnTo>
                  <a:pt x="0" y="226060"/>
                </a:lnTo>
                <a:lnTo>
                  <a:pt x="55880" y="226060"/>
                </a:lnTo>
                <a:lnTo>
                  <a:pt x="55880" y="224790"/>
                </a:lnTo>
                <a:close/>
              </a:path>
              <a:path w="55879" h="321309">
                <a:moveTo>
                  <a:pt x="55880" y="220980"/>
                </a:moveTo>
                <a:lnTo>
                  <a:pt x="0" y="220980"/>
                </a:lnTo>
                <a:lnTo>
                  <a:pt x="0" y="223520"/>
                </a:lnTo>
                <a:lnTo>
                  <a:pt x="55880" y="223520"/>
                </a:lnTo>
                <a:lnTo>
                  <a:pt x="55880" y="220980"/>
                </a:lnTo>
                <a:close/>
              </a:path>
              <a:path w="55879" h="321309">
                <a:moveTo>
                  <a:pt x="55880" y="218440"/>
                </a:moveTo>
                <a:lnTo>
                  <a:pt x="0" y="218440"/>
                </a:lnTo>
                <a:lnTo>
                  <a:pt x="0" y="219709"/>
                </a:lnTo>
                <a:lnTo>
                  <a:pt x="55880" y="219709"/>
                </a:lnTo>
                <a:lnTo>
                  <a:pt x="55880" y="218440"/>
                </a:lnTo>
                <a:close/>
              </a:path>
              <a:path w="55879" h="321309">
                <a:moveTo>
                  <a:pt x="55880" y="214629"/>
                </a:moveTo>
                <a:lnTo>
                  <a:pt x="0" y="214629"/>
                </a:lnTo>
                <a:lnTo>
                  <a:pt x="0" y="217170"/>
                </a:lnTo>
                <a:lnTo>
                  <a:pt x="55880" y="217170"/>
                </a:lnTo>
                <a:lnTo>
                  <a:pt x="55880" y="214629"/>
                </a:lnTo>
                <a:close/>
              </a:path>
              <a:path w="55879" h="321309">
                <a:moveTo>
                  <a:pt x="55880" y="212090"/>
                </a:moveTo>
                <a:lnTo>
                  <a:pt x="0" y="212090"/>
                </a:lnTo>
                <a:lnTo>
                  <a:pt x="0" y="213360"/>
                </a:lnTo>
                <a:lnTo>
                  <a:pt x="55880" y="213360"/>
                </a:lnTo>
                <a:lnTo>
                  <a:pt x="55880" y="212090"/>
                </a:lnTo>
                <a:close/>
              </a:path>
              <a:path w="55879" h="321309">
                <a:moveTo>
                  <a:pt x="55880" y="208279"/>
                </a:moveTo>
                <a:lnTo>
                  <a:pt x="0" y="208279"/>
                </a:lnTo>
                <a:lnTo>
                  <a:pt x="0" y="210820"/>
                </a:lnTo>
                <a:lnTo>
                  <a:pt x="55880" y="210820"/>
                </a:lnTo>
                <a:lnTo>
                  <a:pt x="55880" y="208279"/>
                </a:lnTo>
                <a:close/>
              </a:path>
              <a:path w="55879" h="321309">
                <a:moveTo>
                  <a:pt x="55880" y="205740"/>
                </a:moveTo>
                <a:lnTo>
                  <a:pt x="0" y="205740"/>
                </a:lnTo>
                <a:lnTo>
                  <a:pt x="0" y="207009"/>
                </a:lnTo>
                <a:lnTo>
                  <a:pt x="55880" y="207009"/>
                </a:lnTo>
                <a:lnTo>
                  <a:pt x="55880" y="205740"/>
                </a:lnTo>
                <a:close/>
              </a:path>
              <a:path w="55879" h="321309">
                <a:moveTo>
                  <a:pt x="55880" y="201929"/>
                </a:moveTo>
                <a:lnTo>
                  <a:pt x="0" y="201929"/>
                </a:lnTo>
                <a:lnTo>
                  <a:pt x="0" y="204470"/>
                </a:lnTo>
                <a:lnTo>
                  <a:pt x="55880" y="204470"/>
                </a:lnTo>
                <a:lnTo>
                  <a:pt x="55880" y="201929"/>
                </a:lnTo>
                <a:close/>
              </a:path>
              <a:path w="55879" h="321309">
                <a:moveTo>
                  <a:pt x="55880" y="199390"/>
                </a:moveTo>
                <a:lnTo>
                  <a:pt x="0" y="199390"/>
                </a:lnTo>
                <a:lnTo>
                  <a:pt x="0" y="200659"/>
                </a:lnTo>
                <a:lnTo>
                  <a:pt x="55880" y="200659"/>
                </a:lnTo>
                <a:lnTo>
                  <a:pt x="55880" y="199390"/>
                </a:lnTo>
                <a:close/>
              </a:path>
              <a:path w="55879" h="321309">
                <a:moveTo>
                  <a:pt x="55880" y="195580"/>
                </a:moveTo>
                <a:lnTo>
                  <a:pt x="0" y="195580"/>
                </a:lnTo>
                <a:lnTo>
                  <a:pt x="0" y="198120"/>
                </a:lnTo>
                <a:lnTo>
                  <a:pt x="55880" y="198120"/>
                </a:lnTo>
                <a:lnTo>
                  <a:pt x="55880" y="195580"/>
                </a:lnTo>
                <a:close/>
              </a:path>
              <a:path w="55879" h="321309">
                <a:moveTo>
                  <a:pt x="55880" y="193040"/>
                </a:moveTo>
                <a:lnTo>
                  <a:pt x="0" y="193040"/>
                </a:lnTo>
                <a:lnTo>
                  <a:pt x="0" y="194310"/>
                </a:lnTo>
                <a:lnTo>
                  <a:pt x="55880" y="194310"/>
                </a:lnTo>
                <a:lnTo>
                  <a:pt x="55880" y="193040"/>
                </a:lnTo>
                <a:close/>
              </a:path>
              <a:path w="55879" h="321309">
                <a:moveTo>
                  <a:pt x="55880" y="189229"/>
                </a:moveTo>
                <a:lnTo>
                  <a:pt x="0" y="189229"/>
                </a:lnTo>
                <a:lnTo>
                  <a:pt x="0" y="191770"/>
                </a:lnTo>
                <a:lnTo>
                  <a:pt x="55880" y="191770"/>
                </a:lnTo>
                <a:lnTo>
                  <a:pt x="55880" y="189229"/>
                </a:lnTo>
                <a:close/>
              </a:path>
              <a:path w="55879" h="321309">
                <a:moveTo>
                  <a:pt x="55880" y="186690"/>
                </a:moveTo>
                <a:lnTo>
                  <a:pt x="0" y="186690"/>
                </a:lnTo>
                <a:lnTo>
                  <a:pt x="0" y="187959"/>
                </a:lnTo>
                <a:lnTo>
                  <a:pt x="55880" y="187959"/>
                </a:lnTo>
                <a:lnTo>
                  <a:pt x="55880" y="186690"/>
                </a:lnTo>
                <a:close/>
              </a:path>
              <a:path w="55879" h="321309">
                <a:moveTo>
                  <a:pt x="55880" y="182880"/>
                </a:moveTo>
                <a:lnTo>
                  <a:pt x="0" y="182880"/>
                </a:lnTo>
                <a:lnTo>
                  <a:pt x="0" y="185420"/>
                </a:lnTo>
                <a:lnTo>
                  <a:pt x="55880" y="185420"/>
                </a:lnTo>
                <a:lnTo>
                  <a:pt x="55880" y="182880"/>
                </a:lnTo>
                <a:close/>
              </a:path>
              <a:path w="55879" h="321309">
                <a:moveTo>
                  <a:pt x="55880" y="180340"/>
                </a:moveTo>
                <a:lnTo>
                  <a:pt x="0" y="180340"/>
                </a:lnTo>
                <a:lnTo>
                  <a:pt x="0" y="181609"/>
                </a:lnTo>
                <a:lnTo>
                  <a:pt x="55880" y="181609"/>
                </a:lnTo>
                <a:lnTo>
                  <a:pt x="55880" y="180340"/>
                </a:lnTo>
                <a:close/>
              </a:path>
              <a:path w="55879" h="321309">
                <a:moveTo>
                  <a:pt x="55880" y="176529"/>
                </a:moveTo>
                <a:lnTo>
                  <a:pt x="0" y="176529"/>
                </a:lnTo>
                <a:lnTo>
                  <a:pt x="0" y="179070"/>
                </a:lnTo>
                <a:lnTo>
                  <a:pt x="55880" y="179070"/>
                </a:lnTo>
                <a:lnTo>
                  <a:pt x="55880" y="176529"/>
                </a:lnTo>
                <a:close/>
              </a:path>
              <a:path w="55879" h="321309">
                <a:moveTo>
                  <a:pt x="55880" y="173990"/>
                </a:moveTo>
                <a:lnTo>
                  <a:pt x="0" y="173990"/>
                </a:lnTo>
                <a:lnTo>
                  <a:pt x="0" y="175259"/>
                </a:lnTo>
                <a:lnTo>
                  <a:pt x="55880" y="175259"/>
                </a:lnTo>
                <a:lnTo>
                  <a:pt x="55880" y="173990"/>
                </a:lnTo>
                <a:close/>
              </a:path>
              <a:path w="55879" h="321309">
                <a:moveTo>
                  <a:pt x="55880" y="170180"/>
                </a:moveTo>
                <a:lnTo>
                  <a:pt x="0" y="170180"/>
                </a:lnTo>
                <a:lnTo>
                  <a:pt x="0" y="172720"/>
                </a:lnTo>
                <a:lnTo>
                  <a:pt x="55880" y="172720"/>
                </a:lnTo>
                <a:lnTo>
                  <a:pt x="55880" y="170180"/>
                </a:lnTo>
                <a:close/>
              </a:path>
              <a:path w="55879" h="321309">
                <a:moveTo>
                  <a:pt x="55880" y="167640"/>
                </a:moveTo>
                <a:lnTo>
                  <a:pt x="0" y="167640"/>
                </a:lnTo>
                <a:lnTo>
                  <a:pt x="0" y="168909"/>
                </a:lnTo>
                <a:lnTo>
                  <a:pt x="55880" y="168909"/>
                </a:lnTo>
                <a:lnTo>
                  <a:pt x="55880" y="167640"/>
                </a:lnTo>
                <a:close/>
              </a:path>
              <a:path w="55879" h="321309">
                <a:moveTo>
                  <a:pt x="55880" y="163830"/>
                </a:moveTo>
                <a:lnTo>
                  <a:pt x="0" y="163830"/>
                </a:lnTo>
                <a:lnTo>
                  <a:pt x="0" y="166370"/>
                </a:lnTo>
                <a:lnTo>
                  <a:pt x="55880" y="166370"/>
                </a:lnTo>
                <a:lnTo>
                  <a:pt x="55880" y="163830"/>
                </a:lnTo>
                <a:close/>
              </a:path>
              <a:path w="55879" h="321309">
                <a:moveTo>
                  <a:pt x="55880" y="161290"/>
                </a:moveTo>
                <a:lnTo>
                  <a:pt x="0" y="161290"/>
                </a:lnTo>
                <a:lnTo>
                  <a:pt x="0" y="162559"/>
                </a:lnTo>
                <a:lnTo>
                  <a:pt x="55880" y="162559"/>
                </a:lnTo>
                <a:lnTo>
                  <a:pt x="55880" y="161290"/>
                </a:lnTo>
                <a:close/>
              </a:path>
              <a:path w="55879" h="321309">
                <a:moveTo>
                  <a:pt x="55880" y="157480"/>
                </a:moveTo>
                <a:lnTo>
                  <a:pt x="0" y="157480"/>
                </a:lnTo>
                <a:lnTo>
                  <a:pt x="0" y="160020"/>
                </a:lnTo>
                <a:lnTo>
                  <a:pt x="55880" y="160020"/>
                </a:lnTo>
                <a:lnTo>
                  <a:pt x="55880" y="157480"/>
                </a:lnTo>
                <a:close/>
              </a:path>
              <a:path w="55879" h="321309">
                <a:moveTo>
                  <a:pt x="55880" y="154940"/>
                </a:moveTo>
                <a:lnTo>
                  <a:pt x="0" y="154940"/>
                </a:lnTo>
                <a:lnTo>
                  <a:pt x="0" y="156209"/>
                </a:lnTo>
                <a:lnTo>
                  <a:pt x="55880" y="156209"/>
                </a:lnTo>
                <a:lnTo>
                  <a:pt x="55880" y="154940"/>
                </a:lnTo>
                <a:close/>
              </a:path>
              <a:path w="55879" h="321309">
                <a:moveTo>
                  <a:pt x="55880" y="151129"/>
                </a:moveTo>
                <a:lnTo>
                  <a:pt x="0" y="151129"/>
                </a:lnTo>
                <a:lnTo>
                  <a:pt x="0" y="153670"/>
                </a:lnTo>
                <a:lnTo>
                  <a:pt x="55880" y="153670"/>
                </a:lnTo>
                <a:lnTo>
                  <a:pt x="55880" y="151129"/>
                </a:lnTo>
                <a:close/>
              </a:path>
              <a:path w="55879" h="321309">
                <a:moveTo>
                  <a:pt x="55880" y="148590"/>
                </a:moveTo>
                <a:lnTo>
                  <a:pt x="0" y="148590"/>
                </a:lnTo>
                <a:lnTo>
                  <a:pt x="0" y="149860"/>
                </a:lnTo>
                <a:lnTo>
                  <a:pt x="55880" y="149860"/>
                </a:lnTo>
                <a:lnTo>
                  <a:pt x="55880" y="148590"/>
                </a:lnTo>
                <a:close/>
              </a:path>
              <a:path w="55879" h="321309">
                <a:moveTo>
                  <a:pt x="55880" y="144779"/>
                </a:moveTo>
                <a:lnTo>
                  <a:pt x="0" y="144779"/>
                </a:lnTo>
                <a:lnTo>
                  <a:pt x="0" y="147320"/>
                </a:lnTo>
                <a:lnTo>
                  <a:pt x="55880" y="147320"/>
                </a:lnTo>
                <a:lnTo>
                  <a:pt x="55880" y="144779"/>
                </a:lnTo>
                <a:close/>
              </a:path>
              <a:path w="55879" h="321309">
                <a:moveTo>
                  <a:pt x="55880" y="142240"/>
                </a:moveTo>
                <a:lnTo>
                  <a:pt x="0" y="142240"/>
                </a:lnTo>
                <a:lnTo>
                  <a:pt x="0" y="143509"/>
                </a:lnTo>
                <a:lnTo>
                  <a:pt x="55880" y="143509"/>
                </a:lnTo>
                <a:lnTo>
                  <a:pt x="55880" y="142240"/>
                </a:lnTo>
                <a:close/>
              </a:path>
              <a:path w="55879" h="321309">
                <a:moveTo>
                  <a:pt x="55880" y="138429"/>
                </a:moveTo>
                <a:lnTo>
                  <a:pt x="0" y="138429"/>
                </a:lnTo>
                <a:lnTo>
                  <a:pt x="0" y="140970"/>
                </a:lnTo>
                <a:lnTo>
                  <a:pt x="55880" y="140970"/>
                </a:lnTo>
                <a:lnTo>
                  <a:pt x="55880" y="138429"/>
                </a:lnTo>
                <a:close/>
              </a:path>
              <a:path w="55879" h="321309">
                <a:moveTo>
                  <a:pt x="55880" y="135890"/>
                </a:moveTo>
                <a:lnTo>
                  <a:pt x="0" y="135890"/>
                </a:lnTo>
                <a:lnTo>
                  <a:pt x="0" y="137160"/>
                </a:lnTo>
                <a:lnTo>
                  <a:pt x="55880" y="137160"/>
                </a:lnTo>
                <a:lnTo>
                  <a:pt x="55880" y="135890"/>
                </a:lnTo>
                <a:close/>
              </a:path>
              <a:path w="55879" h="321309">
                <a:moveTo>
                  <a:pt x="55880" y="132080"/>
                </a:moveTo>
                <a:lnTo>
                  <a:pt x="0" y="132080"/>
                </a:lnTo>
                <a:lnTo>
                  <a:pt x="0" y="134620"/>
                </a:lnTo>
                <a:lnTo>
                  <a:pt x="55880" y="134620"/>
                </a:lnTo>
                <a:lnTo>
                  <a:pt x="55880" y="132080"/>
                </a:lnTo>
                <a:close/>
              </a:path>
              <a:path w="55879" h="321309">
                <a:moveTo>
                  <a:pt x="55880" y="129540"/>
                </a:moveTo>
                <a:lnTo>
                  <a:pt x="0" y="129540"/>
                </a:lnTo>
                <a:lnTo>
                  <a:pt x="0" y="130809"/>
                </a:lnTo>
                <a:lnTo>
                  <a:pt x="55880" y="130809"/>
                </a:lnTo>
                <a:lnTo>
                  <a:pt x="55880" y="129540"/>
                </a:lnTo>
                <a:close/>
              </a:path>
              <a:path w="55879" h="321309">
                <a:moveTo>
                  <a:pt x="55880" y="125730"/>
                </a:moveTo>
                <a:lnTo>
                  <a:pt x="0" y="125730"/>
                </a:lnTo>
                <a:lnTo>
                  <a:pt x="0" y="128270"/>
                </a:lnTo>
                <a:lnTo>
                  <a:pt x="55880" y="128270"/>
                </a:lnTo>
                <a:lnTo>
                  <a:pt x="55880" y="125730"/>
                </a:lnTo>
                <a:close/>
              </a:path>
              <a:path w="55879" h="321309">
                <a:moveTo>
                  <a:pt x="55880" y="123190"/>
                </a:moveTo>
                <a:lnTo>
                  <a:pt x="0" y="123190"/>
                </a:lnTo>
                <a:lnTo>
                  <a:pt x="0" y="124459"/>
                </a:lnTo>
                <a:lnTo>
                  <a:pt x="55880" y="124459"/>
                </a:lnTo>
                <a:lnTo>
                  <a:pt x="55880" y="123190"/>
                </a:lnTo>
                <a:close/>
              </a:path>
              <a:path w="55879" h="321309">
                <a:moveTo>
                  <a:pt x="55880" y="119379"/>
                </a:moveTo>
                <a:lnTo>
                  <a:pt x="0" y="119379"/>
                </a:lnTo>
                <a:lnTo>
                  <a:pt x="0" y="121920"/>
                </a:lnTo>
                <a:lnTo>
                  <a:pt x="55880" y="121920"/>
                </a:lnTo>
                <a:lnTo>
                  <a:pt x="55880" y="119379"/>
                </a:lnTo>
                <a:close/>
              </a:path>
              <a:path w="55879" h="321309">
                <a:moveTo>
                  <a:pt x="55880" y="116839"/>
                </a:moveTo>
                <a:lnTo>
                  <a:pt x="0" y="116839"/>
                </a:lnTo>
                <a:lnTo>
                  <a:pt x="0" y="118109"/>
                </a:lnTo>
                <a:lnTo>
                  <a:pt x="55880" y="118109"/>
                </a:lnTo>
                <a:lnTo>
                  <a:pt x="55880" y="116839"/>
                </a:lnTo>
                <a:close/>
              </a:path>
              <a:path w="55879" h="321309">
                <a:moveTo>
                  <a:pt x="55880" y="110489"/>
                </a:moveTo>
                <a:lnTo>
                  <a:pt x="0" y="110489"/>
                </a:lnTo>
                <a:lnTo>
                  <a:pt x="0" y="115570"/>
                </a:lnTo>
                <a:lnTo>
                  <a:pt x="55880" y="115570"/>
                </a:lnTo>
                <a:lnTo>
                  <a:pt x="55880" y="110489"/>
                </a:lnTo>
                <a:close/>
              </a:path>
              <a:path w="55879" h="321309">
                <a:moveTo>
                  <a:pt x="55880" y="104140"/>
                </a:moveTo>
                <a:lnTo>
                  <a:pt x="0" y="104140"/>
                </a:lnTo>
                <a:lnTo>
                  <a:pt x="0" y="109220"/>
                </a:lnTo>
                <a:lnTo>
                  <a:pt x="55880" y="109220"/>
                </a:lnTo>
                <a:lnTo>
                  <a:pt x="55880" y="104140"/>
                </a:lnTo>
                <a:close/>
              </a:path>
              <a:path w="55879" h="321309">
                <a:moveTo>
                  <a:pt x="55880" y="97789"/>
                </a:moveTo>
                <a:lnTo>
                  <a:pt x="0" y="97789"/>
                </a:lnTo>
                <a:lnTo>
                  <a:pt x="0" y="102870"/>
                </a:lnTo>
                <a:lnTo>
                  <a:pt x="55880" y="102870"/>
                </a:lnTo>
                <a:lnTo>
                  <a:pt x="55880" y="97789"/>
                </a:lnTo>
                <a:close/>
              </a:path>
              <a:path w="55879" h="321309">
                <a:moveTo>
                  <a:pt x="55880" y="91439"/>
                </a:moveTo>
                <a:lnTo>
                  <a:pt x="0" y="91439"/>
                </a:lnTo>
                <a:lnTo>
                  <a:pt x="0" y="96520"/>
                </a:lnTo>
                <a:lnTo>
                  <a:pt x="55880" y="96520"/>
                </a:lnTo>
                <a:lnTo>
                  <a:pt x="55880" y="91439"/>
                </a:lnTo>
                <a:close/>
              </a:path>
              <a:path w="55879" h="321309">
                <a:moveTo>
                  <a:pt x="55880" y="85089"/>
                </a:moveTo>
                <a:lnTo>
                  <a:pt x="0" y="85089"/>
                </a:lnTo>
                <a:lnTo>
                  <a:pt x="0" y="90170"/>
                </a:lnTo>
                <a:lnTo>
                  <a:pt x="55880" y="90170"/>
                </a:lnTo>
                <a:lnTo>
                  <a:pt x="55880" y="85089"/>
                </a:lnTo>
                <a:close/>
              </a:path>
              <a:path w="55879" h="321309">
                <a:moveTo>
                  <a:pt x="55880" y="78739"/>
                </a:moveTo>
                <a:lnTo>
                  <a:pt x="0" y="78739"/>
                </a:lnTo>
                <a:lnTo>
                  <a:pt x="0" y="83820"/>
                </a:lnTo>
                <a:lnTo>
                  <a:pt x="55880" y="83820"/>
                </a:lnTo>
                <a:lnTo>
                  <a:pt x="55880" y="78739"/>
                </a:lnTo>
                <a:close/>
              </a:path>
              <a:path w="55879" h="321309">
                <a:moveTo>
                  <a:pt x="55880" y="72389"/>
                </a:moveTo>
                <a:lnTo>
                  <a:pt x="0" y="72389"/>
                </a:lnTo>
                <a:lnTo>
                  <a:pt x="0" y="77470"/>
                </a:lnTo>
                <a:lnTo>
                  <a:pt x="55880" y="77470"/>
                </a:lnTo>
                <a:lnTo>
                  <a:pt x="55880" y="72389"/>
                </a:lnTo>
                <a:close/>
              </a:path>
              <a:path w="55879" h="321309">
                <a:moveTo>
                  <a:pt x="55880" y="67309"/>
                </a:moveTo>
                <a:lnTo>
                  <a:pt x="0" y="67309"/>
                </a:lnTo>
                <a:lnTo>
                  <a:pt x="0" y="71119"/>
                </a:lnTo>
                <a:lnTo>
                  <a:pt x="55880" y="71119"/>
                </a:lnTo>
                <a:lnTo>
                  <a:pt x="55880" y="67309"/>
                </a:lnTo>
                <a:close/>
              </a:path>
              <a:path w="55879" h="321309">
                <a:moveTo>
                  <a:pt x="55880" y="60959"/>
                </a:moveTo>
                <a:lnTo>
                  <a:pt x="0" y="60959"/>
                </a:lnTo>
                <a:lnTo>
                  <a:pt x="0" y="66040"/>
                </a:lnTo>
                <a:lnTo>
                  <a:pt x="55880" y="66040"/>
                </a:lnTo>
                <a:lnTo>
                  <a:pt x="55880" y="60959"/>
                </a:lnTo>
                <a:close/>
              </a:path>
              <a:path w="55879" h="321309">
                <a:moveTo>
                  <a:pt x="55880" y="54609"/>
                </a:moveTo>
                <a:lnTo>
                  <a:pt x="0" y="54609"/>
                </a:lnTo>
                <a:lnTo>
                  <a:pt x="0" y="59690"/>
                </a:lnTo>
                <a:lnTo>
                  <a:pt x="55880" y="59690"/>
                </a:lnTo>
                <a:lnTo>
                  <a:pt x="55880" y="54609"/>
                </a:lnTo>
                <a:close/>
              </a:path>
              <a:path w="55879" h="321309">
                <a:moveTo>
                  <a:pt x="55880" y="48259"/>
                </a:moveTo>
                <a:lnTo>
                  <a:pt x="0" y="48259"/>
                </a:lnTo>
                <a:lnTo>
                  <a:pt x="0" y="53340"/>
                </a:lnTo>
                <a:lnTo>
                  <a:pt x="55880" y="53340"/>
                </a:lnTo>
                <a:lnTo>
                  <a:pt x="55880" y="48259"/>
                </a:lnTo>
                <a:close/>
              </a:path>
              <a:path w="55879" h="321309">
                <a:moveTo>
                  <a:pt x="55880" y="41909"/>
                </a:moveTo>
                <a:lnTo>
                  <a:pt x="0" y="41909"/>
                </a:lnTo>
                <a:lnTo>
                  <a:pt x="0" y="46990"/>
                </a:lnTo>
                <a:lnTo>
                  <a:pt x="55880" y="46990"/>
                </a:lnTo>
                <a:lnTo>
                  <a:pt x="55880" y="41909"/>
                </a:lnTo>
                <a:close/>
              </a:path>
              <a:path w="55879" h="321309">
                <a:moveTo>
                  <a:pt x="55880" y="35559"/>
                </a:moveTo>
                <a:lnTo>
                  <a:pt x="0" y="35559"/>
                </a:lnTo>
                <a:lnTo>
                  <a:pt x="0" y="40640"/>
                </a:lnTo>
                <a:lnTo>
                  <a:pt x="55880" y="40640"/>
                </a:lnTo>
                <a:lnTo>
                  <a:pt x="55880" y="35559"/>
                </a:lnTo>
                <a:close/>
              </a:path>
              <a:path w="55879" h="321309">
                <a:moveTo>
                  <a:pt x="55880" y="29209"/>
                </a:moveTo>
                <a:lnTo>
                  <a:pt x="0" y="29209"/>
                </a:lnTo>
                <a:lnTo>
                  <a:pt x="0" y="34290"/>
                </a:lnTo>
                <a:lnTo>
                  <a:pt x="55880" y="34290"/>
                </a:lnTo>
                <a:lnTo>
                  <a:pt x="55880" y="29209"/>
                </a:lnTo>
                <a:close/>
              </a:path>
              <a:path w="55879" h="321309">
                <a:moveTo>
                  <a:pt x="55880" y="22859"/>
                </a:moveTo>
                <a:lnTo>
                  <a:pt x="0" y="22859"/>
                </a:lnTo>
                <a:lnTo>
                  <a:pt x="0" y="27940"/>
                </a:lnTo>
                <a:lnTo>
                  <a:pt x="55880" y="27940"/>
                </a:lnTo>
                <a:lnTo>
                  <a:pt x="55880" y="22859"/>
                </a:lnTo>
                <a:close/>
              </a:path>
              <a:path w="55879" h="321309">
                <a:moveTo>
                  <a:pt x="55880" y="16509"/>
                </a:moveTo>
                <a:lnTo>
                  <a:pt x="0" y="16509"/>
                </a:lnTo>
                <a:lnTo>
                  <a:pt x="0" y="21590"/>
                </a:lnTo>
                <a:lnTo>
                  <a:pt x="55880" y="21590"/>
                </a:lnTo>
                <a:lnTo>
                  <a:pt x="55880" y="16509"/>
                </a:lnTo>
                <a:close/>
              </a:path>
              <a:path w="55879" h="321309">
                <a:moveTo>
                  <a:pt x="55880" y="10159"/>
                </a:moveTo>
                <a:lnTo>
                  <a:pt x="0" y="10159"/>
                </a:lnTo>
                <a:lnTo>
                  <a:pt x="0" y="15240"/>
                </a:lnTo>
                <a:lnTo>
                  <a:pt x="55880" y="15240"/>
                </a:lnTo>
                <a:lnTo>
                  <a:pt x="55880" y="10159"/>
                </a:lnTo>
                <a:close/>
              </a:path>
              <a:path w="55879" h="321309">
                <a:moveTo>
                  <a:pt x="55880" y="3809"/>
                </a:moveTo>
                <a:lnTo>
                  <a:pt x="0" y="3809"/>
                </a:lnTo>
                <a:lnTo>
                  <a:pt x="0" y="8890"/>
                </a:lnTo>
                <a:lnTo>
                  <a:pt x="55880" y="8890"/>
                </a:lnTo>
                <a:lnTo>
                  <a:pt x="55880" y="3809"/>
                </a:lnTo>
                <a:close/>
              </a:path>
              <a:path w="55879" h="321309">
                <a:moveTo>
                  <a:pt x="55880" y="0"/>
                </a:moveTo>
                <a:lnTo>
                  <a:pt x="41910" y="0"/>
                </a:lnTo>
                <a:lnTo>
                  <a:pt x="41910" y="2540"/>
                </a:lnTo>
                <a:lnTo>
                  <a:pt x="55880" y="2540"/>
                </a:lnTo>
                <a:lnTo>
                  <a:pt x="55880" y="0"/>
                </a:lnTo>
                <a:close/>
              </a:path>
              <a:path w="55879" h="321309">
                <a:moveTo>
                  <a:pt x="55880" y="293370"/>
                </a:moveTo>
                <a:lnTo>
                  <a:pt x="0" y="293370"/>
                </a:lnTo>
                <a:lnTo>
                  <a:pt x="0" y="321310"/>
                </a:lnTo>
                <a:lnTo>
                  <a:pt x="19050" y="321310"/>
                </a:lnTo>
                <a:lnTo>
                  <a:pt x="19050" y="320040"/>
                </a:lnTo>
                <a:lnTo>
                  <a:pt x="30480" y="320040"/>
                </a:lnTo>
                <a:lnTo>
                  <a:pt x="30480" y="318770"/>
                </a:lnTo>
                <a:lnTo>
                  <a:pt x="50800" y="318770"/>
                </a:lnTo>
                <a:lnTo>
                  <a:pt x="50800" y="317500"/>
                </a:lnTo>
                <a:lnTo>
                  <a:pt x="55880" y="317500"/>
                </a:lnTo>
                <a:lnTo>
                  <a:pt x="55880" y="293370"/>
                </a:lnTo>
                <a:close/>
              </a:path>
            </a:pathLst>
          </a:custGeom>
          <a:solidFill>
            <a:srgbClr val="287B2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6" name="object 186"/>
          <p:cNvSpPr/>
          <p:nvPr/>
        </p:nvSpPr>
        <p:spPr>
          <a:xfrm>
            <a:off x="5663565" y="5847397"/>
            <a:ext cx="40958" cy="16193"/>
          </a:xfrm>
          <a:custGeom>
            <a:avLst/>
            <a:gdLst/>
            <a:ahLst/>
            <a:cxnLst/>
            <a:rect l="l" t="t" r="r" b="b"/>
            <a:pathLst>
              <a:path w="54610" h="21590">
                <a:moveTo>
                  <a:pt x="54609" y="0"/>
                </a:moveTo>
                <a:lnTo>
                  <a:pt x="0" y="0"/>
                </a:lnTo>
                <a:lnTo>
                  <a:pt x="0" y="21590"/>
                </a:lnTo>
                <a:lnTo>
                  <a:pt x="54609" y="21590"/>
                </a:lnTo>
                <a:lnTo>
                  <a:pt x="54609" y="0"/>
                </a:lnTo>
                <a:close/>
              </a:path>
            </a:pathLst>
          </a:custGeom>
          <a:solidFill>
            <a:srgbClr val="287C2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7" name="object 187"/>
          <p:cNvSpPr/>
          <p:nvPr/>
        </p:nvSpPr>
        <p:spPr>
          <a:xfrm>
            <a:off x="5663565" y="5845492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09" y="0"/>
                </a:moveTo>
                <a:lnTo>
                  <a:pt x="0" y="0"/>
                </a:lnTo>
                <a:lnTo>
                  <a:pt x="0" y="1269"/>
                </a:lnTo>
                <a:lnTo>
                  <a:pt x="54609" y="1269"/>
                </a:lnTo>
                <a:lnTo>
                  <a:pt x="54609" y="0"/>
                </a:lnTo>
                <a:close/>
              </a:path>
            </a:pathLst>
          </a:custGeom>
          <a:solidFill>
            <a:srgbClr val="287C2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8" name="object 188"/>
          <p:cNvSpPr/>
          <p:nvPr/>
        </p:nvSpPr>
        <p:spPr>
          <a:xfrm>
            <a:off x="5663565" y="5842635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09" y="0"/>
                </a:moveTo>
                <a:lnTo>
                  <a:pt x="0" y="0"/>
                </a:lnTo>
                <a:lnTo>
                  <a:pt x="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</a:pathLst>
          </a:custGeom>
          <a:solidFill>
            <a:srgbClr val="287C2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9" name="object 189"/>
          <p:cNvSpPr/>
          <p:nvPr/>
        </p:nvSpPr>
        <p:spPr>
          <a:xfrm>
            <a:off x="5663565" y="5840730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09" y="0"/>
                </a:moveTo>
                <a:lnTo>
                  <a:pt x="0" y="0"/>
                </a:lnTo>
                <a:lnTo>
                  <a:pt x="0" y="1269"/>
                </a:lnTo>
                <a:lnTo>
                  <a:pt x="54609" y="1269"/>
                </a:lnTo>
                <a:lnTo>
                  <a:pt x="54609" y="0"/>
                </a:lnTo>
                <a:close/>
              </a:path>
            </a:pathLst>
          </a:custGeom>
          <a:solidFill>
            <a:srgbClr val="287C2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0" name="object 190"/>
          <p:cNvSpPr/>
          <p:nvPr/>
        </p:nvSpPr>
        <p:spPr>
          <a:xfrm>
            <a:off x="5663565" y="5837873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09" y="0"/>
                </a:moveTo>
                <a:lnTo>
                  <a:pt x="0" y="0"/>
                </a:lnTo>
                <a:lnTo>
                  <a:pt x="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</a:pathLst>
          </a:custGeom>
          <a:solidFill>
            <a:srgbClr val="287C2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1" name="object 191"/>
          <p:cNvSpPr/>
          <p:nvPr/>
        </p:nvSpPr>
        <p:spPr>
          <a:xfrm>
            <a:off x="5663565" y="5835967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09" y="0"/>
                </a:moveTo>
                <a:lnTo>
                  <a:pt x="0" y="0"/>
                </a:lnTo>
                <a:lnTo>
                  <a:pt x="0" y="1269"/>
                </a:lnTo>
                <a:lnTo>
                  <a:pt x="54609" y="1269"/>
                </a:lnTo>
                <a:lnTo>
                  <a:pt x="54609" y="0"/>
                </a:lnTo>
                <a:close/>
              </a:path>
            </a:pathLst>
          </a:custGeom>
          <a:solidFill>
            <a:srgbClr val="287C2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2" name="object 192"/>
          <p:cNvSpPr/>
          <p:nvPr/>
        </p:nvSpPr>
        <p:spPr>
          <a:xfrm>
            <a:off x="5663565" y="5833110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09" y="0"/>
                </a:moveTo>
                <a:lnTo>
                  <a:pt x="0" y="0"/>
                </a:lnTo>
                <a:lnTo>
                  <a:pt x="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</a:pathLst>
          </a:custGeom>
          <a:solidFill>
            <a:srgbClr val="287C2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3" name="object 193"/>
          <p:cNvSpPr/>
          <p:nvPr/>
        </p:nvSpPr>
        <p:spPr>
          <a:xfrm>
            <a:off x="5663565" y="5831205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09" y="0"/>
                </a:moveTo>
                <a:lnTo>
                  <a:pt x="0" y="0"/>
                </a:lnTo>
                <a:lnTo>
                  <a:pt x="0" y="1269"/>
                </a:lnTo>
                <a:lnTo>
                  <a:pt x="54609" y="1269"/>
                </a:lnTo>
                <a:lnTo>
                  <a:pt x="54609" y="0"/>
                </a:lnTo>
                <a:close/>
              </a:path>
            </a:pathLst>
          </a:custGeom>
          <a:solidFill>
            <a:srgbClr val="287C2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4" name="object 194"/>
          <p:cNvSpPr/>
          <p:nvPr/>
        </p:nvSpPr>
        <p:spPr>
          <a:xfrm>
            <a:off x="5663565" y="5828348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09" y="0"/>
                </a:moveTo>
                <a:lnTo>
                  <a:pt x="0" y="0"/>
                </a:lnTo>
                <a:lnTo>
                  <a:pt x="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</a:pathLst>
          </a:custGeom>
          <a:solidFill>
            <a:srgbClr val="287C2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5" name="object 195"/>
          <p:cNvSpPr/>
          <p:nvPr/>
        </p:nvSpPr>
        <p:spPr>
          <a:xfrm>
            <a:off x="5663565" y="5826442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09" y="0"/>
                </a:moveTo>
                <a:lnTo>
                  <a:pt x="0" y="0"/>
                </a:lnTo>
                <a:lnTo>
                  <a:pt x="0" y="1269"/>
                </a:lnTo>
                <a:lnTo>
                  <a:pt x="54609" y="1269"/>
                </a:lnTo>
                <a:lnTo>
                  <a:pt x="54609" y="0"/>
                </a:lnTo>
                <a:close/>
              </a:path>
            </a:pathLst>
          </a:custGeom>
          <a:solidFill>
            <a:srgbClr val="287C2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6" name="object 196"/>
          <p:cNvSpPr/>
          <p:nvPr/>
        </p:nvSpPr>
        <p:spPr>
          <a:xfrm>
            <a:off x="5663565" y="5823585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09" y="0"/>
                </a:moveTo>
                <a:lnTo>
                  <a:pt x="0" y="0"/>
                </a:lnTo>
                <a:lnTo>
                  <a:pt x="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</a:pathLst>
          </a:custGeom>
          <a:solidFill>
            <a:srgbClr val="287C2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7" name="object 197"/>
          <p:cNvSpPr/>
          <p:nvPr/>
        </p:nvSpPr>
        <p:spPr>
          <a:xfrm>
            <a:off x="5663565" y="5821680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09" y="0"/>
                </a:moveTo>
                <a:lnTo>
                  <a:pt x="0" y="0"/>
                </a:lnTo>
                <a:lnTo>
                  <a:pt x="0" y="1269"/>
                </a:lnTo>
                <a:lnTo>
                  <a:pt x="54609" y="1269"/>
                </a:lnTo>
                <a:lnTo>
                  <a:pt x="54609" y="0"/>
                </a:lnTo>
                <a:close/>
              </a:path>
            </a:pathLst>
          </a:custGeom>
          <a:solidFill>
            <a:srgbClr val="287C2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8" name="object 198"/>
          <p:cNvSpPr/>
          <p:nvPr/>
        </p:nvSpPr>
        <p:spPr>
          <a:xfrm>
            <a:off x="5663565" y="5818823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09" y="0"/>
                </a:moveTo>
                <a:lnTo>
                  <a:pt x="0" y="0"/>
                </a:lnTo>
                <a:lnTo>
                  <a:pt x="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</a:pathLst>
          </a:custGeom>
          <a:solidFill>
            <a:srgbClr val="287C2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9" name="object 199"/>
          <p:cNvSpPr/>
          <p:nvPr/>
        </p:nvSpPr>
        <p:spPr>
          <a:xfrm>
            <a:off x="5663565" y="5816917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09" y="0"/>
                </a:moveTo>
                <a:lnTo>
                  <a:pt x="0" y="0"/>
                </a:lnTo>
                <a:lnTo>
                  <a:pt x="0" y="1269"/>
                </a:lnTo>
                <a:lnTo>
                  <a:pt x="54609" y="1269"/>
                </a:lnTo>
                <a:lnTo>
                  <a:pt x="54609" y="0"/>
                </a:lnTo>
                <a:close/>
              </a:path>
            </a:pathLst>
          </a:custGeom>
          <a:solidFill>
            <a:srgbClr val="287C2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0" name="object 200"/>
          <p:cNvSpPr/>
          <p:nvPr/>
        </p:nvSpPr>
        <p:spPr>
          <a:xfrm>
            <a:off x="5663565" y="5814060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09" y="0"/>
                </a:moveTo>
                <a:lnTo>
                  <a:pt x="0" y="0"/>
                </a:lnTo>
                <a:lnTo>
                  <a:pt x="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</a:pathLst>
          </a:custGeom>
          <a:solidFill>
            <a:srgbClr val="287C2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1" name="object 201"/>
          <p:cNvSpPr/>
          <p:nvPr/>
        </p:nvSpPr>
        <p:spPr>
          <a:xfrm>
            <a:off x="5663565" y="5812155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09" y="0"/>
                </a:moveTo>
                <a:lnTo>
                  <a:pt x="0" y="0"/>
                </a:lnTo>
                <a:lnTo>
                  <a:pt x="0" y="1269"/>
                </a:lnTo>
                <a:lnTo>
                  <a:pt x="54609" y="1269"/>
                </a:lnTo>
                <a:lnTo>
                  <a:pt x="54609" y="0"/>
                </a:lnTo>
                <a:close/>
              </a:path>
            </a:pathLst>
          </a:custGeom>
          <a:solidFill>
            <a:srgbClr val="287C2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2" name="object 202"/>
          <p:cNvSpPr/>
          <p:nvPr/>
        </p:nvSpPr>
        <p:spPr>
          <a:xfrm>
            <a:off x="5663565" y="5809298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09" y="0"/>
                </a:moveTo>
                <a:lnTo>
                  <a:pt x="0" y="0"/>
                </a:lnTo>
                <a:lnTo>
                  <a:pt x="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</a:pathLst>
          </a:custGeom>
          <a:solidFill>
            <a:srgbClr val="287C2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3" name="object 203"/>
          <p:cNvSpPr/>
          <p:nvPr/>
        </p:nvSpPr>
        <p:spPr>
          <a:xfrm>
            <a:off x="5663565" y="5807392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09" y="0"/>
                </a:moveTo>
                <a:lnTo>
                  <a:pt x="0" y="0"/>
                </a:lnTo>
                <a:lnTo>
                  <a:pt x="0" y="1269"/>
                </a:lnTo>
                <a:lnTo>
                  <a:pt x="54609" y="1269"/>
                </a:lnTo>
                <a:lnTo>
                  <a:pt x="54609" y="0"/>
                </a:lnTo>
                <a:close/>
              </a:path>
            </a:pathLst>
          </a:custGeom>
          <a:solidFill>
            <a:srgbClr val="287C2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4" name="object 204"/>
          <p:cNvSpPr/>
          <p:nvPr/>
        </p:nvSpPr>
        <p:spPr>
          <a:xfrm>
            <a:off x="5663565" y="5804535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09" y="0"/>
                </a:moveTo>
                <a:lnTo>
                  <a:pt x="0" y="0"/>
                </a:lnTo>
                <a:lnTo>
                  <a:pt x="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</a:pathLst>
          </a:custGeom>
          <a:solidFill>
            <a:srgbClr val="287C2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5" name="object 205"/>
          <p:cNvSpPr/>
          <p:nvPr/>
        </p:nvSpPr>
        <p:spPr>
          <a:xfrm>
            <a:off x="5663565" y="5802630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09" y="0"/>
                </a:moveTo>
                <a:lnTo>
                  <a:pt x="0" y="0"/>
                </a:lnTo>
                <a:lnTo>
                  <a:pt x="0" y="1269"/>
                </a:lnTo>
                <a:lnTo>
                  <a:pt x="54609" y="1269"/>
                </a:lnTo>
                <a:lnTo>
                  <a:pt x="54609" y="0"/>
                </a:lnTo>
                <a:close/>
              </a:path>
            </a:pathLst>
          </a:custGeom>
          <a:solidFill>
            <a:srgbClr val="287C2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6" name="object 206"/>
          <p:cNvSpPr/>
          <p:nvPr/>
        </p:nvSpPr>
        <p:spPr>
          <a:xfrm>
            <a:off x="5663565" y="5799773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09" y="0"/>
                </a:moveTo>
                <a:lnTo>
                  <a:pt x="0" y="0"/>
                </a:lnTo>
                <a:lnTo>
                  <a:pt x="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</a:pathLst>
          </a:custGeom>
          <a:solidFill>
            <a:srgbClr val="287C2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7" name="object 207"/>
          <p:cNvSpPr/>
          <p:nvPr/>
        </p:nvSpPr>
        <p:spPr>
          <a:xfrm>
            <a:off x="5663565" y="5797867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09" y="0"/>
                </a:moveTo>
                <a:lnTo>
                  <a:pt x="0" y="0"/>
                </a:lnTo>
                <a:lnTo>
                  <a:pt x="0" y="1269"/>
                </a:lnTo>
                <a:lnTo>
                  <a:pt x="54609" y="1269"/>
                </a:lnTo>
                <a:lnTo>
                  <a:pt x="54609" y="0"/>
                </a:lnTo>
                <a:close/>
              </a:path>
            </a:pathLst>
          </a:custGeom>
          <a:solidFill>
            <a:srgbClr val="287C2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8" name="object 208"/>
          <p:cNvSpPr/>
          <p:nvPr/>
        </p:nvSpPr>
        <p:spPr>
          <a:xfrm>
            <a:off x="5684044" y="5646419"/>
            <a:ext cx="0" cy="238125"/>
          </a:xfrm>
          <a:custGeom>
            <a:avLst/>
            <a:gdLst/>
            <a:ahLst/>
            <a:cxnLst/>
            <a:rect l="l" t="t" r="r" b="b"/>
            <a:pathLst>
              <a:path h="317500">
                <a:moveTo>
                  <a:pt x="0" y="317499"/>
                </a:moveTo>
                <a:lnTo>
                  <a:pt x="0" y="0"/>
                </a:lnTo>
                <a:lnTo>
                  <a:pt x="0" y="317499"/>
                </a:lnTo>
                <a:close/>
              </a:path>
            </a:pathLst>
          </a:custGeom>
          <a:solidFill>
            <a:srgbClr val="287C2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9" name="object 209"/>
          <p:cNvSpPr/>
          <p:nvPr/>
        </p:nvSpPr>
        <p:spPr>
          <a:xfrm>
            <a:off x="5663565" y="5793105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09" y="0"/>
                </a:moveTo>
                <a:lnTo>
                  <a:pt x="0" y="0"/>
                </a:lnTo>
                <a:lnTo>
                  <a:pt x="0" y="1269"/>
                </a:lnTo>
                <a:lnTo>
                  <a:pt x="54609" y="1269"/>
                </a:lnTo>
                <a:lnTo>
                  <a:pt x="54609" y="0"/>
                </a:lnTo>
                <a:close/>
              </a:path>
            </a:pathLst>
          </a:custGeom>
          <a:solidFill>
            <a:srgbClr val="287C2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0" name="object 210"/>
          <p:cNvSpPr/>
          <p:nvPr/>
        </p:nvSpPr>
        <p:spPr>
          <a:xfrm>
            <a:off x="5663565" y="5790248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09" y="0"/>
                </a:moveTo>
                <a:lnTo>
                  <a:pt x="0" y="0"/>
                </a:lnTo>
                <a:lnTo>
                  <a:pt x="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</a:pathLst>
          </a:custGeom>
          <a:solidFill>
            <a:srgbClr val="287C2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1" name="object 211"/>
          <p:cNvSpPr/>
          <p:nvPr/>
        </p:nvSpPr>
        <p:spPr>
          <a:xfrm>
            <a:off x="5663565" y="5785485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09" y="0"/>
                </a:moveTo>
                <a:lnTo>
                  <a:pt x="0" y="0"/>
                </a:lnTo>
                <a:lnTo>
                  <a:pt x="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</a:pathLst>
          </a:custGeom>
          <a:solidFill>
            <a:srgbClr val="287C2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2" name="object 212"/>
          <p:cNvSpPr/>
          <p:nvPr/>
        </p:nvSpPr>
        <p:spPr>
          <a:xfrm>
            <a:off x="5663565" y="5783580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09" y="0"/>
                </a:moveTo>
                <a:lnTo>
                  <a:pt x="0" y="0"/>
                </a:lnTo>
                <a:lnTo>
                  <a:pt x="0" y="1269"/>
                </a:lnTo>
                <a:lnTo>
                  <a:pt x="54609" y="1269"/>
                </a:lnTo>
                <a:lnTo>
                  <a:pt x="54609" y="0"/>
                </a:lnTo>
                <a:close/>
              </a:path>
            </a:pathLst>
          </a:custGeom>
          <a:solidFill>
            <a:srgbClr val="287C2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3" name="object 213"/>
          <p:cNvSpPr/>
          <p:nvPr/>
        </p:nvSpPr>
        <p:spPr>
          <a:xfrm>
            <a:off x="5663565" y="5780723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09" y="0"/>
                </a:moveTo>
                <a:lnTo>
                  <a:pt x="0" y="0"/>
                </a:lnTo>
                <a:lnTo>
                  <a:pt x="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</a:pathLst>
          </a:custGeom>
          <a:solidFill>
            <a:srgbClr val="287C2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4" name="object 214"/>
          <p:cNvSpPr/>
          <p:nvPr/>
        </p:nvSpPr>
        <p:spPr>
          <a:xfrm>
            <a:off x="5663565" y="5778817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09" y="0"/>
                </a:moveTo>
                <a:lnTo>
                  <a:pt x="0" y="0"/>
                </a:lnTo>
                <a:lnTo>
                  <a:pt x="0" y="1269"/>
                </a:lnTo>
                <a:lnTo>
                  <a:pt x="54609" y="1269"/>
                </a:lnTo>
                <a:lnTo>
                  <a:pt x="54609" y="0"/>
                </a:lnTo>
                <a:close/>
              </a:path>
            </a:pathLst>
          </a:custGeom>
          <a:solidFill>
            <a:srgbClr val="287C2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5" name="object 215"/>
          <p:cNvSpPr/>
          <p:nvPr/>
        </p:nvSpPr>
        <p:spPr>
          <a:xfrm>
            <a:off x="5663565" y="5775960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09" y="0"/>
                </a:moveTo>
                <a:lnTo>
                  <a:pt x="0" y="0"/>
                </a:lnTo>
                <a:lnTo>
                  <a:pt x="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</a:pathLst>
          </a:custGeom>
          <a:solidFill>
            <a:srgbClr val="287C2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6" name="object 216"/>
          <p:cNvSpPr/>
          <p:nvPr/>
        </p:nvSpPr>
        <p:spPr>
          <a:xfrm>
            <a:off x="5663565" y="5774055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09" y="0"/>
                </a:moveTo>
                <a:lnTo>
                  <a:pt x="0" y="0"/>
                </a:lnTo>
                <a:lnTo>
                  <a:pt x="0" y="1269"/>
                </a:lnTo>
                <a:lnTo>
                  <a:pt x="54609" y="1269"/>
                </a:lnTo>
                <a:lnTo>
                  <a:pt x="54609" y="0"/>
                </a:lnTo>
                <a:close/>
              </a:path>
            </a:pathLst>
          </a:custGeom>
          <a:solidFill>
            <a:srgbClr val="287C2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7" name="object 217"/>
          <p:cNvSpPr/>
          <p:nvPr/>
        </p:nvSpPr>
        <p:spPr>
          <a:xfrm>
            <a:off x="5663565" y="5771198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09" y="0"/>
                </a:moveTo>
                <a:lnTo>
                  <a:pt x="0" y="0"/>
                </a:lnTo>
                <a:lnTo>
                  <a:pt x="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</a:pathLst>
          </a:custGeom>
          <a:solidFill>
            <a:srgbClr val="287C2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8" name="object 218"/>
          <p:cNvSpPr/>
          <p:nvPr/>
        </p:nvSpPr>
        <p:spPr>
          <a:xfrm>
            <a:off x="5663565" y="5769292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09" y="0"/>
                </a:moveTo>
                <a:lnTo>
                  <a:pt x="0" y="0"/>
                </a:lnTo>
                <a:lnTo>
                  <a:pt x="0" y="1269"/>
                </a:lnTo>
                <a:lnTo>
                  <a:pt x="54609" y="1269"/>
                </a:lnTo>
                <a:lnTo>
                  <a:pt x="54609" y="0"/>
                </a:lnTo>
                <a:close/>
              </a:path>
            </a:pathLst>
          </a:custGeom>
          <a:solidFill>
            <a:srgbClr val="287C2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9" name="object 219"/>
          <p:cNvSpPr/>
          <p:nvPr/>
        </p:nvSpPr>
        <p:spPr>
          <a:xfrm>
            <a:off x="5663565" y="5766435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09" y="0"/>
                </a:moveTo>
                <a:lnTo>
                  <a:pt x="0" y="0"/>
                </a:lnTo>
                <a:lnTo>
                  <a:pt x="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</a:pathLst>
          </a:custGeom>
          <a:solidFill>
            <a:srgbClr val="287C2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0" name="object 220"/>
          <p:cNvSpPr/>
          <p:nvPr/>
        </p:nvSpPr>
        <p:spPr>
          <a:xfrm>
            <a:off x="5663565" y="5764530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09" y="0"/>
                </a:moveTo>
                <a:lnTo>
                  <a:pt x="0" y="0"/>
                </a:lnTo>
                <a:lnTo>
                  <a:pt x="0" y="1269"/>
                </a:lnTo>
                <a:lnTo>
                  <a:pt x="54609" y="1269"/>
                </a:lnTo>
                <a:lnTo>
                  <a:pt x="54609" y="0"/>
                </a:lnTo>
                <a:close/>
              </a:path>
            </a:pathLst>
          </a:custGeom>
          <a:solidFill>
            <a:srgbClr val="287C2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1" name="object 221"/>
          <p:cNvSpPr/>
          <p:nvPr/>
        </p:nvSpPr>
        <p:spPr>
          <a:xfrm>
            <a:off x="5663565" y="5761673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09" y="0"/>
                </a:moveTo>
                <a:lnTo>
                  <a:pt x="0" y="0"/>
                </a:lnTo>
                <a:lnTo>
                  <a:pt x="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</a:pathLst>
          </a:custGeom>
          <a:solidFill>
            <a:srgbClr val="287C2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2" name="object 222"/>
          <p:cNvSpPr/>
          <p:nvPr/>
        </p:nvSpPr>
        <p:spPr>
          <a:xfrm>
            <a:off x="5663565" y="5759767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09" y="0"/>
                </a:moveTo>
                <a:lnTo>
                  <a:pt x="0" y="0"/>
                </a:lnTo>
                <a:lnTo>
                  <a:pt x="0" y="1269"/>
                </a:lnTo>
                <a:lnTo>
                  <a:pt x="54609" y="1269"/>
                </a:lnTo>
                <a:lnTo>
                  <a:pt x="54609" y="0"/>
                </a:lnTo>
                <a:close/>
              </a:path>
            </a:pathLst>
          </a:custGeom>
          <a:solidFill>
            <a:srgbClr val="287C2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3" name="object 223"/>
          <p:cNvSpPr/>
          <p:nvPr/>
        </p:nvSpPr>
        <p:spPr>
          <a:xfrm>
            <a:off x="5663565" y="5756910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09" y="0"/>
                </a:moveTo>
                <a:lnTo>
                  <a:pt x="0" y="0"/>
                </a:lnTo>
                <a:lnTo>
                  <a:pt x="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</a:pathLst>
          </a:custGeom>
          <a:solidFill>
            <a:srgbClr val="287C2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4" name="object 224"/>
          <p:cNvSpPr/>
          <p:nvPr/>
        </p:nvSpPr>
        <p:spPr>
          <a:xfrm>
            <a:off x="5663565" y="5755005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09" y="0"/>
                </a:moveTo>
                <a:lnTo>
                  <a:pt x="0" y="0"/>
                </a:lnTo>
                <a:lnTo>
                  <a:pt x="0" y="1269"/>
                </a:lnTo>
                <a:lnTo>
                  <a:pt x="54609" y="1269"/>
                </a:lnTo>
                <a:lnTo>
                  <a:pt x="54609" y="0"/>
                </a:lnTo>
                <a:close/>
              </a:path>
            </a:pathLst>
          </a:custGeom>
          <a:solidFill>
            <a:srgbClr val="287C2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5" name="object 225"/>
          <p:cNvSpPr/>
          <p:nvPr/>
        </p:nvSpPr>
        <p:spPr>
          <a:xfrm>
            <a:off x="5663565" y="5752148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09" y="0"/>
                </a:moveTo>
                <a:lnTo>
                  <a:pt x="0" y="0"/>
                </a:lnTo>
                <a:lnTo>
                  <a:pt x="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</a:pathLst>
          </a:custGeom>
          <a:solidFill>
            <a:srgbClr val="287C2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6" name="object 226"/>
          <p:cNvSpPr/>
          <p:nvPr/>
        </p:nvSpPr>
        <p:spPr>
          <a:xfrm>
            <a:off x="5663565" y="5750242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09" y="0"/>
                </a:moveTo>
                <a:lnTo>
                  <a:pt x="0" y="0"/>
                </a:lnTo>
                <a:lnTo>
                  <a:pt x="0" y="1269"/>
                </a:lnTo>
                <a:lnTo>
                  <a:pt x="54609" y="1269"/>
                </a:lnTo>
                <a:lnTo>
                  <a:pt x="54609" y="0"/>
                </a:lnTo>
                <a:close/>
              </a:path>
            </a:pathLst>
          </a:custGeom>
          <a:solidFill>
            <a:srgbClr val="287C2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7" name="object 227"/>
          <p:cNvSpPr/>
          <p:nvPr/>
        </p:nvSpPr>
        <p:spPr>
          <a:xfrm>
            <a:off x="5663565" y="5747385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09" y="0"/>
                </a:moveTo>
                <a:lnTo>
                  <a:pt x="0" y="0"/>
                </a:lnTo>
                <a:lnTo>
                  <a:pt x="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</a:pathLst>
          </a:custGeom>
          <a:solidFill>
            <a:srgbClr val="287C2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8" name="object 228"/>
          <p:cNvSpPr/>
          <p:nvPr/>
        </p:nvSpPr>
        <p:spPr>
          <a:xfrm>
            <a:off x="5663565" y="5745480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09" y="0"/>
                </a:moveTo>
                <a:lnTo>
                  <a:pt x="0" y="0"/>
                </a:lnTo>
                <a:lnTo>
                  <a:pt x="0" y="1269"/>
                </a:lnTo>
                <a:lnTo>
                  <a:pt x="54609" y="1269"/>
                </a:lnTo>
                <a:lnTo>
                  <a:pt x="54609" y="0"/>
                </a:lnTo>
                <a:close/>
              </a:path>
            </a:pathLst>
          </a:custGeom>
          <a:solidFill>
            <a:srgbClr val="287C2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9" name="object 229"/>
          <p:cNvSpPr/>
          <p:nvPr/>
        </p:nvSpPr>
        <p:spPr>
          <a:xfrm>
            <a:off x="5663565" y="5742623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09" y="0"/>
                </a:moveTo>
                <a:lnTo>
                  <a:pt x="0" y="0"/>
                </a:lnTo>
                <a:lnTo>
                  <a:pt x="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</a:pathLst>
          </a:custGeom>
          <a:solidFill>
            <a:srgbClr val="287C2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0" name="object 230"/>
          <p:cNvSpPr/>
          <p:nvPr/>
        </p:nvSpPr>
        <p:spPr>
          <a:xfrm>
            <a:off x="5663565" y="5740717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09" y="0"/>
                </a:moveTo>
                <a:lnTo>
                  <a:pt x="0" y="0"/>
                </a:lnTo>
                <a:lnTo>
                  <a:pt x="0" y="1269"/>
                </a:lnTo>
                <a:lnTo>
                  <a:pt x="54609" y="1269"/>
                </a:lnTo>
                <a:lnTo>
                  <a:pt x="54609" y="0"/>
                </a:lnTo>
                <a:close/>
              </a:path>
            </a:pathLst>
          </a:custGeom>
          <a:solidFill>
            <a:srgbClr val="287C2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1" name="object 231"/>
          <p:cNvSpPr/>
          <p:nvPr/>
        </p:nvSpPr>
        <p:spPr>
          <a:xfrm>
            <a:off x="5663565" y="5737860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09" y="0"/>
                </a:moveTo>
                <a:lnTo>
                  <a:pt x="0" y="0"/>
                </a:lnTo>
                <a:lnTo>
                  <a:pt x="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</a:pathLst>
          </a:custGeom>
          <a:solidFill>
            <a:srgbClr val="287C2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2" name="object 232"/>
          <p:cNvSpPr/>
          <p:nvPr/>
        </p:nvSpPr>
        <p:spPr>
          <a:xfrm>
            <a:off x="5663565" y="5735955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09" y="0"/>
                </a:moveTo>
                <a:lnTo>
                  <a:pt x="0" y="0"/>
                </a:lnTo>
                <a:lnTo>
                  <a:pt x="0" y="1269"/>
                </a:lnTo>
                <a:lnTo>
                  <a:pt x="54609" y="1269"/>
                </a:lnTo>
                <a:lnTo>
                  <a:pt x="54609" y="0"/>
                </a:lnTo>
                <a:close/>
              </a:path>
            </a:pathLst>
          </a:custGeom>
          <a:solidFill>
            <a:srgbClr val="287C2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3" name="object 233"/>
          <p:cNvSpPr/>
          <p:nvPr/>
        </p:nvSpPr>
        <p:spPr>
          <a:xfrm>
            <a:off x="5663565" y="5733097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09" y="0"/>
                </a:moveTo>
                <a:lnTo>
                  <a:pt x="0" y="0"/>
                </a:lnTo>
                <a:lnTo>
                  <a:pt x="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</a:pathLst>
          </a:custGeom>
          <a:solidFill>
            <a:srgbClr val="287C2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4" name="object 234"/>
          <p:cNvSpPr/>
          <p:nvPr/>
        </p:nvSpPr>
        <p:spPr>
          <a:xfrm>
            <a:off x="5663565" y="5731192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09" y="0"/>
                </a:moveTo>
                <a:lnTo>
                  <a:pt x="0" y="0"/>
                </a:lnTo>
                <a:lnTo>
                  <a:pt x="0" y="1270"/>
                </a:lnTo>
                <a:lnTo>
                  <a:pt x="54609" y="1270"/>
                </a:lnTo>
                <a:lnTo>
                  <a:pt x="54609" y="0"/>
                </a:lnTo>
                <a:close/>
              </a:path>
            </a:pathLst>
          </a:custGeom>
          <a:solidFill>
            <a:srgbClr val="287C2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5" name="object 235"/>
          <p:cNvSpPr/>
          <p:nvPr/>
        </p:nvSpPr>
        <p:spPr>
          <a:xfrm>
            <a:off x="5663565" y="5726430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09" y="0"/>
                </a:moveTo>
                <a:lnTo>
                  <a:pt x="0" y="0"/>
                </a:lnTo>
                <a:lnTo>
                  <a:pt x="0" y="5080"/>
                </a:lnTo>
                <a:lnTo>
                  <a:pt x="54609" y="5080"/>
                </a:lnTo>
                <a:lnTo>
                  <a:pt x="54609" y="0"/>
                </a:lnTo>
                <a:close/>
              </a:path>
            </a:pathLst>
          </a:custGeom>
          <a:solidFill>
            <a:srgbClr val="287C2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6" name="object 236"/>
          <p:cNvSpPr/>
          <p:nvPr/>
        </p:nvSpPr>
        <p:spPr>
          <a:xfrm>
            <a:off x="5663565" y="5721668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09" y="0"/>
                </a:moveTo>
                <a:lnTo>
                  <a:pt x="0" y="0"/>
                </a:lnTo>
                <a:lnTo>
                  <a:pt x="0" y="5080"/>
                </a:lnTo>
                <a:lnTo>
                  <a:pt x="54609" y="5080"/>
                </a:lnTo>
                <a:lnTo>
                  <a:pt x="54609" y="0"/>
                </a:lnTo>
                <a:close/>
              </a:path>
            </a:pathLst>
          </a:custGeom>
          <a:solidFill>
            <a:srgbClr val="287C2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7" name="object 237"/>
          <p:cNvSpPr/>
          <p:nvPr/>
        </p:nvSpPr>
        <p:spPr>
          <a:xfrm>
            <a:off x="5663565" y="5716905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09" y="0"/>
                </a:moveTo>
                <a:lnTo>
                  <a:pt x="0" y="0"/>
                </a:lnTo>
                <a:lnTo>
                  <a:pt x="0" y="5080"/>
                </a:lnTo>
                <a:lnTo>
                  <a:pt x="54609" y="5080"/>
                </a:lnTo>
                <a:lnTo>
                  <a:pt x="54609" y="0"/>
                </a:lnTo>
                <a:close/>
              </a:path>
            </a:pathLst>
          </a:custGeom>
          <a:solidFill>
            <a:srgbClr val="287C2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8" name="object 238"/>
          <p:cNvSpPr/>
          <p:nvPr/>
        </p:nvSpPr>
        <p:spPr>
          <a:xfrm>
            <a:off x="5663565" y="5712143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09" y="0"/>
                </a:moveTo>
                <a:lnTo>
                  <a:pt x="0" y="0"/>
                </a:lnTo>
                <a:lnTo>
                  <a:pt x="0" y="5080"/>
                </a:lnTo>
                <a:lnTo>
                  <a:pt x="54609" y="5080"/>
                </a:lnTo>
                <a:lnTo>
                  <a:pt x="54609" y="0"/>
                </a:lnTo>
                <a:close/>
              </a:path>
            </a:pathLst>
          </a:custGeom>
          <a:solidFill>
            <a:srgbClr val="287C2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9" name="object 239"/>
          <p:cNvSpPr/>
          <p:nvPr/>
        </p:nvSpPr>
        <p:spPr>
          <a:xfrm>
            <a:off x="5663565" y="5707380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09" y="0"/>
                </a:moveTo>
                <a:lnTo>
                  <a:pt x="0" y="0"/>
                </a:lnTo>
                <a:lnTo>
                  <a:pt x="0" y="5080"/>
                </a:lnTo>
                <a:lnTo>
                  <a:pt x="54609" y="5080"/>
                </a:lnTo>
                <a:lnTo>
                  <a:pt x="54609" y="0"/>
                </a:lnTo>
                <a:close/>
              </a:path>
            </a:pathLst>
          </a:custGeom>
          <a:solidFill>
            <a:srgbClr val="287C2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0" name="object 240"/>
          <p:cNvSpPr/>
          <p:nvPr/>
        </p:nvSpPr>
        <p:spPr>
          <a:xfrm>
            <a:off x="5663565" y="5702618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09" y="0"/>
                </a:moveTo>
                <a:lnTo>
                  <a:pt x="0" y="0"/>
                </a:lnTo>
                <a:lnTo>
                  <a:pt x="0" y="5080"/>
                </a:lnTo>
                <a:lnTo>
                  <a:pt x="54609" y="5080"/>
                </a:lnTo>
                <a:lnTo>
                  <a:pt x="54609" y="0"/>
                </a:lnTo>
                <a:close/>
              </a:path>
            </a:pathLst>
          </a:custGeom>
          <a:solidFill>
            <a:srgbClr val="287C2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1" name="object 241"/>
          <p:cNvSpPr/>
          <p:nvPr/>
        </p:nvSpPr>
        <p:spPr>
          <a:xfrm>
            <a:off x="5663565" y="5697855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09" y="0"/>
                </a:moveTo>
                <a:lnTo>
                  <a:pt x="0" y="0"/>
                </a:lnTo>
                <a:lnTo>
                  <a:pt x="0" y="5080"/>
                </a:lnTo>
                <a:lnTo>
                  <a:pt x="54609" y="5080"/>
                </a:lnTo>
                <a:lnTo>
                  <a:pt x="54609" y="0"/>
                </a:lnTo>
                <a:close/>
              </a:path>
            </a:pathLst>
          </a:custGeom>
          <a:solidFill>
            <a:srgbClr val="287C2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2" name="object 242"/>
          <p:cNvSpPr/>
          <p:nvPr/>
        </p:nvSpPr>
        <p:spPr>
          <a:xfrm>
            <a:off x="5663565" y="5694044"/>
            <a:ext cx="40958" cy="2858"/>
          </a:xfrm>
          <a:custGeom>
            <a:avLst/>
            <a:gdLst/>
            <a:ahLst/>
            <a:cxnLst/>
            <a:rect l="l" t="t" r="r" b="b"/>
            <a:pathLst>
              <a:path w="54610" h="3810">
                <a:moveTo>
                  <a:pt x="54609" y="0"/>
                </a:moveTo>
                <a:lnTo>
                  <a:pt x="0" y="0"/>
                </a:lnTo>
                <a:lnTo>
                  <a:pt x="0" y="3809"/>
                </a:lnTo>
                <a:lnTo>
                  <a:pt x="54609" y="3809"/>
                </a:lnTo>
                <a:lnTo>
                  <a:pt x="54609" y="0"/>
                </a:lnTo>
                <a:close/>
              </a:path>
            </a:pathLst>
          </a:custGeom>
          <a:solidFill>
            <a:srgbClr val="287C2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3" name="object 243"/>
          <p:cNvSpPr/>
          <p:nvPr/>
        </p:nvSpPr>
        <p:spPr>
          <a:xfrm>
            <a:off x="5663565" y="5689282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09" y="0"/>
                </a:moveTo>
                <a:lnTo>
                  <a:pt x="0" y="0"/>
                </a:lnTo>
                <a:lnTo>
                  <a:pt x="0" y="5079"/>
                </a:lnTo>
                <a:lnTo>
                  <a:pt x="54609" y="5079"/>
                </a:lnTo>
                <a:lnTo>
                  <a:pt x="54609" y="0"/>
                </a:lnTo>
                <a:close/>
              </a:path>
            </a:pathLst>
          </a:custGeom>
          <a:solidFill>
            <a:srgbClr val="287C2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4" name="object 244"/>
          <p:cNvSpPr/>
          <p:nvPr/>
        </p:nvSpPr>
        <p:spPr>
          <a:xfrm>
            <a:off x="5663565" y="5684519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09" y="0"/>
                </a:moveTo>
                <a:lnTo>
                  <a:pt x="0" y="0"/>
                </a:lnTo>
                <a:lnTo>
                  <a:pt x="0" y="5079"/>
                </a:lnTo>
                <a:lnTo>
                  <a:pt x="54609" y="5079"/>
                </a:lnTo>
                <a:lnTo>
                  <a:pt x="54609" y="0"/>
                </a:lnTo>
                <a:close/>
              </a:path>
            </a:pathLst>
          </a:custGeom>
          <a:solidFill>
            <a:srgbClr val="287C2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5" name="object 245"/>
          <p:cNvSpPr/>
          <p:nvPr/>
        </p:nvSpPr>
        <p:spPr>
          <a:xfrm>
            <a:off x="5663565" y="5679757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09" y="0"/>
                </a:moveTo>
                <a:lnTo>
                  <a:pt x="0" y="0"/>
                </a:lnTo>
                <a:lnTo>
                  <a:pt x="0" y="5079"/>
                </a:lnTo>
                <a:lnTo>
                  <a:pt x="54609" y="5079"/>
                </a:lnTo>
                <a:lnTo>
                  <a:pt x="54609" y="0"/>
                </a:lnTo>
                <a:close/>
              </a:path>
            </a:pathLst>
          </a:custGeom>
          <a:solidFill>
            <a:srgbClr val="287C2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6" name="object 246"/>
          <p:cNvSpPr/>
          <p:nvPr/>
        </p:nvSpPr>
        <p:spPr>
          <a:xfrm>
            <a:off x="5663565" y="5674994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09" y="0"/>
                </a:moveTo>
                <a:lnTo>
                  <a:pt x="0" y="0"/>
                </a:lnTo>
                <a:lnTo>
                  <a:pt x="0" y="5079"/>
                </a:lnTo>
                <a:lnTo>
                  <a:pt x="54609" y="5079"/>
                </a:lnTo>
                <a:lnTo>
                  <a:pt x="54609" y="0"/>
                </a:lnTo>
                <a:close/>
              </a:path>
            </a:pathLst>
          </a:custGeom>
          <a:solidFill>
            <a:srgbClr val="287C2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7" name="object 247"/>
          <p:cNvSpPr/>
          <p:nvPr/>
        </p:nvSpPr>
        <p:spPr>
          <a:xfrm>
            <a:off x="5663565" y="5670232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09" y="0"/>
                </a:moveTo>
                <a:lnTo>
                  <a:pt x="0" y="0"/>
                </a:lnTo>
                <a:lnTo>
                  <a:pt x="0" y="5079"/>
                </a:lnTo>
                <a:lnTo>
                  <a:pt x="54609" y="5079"/>
                </a:lnTo>
                <a:lnTo>
                  <a:pt x="54609" y="0"/>
                </a:lnTo>
                <a:close/>
              </a:path>
            </a:pathLst>
          </a:custGeom>
          <a:solidFill>
            <a:srgbClr val="287C2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8" name="object 248"/>
          <p:cNvSpPr/>
          <p:nvPr/>
        </p:nvSpPr>
        <p:spPr>
          <a:xfrm>
            <a:off x="5663565" y="5665469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09" y="0"/>
                </a:moveTo>
                <a:lnTo>
                  <a:pt x="0" y="0"/>
                </a:lnTo>
                <a:lnTo>
                  <a:pt x="0" y="5079"/>
                </a:lnTo>
                <a:lnTo>
                  <a:pt x="54609" y="5079"/>
                </a:lnTo>
                <a:lnTo>
                  <a:pt x="54609" y="0"/>
                </a:lnTo>
                <a:close/>
              </a:path>
            </a:pathLst>
          </a:custGeom>
          <a:solidFill>
            <a:srgbClr val="287C2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9" name="object 249"/>
          <p:cNvSpPr/>
          <p:nvPr/>
        </p:nvSpPr>
        <p:spPr>
          <a:xfrm>
            <a:off x="5663565" y="5660707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09" y="0"/>
                </a:moveTo>
                <a:lnTo>
                  <a:pt x="0" y="0"/>
                </a:lnTo>
                <a:lnTo>
                  <a:pt x="0" y="5079"/>
                </a:lnTo>
                <a:lnTo>
                  <a:pt x="54609" y="5079"/>
                </a:lnTo>
                <a:lnTo>
                  <a:pt x="54609" y="0"/>
                </a:lnTo>
                <a:close/>
              </a:path>
            </a:pathLst>
          </a:custGeom>
          <a:solidFill>
            <a:srgbClr val="287C2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0" name="object 250"/>
          <p:cNvSpPr/>
          <p:nvPr/>
        </p:nvSpPr>
        <p:spPr>
          <a:xfrm>
            <a:off x="5663565" y="5655944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09" y="0"/>
                </a:moveTo>
                <a:lnTo>
                  <a:pt x="0" y="0"/>
                </a:lnTo>
                <a:lnTo>
                  <a:pt x="0" y="5079"/>
                </a:lnTo>
                <a:lnTo>
                  <a:pt x="54609" y="5079"/>
                </a:lnTo>
                <a:lnTo>
                  <a:pt x="54609" y="0"/>
                </a:lnTo>
                <a:close/>
              </a:path>
            </a:pathLst>
          </a:custGeom>
          <a:solidFill>
            <a:srgbClr val="287C2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1" name="object 251"/>
          <p:cNvSpPr/>
          <p:nvPr/>
        </p:nvSpPr>
        <p:spPr>
          <a:xfrm>
            <a:off x="5663565" y="5651182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09" y="0"/>
                </a:moveTo>
                <a:lnTo>
                  <a:pt x="0" y="0"/>
                </a:lnTo>
                <a:lnTo>
                  <a:pt x="0" y="5079"/>
                </a:lnTo>
                <a:lnTo>
                  <a:pt x="54609" y="5079"/>
                </a:lnTo>
                <a:lnTo>
                  <a:pt x="54609" y="0"/>
                </a:lnTo>
                <a:close/>
              </a:path>
            </a:pathLst>
          </a:custGeom>
          <a:solidFill>
            <a:srgbClr val="287C2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2" name="object 252"/>
          <p:cNvSpPr/>
          <p:nvPr/>
        </p:nvSpPr>
        <p:spPr>
          <a:xfrm>
            <a:off x="5663565" y="5646419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09" y="0"/>
                </a:moveTo>
                <a:lnTo>
                  <a:pt x="0" y="0"/>
                </a:lnTo>
                <a:lnTo>
                  <a:pt x="0" y="5079"/>
                </a:lnTo>
                <a:lnTo>
                  <a:pt x="54609" y="5079"/>
                </a:lnTo>
                <a:lnTo>
                  <a:pt x="54609" y="0"/>
                </a:lnTo>
                <a:close/>
              </a:path>
            </a:pathLst>
          </a:custGeom>
          <a:solidFill>
            <a:srgbClr val="287C2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3" name="object 253"/>
          <p:cNvSpPr/>
          <p:nvPr/>
        </p:nvSpPr>
        <p:spPr>
          <a:xfrm>
            <a:off x="5663565" y="5863589"/>
            <a:ext cx="40958" cy="20955"/>
          </a:xfrm>
          <a:custGeom>
            <a:avLst/>
            <a:gdLst/>
            <a:ahLst/>
            <a:cxnLst/>
            <a:rect l="l" t="t" r="r" b="b"/>
            <a:pathLst>
              <a:path w="54610" h="27940">
                <a:moveTo>
                  <a:pt x="54609" y="0"/>
                </a:moveTo>
                <a:lnTo>
                  <a:pt x="0" y="0"/>
                </a:lnTo>
                <a:lnTo>
                  <a:pt x="0" y="27939"/>
                </a:lnTo>
                <a:lnTo>
                  <a:pt x="54609" y="27939"/>
                </a:lnTo>
                <a:lnTo>
                  <a:pt x="54609" y="0"/>
                </a:lnTo>
                <a:close/>
              </a:path>
            </a:pathLst>
          </a:custGeom>
          <a:solidFill>
            <a:srgbClr val="287C2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4" name="object 254"/>
          <p:cNvSpPr/>
          <p:nvPr/>
        </p:nvSpPr>
        <p:spPr>
          <a:xfrm>
            <a:off x="5622607" y="5645468"/>
            <a:ext cx="40958" cy="240030"/>
          </a:xfrm>
          <a:custGeom>
            <a:avLst/>
            <a:gdLst/>
            <a:ahLst/>
            <a:cxnLst/>
            <a:rect l="l" t="t" r="r" b="b"/>
            <a:pathLst>
              <a:path w="54610" h="320040">
                <a:moveTo>
                  <a:pt x="54610" y="269240"/>
                </a:moveTo>
                <a:lnTo>
                  <a:pt x="0" y="269240"/>
                </a:lnTo>
                <a:lnTo>
                  <a:pt x="0" y="290830"/>
                </a:lnTo>
                <a:lnTo>
                  <a:pt x="54610" y="290830"/>
                </a:lnTo>
                <a:lnTo>
                  <a:pt x="54610" y="269240"/>
                </a:lnTo>
                <a:close/>
              </a:path>
              <a:path w="54610" h="320040">
                <a:moveTo>
                  <a:pt x="54610" y="266700"/>
                </a:moveTo>
                <a:lnTo>
                  <a:pt x="0" y="266700"/>
                </a:lnTo>
                <a:lnTo>
                  <a:pt x="0" y="267970"/>
                </a:lnTo>
                <a:lnTo>
                  <a:pt x="54610" y="267970"/>
                </a:lnTo>
                <a:lnTo>
                  <a:pt x="54610" y="266700"/>
                </a:lnTo>
                <a:close/>
              </a:path>
              <a:path w="54610" h="320040">
                <a:moveTo>
                  <a:pt x="54610" y="262890"/>
                </a:moveTo>
                <a:lnTo>
                  <a:pt x="0" y="262890"/>
                </a:lnTo>
                <a:lnTo>
                  <a:pt x="0" y="265430"/>
                </a:lnTo>
                <a:lnTo>
                  <a:pt x="54610" y="265430"/>
                </a:lnTo>
                <a:lnTo>
                  <a:pt x="54610" y="262890"/>
                </a:lnTo>
                <a:close/>
              </a:path>
              <a:path w="54610" h="320040">
                <a:moveTo>
                  <a:pt x="54610" y="260350"/>
                </a:moveTo>
                <a:lnTo>
                  <a:pt x="0" y="260350"/>
                </a:lnTo>
                <a:lnTo>
                  <a:pt x="0" y="261620"/>
                </a:lnTo>
                <a:lnTo>
                  <a:pt x="54610" y="261620"/>
                </a:lnTo>
                <a:lnTo>
                  <a:pt x="54610" y="260350"/>
                </a:lnTo>
                <a:close/>
              </a:path>
              <a:path w="54610" h="320040">
                <a:moveTo>
                  <a:pt x="54610" y="256540"/>
                </a:moveTo>
                <a:lnTo>
                  <a:pt x="0" y="256540"/>
                </a:lnTo>
                <a:lnTo>
                  <a:pt x="0" y="259080"/>
                </a:lnTo>
                <a:lnTo>
                  <a:pt x="54610" y="259080"/>
                </a:lnTo>
                <a:lnTo>
                  <a:pt x="54610" y="256540"/>
                </a:lnTo>
                <a:close/>
              </a:path>
              <a:path w="54610" h="320040">
                <a:moveTo>
                  <a:pt x="54610" y="254000"/>
                </a:moveTo>
                <a:lnTo>
                  <a:pt x="0" y="254000"/>
                </a:lnTo>
                <a:lnTo>
                  <a:pt x="0" y="255270"/>
                </a:lnTo>
                <a:lnTo>
                  <a:pt x="54610" y="255270"/>
                </a:lnTo>
                <a:lnTo>
                  <a:pt x="54610" y="254000"/>
                </a:lnTo>
                <a:close/>
              </a:path>
              <a:path w="54610" h="320040">
                <a:moveTo>
                  <a:pt x="54610" y="250190"/>
                </a:moveTo>
                <a:lnTo>
                  <a:pt x="0" y="250190"/>
                </a:lnTo>
                <a:lnTo>
                  <a:pt x="0" y="252730"/>
                </a:lnTo>
                <a:lnTo>
                  <a:pt x="54610" y="252730"/>
                </a:lnTo>
                <a:lnTo>
                  <a:pt x="54610" y="250190"/>
                </a:lnTo>
                <a:close/>
              </a:path>
              <a:path w="54610" h="320040">
                <a:moveTo>
                  <a:pt x="54610" y="247650"/>
                </a:moveTo>
                <a:lnTo>
                  <a:pt x="0" y="247650"/>
                </a:lnTo>
                <a:lnTo>
                  <a:pt x="0" y="248920"/>
                </a:lnTo>
                <a:lnTo>
                  <a:pt x="54610" y="248920"/>
                </a:lnTo>
                <a:lnTo>
                  <a:pt x="54610" y="247650"/>
                </a:lnTo>
                <a:close/>
              </a:path>
              <a:path w="54610" h="320040">
                <a:moveTo>
                  <a:pt x="54610" y="243840"/>
                </a:moveTo>
                <a:lnTo>
                  <a:pt x="0" y="243840"/>
                </a:lnTo>
                <a:lnTo>
                  <a:pt x="0" y="246380"/>
                </a:lnTo>
                <a:lnTo>
                  <a:pt x="54610" y="246380"/>
                </a:lnTo>
                <a:lnTo>
                  <a:pt x="54610" y="243840"/>
                </a:lnTo>
                <a:close/>
              </a:path>
              <a:path w="54610" h="320040">
                <a:moveTo>
                  <a:pt x="54610" y="241300"/>
                </a:moveTo>
                <a:lnTo>
                  <a:pt x="0" y="241300"/>
                </a:lnTo>
                <a:lnTo>
                  <a:pt x="0" y="242570"/>
                </a:lnTo>
                <a:lnTo>
                  <a:pt x="54610" y="242570"/>
                </a:lnTo>
                <a:lnTo>
                  <a:pt x="54610" y="241300"/>
                </a:lnTo>
                <a:close/>
              </a:path>
              <a:path w="54610" h="320040">
                <a:moveTo>
                  <a:pt x="54610" y="237490"/>
                </a:moveTo>
                <a:lnTo>
                  <a:pt x="0" y="237490"/>
                </a:lnTo>
                <a:lnTo>
                  <a:pt x="0" y="240030"/>
                </a:lnTo>
                <a:lnTo>
                  <a:pt x="54610" y="240030"/>
                </a:lnTo>
                <a:lnTo>
                  <a:pt x="54610" y="237490"/>
                </a:lnTo>
                <a:close/>
              </a:path>
              <a:path w="54610" h="320040">
                <a:moveTo>
                  <a:pt x="54610" y="234950"/>
                </a:moveTo>
                <a:lnTo>
                  <a:pt x="0" y="234950"/>
                </a:lnTo>
                <a:lnTo>
                  <a:pt x="0" y="236220"/>
                </a:lnTo>
                <a:lnTo>
                  <a:pt x="54610" y="236220"/>
                </a:lnTo>
                <a:lnTo>
                  <a:pt x="54610" y="234950"/>
                </a:lnTo>
                <a:close/>
              </a:path>
              <a:path w="54610" h="320040">
                <a:moveTo>
                  <a:pt x="54610" y="231140"/>
                </a:moveTo>
                <a:lnTo>
                  <a:pt x="0" y="231140"/>
                </a:lnTo>
                <a:lnTo>
                  <a:pt x="0" y="233680"/>
                </a:lnTo>
                <a:lnTo>
                  <a:pt x="54610" y="233680"/>
                </a:lnTo>
                <a:lnTo>
                  <a:pt x="54610" y="231140"/>
                </a:lnTo>
                <a:close/>
              </a:path>
              <a:path w="54610" h="320040">
                <a:moveTo>
                  <a:pt x="54610" y="228600"/>
                </a:moveTo>
                <a:lnTo>
                  <a:pt x="0" y="228600"/>
                </a:lnTo>
                <a:lnTo>
                  <a:pt x="0" y="229870"/>
                </a:lnTo>
                <a:lnTo>
                  <a:pt x="54610" y="229870"/>
                </a:lnTo>
                <a:lnTo>
                  <a:pt x="54610" y="228600"/>
                </a:lnTo>
                <a:close/>
              </a:path>
              <a:path w="54610" h="320040">
                <a:moveTo>
                  <a:pt x="54610" y="224790"/>
                </a:moveTo>
                <a:lnTo>
                  <a:pt x="0" y="224790"/>
                </a:lnTo>
                <a:lnTo>
                  <a:pt x="0" y="227330"/>
                </a:lnTo>
                <a:lnTo>
                  <a:pt x="54610" y="227330"/>
                </a:lnTo>
                <a:lnTo>
                  <a:pt x="54610" y="224790"/>
                </a:lnTo>
                <a:close/>
              </a:path>
              <a:path w="54610" h="320040">
                <a:moveTo>
                  <a:pt x="54610" y="222250"/>
                </a:moveTo>
                <a:lnTo>
                  <a:pt x="0" y="222250"/>
                </a:lnTo>
                <a:lnTo>
                  <a:pt x="0" y="223520"/>
                </a:lnTo>
                <a:lnTo>
                  <a:pt x="54610" y="223520"/>
                </a:lnTo>
                <a:lnTo>
                  <a:pt x="54610" y="222250"/>
                </a:lnTo>
                <a:close/>
              </a:path>
              <a:path w="54610" h="320040">
                <a:moveTo>
                  <a:pt x="54610" y="218440"/>
                </a:moveTo>
                <a:lnTo>
                  <a:pt x="0" y="218440"/>
                </a:lnTo>
                <a:lnTo>
                  <a:pt x="0" y="220980"/>
                </a:lnTo>
                <a:lnTo>
                  <a:pt x="54610" y="220980"/>
                </a:lnTo>
                <a:lnTo>
                  <a:pt x="54610" y="218440"/>
                </a:lnTo>
                <a:close/>
              </a:path>
              <a:path w="54610" h="320040">
                <a:moveTo>
                  <a:pt x="54610" y="215900"/>
                </a:moveTo>
                <a:lnTo>
                  <a:pt x="0" y="215900"/>
                </a:lnTo>
                <a:lnTo>
                  <a:pt x="0" y="217170"/>
                </a:lnTo>
                <a:lnTo>
                  <a:pt x="54610" y="217170"/>
                </a:lnTo>
                <a:lnTo>
                  <a:pt x="54610" y="215900"/>
                </a:lnTo>
                <a:close/>
              </a:path>
              <a:path w="54610" h="320040">
                <a:moveTo>
                  <a:pt x="54610" y="212090"/>
                </a:moveTo>
                <a:lnTo>
                  <a:pt x="0" y="212090"/>
                </a:lnTo>
                <a:lnTo>
                  <a:pt x="0" y="214630"/>
                </a:lnTo>
                <a:lnTo>
                  <a:pt x="54610" y="214630"/>
                </a:lnTo>
                <a:lnTo>
                  <a:pt x="54610" y="212090"/>
                </a:lnTo>
                <a:close/>
              </a:path>
              <a:path w="54610" h="320040">
                <a:moveTo>
                  <a:pt x="54610" y="209550"/>
                </a:moveTo>
                <a:lnTo>
                  <a:pt x="0" y="209550"/>
                </a:lnTo>
                <a:lnTo>
                  <a:pt x="0" y="210820"/>
                </a:lnTo>
                <a:lnTo>
                  <a:pt x="54610" y="210820"/>
                </a:lnTo>
                <a:lnTo>
                  <a:pt x="54610" y="209550"/>
                </a:lnTo>
                <a:close/>
              </a:path>
              <a:path w="54610" h="320040">
                <a:moveTo>
                  <a:pt x="54610" y="205740"/>
                </a:moveTo>
                <a:lnTo>
                  <a:pt x="0" y="205740"/>
                </a:lnTo>
                <a:lnTo>
                  <a:pt x="0" y="208280"/>
                </a:lnTo>
                <a:lnTo>
                  <a:pt x="54610" y="208280"/>
                </a:lnTo>
                <a:lnTo>
                  <a:pt x="54610" y="205740"/>
                </a:lnTo>
                <a:close/>
              </a:path>
              <a:path w="54610" h="320040">
                <a:moveTo>
                  <a:pt x="54610" y="203200"/>
                </a:moveTo>
                <a:lnTo>
                  <a:pt x="0" y="203200"/>
                </a:lnTo>
                <a:lnTo>
                  <a:pt x="0" y="204470"/>
                </a:lnTo>
                <a:lnTo>
                  <a:pt x="54610" y="204470"/>
                </a:lnTo>
                <a:lnTo>
                  <a:pt x="54610" y="203200"/>
                </a:lnTo>
                <a:close/>
              </a:path>
              <a:path w="54610" h="320040">
                <a:moveTo>
                  <a:pt x="54610" y="199390"/>
                </a:moveTo>
                <a:lnTo>
                  <a:pt x="0" y="199390"/>
                </a:lnTo>
                <a:lnTo>
                  <a:pt x="0" y="201930"/>
                </a:lnTo>
                <a:lnTo>
                  <a:pt x="54610" y="201930"/>
                </a:lnTo>
                <a:lnTo>
                  <a:pt x="54610" y="199390"/>
                </a:lnTo>
                <a:close/>
              </a:path>
              <a:path w="54610" h="320040">
                <a:moveTo>
                  <a:pt x="54610" y="196850"/>
                </a:moveTo>
                <a:lnTo>
                  <a:pt x="0" y="196850"/>
                </a:lnTo>
                <a:lnTo>
                  <a:pt x="0" y="198120"/>
                </a:lnTo>
                <a:lnTo>
                  <a:pt x="54610" y="198120"/>
                </a:lnTo>
                <a:lnTo>
                  <a:pt x="54610" y="196850"/>
                </a:lnTo>
                <a:close/>
              </a:path>
              <a:path w="54610" h="320040">
                <a:moveTo>
                  <a:pt x="54610" y="193040"/>
                </a:moveTo>
                <a:lnTo>
                  <a:pt x="0" y="193040"/>
                </a:lnTo>
                <a:lnTo>
                  <a:pt x="0" y="195580"/>
                </a:lnTo>
                <a:lnTo>
                  <a:pt x="54610" y="195580"/>
                </a:lnTo>
                <a:lnTo>
                  <a:pt x="54610" y="193040"/>
                </a:lnTo>
                <a:close/>
              </a:path>
              <a:path w="54610" h="320040">
                <a:moveTo>
                  <a:pt x="54610" y="190500"/>
                </a:moveTo>
                <a:lnTo>
                  <a:pt x="0" y="190500"/>
                </a:lnTo>
                <a:lnTo>
                  <a:pt x="0" y="191770"/>
                </a:lnTo>
                <a:lnTo>
                  <a:pt x="54610" y="191770"/>
                </a:lnTo>
                <a:lnTo>
                  <a:pt x="54610" y="190500"/>
                </a:lnTo>
                <a:close/>
              </a:path>
              <a:path w="54610" h="320040">
                <a:moveTo>
                  <a:pt x="54610" y="186690"/>
                </a:moveTo>
                <a:lnTo>
                  <a:pt x="0" y="186690"/>
                </a:lnTo>
                <a:lnTo>
                  <a:pt x="0" y="189230"/>
                </a:lnTo>
                <a:lnTo>
                  <a:pt x="54610" y="189230"/>
                </a:lnTo>
                <a:lnTo>
                  <a:pt x="54610" y="186690"/>
                </a:lnTo>
                <a:close/>
              </a:path>
              <a:path w="54610" h="320040">
                <a:moveTo>
                  <a:pt x="54610" y="184150"/>
                </a:moveTo>
                <a:lnTo>
                  <a:pt x="0" y="184150"/>
                </a:lnTo>
                <a:lnTo>
                  <a:pt x="0" y="185420"/>
                </a:lnTo>
                <a:lnTo>
                  <a:pt x="54610" y="185420"/>
                </a:lnTo>
                <a:lnTo>
                  <a:pt x="54610" y="184150"/>
                </a:lnTo>
                <a:close/>
              </a:path>
              <a:path w="54610" h="320040">
                <a:moveTo>
                  <a:pt x="54610" y="180340"/>
                </a:moveTo>
                <a:lnTo>
                  <a:pt x="0" y="180340"/>
                </a:lnTo>
                <a:lnTo>
                  <a:pt x="0" y="182880"/>
                </a:lnTo>
                <a:lnTo>
                  <a:pt x="54610" y="182880"/>
                </a:lnTo>
                <a:lnTo>
                  <a:pt x="54610" y="180340"/>
                </a:lnTo>
                <a:close/>
              </a:path>
              <a:path w="54610" h="320040">
                <a:moveTo>
                  <a:pt x="54610" y="177800"/>
                </a:moveTo>
                <a:lnTo>
                  <a:pt x="0" y="177800"/>
                </a:lnTo>
                <a:lnTo>
                  <a:pt x="0" y="179070"/>
                </a:lnTo>
                <a:lnTo>
                  <a:pt x="54610" y="179070"/>
                </a:lnTo>
                <a:lnTo>
                  <a:pt x="54610" y="177800"/>
                </a:lnTo>
                <a:close/>
              </a:path>
              <a:path w="54610" h="320040">
                <a:moveTo>
                  <a:pt x="54610" y="173990"/>
                </a:moveTo>
                <a:lnTo>
                  <a:pt x="0" y="173990"/>
                </a:lnTo>
                <a:lnTo>
                  <a:pt x="0" y="176530"/>
                </a:lnTo>
                <a:lnTo>
                  <a:pt x="54610" y="176530"/>
                </a:lnTo>
                <a:lnTo>
                  <a:pt x="54610" y="173990"/>
                </a:lnTo>
                <a:close/>
              </a:path>
              <a:path w="54610" h="320040">
                <a:moveTo>
                  <a:pt x="54610" y="171450"/>
                </a:moveTo>
                <a:lnTo>
                  <a:pt x="0" y="171450"/>
                </a:lnTo>
                <a:lnTo>
                  <a:pt x="0" y="172720"/>
                </a:lnTo>
                <a:lnTo>
                  <a:pt x="54610" y="172720"/>
                </a:lnTo>
                <a:lnTo>
                  <a:pt x="54610" y="171450"/>
                </a:lnTo>
                <a:close/>
              </a:path>
              <a:path w="54610" h="320040">
                <a:moveTo>
                  <a:pt x="54610" y="167640"/>
                </a:moveTo>
                <a:lnTo>
                  <a:pt x="0" y="167640"/>
                </a:lnTo>
                <a:lnTo>
                  <a:pt x="0" y="170180"/>
                </a:lnTo>
                <a:lnTo>
                  <a:pt x="54610" y="170180"/>
                </a:lnTo>
                <a:lnTo>
                  <a:pt x="54610" y="167640"/>
                </a:lnTo>
                <a:close/>
              </a:path>
              <a:path w="54610" h="320040">
                <a:moveTo>
                  <a:pt x="54610" y="165100"/>
                </a:moveTo>
                <a:lnTo>
                  <a:pt x="0" y="165100"/>
                </a:lnTo>
                <a:lnTo>
                  <a:pt x="0" y="166370"/>
                </a:lnTo>
                <a:lnTo>
                  <a:pt x="54610" y="166370"/>
                </a:lnTo>
                <a:lnTo>
                  <a:pt x="54610" y="165100"/>
                </a:lnTo>
                <a:close/>
              </a:path>
              <a:path w="54610" h="320040">
                <a:moveTo>
                  <a:pt x="54610" y="161290"/>
                </a:moveTo>
                <a:lnTo>
                  <a:pt x="0" y="161290"/>
                </a:lnTo>
                <a:lnTo>
                  <a:pt x="0" y="163830"/>
                </a:lnTo>
                <a:lnTo>
                  <a:pt x="54610" y="163830"/>
                </a:lnTo>
                <a:lnTo>
                  <a:pt x="54610" y="161290"/>
                </a:lnTo>
                <a:close/>
              </a:path>
              <a:path w="54610" h="320040">
                <a:moveTo>
                  <a:pt x="54610" y="158750"/>
                </a:moveTo>
                <a:lnTo>
                  <a:pt x="0" y="158750"/>
                </a:lnTo>
                <a:lnTo>
                  <a:pt x="0" y="160020"/>
                </a:lnTo>
                <a:lnTo>
                  <a:pt x="54610" y="160020"/>
                </a:lnTo>
                <a:lnTo>
                  <a:pt x="54610" y="158750"/>
                </a:lnTo>
                <a:close/>
              </a:path>
              <a:path w="54610" h="320040">
                <a:moveTo>
                  <a:pt x="54610" y="154940"/>
                </a:moveTo>
                <a:lnTo>
                  <a:pt x="0" y="154940"/>
                </a:lnTo>
                <a:lnTo>
                  <a:pt x="0" y="157480"/>
                </a:lnTo>
                <a:lnTo>
                  <a:pt x="54610" y="157480"/>
                </a:lnTo>
                <a:lnTo>
                  <a:pt x="54610" y="154940"/>
                </a:lnTo>
                <a:close/>
              </a:path>
              <a:path w="54610" h="320040">
                <a:moveTo>
                  <a:pt x="54610" y="152400"/>
                </a:moveTo>
                <a:lnTo>
                  <a:pt x="0" y="152400"/>
                </a:lnTo>
                <a:lnTo>
                  <a:pt x="0" y="153670"/>
                </a:lnTo>
                <a:lnTo>
                  <a:pt x="54610" y="153670"/>
                </a:lnTo>
                <a:lnTo>
                  <a:pt x="54610" y="152400"/>
                </a:lnTo>
                <a:close/>
              </a:path>
              <a:path w="54610" h="320040">
                <a:moveTo>
                  <a:pt x="54610" y="148590"/>
                </a:moveTo>
                <a:lnTo>
                  <a:pt x="0" y="148590"/>
                </a:lnTo>
                <a:lnTo>
                  <a:pt x="0" y="151130"/>
                </a:lnTo>
                <a:lnTo>
                  <a:pt x="54610" y="151130"/>
                </a:lnTo>
                <a:lnTo>
                  <a:pt x="54610" y="148590"/>
                </a:lnTo>
                <a:close/>
              </a:path>
              <a:path w="54610" h="320040">
                <a:moveTo>
                  <a:pt x="54610" y="146050"/>
                </a:moveTo>
                <a:lnTo>
                  <a:pt x="0" y="146050"/>
                </a:lnTo>
                <a:lnTo>
                  <a:pt x="0" y="147320"/>
                </a:lnTo>
                <a:lnTo>
                  <a:pt x="54610" y="147320"/>
                </a:lnTo>
                <a:lnTo>
                  <a:pt x="54610" y="146050"/>
                </a:lnTo>
                <a:close/>
              </a:path>
              <a:path w="54610" h="320040">
                <a:moveTo>
                  <a:pt x="54610" y="142240"/>
                </a:moveTo>
                <a:lnTo>
                  <a:pt x="0" y="142240"/>
                </a:lnTo>
                <a:lnTo>
                  <a:pt x="0" y="144780"/>
                </a:lnTo>
                <a:lnTo>
                  <a:pt x="54610" y="144780"/>
                </a:lnTo>
                <a:lnTo>
                  <a:pt x="54610" y="142240"/>
                </a:lnTo>
                <a:close/>
              </a:path>
              <a:path w="54610" h="320040">
                <a:moveTo>
                  <a:pt x="54610" y="139700"/>
                </a:moveTo>
                <a:lnTo>
                  <a:pt x="0" y="139700"/>
                </a:lnTo>
                <a:lnTo>
                  <a:pt x="0" y="140970"/>
                </a:lnTo>
                <a:lnTo>
                  <a:pt x="54610" y="140970"/>
                </a:lnTo>
                <a:lnTo>
                  <a:pt x="54610" y="139700"/>
                </a:lnTo>
                <a:close/>
              </a:path>
              <a:path w="54610" h="320040">
                <a:moveTo>
                  <a:pt x="54610" y="135890"/>
                </a:moveTo>
                <a:lnTo>
                  <a:pt x="0" y="135890"/>
                </a:lnTo>
                <a:lnTo>
                  <a:pt x="0" y="138430"/>
                </a:lnTo>
                <a:lnTo>
                  <a:pt x="54610" y="138430"/>
                </a:lnTo>
                <a:lnTo>
                  <a:pt x="54610" y="135890"/>
                </a:lnTo>
                <a:close/>
              </a:path>
              <a:path w="54610" h="320040">
                <a:moveTo>
                  <a:pt x="54610" y="133350"/>
                </a:moveTo>
                <a:lnTo>
                  <a:pt x="0" y="133350"/>
                </a:lnTo>
                <a:lnTo>
                  <a:pt x="0" y="134620"/>
                </a:lnTo>
                <a:lnTo>
                  <a:pt x="54610" y="134620"/>
                </a:lnTo>
                <a:lnTo>
                  <a:pt x="54610" y="133350"/>
                </a:lnTo>
                <a:close/>
              </a:path>
              <a:path w="54610" h="320040">
                <a:moveTo>
                  <a:pt x="54610" y="129540"/>
                </a:moveTo>
                <a:lnTo>
                  <a:pt x="0" y="129540"/>
                </a:lnTo>
                <a:lnTo>
                  <a:pt x="0" y="132080"/>
                </a:lnTo>
                <a:lnTo>
                  <a:pt x="54610" y="132080"/>
                </a:lnTo>
                <a:lnTo>
                  <a:pt x="54610" y="129540"/>
                </a:lnTo>
                <a:close/>
              </a:path>
              <a:path w="54610" h="320040">
                <a:moveTo>
                  <a:pt x="54610" y="127000"/>
                </a:moveTo>
                <a:lnTo>
                  <a:pt x="0" y="127000"/>
                </a:lnTo>
                <a:lnTo>
                  <a:pt x="0" y="128270"/>
                </a:lnTo>
                <a:lnTo>
                  <a:pt x="54610" y="128270"/>
                </a:lnTo>
                <a:lnTo>
                  <a:pt x="54610" y="127000"/>
                </a:lnTo>
                <a:close/>
              </a:path>
              <a:path w="54610" h="320040">
                <a:moveTo>
                  <a:pt x="54610" y="123190"/>
                </a:moveTo>
                <a:lnTo>
                  <a:pt x="0" y="123190"/>
                </a:lnTo>
                <a:lnTo>
                  <a:pt x="0" y="125730"/>
                </a:lnTo>
                <a:lnTo>
                  <a:pt x="54610" y="125730"/>
                </a:lnTo>
                <a:lnTo>
                  <a:pt x="54610" y="123190"/>
                </a:lnTo>
                <a:close/>
              </a:path>
              <a:path w="54610" h="320040">
                <a:moveTo>
                  <a:pt x="54610" y="120650"/>
                </a:moveTo>
                <a:lnTo>
                  <a:pt x="0" y="120650"/>
                </a:lnTo>
                <a:lnTo>
                  <a:pt x="0" y="121920"/>
                </a:lnTo>
                <a:lnTo>
                  <a:pt x="54610" y="121920"/>
                </a:lnTo>
                <a:lnTo>
                  <a:pt x="54610" y="120650"/>
                </a:lnTo>
                <a:close/>
              </a:path>
              <a:path w="54610" h="320040">
                <a:moveTo>
                  <a:pt x="54610" y="116840"/>
                </a:moveTo>
                <a:lnTo>
                  <a:pt x="0" y="116840"/>
                </a:lnTo>
                <a:lnTo>
                  <a:pt x="0" y="119380"/>
                </a:lnTo>
                <a:lnTo>
                  <a:pt x="54610" y="119380"/>
                </a:lnTo>
                <a:lnTo>
                  <a:pt x="54610" y="116840"/>
                </a:lnTo>
                <a:close/>
              </a:path>
              <a:path w="54610" h="320040">
                <a:moveTo>
                  <a:pt x="54610" y="114300"/>
                </a:moveTo>
                <a:lnTo>
                  <a:pt x="0" y="114300"/>
                </a:lnTo>
                <a:lnTo>
                  <a:pt x="0" y="115570"/>
                </a:lnTo>
                <a:lnTo>
                  <a:pt x="54610" y="115570"/>
                </a:lnTo>
                <a:lnTo>
                  <a:pt x="54610" y="114300"/>
                </a:lnTo>
                <a:close/>
              </a:path>
              <a:path w="54610" h="320040">
                <a:moveTo>
                  <a:pt x="54610" y="107950"/>
                </a:moveTo>
                <a:lnTo>
                  <a:pt x="0" y="107950"/>
                </a:lnTo>
                <a:lnTo>
                  <a:pt x="0" y="113030"/>
                </a:lnTo>
                <a:lnTo>
                  <a:pt x="54610" y="113030"/>
                </a:lnTo>
                <a:lnTo>
                  <a:pt x="54610" y="107950"/>
                </a:lnTo>
                <a:close/>
              </a:path>
              <a:path w="54610" h="320040">
                <a:moveTo>
                  <a:pt x="54610" y="101600"/>
                </a:moveTo>
                <a:lnTo>
                  <a:pt x="0" y="101600"/>
                </a:lnTo>
                <a:lnTo>
                  <a:pt x="0" y="106680"/>
                </a:lnTo>
                <a:lnTo>
                  <a:pt x="54610" y="106680"/>
                </a:lnTo>
                <a:lnTo>
                  <a:pt x="54610" y="101600"/>
                </a:lnTo>
                <a:close/>
              </a:path>
              <a:path w="54610" h="320040">
                <a:moveTo>
                  <a:pt x="54610" y="95250"/>
                </a:moveTo>
                <a:lnTo>
                  <a:pt x="0" y="95250"/>
                </a:lnTo>
                <a:lnTo>
                  <a:pt x="0" y="100330"/>
                </a:lnTo>
                <a:lnTo>
                  <a:pt x="54610" y="100330"/>
                </a:lnTo>
                <a:lnTo>
                  <a:pt x="54610" y="95250"/>
                </a:lnTo>
                <a:close/>
              </a:path>
              <a:path w="54610" h="320040">
                <a:moveTo>
                  <a:pt x="54610" y="88900"/>
                </a:moveTo>
                <a:lnTo>
                  <a:pt x="0" y="88900"/>
                </a:lnTo>
                <a:lnTo>
                  <a:pt x="0" y="93980"/>
                </a:lnTo>
                <a:lnTo>
                  <a:pt x="54610" y="93980"/>
                </a:lnTo>
                <a:lnTo>
                  <a:pt x="54610" y="88900"/>
                </a:lnTo>
                <a:close/>
              </a:path>
              <a:path w="54610" h="320040">
                <a:moveTo>
                  <a:pt x="54610" y="82550"/>
                </a:moveTo>
                <a:lnTo>
                  <a:pt x="0" y="82550"/>
                </a:lnTo>
                <a:lnTo>
                  <a:pt x="0" y="87630"/>
                </a:lnTo>
                <a:lnTo>
                  <a:pt x="54610" y="87630"/>
                </a:lnTo>
                <a:lnTo>
                  <a:pt x="54610" y="82550"/>
                </a:lnTo>
                <a:close/>
              </a:path>
              <a:path w="54610" h="320040">
                <a:moveTo>
                  <a:pt x="54610" y="76200"/>
                </a:moveTo>
                <a:lnTo>
                  <a:pt x="0" y="76200"/>
                </a:lnTo>
                <a:lnTo>
                  <a:pt x="0" y="81280"/>
                </a:lnTo>
                <a:lnTo>
                  <a:pt x="54610" y="81280"/>
                </a:lnTo>
                <a:lnTo>
                  <a:pt x="54610" y="76200"/>
                </a:lnTo>
                <a:close/>
              </a:path>
              <a:path w="54610" h="320040">
                <a:moveTo>
                  <a:pt x="54610" y="69850"/>
                </a:moveTo>
                <a:lnTo>
                  <a:pt x="0" y="69850"/>
                </a:lnTo>
                <a:lnTo>
                  <a:pt x="0" y="74930"/>
                </a:lnTo>
                <a:lnTo>
                  <a:pt x="54610" y="74930"/>
                </a:lnTo>
                <a:lnTo>
                  <a:pt x="54610" y="69850"/>
                </a:lnTo>
                <a:close/>
              </a:path>
              <a:path w="54610" h="320040">
                <a:moveTo>
                  <a:pt x="54610" y="64770"/>
                </a:moveTo>
                <a:lnTo>
                  <a:pt x="0" y="64770"/>
                </a:lnTo>
                <a:lnTo>
                  <a:pt x="0" y="68580"/>
                </a:lnTo>
                <a:lnTo>
                  <a:pt x="54610" y="68580"/>
                </a:lnTo>
                <a:lnTo>
                  <a:pt x="54610" y="64770"/>
                </a:lnTo>
                <a:close/>
              </a:path>
              <a:path w="54610" h="320040">
                <a:moveTo>
                  <a:pt x="54610" y="58420"/>
                </a:moveTo>
                <a:lnTo>
                  <a:pt x="0" y="58420"/>
                </a:lnTo>
                <a:lnTo>
                  <a:pt x="0" y="63500"/>
                </a:lnTo>
                <a:lnTo>
                  <a:pt x="54610" y="63500"/>
                </a:lnTo>
                <a:lnTo>
                  <a:pt x="54610" y="58420"/>
                </a:lnTo>
                <a:close/>
              </a:path>
              <a:path w="54610" h="320040">
                <a:moveTo>
                  <a:pt x="54610" y="52070"/>
                </a:moveTo>
                <a:lnTo>
                  <a:pt x="0" y="52070"/>
                </a:lnTo>
                <a:lnTo>
                  <a:pt x="0" y="57150"/>
                </a:lnTo>
                <a:lnTo>
                  <a:pt x="54610" y="57150"/>
                </a:lnTo>
                <a:lnTo>
                  <a:pt x="54610" y="52070"/>
                </a:lnTo>
                <a:close/>
              </a:path>
              <a:path w="54610" h="320040">
                <a:moveTo>
                  <a:pt x="54610" y="45720"/>
                </a:moveTo>
                <a:lnTo>
                  <a:pt x="0" y="45720"/>
                </a:lnTo>
                <a:lnTo>
                  <a:pt x="0" y="50800"/>
                </a:lnTo>
                <a:lnTo>
                  <a:pt x="54610" y="50800"/>
                </a:lnTo>
                <a:lnTo>
                  <a:pt x="54610" y="45720"/>
                </a:lnTo>
                <a:close/>
              </a:path>
              <a:path w="54610" h="320040">
                <a:moveTo>
                  <a:pt x="54610" y="39370"/>
                </a:moveTo>
                <a:lnTo>
                  <a:pt x="0" y="39370"/>
                </a:lnTo>
                <a:lnTo>
                  <a:pt x="0" y="44450"/>
                </a:lnTo>
                <a:lnTo>
                  <a:pt x="54610" y="44450"/>
                </a:lnTo>
                <a:lnTo>
                  <a:pt x="54610" y="39370"/>
                </a:lnTo>
                <a:close/>
              </a:path>
              <a:path w="54610" h="320040">
                <a:moveTo>
                  <a:pt x="54610" y="33020"/>
                </a:moveTo>
                <a:lnTo>
                  <a:pt x="0" y="33020"/>
                </a:lnTo>
                <a:lnTo>
                  <a:pt x="0" y="38100"/>
                </a:lnTo>
                <a:lnTo>
                  <a:pt x="54610" y="38100"/>
                </a:lnTo>
                <a:lnTo>
                  <a:pt x="54610" y="33020"/>
                </a:lnTo>
                <a:close/>
              </a:path>
              <a:path w="54610" h="320040">
                <a:moveTo>
                  <a:pt x="54610" y="26670"/>
                </a:moveTo>
                <a:lnTo>
                  <a:pt x="0" y="26670"/>
                </a:lnTo>
                <a:lnTo>
                  <a:pt x="0" y="31750"/>
                </a:lnTo>
                <a:lnTo>
                  <a:pt x="54610" y="31750"/>
                </a:lnTo>
                <a:lnTo>
                  <a:pt x="54610" y="26670"/>
                </a:lnTo>
                <a:close/>
              </a:path>
              <a:path w="54610" h="320040">
                <a:moveTo>
                  <a:pt x="54610" y="20320"/>
                </a:moveTo>
                <a:lnTo>
                  <a:pt x="0" y="20320"/>
                </a:lnTo>
                <a:lnTo>
                  <a:pt x="0" y="25400"/>
                </a:lnTo>
                <a:lnTo>
                  <a:pt x="54610" y="25400"/>
                </a:lnTo>
                <a:lnTo>
                  <a:pt x="54610" y="20320"/>
                </a:lnTo>
                <a:close/>
              </a:path>
              <a:path w="54610" h="320040">
                <a:moveTo>
                  <a:pt x="54610" y="13970"/>
                </a:moveTo>
                <a:lnTo>
                  <a:pt x="0" y="13970"/>
                </a:lnTo>
                <a:lnTo>
                  <a:pt x="0" y="19050"/>
                </a:lnTo>
                <a:lnTo>
                  <a:pt x="54610" y="19050"/>
                </a:lnTo>
                <a:lnTo>
                  <a:pt x="54610" y="13970"/>
                </a:lnTo>
                <a:close/>
              </a:path>
              <a:path w="54610" h="320040">
                <a:moveTo>
                  <a:pt x="54610" y="7620"/>
                </a:moveTo>
                <a:lnTo>
                  <a:pt x="0" y="7620"/>
                </a:lnTo>
                <a:lnTo>
                  <a:pt x="0" y="12700"/>
                </a:lnTo>
                <a:lnTo>
                  <a:pt x="54610" y="12700"/>
                </a:lnTo>
                <a:lnTo>
                  <a:pt x="54610" y="7620"/>
                </a:lnTo>
                <a:close/>
              </a:path>
              <a:path w="54610" h="320040">
                <a:moveTo>
                  <a:pt x="10160" y="0"/>
                </a:moveTo>
                <a:lnTo>
                  <a:pt x="0" y="0"/>
                </a:lnTo>
                <a:lnTo>
                  <a:pt x="0" y="6350"/>
                </a:lnTo>
                <a:lnTo>
                  <a:pt x="54610" y="6350"/>
                </a:lnTo>
                <a:lnTo>
                  <a:pt x="54610" y="1270"/>
                </a:lnTo>
                <a:lnTo>
                  <a:pt x="10160" y="1270"/>
                </a:lnTo>
                <a:lnTo>
                  <a:pt x="10160" y="0"/>
                </a:lnTo>
                <a:close/>
              </a:path>
              <a:path w="54610" h="320040">
                <a:moveTo>
                  <a:pt x="54610" y="290830"/>
                </a:moveTo>
                <a:lnTo>
                  <a:pt x="0" y="290830"/>
                </a:lnTo>
                <a:lnTo>
                  <a:pt x="0" y="320040"/>
                </a:lnTo>
                <a:lnTo>
                  <a:pt x="43179" y="320040"/>
                </a:lnTo>
                <a:lnTo>
                  <a:pt x="43179" y="318770"/>
                </a:lnTo>
                <a:lnTo>
                  <a:pt x="54610" y="318770"/>
                </a:lnTo>
                <a:lnTo>
                  <a:pt x="54610" y="290830"/>
                </a:lnTo>
                <a:close/>
              </a:path>
            </a:pathLst>
          </a:custGeom>
          <a:solidFill>
            <a:srgbClr val="287C2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5" name="object 255"/>
          <p:cNvSpPr/>
          <p:nvPr/>
        </p:nvSpPr>
        <p:spPr>
          <a:xfrm>
            <a:off x="5581650" y="5645467"/>
            <a:ext cx="40958" cy="240983"/>
          </a:xfrm>
          <a:custGeom>
            <a:avLst/>
            <a:gdLst/>
            <a:ahLst/>
            <a:cxnLst/>
            <a:rect l="l" t="t" r="r" b="b"/>
            <a:pathLst>
              <a:path w="54610" h="321309">
                <a:moveTo>
                  <a:pt x="54610" y="269240"/>
                </a:moveTo>
                <a:lnTo>
                  <a:pt x="0" y="269240"/>
                </a:lnTo>
                <a:lnTo>
                  <a:pt x="0" y="290830"/>
                </a:lnTo>
                <a:lnTo>
                  <a:pt x="54610" y="290830"/>
                </a:lnTo>
                <a:lnTo>
                  <a:pt x="54610" y="269240"/>
                </a:lnTo>
                <a:close/>
              </a:path>
              <a:path w="54610" h="321309">
                <a:moveTo>
                  <a:pt x="54610" y="266700"/>
                </a:moveTo>
                <a:lnTo>
                  <a:pt x="0" y="266700"/>
                </a:lnTo>
                <a:lnTo>
                  <a:pt x="0" y="267970"/>
                </a:lnTo>
                <a:lnTo>
                  <a:pt x="54610" y="267970"/>
                </a:lnTo>
                <a:lnTo>
                  <a:pt x="54610" y="266700"/>
                </a:lnTo>
                <a:close/>
              </a:path>
              <a:path w="54610" h="321309">
                <a:moveTo>
                  <a:pt x="54610" y="262890"/>
                </a:moveTo>
                <a:lnTo>
                  <a:pt x="0" y="262890"/>
                </a:lnTo>
                <a:lnTo>
                  <a:pt x="0" y="265430"/>
                </a:lnTo>
                <a:lnTo>
                  <a:pt x="54610" y="265430"/>
                </a:lnTo>
                <a:lnTo>
                  <a:pt x="54610" y="262890"/>
                </a:lnTo>
                <a:close/>
              </a:path>
              <a:path w="54610" h="321309">
                <a:moveTo>
                  <a:pt x="54610" y="260350"/>
                </a:moveTo>
                <a:lnTo>
                  <a:pt x="0" y="260350"/>
                </a:lnTo>
                <a:lnTo>
                  <a:pt x="0" y="261620"/>
                </a:lnTo>
                <a:lnTo>
                  <a:pt x="54610" y="261620"/>
                </a:lnTo>
                <a:lnTo>
                  <a:pt x="54610" y="260350"/>
                </a:lnTo>
                <a:close/>
              </a:path>
              <a:path w="54610" h="321309">
                <a:moveTo>
                  <a:pt x="54610" y="256540"/>
                </a:moveTo>
                <a:lnTo>
                  <a:pt x="0" y="256540"/>
                </a:lnTo>
                <a:lnTo>
                  <a:pt x="0" y="259080"/>
                </a:lnTo>
                <a:lnTo>
                  <a:pt x="54610" y="259080"/>
                </a:lnTo>
                <a:lnTo>
                  <a:pt x="54610" y="256540"/>
                </a:lnTo>
                <a:close/>
              </a:path>
              <a:path w="54610" h="321309">
                <a:moveTo>
                  <a:pt x="54610" y="254000"/>
                </a:moveTo>
                <a:lnTo>
                  <a:pt x="0" y="254000"/>
                </a:lnTo>
                <a:lnTo>
                  <a:pt x="0" y="255270"/>
                </a:lnTo>
                <a:lnTo>
                  <a:pt x="54610" y="255270"/>
                </a:lnTo>
                <a:lnTo>
                  <a:pt x="54610" y="254000"/>
                </a:lnTo>
                <a:close/>
              </a:path>
              <a:path w="54610" h="321309">
                <a:moveTo>
                  <a:pt x="54610" y="250190"/>
                </a:moveTo>
                <a:lnTo>
                  <a:pt x="0" y="250190"/>
                </a:lnTo>
                <a:lnTo>
                  <a:pt x="0" y="252730"/>
                </a:lnTo>
                <a:lnTo>
                  <a:pt x="54610" y="252730"/>
                </a:lnTo>
                <a:lnTo>
                  <a:pt x="54610" y="250190"/>
                </a:lnTo>
                <a:close/>
              </a:path>
              <a:path w="54610" h="321309">
                <a:moveTo>
                  <a:pt x="54610" y="247650"/>
                </a:moveTo>
                <a:lnTo>
                  <a:pt x="0" y="247650"/>
                </a:lnTo>
                <a:lnTo>
                  <a:pt x="0" y="248920"/>
                </a:lnTo>
                <a:lnTo>
                  <a:pt x="54610" y="248920"/>
                </a:lnTo>
                <a:lnTo>
                  <a:pt x="54610" y="247650"/>
                </a:lnTo>
                <a:close/>
              </a:path>
              <a:path w="54610" h="321309">
                <a:moveTo>
                  <a:pt x="54610" y="243840"/>
                </a:moveTo>
                <a:lnTo>
                  <a:pt x="0" y="243840"/>
                </a:lnTo>
                <a:lnTo>
                  <a:pt x="0" y="246380"/>
                </a:lnTo>
                <a:lnTo>
                  <a:pt x="54610" y="246380"/>
                </a:lnTo>
                <a:lnTo>
                  <a:pt x="54610" y="243840"/>
                </a:lnTo>
                <a:close/>
              </a:path>
              <a:path w="54610" h="321309">
                <a:moveTo>
                  <a:pt x="54610" y="241300"/>
                </a:moveTo>
                <a:lnTo>
                  <a:pt x="0" y="241300"/>
                </a:lnTo>
                <a:lnTo>
                  <a:pt x="0" y="242570"/>
                </a:lnTo>
                <a:lnTo>
                  <a:pt x="54610" y="242570"/>
                </a:lnTo>
                <a:lnTo>
                  <a:pt x="54610" y="241300"/>
                </a:lnTo>
                <a:close/>
              </a:path>
              <a:path w="54610" h="321309">
                <a:moveTo>
                  <a:pt x="54610" y="237490"/>
                </a:moveTo>
                <a:lnTo>
                  <a:pt x="0" y="237490"/>
                </a:lnTo>
                <a:lnTo>
                  <a:pt x="0" y="240030"/>
                </a:lnTo>
                <a:lnTo>
                  <a:pt x="54610" y="240030"/>
                </a:lnTo>
                <a:lnTo>
                  <a:pt x="54610" y="237490"/>
                </a:lnTo>
                <a:close/>
              </a:path>
              <a:path w="54610" h="321309">
                <a:moveTo>
                  <a:pt x="54610" y="234950"/>
                </a:moveTo>
                <a:lnTo>
                  <a:pt x="0" y="234950"/>
                </a:lnTo>
                <a:lnTo>
                  <a:pt x="0" y="236220"/>
                </a:lnTo>
                <a:lnTo>
                  <a:pt x="54610" y="236220"/>
                </a:lnTo>
                <a:lnTo>
                  <a:pt x="54610" y="234950"/>
                </a:lnTo>
                <a:close/>
              </a:path>
              <a:path w="54610" h="321309">
                <a:moveTo>
                  <a:pt x="54610" y="231140"/>
                </a:moveTo>
                <a:lnTo>
                  <a:pt x="0" y="231140"/>
                </a:lnTo>
                <a:lnTo>
                  <a:pt x="0" y="233680"/>
                </a:lnTo>
                <a:lnTo>
                  <a:pt x="54610" y="233680"/>
                </a:lnTo>
                <a:lnTo>
                  <a:pt x="54610" y="231140"/>
                </a:lnTo>
                <a:close/>
              </a:path>
              <a:path w="54610" h="321309">
                <a:moveTo>
                  <a:pt x="54610" y="228600"/>
                </a:moveTo>
                <a:lnTo>
                  <a:pt x="0" y="228600"/>
                </a:lnTo>
                <a:lnTo>
                  <a:pt x="0" y="229870"/>
                </a:lnTo>
                <a:lnTo>
                  <a:pt x="54610" y="229870"/>
                </a:lnTo>
                <a:lnTo>
                  <a:pt x="54610" y="228600"/>
                </a:lnTo>
                <a:close/>
              </a:path>
              <a:path w="54610" h="321309">
                <a:moveTo>
                  <a:pt x="54610" y="224790"/>
                </a:moveTo>
                <a:lnTo>
                  <a:pt x="0" y="224790"/>
                </a:lnTo>
                <a:lnTo>
                  <a:pt x="0" y="227330"/>
                </a:lnTo>
                <a:lnTo>
                  <a:pt x="54610" y="227330"/>
                </a:lnTo>
                <a:lnTo>
                  <a:pt x="54610" y="224790"/>
                </a:lnTo>
                <a:close/>
              </a:path>
              <a:path w="54610" h="321309">
                <a:moveTo>
                  <a:pt x="54610" y="222250"/>
                </a:moveTo>
                <a:lnTo>
                  <a:pt x="0" y="222250"/>
                </a:lnTo>
                <a:lnTo>
                  <a:pt x="0" y="223520"/>
                </a:lnTo>
                <a:lnTo>
                  <a:pt x="54610" y="223520"/>
                </a:lnTo>
                <a:lnTo>
                  <a:pt x="54610" y="222250"/>
                </a:lnTo>
                <a:close/>
              </a:path>
              <a:path w="54610" h="321309">
                <a:moveTo>
                  <a:pt x="54610" y="218440"/>
                </a:moveTo>
                <a:lnTo>
                  <a:pt x="0" y="218440"/>
                </a:lnTo>
                <a:lnTo>
                  <a:pt x="0" y="220980"/>
                </a:lnTo>
                <a:lnTo>
                  <a:pt x="54610" y="220980"/>
                </a:lnTo>
                <a:lnTo>
                  <a:pt x="54610" y="218440"/>
                </a:lnTo>
                <a:close/>
              </a:path>
              <a:path w="54610" h="321309">
                <a:moveTo>
                  <a:pt x="54610" y="215900"/>
                </a:moveTo>
                <a:lnTo>
                  <a:pt x="0" y="215900"/>
                </a:lnTo>
                <a:lnTo>
                  <a:pt x="0" y="217170"/>
                </a:lnTo>
                <a:lnTo>
                  <a:pt x="54610" y="217170"/>
                </a:lnTo>
                <a:lnTo>
                  <a:pt x="54610" y="215900"/>
                </a:lnTo>
                <a:close/>
              </a:path>
              <a:path w="54610" h="321309">
                <a:moveTo>
                  <a:pt x="54610" y="212090"/>
                </a:moveTo>
                <a:lnTo>
                  <a:pt x="0" y="212090"/>
                </a:lnTo>
                <a:lnTo>
                  <a:pt x="0" y="214630"/>
                </a:lnTo>
                <a:lnTo>
                  <a:pt x="54610" y="214630"/>
                </a:lnTo>
                <a:lnTo>
                  <a:pt x="54610" y="212090"/>
                </a:lnTo>
                <a:close/>
              </a:path>
              <a:path w="54610" h="321309">
                <a:moveTo>
                  <a:pt x="54610" y="209550"/>
                </a:moveTo>
                <a:lnTo>
                  <a:pt x="0" y="209550"/>
                </a:lnTo>
                <a:lnTo>
                  <a:pt x="0" y="210820"/>
                </a:lnTo>
                <a:lnTo>
                  <a:pt x="54610" y="210820"/>
                </a:lnTo>
                <a:lnTo>
                  <a:pt x="54610" y="209550"/>
                </a:lnTo>
                <a:close/>
              </a:path>
              <a:path w="54610" h="321309">
                <a:moveTo>
                  <a:pt x="54610" y="205740"/>
                </a:moveTo>
                <a:lnTo>
                  <a:pt x="0" y="205740"/>
                </a:lnTo>
                <a:lnTo>
                  <a:pt x="0" y="208280"/>
                </a:lnTo>
                <a:lnTo>
                  <a:pt x="54610" y="208280"/>
                </a:lnTo>
                <a:lnTo>
                  <a:pt x="54610" y="205740"/>
                </a:lnTo>
                <a:close/>
              </a:path>
              <a:path w="54610" h="321309">
                <a:moveTo>
                  <a:pt x="54610" y="203200"/>
                </a:moveTo>
                <a:lnTo>
                  <a:pt x="0" y="203200"/>
                </a:lnTo>
                <a:lnTo>
                  <a:pt x="0" y="204470"/>
                </a:lnTo>
                <a:lnTo>
                  <a:pt x="54610" y="204470"/>
                </a:lnTo>
                <a:lnTo>
                  <a:pt x="54610" y="203200"/>
                </a:lnTo>
                <a:close/>
              </a:path>
              <a:path w="54610" h="321309">
                <a:moveTo>
                  <a:pt x="54610" y="199390"/>
                </a:moveTo>
                <a:lnTo>
                  <a:pt x="0" y="199390"/>
                </a:lnTo>
                <a:lnTo>
                  <a:pt x="0" y="201930"/>
                </a:lnTo>
                <a:lnTo>
                  <a:pt x="54610" y="201930"/>
                </a:lnTo>
                <a:lnTo>
                  <a:pt x="54610" y="199390"/>
                </a:lnTo>
                <a:close/>
              </a:path>
              <a:path w="54610" h="321309">
                <a:moveTo>
                  <a:pt x="54610" y="196850"/>
                </a:moveTo>
                <a:lnTo>
                  <a:pt x="0" y="196850"/>
                </a:lnTo>
                <a:lnTo>
                  <a:pt x="0" y="198120"/>
                </a:lnTo>
                <a:lnTo>
                  <a:pt x="54610" y="198120"/>
                </a:lnTo>
                <a:lnTo>
                  <a:pt x="54610" y="196850"/>
                </a:lnTo>
                <a:close/>
              </a:path>
              <a:path w="54610" h="321309">
                <a:moveTo>
                  <a:pt x="54610" y="193040"/>
                </a:moveTo>
                <a:lnTo>
                  <a:pt x="0" y="193040"/>
                </a:lnTo>
                <a:lnTo>
                  <a:pt x="0" y="195580"/>
                </a:lnTo>
                <a:lnTo>
                  <a:pt x="54610" y="195580"/>
                </a:lnTo>
                <a:lnTo>
                  <a:pt x="54610" y="193040"/>
                </a:lnTo>
                <a:close/>
              </a:path>
              <a:path w="54610" h="321309">
                <a:moveTo>
                  <a:pt x="54610" y="190500"/>
                </a:moveTo>
                <a:lnTo>
                  <a:pt x="0" y="190500"/>
                </a:lnTo>
                <a:lnTo>
                  <a:pt x="0" y="191770"/>
                </a:lnTo>
                <a:lnTo>
                  <a:pt x="54610" y="191770"/>
                </a:lnTo>
                <a:lnTo>
                  <a:pt x="54610" y="190500"/>
                </a:lnTo>
                <a:close/>
              </a:path>
              <a:path w="54610" h="321309">
                <a:moveTo>
                  <a:pt x="54610" y="186690"/>
                </a:moveTo>
                <a:lnTo>
                  <a:pt x="0" y="186690"/>
                </a:lnTo>
                <a:lnTo>
                  <a:pt x="0" y="189230"/>
                </a:lnTo>
                <a:lnTo>
                  <a:pt x="54610" y="189230"/>
                </a:lnTo>
                <a:lnTo>
                  <a:pt x="54610" y="186690"/>
                </a:lnTo>
                <a:close/>
              </a:path>
              <a:path w="54610" h="321309">
                <a:moveTo>
                  <a:pt x="54610" y="184150"/>
                </a:moveTo>
                <a:lnTo>
                  <a:pt x="0" y="184150"/>
                </a:lnTo>
                <a:lnTo>
                  <a:pt x="0" y="185420"/>
                </a:lnTo>
                <a:lnTo>
                  <a:pt x="54610" y="185420"/>
                </a:lnTo>
                <a:lnTo>
                  <a:pt x="54610" y="184150"/>
                </a:lnTo>
                <a:close/>
              </a:path>
              <a:path w="54610" h="321309">
                <a:moveTo>
                  <a:pt x="54610" y="180340"/>
                </a:moveTo>
                <a:lnTo>
                  <a:pt x="0" y="180340"/>
                </a:lnTo>
                <a:lnTo>
                  <a:pt x="0" y="182880"/>
                </a:lnTo>
                <a:lnTo>
                  <a:pt x="54610" y="182880"/>
                </a:lnTo>
                <a:lnTo>
                  <a:pt x="54610" y="180340"/>
                </a:lnTo>
                <a:close/>
              </a:path>
              <a:path w="54610" h="321309">
                <a:moveTo>
                  <a:pt x="54610" y="177800"/>
                </a:moveTo>
                <a:lnTo>
                  <a:pt x="0" y="177800"/>
                </a:lnTo>
                <a:lnTo>
                  <a:pt x="0" y="179070"/>
                </a:lnTo>
                <a:lnTo>
                  <a:pt x="54610" y="179070"/>
                </a:lnTo>
                <a:lnTo>
                  <a:pt x="54610" y="177800"/>
                </a:lnTo>
                <a:close/>
              </a:path>
              <a:path w="54610" h="321309">
                <a:moveTo>
                  <a:pt x="54610" y="173990"/>
                </a:moveTo>
                <a:lnTo>
                  <a:pt x="0" y="173990"/>
                </a:lnTo>
                <a:lnTo>
                  <a:pt x="0" y="176530"/>
                </a:lnTo>
                <a:lnTo>
                  <a:pt x="54610" y="176530"/>
                </a:lnTo>
                <a:lnTo>
                  <a:pt x="54610" y="173990"/>
                </a:lnTo>
                <a:close/>
              </a:path>
              <a:path w="54610" h="321309">
                <a:moveTo>
                  <a:pt x="54610" y="171450"/>
                </a:moveTo>
                <a:lnTo>
                  <a:pt x="0" y="171450"/>
                </a:lnTo>
                <a:lnTo>
                  <a:pt x="0" y="172720"/>
                </a:lnTo>
                <a:lnTo>
                  <a:pt x="54610" y="172720"/>
                </a:lnTo>
                <a:lnTo>
                  <a:pt x="54610" y="171450"/>
                </a:lnTo>
                <a:close/>
              </a:path>
              <a:path w="54610" h="321309">
                <a:moveTo>
                  <a:pt x="54610" y="167640"/>
                </a:moveTo>
                <a:lnTo>
                  <a:pt x="0" y="167640"/>
                </a:lnTo>
                <a:lnTo>
                  <a:pt x="0" y="170180"/>
                </a:lnTo>
                <a:lnTo>
                  <a:pt x="54610" y="170180"/>
                </a:lnTo>
                <a:lnTo>
                  <a:pt x="54610" y="167640"/>
                </a:lnTo>
                <a:close/>
              </a:path>
              <a:path w="54610" h="321309">
                <a:moveTo>
                  <a:pt x="54610" y="165100"/>
                </a:moveTo>
                <a:lnTo>
                  <a:pt x="0" y="165100"/>
                </a:lnTo>
                <a:lnTo>
                  <a:pt x="0" y="166370"/>
                </a:lnTo>
                <a:lnTo>
                  <a:pt x="54610" y="166370"/>
                </a:lnTo>
                <a:lnTo>
                  <a:pt x="54610" y="165100"/>
                </a:lnTo>
                <a:close/>
              </a:path>
              <a:path w="54610" h="321309">
                <a:moveTo>
                  <a:pt x="54610" y="161290"/>
                </a:moveTo>
                <a:lnTo>
                  <a:pt x="0" y="161290"/>
                </a:lnTo>
                <a:lnTo>
                  <a:pt x="0" y="163830"/>
                </a:lnTo>
                <a:lnTo>
                  <a:pt x="54610" y="163830"/>
                </a:lnTo>
                <a:lnTo>
                  <a:pt x="54610" y="161290"/>
                </a:lnTo>
                <a:close/>
              </a:path>
              <a:path w="54610" h="321309">
                <a:moveTo>
                  <a:pt x="54610" y="158750"/>
                </a:moveTo>
                <a:lnTo>
                  <a:pt x="0" y="158750"/>
                </a:lnTo>
                <a:lnTo>
                  <a:pt x="0" y="160020"/>
                </a:lnTo>
                <a:lnTo>
                  <a:pt x="54610" y="160020"/>
                </a:lnTo>
                <a:lnTo>
                  <a:pt x="54610" y="158750"/>
                </a:lnTo>
                <a:close/>
              </a:path>
              <a:path w="54610" h="321309">
                <a:moveTo>
                  <a:pt x="54610" y="154940"/>
                </a:moveTo>
                <a:lnTo>
                  <a:pt x="0" y="154940"/>
                </a:lnTo>
                <a:lnTo>
                  <a:pt x="0" y="157480"/>
                </a:lnTo>
                <a:lnTo>
                  <a:pt x="54610" y="157480"/>
                </a:lnTo>
                <a:lnTo>
                  <a:pt x="54610" y="154940"/>
                </a:lnTo>
                <a:close/>
              </a:path>
              <a:path w="54610" h="321309">
                <a:moveTo>
                  <a:pt x="54610" y="152400"/>
                </a:moveTo>
                <a:lnTo>
                  <a:pt x="0" y="152400"/>
                </a:lnTo>
                <a:lnTo>
                  <a:pt x="0" y="153670"/>
                </a:lnTo>
                <a:lnTo>
                  <a:pt x="54610" y="153670"/>
                </a:lnTo>
                <a:lnTo>
                  <a:pt x="54610" y="152400"/>
                </a:lnTo>
                <a:close/>
              </a:path>
              <a:path w="54610" h="321309">
                <a:moveTo>
                  <a:pt x="54610" y="148590"/>
                </a:moveTo>
                <a:lnTo>
                  <a:pt x="0" y="148590"/>
                </a:lnTo>
                <a:lnTo>
                  <a:pt x="0" y="151130"/>
                </a:lnTo>
                <a:lnTo>
                  <a:pt x="54610" y="151130"/>
                </a:lnTo>
                <a:lnTo>
                  <a:pt x="54610" y="148590"/>
                </a:lnTo>
                <a:close/>
              </a:path>
              <a:path w="54610" h="321309">
                <a:moveTo>
                  <a:pt x="54610" y="146050"/>
                </a:moveTo>
                <a:lnTo>
                  <a:pt x="0" y="146050"/>
                </a:lnTo>
                <a:lnTo>
                  <a:pt x="0" y="147320"/>
                </a:lnTo>
                <a:lnTo>
                  <a:pt x="54610" y="147320"/>
                </a:lnTo>
                <a:lnTo>
                  <a:pt x="54610" y="146050"/>
                </a:lnTo>
                <a:close/>
              </a:path>
              <a:path w="54610" h="321309">
                <a:moveTo>
                  <a:pt x="54610" y="142240"/>
                </a:moveTo>
                <a:lnTo>
                  <a:pt x="0" y="142240"/>
                </a:lnTo>
                <a:lnTo>
                  <a:pt x="0" y="144780"/>
                </a:lnTo>
                <a:lnTo>
                  <a:pt x="54610" y="144780"/>
                </a:lnTo>
                <a:lnTo>
                  <a:pt x="54610" y="142240"/>
                </a:lnTo>
                <a:close/>
              </a:path>
              <a:path w="54610" h="321309">
                <a:moveTo>
                  <a:pt x="54610" y="139700"/>
                </a:moveTo>
                <a:lnTo>
                  <a:pt x="0" y="139700"/>
                </a:lnTo>
                <a:lnTo>
                  <a:pt x="0" y="140970"/>
                </a:lnTo>
                <a:lnTo>
                  <a:pt x="54610" y="140970"/>
                </a:lnTo>
                <a:lnTo>
                  <a:pt x="54610" y="139700"/>
                </a:lnTo>
                <a:close/>
              </a:path>
              <a:path w="54610" h="321309">
                <a:moveTo>
                  <a:pt x="54610" y="135890"/>
                </a:moveTo>
                <a:lnTo>
                  <a:pt x="0" y="135890"/>
                </a:lnTo>
                <a:lnTo>
                  <a:pt x="0" y="138430"/>
                </a:lnTo>
                <a:lnTo>
                  <a:pt x="54610" y="138430"/>
                </a:lnTo>
                <a:lnTo>
                  <a:pt x="54610" y="135890"/>
                </a:lnTo>
                <a:close/>
              </a:path>
              <a:path w="54610" h="321309">
                <a:moveTo>
                  <a:pt x="54610" y="133350"/>
                </a:moveTo>
                <a:lnTo>
                  <a:pt x="0" y="133350"/>
                </a:lnTo>
                <a:lnTo>
                  <a:pt x="0" y="134620"/>
                </a:lnTo>
                <a:lnTo>
                  <a:pt x="54610" y="134620"/>
                </a:lnTo>
                <a:lnTo>
                  <a:pt x="54610" y="133350"/>
                </a:lnTo>
                <a:close/>
              </a:path>
              <a:path w="54610" h="321309">
                <a:moveTo>
                  <a:pt x="54610" y="129540"/>
                </a:moveTo>
                <a:lnTo>
                  <a:pt x="0" y="129540"/>
                </a:lnTo>
                <a:lnTo>
                  <a:pt x="0" y="132080"/>
                </a:lnTo>
                <a:lnTo>
                  <a:pt x="54610" y="132080"/>
                </a:lnTo>
                <a:lnTo>
                  <a:pt x="54610" y="129540"/>
                </a:lnTo>
                <a:close/>
              </a:path>
              <a:path w="54610" h="321309">
                <a:moveTo>
                  <a:pt x="54610" y="127000"/>
                </a:moveTo>
                <a:lnTo>
                  <a:pt x="0" y="127000"/>
                </a:lnTo>
                <a:lnTo>
                  <a:pt x="0" y="128270"/>
                </a:lnTo>
                <a:lnTo>
                  <a:pt x="54610" y="128270"/>
                </a:lnTo>
                <a:lnTo>
                  <a:pt x="54610" y="127000"/>
                </a:lnTo>
                <a:close/>
              </a:path>
              <a:path w="54610" h="321309">
                <a:moveTo>
                  <a:pt x="54610" y="123190"/>
                </a:moveTo>
                <a:lnTo>
                  <a:pt x="0" y="123190"/>
                </a:lnTo>
                <a:lnTo>
                  <a:pt x="0" y="125730"/>
                </a:lnTo>
                <a:lnTo>
                  <a:pt x="54610" y="125730"/>
                </a:lnTo>
                <a:lnTo>
                  <a:pt x="54610" y="123190"/>
                </a:lnTo>
                <a:close/>
              </a:path>
              <a:path w="54610" h="321309">
                <a:moveTo>
                  <a:pt x="54610" y="120650"/>
                </a:moveTo>
                <a:lnTo>
                  <a:pt x="0" y="120650"/>
                </a:lnTo>
                <a:lnTo>
                  <a:pt x="0" y="121920"/>
                </a:lnTo>
                <a:lnTo>
                  <a:pt x="54610" y="121920"/>
                </a:lnTo>
                <a:lnTo>
                  <a:pt x="54610" y="120650"/>
                </a:lnTo>
                <a:close/>
              </a:path>
              <a:path w="54610" h="321309">
                <a:moveTo>
                  <a:pt x="54610" y="116840"/>
                </a:moveTo>
                <a:lnTo>
                  <a:pt x="0" y="116840"/>
                </a:lnTo>
                <a:lnTo>
                  <a:pt x="0" y="119380"/>
                </a:lnTo>
                <a:lnTo>
                  <a:pt x="54610" y="119380"/>
                </a:lnTo>
                <a:lnTo>
                  <a:pt x="54610" y="116840"/>
                </a:lnTo>
                <a:close/>
              </a:path>
              <a:path w="54610" h="321309">
                <a:moveTo>
                  <a:pt x="54610" y="114300"/>
                </a:moveTo>
                <a:lnTo>
                  <a:pt x="0" y="114300"/>
                </a:lnTo>
                <a:lnTo>
                  <a:pt x="0" y="115570"/>
                </a:lnTo>
                <a:lnTo>
                  <a:pt x="54610" y="115570"/>
                </a:lnTo>
                <a:lnTo>
                  <a:pt x="54610" y="114300"/>
                </a:lnTo>
                <a:close/>
              </a:path>
              <a:path w="54610" h="321309">
                <a:moveTo>
                  <a:pt x="54610" y="107950"/>
                </a:moveTo>
                <a:lnTo>
                  <a:pt x="0" y="107950"/>
                </a:lnTo>
                <a:lnTo>
                  <a:pt x="0" y="113030"/>
                </a:lnTo>
                <a:lnTo>
                  <a:pt x="54610" y="113030"/>
                </a:lnTo>
                <a:lnTo>
                  <a:pt x="54610" y="107950"/>
                </a:lnTo>
                <a:close/>
              </a:path>
              <a:path w="54610" h="321309">
                <a:moveTo>
                  <a:pt x="54610" y="101600"/>
                </a:moveTo>
                <a:lnTo>
                  <a:pt x="0" y="101600"/>
                </a:lnTo>
                <a:lnTo>
                  <a:pt x="0" y="106680"/>
                </a:lnTo>
                <a:lnTo>
                  <a:pt x="54610" y="106680"/>
                </a:lnTo>
                <a:lnTo>
                  <a:pt x="54610" y="101600"/>
                </a:lnTo>
                <a:close/>
              </a:path>
              <a:path w="54610" h="321309">
                <a:moveTo>
                  <a:pt x="54610" y="95250"/>
                </a:moveTo>
                <a:lnTo>
                  <a:pt x="0" y="95250"/>
                </a:lnTo>
                <a:lnTo>
                  <a:pt x="0" y="100330"/>
                </a:lnTo>
                <a:lnTo>
                  <a:pt x="54610" y="100330"/>
                </a:lnTo>
                <a:lnTo>
                  <a:pt x="54610" y="95250"/>
                </a:lnTo>
                <a:close/>
              </a:path>
              <a:path w="54610" h="321309">
                <a:moveTo>
                  <a:pt x="54610" y="88900"/>
                </a:moveTo>
                <a:lnTo>
                  <a:pt x="0" y="88900"/>
                </a:lnTo>
                <a:lnTo>
                  <a:pt x="0" y="93980"/>
                </a:lnTo>
                <a:lnTo>
                  <a:pt x="54610" y="93980"/>
                </a:lnTo>
                <a:lnTo>
                  <a:pt x="54610" y="88900"/>
                </a:lnTo>
                <a:close/>
              </a:path>
              <a:path w="54610" h="321309">
                <a:moveTo>
                  <a:pt x="54610" y="82550"/>
                </a:moveTo>
                <a:lnTo>
                  <a:pt x="0" y="82550"/>
                </a:lnTo>
                <a:lnTo>
                  <a:pt x="0" y="87630"/>
                </a:lnTo>
                <a:lnTo>
                  <a:pt x="54610" y="87630"/>
                </a:lnTo>
                <a:lnTo>
                  <a:pt x="54610" y="82550"/>
                </a:lnTo>
                <a:close/>
              </a:path>
              <a:path w="54610" h="321309">
                <a:moveTo>
                  <a:pt x="54610" y="76200"/>
                </a:moveTo>
                <a:lnTo>
                  <a:pt x="0" y="76200"/>
                </a:lnTo>
                <a:lnTo>
                  <a:pt x="0" y="81280"/>
                </a:lnTo>
                <a:lnTo>
                  <a:pt x="54610" y="81280"/>
                </a:lnTo>
                <a:lnTo>
                  <a:pt x="54610" y="76200"/>
                </a:lnTo>
                <a:close/>
              </a:path>
              <a:path w="54610" h="321309">
                <a:moveTo>
                  <a:pt x="54610" y="69850"/>
                </a:moveTo>
                <a:lnTo>
                  <a:pt x="0" y="69850"/>
                </a:lnTo>
                <a:lnTo>
                  <a:pt x="0" y="74930"/>
                </a:lnTo>
                <a:lnTo>
                  <a:pt x="54610" y="74930"/>
                </a:lnTo>
                <a:lnTo>
                  <a:pt x="54610" y="69850"/>
                </a:lnTo>
                <a:close/>
              </a:path>
              <a:path w="54610" h="321309">
                <a:moveTo>
                  <a:pt x="54610" y="64770"/>
                </a:moveTo>
                <a:lnTo>
                  <a:pt x="0" y="64770"/>
                </a:lnTo>
                <a:lnTo>
                  <a:pt x="0" y="68580"/>
                </a:lnTo>
                <a:lnTo>
                  <a:pt x="54610" y="68580"/>
                </a:lnTo>
                <a:lnTo>
                  <a:pt x="54610" y="64770"/>
                </a:lnTo>
                <a:close/>
              </a:path>
              <a:path w="54610" h="321309">
                <a:moveTo>
                  <a:pt x="54610" y="58420"/>
                </a:moveTo>
                <a:lnTo>
                  <a:pt x="0" y="58420"/>
                </a:lnTo>
                <a:lnTo>
                  <a:pt x="0" y="63500"/>
                </a:lnTo>
                <a:lnTo>
                  <a:pt x="54610" y="63500"/>
                </a:lnTo>
                <a:lnTo>
                  <a:pt x="54610" y="58420"/>
                </a:lnTo>
                <a:close/>
              </a:path>
              <a:path w="54610" h="321309">
                <a:moveTo>
                  <a:pt x="54610" y="52070"/>
                </a:moveTo>
                <a:lnTo>
                  <a:pt x="0" y="52070"/>
                </a:lnTo>
                <a:lnTo>
                  <a:pt x="0" y="57150"/>
                </a:lnTo>
                <a:lnTo>
                  <a:pt x="54610" y="57150"/>
                </a:lnTo>
                <a:lnTo>
                  <a:pt x="54610" y="52070"/>
                </a:lnTo>
                <a:close/>
              </a:path>
              <a:path w="54610" h="321309">
                <a:moveTo>
                  <a:pt x="54610" y="45720"/>
                </a:moveTo>
                <a:lnTo>
                  <a:pt x="0" y="45720"/>
                </a:lnTo>
                <a:lnTo>
                  <a:pt x="0" y="50800"/>
                </a:lnTo>
                <a:lnTo>
                  <a:pt x="54610" y="50800"/>
                </a:lnTo>
                <a:lnTo>
                  <a:pt x="54610" y="45720"/>
                </a:lnTo>
                <a:close/>
              </a:path>
              <a:path w="54610" h="321309">
                <a:moveTo>
                  <a:pt x="54610" y="39370"/>
                </a:moveTo>
                <a:lnTo>
                  <a:pt x="0" y="39370"/>
                </a:lnTo>
                <a:lnTo>
                  <a:pt x="0" y="44450"/>
                </a:lnTo>
                <a:lnTo>
                  <a:pt x="54610" y="44450"/>
                </a:lnTo>
                <a:lnTo>
                  <a:pt x="54610" y="39370"/>
                </a:lnTo>
                <a:close/>
              </a:path>
              <a:path w="54610" h="321309">
                <a:moveTo>
                  <a:pt x="54610" y="33020"/>
                </a:moveTo>
                <a:lnTo>
                  <a:pt x="0" y="33020"/>
                </a:lnTo>
                <a:lnTo>
                  <a:pt x="0" y="38100"/>
                </a:lnTo>
                <a:lnTo>
                  <a:pt x="54610" y="38100"/>
                </a:lnTo>
                <a:lnTo>
                  <a:pt x="54610" y="33020"/>
                </a:lnTo>
                <a:close/>
              </a:path>
              <a:path w="54610" h="321309">
                <a:moveTo>
                  <a:pt x="54610" y="26670"/>
                </a:moveTo>
                <a:lnTo>
                  <a:pt x="0" y="26670"/>
                </a:lnTo>
                <a:lnTo>
                  <a:pt x="0" y="31750"/>
                </a:lnTo>
                <a:lnTo>
                  <a:pt x="54610" y="31750"/>
                </a:lnTo>
                <a:lnTo>
                  <a:pt x="54610" y="26670"/>
                </a:lnTo>
                <a:close/>
              </a:path>
              <a:path w="54610" h="321309">
                <a:moveTo>
                  <a:pt x="54610" y="20320"/>
                </a:moveTo>
                <a:lnTo>
                  <a:pt x="0" y="20320"/>
                </a:lnTo>
                <a:lnTo>
                  <a:pt x="0" y="25400"/>
                </a:lnTo>
                <a:lnTo>
                  <a:pt x="54610" y="25400"/>
                </a:lnTo>
                <a:lnTo>
                  <a:pt x="54610" y="20320"/>
                </a:lnTo>
                <a:close/>
              </a:path>
              <a:path w="54610" h="321309">
                <a:moveTo>
                  <a:pt x="54610" y="13970"/>
                </a:moveTo>
                <a:lnTo>
                  <a:pt x="0" y="13970"/>
                </a:lnTo>
                <a:lnTo>
                  <a:pt x="0" y="19050"/>
                </a:lnTo>
                <a:lnTo>
                  <a:pt x="54610" y="19050"/>
                </a:lnTo>
                <a:lnTo>
                  <a:pt x="54610" y="13970"/>
                </a:lnTo>
                <a:close/>
              </a:path>
              <a:path w="54610" h="321309">
                <a:moveTo>
                  <a:pt x="54610" y="7620"/>
                </a:moveTo>
                <a:lnTo>
                  <a:pt x="0" y="7620"/>
                </a:lnTo>
                <a:lnTo>
                  <a:pt x="0" y="12700"/>
                </a:lnTo>
                <a:lnTo>
                  <a:pt x="54610" y="12700"/>
                </a:lnTo>
                <a:lnTo>
                  <a:pt x="54610" y="7620"/>
                </a:lnTo>
                <a:close/>
              </a:path>
              <a:path w="54610" h="321309">
                <a:moveTo>
                  <a:pt x="54610" y="0"/>
                </a:moveTo>
                <a:lnTo>
                  <a:pt x="0" y="0"/>
                </a:lnTo>
                <a:lnTo>
                  <a:pt x="0" y="6350"/>
                </a:lnTo>
                <a:lnTo>
                  <a:pt x="54610" y="6350"/>
                </a:lnTo>
                <a:lnTo>
                  <a:pt x="54610" y="0"/>
                </a:lnTo>
                <a:close/>
              </a:path>
              <a:path w="54610" h="321309">
                <a:moveTo>
                  <a:pt x="54610" y="290830"/>
                </a:moveTo>
                <a:lnTo>
                  <a:pt x="0" y="290830"/>
                </a:lnTo>
                <a:lnTo>
                  <a:pt x="0" y="321310"/>
                </a:lnTo>
                <a:lnTo>
                  <a:pt x="39370" y="321310"/>
                </a:lnTo>
                <a:lnTo>
                  <a:pt x="39370" y="320040"/>
                </a:lnTo>
                <a:lnTo>
                  <a:pt x="54610" y="320040"/>
                </a:lnTo>
                <a:lnTo>
                  <a:pt x="54610" y="290830"/>
                </a:lnTo>
                <a:close/>
              </a:path>
            </a:pathLst>
          </a:custGeom>
          <a:solidFill>
            <a:srgbClr val="297D29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6" name="object 256"/>
          <p:cNvSpPr/>
          <p:nvPr/>
        </p:nvSpPr>
        <p:spPr>
          <a:xfrm>
            <a:off x="5540692" y="5645468"/>
            <a:ext cx="40958" cy="241935"/>
          </a:xfrm>
          <a:custGeom>
            <a:avLst/>
            <a:gdLst/>
            <a:ahLst/>
            <a:cxnLst/>
            <a:rect l="l" t="t" r="r" b="b"/>
            <a:pathLst>
              <a:path w="54610" h="322579">
                <a:moveTo>
                  <a:pt x="54610" y="269240"/>
                </a:moveTo>
                <a:lnTo>
                  <a:pt x="0" y="269240"/>
                </a:lnTo>
                <a:lnTo>
                  <a:pt x="0" y="290830"/>
                </a:lnTo>
                <a:lnTo>
                  <a:pt x="54610" y="290830"/>
                </a:lnTo>
                <a:lnTo>
                  <a:pt x="54610" y="269240"/>
                </a:lnTo>
                <a:close/>
              </a:path>
              <a:path w="54610" h="322579">
                <a:moveTo>
                  <a:pt x="54610" y="266700"/>
                </a:moveTo>
                <a:lnTo>
                  <a:pt x="0" y="266700"/>
                </a:lnTo>
                <a:lnTo>
                  <a:pt x="0" y="267970"/>
                </a:lnTo>
                <a:lnTo>
                  <a:pt x="54610" y="267970"/>
                </a:lnTo>
                <a:lnTo>
                  <a:pt x="54610" y="266700"/>
                </a:lnTo>
                <a:close/>
              </a:path>
              <a:path w="54610" h="322579">
                <a:moveTo>
                  <a:pt x="54610" y="262890"/>
                </a:moveTo>
                <a:lnTo>
                  <a:pt x="0" y="262890"/>
                </a:lnTo>
                <a:lnTo>
                  <a:pt x="0" y="265430"/>
                </a:lnTo>
                <a:lnTo>
                  <a:pt x="54610" y="265430"/>
                </a:lnTo>
                <a:lnTo>
                  <a:pt x="54610" y="262890"/>
                </a:lnTo>
                <a:close/>
              </a:path>
              <a:path w="54610" h="322579">
                <a:moveTo>
                  <a:pt x="54610" y="260350"/>
                </a:moveTo>
                <a:lnTo>
                  <a:pt x="0" y="260350"/>
                </a:lnTo>
                <a:lnTo>
                  <a:pt x="0" y="261620"/>
                </a:lnTo>
                <a:lnTo>
                  <a:pt x="54610" y="261620"/>
                </a:lnTo>
                <a:lnTo>
                  <a:pt x="54610" y="260350"/>
                </a:lnTo>
                <a:close/>
              </a:path>
              <a:path w="54610" h="322579">
                <a:moveTo>
                  <a:pt x="54610" y="256540"/>
                </a:moveTo>
                <a:lnTo>
                  <a:pt x="0" y="256540"/>
                </a:lnTo>
                <a:lnTo>
                  <a:pt x="0" y="259080"/>
                </a:lnTo>
                <a:lnTo>
                  <a:pt x="54610" y="259080"/>
                </a:lnTo>
                <a:lnTo>
                  <a:pt x="54610" y="256540"/>
                </a:lnTo>
                <a:close/>
              </a:path>
              <a:path w="54610" h="322579">
                <a:moveTo>
                  <a:pt x="54610" y="254000"/>
                </a:moveTo>
                <a:lnTo>
                  <a:pt x="0" y="254000"/>
                </a:lnTo>
                <a:lnTo>
                  <a:pt x="0" y="255270"/>
                </a:lnTo>
                <a:lnTo>
                  <a:pt x="54610" y="255270"/>
                </a:lnTo>
                <a:lnTo>
                  <a:pt x="54610" y="254000"/>
                </a:lnTo>
                <a:close/>
              </a:path>
              <a:path w="54610" h="322579">
                <a:moveTo>
                  <a:pt x="54610" y="250190"/>
                </a:moveTo>
                <a:lnTo>
                  <a:pt x="0" y="250190"/>
                </a:lnTo>
                <a:lnTo>
                  <a:pt x="0" y="252730"/>
                </a:lnTo>
                <a:lnTo>
                  <a:pt x="54610" y="252730"/>
                </a:lnTo>
                <a:lnTo>
                  <a:pt x="54610" y="250190"/>
                </a:lnTo>
                <a:close/>
              </a:path>
              <a:path w="54610" h="322579">
                <a:moveTo>
                  <a:pt x="54610" y="247650"/>
                </a:moveTo>
                <a:lnTo>
                  <a:pt x="0" y="247650"/>
                </a:lnTo>
                <a:lnTo>
                  <a:pt x="0" y="248920"/>
                </a:lnTo>
                <a:lnTo>
                  <a:pt x="54610" y="248920"/>
                </a:lnTo>
                <a:lnTo>
                  <a:pt x="54610" y="247650"/>
                </a:lnTo>
                <a:close/>
              </a:path>
              <a:path w="54610" h="322579">
                <a:moveTo>
                  <a:pt x="54610" y="243840"/>
                </a:moveTo>
                <a:lnTo>
                  <a:pt x="0" y="243840"/>
                </a:lnTo>
                <a:lnTo>
                  <a:pt x="0" y="246380"/>
                </a:lnTo>
                <a:lnTo>
                  <a:pt x="54610" y="246380"/>
                </a:lnTo>
                <a:lnTo>
                  <a:pt x="54610" y="243840"/>
                </a:lnTo>
                <a:close/>
              </a:path>
              <a:path w="54610" h="322579">
                <a:moveTo>
                  <a:pt x="54610" y="241300"/>
                </a:moveTo>
                <a:lnTo>
                  <a:pt x="0" y="241300"/>
                </a:lnTo>
                <a:lnTo>
                  <a:pt x="0" y="242570"/>
                </a:lnTo>
                <a:lnTo>
                  <a:pt x="54610" y="242570"/>
                </a:lnTo>
                <a:lnTo>
                  <a:pt x="54610" y="241300"/>
                </a:lnTo>
                <a:close/>
              </a:path>
              <a:path w="54610" h="322579">
                <a:moveTo>
                  <a:pt x="54610" y="237490"/>
                </a:moveTo>
                <a:lnTo>
                  <a:pt x="0" y="237490"/>
                </a:lnTo>
                <a:lnTo>
                  <a:pt x="0" y="240030"/>
                </a:lnTo>
                <a:lnTo>
                  <a:pt x="54610" y="240030"/>
                </a:lnTo>
                <a:lnTo>
                  <a:pt x="54610" y="237490"/>
                </a:lnTo>
                <a:close/>
              </a:path>
              <a:path w="54610" h="322579">
                <a:moveTo>
                  <a:pt x="54610" y="234950"/>
                </a:moveTo>
                <a:lnTo>
                  <a:pt x="0" y="234950"/>
                </a:lnTo>
                <a:lnTo>
                  <a:pt x="0" y="236220"/>
                </a:lnTo>
                <a:lnTo>
                  <a:pt x="54610" y="236220"/>
                </a:lnTo>
                <a:lnTo>
                  <a:pt x="54610" y="234950"/>
                </a:lnTo>
                <a:close/>
              </a:path>
              <a:path w="54610" h="322579">
                <a:moveTo>
                  <a:pt x="54610" y="231140"/>
                </a:moveTo>
                <a:lnTo>
                  <a:pt x="0" y="231140"/>
                </a:lnTo>
                <a:lnTo>
                  <a:pt x="0" y="233680"/>
                </a:lnTo>
                <a:lnTo>
                  <a:pt x="54610" y="233680"/>
                </a:lnTo>
                <a:lnTo>
                  <a:pt x="54610" y="231140"/>
                </a:lnTo>
                <a:close/>
              </a:path>
              <a:path w="54610" h="322579">
                <a:moveTo>
                  <a:pt x="54610" y="228600"/>
                </a:moveTo>
                <a:lnTo>
                  <a:pt x="0" y="228600"/>
                </a:lnTo>
                <a:lnTo>
                  <a:pt x="0" y="229870"/>
                </a:lnTo>
                <a:lnTo>
                  <a:pt x="54610" y="229870"/>
                </a:lnTo>
                <a:lnTo>
                  <a:pt x="54610" y="228600"/>
                </a:lnTo>
                <a:close/>
              </a:path>
              <a:path w="54610" h="322579">
                <a:moveTo>
                  <a:pt x="54610" y="224790"/>
                </a:moveTo>
                <a:lnTo>
                  <a:pt x="0" y="224790"/>
                </a:lnTo>
                <a:lnTo>
                  <a:pt x="0" y="227330"/>
                </a:lnTo>
                <a:lnTo>
                  <a:pt x="54610" y="227330"/>
                </a:lnTo>
                <a:lnTo>
                  <a:pt x="54610" y="224790"/>
                </a:lnTo>
                <a:close/>
              </a:path>
              <a:path w="54610" h="322579">
                <a:moveTo>
                  <a:pt x="54610" y="222250"/>
                </a:moveTo>
                <a:lnTo>
                  <a:pt x="0" y="222250"/>
                </a:lnTo>
                <a:lnTo>
                  <a:pt x="0" y="223520"/>
                </a:lnTo>
                <a:lnTo>
                  <a:pt x="54610" y="223520"/>
                </a:lnTo>
                <a:lnTo>
                  <a:pt x="54610" y="222250"/>
                </a:lnTo>
                <a:close/>
              </a:path>
              <a:path w="54610" h="322579">
                <a:moveTo>
                  <a:pt x="54610" y="218440"/>
                </a:moveTo>
                <a:lnTo>
                  <a:pt x="0" y="218440"/>
                </a:lnTo>
                <a:lnTo>
                  <a:pt x="0" y="220980"/>
                </a:lnTo>
                <a:lnTo>
                  <a:pt x="54610" y="220980"/>
                </a:lnTo>
                <a:lnTo>
                  <a:pt x="54610" y="218440"/>
                </a:lnTo>
                <a:close/>
              </a:path>
              <a:path w="54610" h="322579">
                <a:moveTo>
                  <a:pt x="54610" y="215900"/>
                </a:moveTo>
                <a:lnTo>
                  <a:pt x="0" y="215900"/>
                </a:lnTo>
                <a:lnTo>
                  <a:pt x="0" y="217170"/>
                </a:lnTo>
                <a:lnTo>
                  <a:pt x="54610" y="217170"/>
                </a:lnTo>
                <a:lnTo>
                  <a:pt x="54610" y="215900"/>
                </a:lnTo>
                <a:close/>
              </a:path>
              <a:path w="54610" h="322579">
                <a:moveTo>
                  <a:pt x="54610" y="212090"/>
                </a:moveTo>
                <a:lnTo>
                  <a:pt x="0" y="212090"/>
                </a:lnTo>
                <a:lnTo>
                  <a:pt x="0" y="214630"/>
                </a:lnTo>
                <a:lnTo>
                  <a:pt x="54610" y="214630"/>
                </a:lnTo>
                <a:lnTo>
                  <a:pt x="54610" y="212090"/>
                </a:lnTo>
                <a:close/>
              </a:path>
              <a:path w="54610" h="322579">
                <a:moveTo>
                  <a:pt x="54610" y="209550"/>
                </a:moveTo>
                <a:lnTo>
                  <a:pt x="0" y="209550"/>
                </a:lnTo>
                <a:lnTo>
                  <a:pt x="0" y="210820"/>
                </a:lnTo>
                <a:lnTo>
                  <a:pt x="54610" y="210820"/>
                </a:lnTo>
                <a:lnTo>
                  <a:pt x="54610" y="209550"/>
                </a:lnTo>
                <a:close/>
              </a:path>
              <a:path w="54610" h="322579">
                <a:moveTo>
                  <a:pt x="54610" y="205740"/>
                </a:moveTo>
                <a:lnTo>
                  <a:pt x="0" y="205740"/>
                </a:lnTo>
                <a:lnTo>
                  <a:pt x="0" y="208280"/>
                </a:lnTo>
                <a:lnTo>
                  <a:pt x="54610" y="208280"/>
                </a:lnTo>
                <a:lnTo>
                  <a:pt x="54610" y="205740"/>
                </a:lnTo>
                <a:close/>
              </a:path>
              <a:path w="54610" h="322579">
                <a:moveTo>
                  <a:pt x="54610" y="203200"/>
                </a:moveTo>
                <a:lnTo>
                  <a:pt x="0" y="203200"/>
                </a:lnTo>
                <a:lnTo>
                  <a:pt x="0" y="204470"/>
                </a:lnTo>
                <a:lnTo>
                  <a:pt x="54610" y="204470"/>
                </a:lnTo>
                <a:lnTo>
                  <a:pt x="54610" y="203200"/>
                </a:lnTo>
                <a:close/>
              </a:path>
              <a:path w="54610" h="322579">
                <a:moveTo>
                  <a:pt x="54610" y="199390"/>
                </a:moveTo>
                <a:lnTo>
                  <a:pt x="0" y="199390"/>
                </a:lnTo>
                <a:lnTo>
                  <a:pt x="0" y="201930"/>
                </a:lnTo>
                <a:lnTo>
                  <a:pt x="54610" y="201930"/>
                </a:lnTo>
                <a:lnTo>
                  <a:pt x="54610" y="199390"/>
                </a:lnTo>
                <a:close/>
              </a:path>
              <a:path w="54610" h="322579">
                <a:moveTo>
                  <a:pt x="54610" y="196850"/>
                </a:moveTo>
                <a:lnTo>
                  <a:pt x="0" y="196850"/>
                </a:lnTo>
                <a:lnTo>
                  <a:pt x="0" y="198120"/>
                </a:lnTo>
                <a:lnTo>
                  <a:pt x="54610" y="198120"/>
                </a:lnTo>
                <a:lnTo>
                  <a:pt x="54610" y="196850"/>
                </a:lnTo>
                <a:close/>
              </a:path>
              <a:path w="54610" h="322579">
                <a:moveTo>
                  <a:pt x="54610" y="193040"/>
                </a:moveTo>
                <a:lnTo>
                  <a:pt x="0" y="193040"/>
                </a:lnTo>
                <a:lnTo>
                  <a:pt x="0" y="195580"/>
                </a:lnTo>
                <a:lnTo>
                  <a:pt x="54610" y="195580"/>
                </a:lnTo>
                <a:lnTo>
                  <a:pt x="54610" y="193040"/>
                </a:lnTo>
                <a:close/>
              </a:path>
              <a:path w="54610" h="322579">
                <a:moveTo>
                  <a:pt x="54610" y="190500"/>
                </a:moveTo>
                <a:lnTo>
                  <a:pt x="0" y="190500"/>
                </a:lnTo>
                <a:lnTo>
                  <a:pt x="0" y="191770"/>
                </a:lnTo>
                <a:lnTo>
                  <a:pt x="54610" y="191770"/>
                </a:lnTo>
                <a:lnTo>
                  <a:pt x="54610" y="190500"/>
                </a:lnTo>
                <a:close/>
              </a:path>
              <a:path w="54610" h="322579">
                <a:moveTo>
                  <a:pt x="54610" y="186690"/>
                </a:moveTo>
                <a:lnTo>
                  <a:pt x="0" y="186690"/>
                </a:lnTo>
                <a:lnTo>
                  <a:pt x="0" y="189230"/>
                </a:lnTo>
                <a:lnTo>
                  <a:pt x="54610" y="189230"/>
                </a:lnTo>
                <a:lnTo>
                  <a:pt x="54610" y="186690"/>
                </a:lnTo>
                <a:close/>
              </a:path>
              <a:path w="54610" h="322579">
                <a:moveTo>
                  <a:pt x="54610" y="184150"/>
                </a:moveTo>
                <a:lnTo>
                  <a:pt x="0" y="184150"/>
                </a:lnTo>
                <a:lnTo>
                  <a:pt x="0" y="185420"/>
                </a:lnTo>
                <a:lnTo>
                  <a:pt x="54610" y="185420"/>
                </a:lnTo>
                <a:lnTo>
                  <a:pt x="54610" y="184150"/>
                </a:lnTo>
                <a:close/>
              </a:path>
              <a:path w="54610" h="322579">
                <a:moveTo>
                  <a:pt x="54610" y="180340"/>
                </a:moveTo>
                <a:lnTo>
                  <a:pt x="0" y="180340"/>
                </a:lnTo>
                <a:lnTo>
                  <a:pt x="0" y="182880"/>
                </a:lnTo>
                <a:lnTo>
                  <a:pt x="54610" y="182880"/>
                </a:lnTo>
                <a:lnTo>
                  <a:pt x="54610" y="180340"/>
                </a:lnTo>
                <a:close/>
              </a:path>
              <a:path w="54610" h="322579">
                <a:moveTo>
                  <a:pt x="54610" y="177800"/>
                </a:moveTo>
                <a:lnTo>
                  <a:pt x="0" y="177800"/>
                </a:lnTo>
                <a:lnTo>
                  <a:pt x="0" y="179070"/>
                </a:lnTo>
                <a:lnTo>
                  <a:pt x="54610" y="179070"/>
                </a:lnTo>
                <a:lnTo>
                  <a:pt x="54610" y="177800"/>
                </a:lnTo>
                <a:close/>
              </a:path>
              <a:path w="54610" h="322579">
                <a:moveTo>
                  <a:pt x="54610" y="173990"/>
                </a:moveTo>
                <a:lnTo>
                  <a:pt x="0" y="173990"/>
                </a:lnTo>
                <a:lnTo>
                  <a:pt x="0" y="176530"/>
                </a:lnTo>
                <a:lnTo>
                  <a:pt x="54610" y="176530"/>
                </a:lnTo>
                <a:lnTo>
                  <a:pt x="54610" y="173990"/>
                </a:lnTo>
                <a:close/>
              </a:path>
              <a:path w="54610" h="322579">
                <a:moveTo>
                  <a:pt x="54610" y="171450"/>
                </a:moveTo>
                <a:lnTo>
                  <a:pt x="0" y="171450"/>
                </a:lnTo>
                <a:lnTo>
                  <a:pt x="0" y="172720"/>
                </a:lnTo>
                <a:lnTo>
                  <a:pt x="54610" y="172720"/>
                </a:lnTo>
                <a:lnTo>
                  <a:pt x="54610" y="171450"/>
                </a:lnTo>
                <a:close/>
              </a:path>
              <a:path w="54610" h="322579">
                <a:moveTo>
                  <a:pt x="54610" y="167640"/>
                </a:moveTo>
                <a:lnTo>
                  <a:pt x="0" y="167640"/>
                </a:lnTo>
                <a:lnTo>
                  <a:pt x="0" y="170180"/>
                </a:lnTo>
                <a:lnTo>
                  <a:pt x="54610" y="170180"/>
                </a:lnTo>
                <a:lnTo>
                  <a:pt x="54610" y="167640"/>
                </a:lnTo>
                <a:close/>
              </a:path>
              <a:path w="54610" h="322579">
                <a:moveTo>
                  <a:pt x="54610" y="165100"/>
                </a:moveTo>
                <a:lnTo>
                  <a:pt x="0" y="165100"/>
                </a:lnTo>
                <a:lnTo>
                  <a:pt x="0" y="166370"/>
                </a:lnTo>
                <a:lnTo>
                  <a:pt x="54610" y="166370"/>
                </a:lnTo>
                <a:lnTo>
                  <a:pt x="54610" y="165100"/>
                </a:lnTo>
                <a:close/>
              </a:path>
              <a:path w="54610" h="322579">
                <a:moveTo>
                  <a:pt x="54610" y="161290"/>
                </a:moveTo>
                <a:lnTo>
                  <a:pt x="0" y="161290"/>
                </a:lnTo>
                <a:lnTo>
                  <a:pt x="0" y="163830"/>
                </a:lnTo>
                <a:lnTo>
                  <a:pt x="54610" y="163830"/>
                </a:lnTo>
                <a:lnTo>
                  <a:pt x="54610" y="161290"/>
                </a:lnTo>
                <a:close/>
              </a:path>
              <a:path w="54610" h="322579">
                <a:moveTo>
                  <a:pt x="54610" y="158750"/>
                </a:moveTo>
                <a:lnTo>
                  <a:pt x="0" y="158750"/>
                </a:lnTo>
                <a:lnTo>
                  <a:pt x="0" y="160020"/>
                </a:lnTo>
                <a:lnTo>
                  <a:pt x="54610" y="160020"/>
                </a:lnTo>
                <a:lnTo>
                  <a:pt x="54610" y="158750"/>
                </a:lnTo>
                <a:close/>
              </a:path>
              <a:path w="54610" h="322579">
                <a:moveTo>
                  <a:pt x="54610" y="154940"/>
                </a:moveTo>
                <a:lnTo>
                  <a:pt x="0" y="154940"/>
                </a:lnTo>
                <a:lnTo>
                  <a:pt x="0" y="157480"/>
                </a:lnTo>
                <a:lnTo>
                  <a:pt x="54610" y="157480"/>
                </a:lnTo>
                <a:lnTo>
                  <a:pt x="54610" y="154940"/>
                </a:lnTo>
                <a:close/>
              </a:path>
              <a:path w="54610" h="322579">
                <a:moveTo>
                  <a:pt x="54610" y="152400"/>
                </a:moveTo>
                <a:lnTo>
                  <a:pt x="0" y="152400"/>
                </a:lnTo>
                <a:lnTo>
                  <a:pt x="0" y="153670"/>
                </a:lnTo>
                <a:lnTo>
                  <a:pt x="54610" y="153670"/>
                </a:lnTo>
                <a:lnTo>
                  <a:pt x="54610" y="152400"/>
                </a:lnTo>
                <a:close/>
              </a:path>
              <a:path w="54610" h="322579">
                <a:moveTo>
                  <a:pt x="54610" y="148590"/>
                </a:moveTo>
                <a:lnTo>
                  <a:pt x="0" y="148590"/>
                </a:lnTo>
                <a:lnTo>
                  <a:pt x="0" y="151130"/>
                </a:lnTo>
                <a:lnTo>
                  <a:pt x="54610" y="151130"/>
                </a:lnTo>
                <a:lnTo>
                  <a:pt x="54610" y="148590"/>
                </a:lnTo>
                <a:close/>
              </a:path>
              <a:path w="54610" h="322579">
                <a:moveTo>
                  <a:pt x="54610" y="146050"/>
                </a:moveTo>
                <a:lnTo>
                  <a:pt x="0" y="146050"/>
                </a:lnTo>
                <a:lnTo>
                  <a:pt x="0" y="147320"/>
                </a:lnTo>
                <a:lnTo>
                  <a:pt x="54610" y="147320"/>
                </a:lnTo>
                <a:lnTo>
                  <a:pt x="54610" y="146050"/>
                </a:lnTo>
                <a:close/>
              </a:path>
              <a:path w="54610" h="322579">
                <a:moveTo>
                  <a:pt x="54610" y="142240"/>
                </a:moveTo>
                <a:lnTo>
                  <a:pt x="0" y="142240"/>
                </a:lnTo>
                <a:lnTo>
                  <a:pt x="0" y="144780"/>
                </a:lnTo>
                <a:lnTo>
                  <a:pt x="54610" y="144780"/>
                </a:lnTo>
                <a:lnTo>
                  <a:pt x="54610" y="142240"/>
                </a:lnTo>
                <a:close/>
              </a:path>
              <a:path w="54610" h="322579">
                <a:moveTo>
                  <a:pt x="54610" y="139700"/>
                </a:moveTo>
                <a:lnTo>
                  <a:pt x="0" y="139700"/>
                </a:lnTo>
                <a:lnTo>
                  <a:pt x="0" y="140970"/>
                </a:lnTo>
                <a:lnTo>
                  <a:pt x="54610" y="140970"/>
                </a:lnTo>
                <a:lnTo>
                  <a:pt x="54610" y="139700"/>
                </a:lnTo>
                <a:close/>
              </a:path>
              <a:path w="54610" h="322579">
                <a:moveTo>
                  <a:pt x="54610" y="135890"/>
                </a:moveTo>
                <a:lnTo>
                  <a:pt x="0" y="135890"/>
                </a:lnTo>
                <a:lnTo>
                  <a:pt x="0" y="138430"/>
                </a:lnTo>
                <a:lnTo>
                  <a:pt x="54610" y="138430"/>
                </a:lnTo>
                <a:lnTo>
                  <a:pt x="54610" y="135890"/>
                </a:lnTo>
                <a:close/>
              </a:path>
              <a:path w="54610" h="322579">
                <a:moveTo>
                  <a:pt x="54610" y="133350"/>
                </a:moveTo>
                <a:lnTo>
                  <a:pt x="0" y="133350"/>
                </a:lnTo>
                <a:lnTo>
                  <a:pt x="0" y="134620"/>
                </a:lnTo>
                <a:lnTo>
                  <a:pt x="54610" y="134620"/>
                </a:lnTo>
                <a:lnTo>
                  <a:pt x="54610" y="133350"/>
                </a:lnTo>
                <a:close/>
              </a:path>
              <a:path w="54610" h="322579">
                <a:moveTo>
                  <a:pt x="54610" y="129540"/>
                </a:moveTo>
                <a:lnTo>
                  <a:pt x="0" y="129540"/>
                </a:lnTo>
                <a:lnTo>
                  <a:pt x="0" y="132080"/>
                </a:lnTo>
                <a:lnTo>
                  <a:pt x="54610" y="132080"/>
                </a:lnTo>
                <a:lnTo>
                  <a:pt x="54610" y="129540"/>
                </a:lnTo>
                <a:close/>
              </a:path>
              <a:path w="54610" h="322579">
                <a:moveTo>
                  <a:pt x="54610" y="127000"/>
                </a:moveTo>
                <a:lnTo>
                  <a:pt x="0" y="127000"/>
                </a:lnTo>
                <a:lnTo>
                  <a:pt x="0" y="128270"/>
                </a:lnTo>
                <a:lnTo>
                  <a:pt x="54610" y="128270"/>
                </a:lnTo>
                <a:lnTo>
                  <a:pt x="54610" y="127000"/>
                </a:lnTo>
                <a:close/>
              </a:path>
              <a:path w="54610" h="322579">
                <a:moveTo>
                  <a:pt x="54610" y="123190"/>
                </a:moveTo>
                <a:lnTo>
                  <a:pt x="0" y="123190"/>
                </a:lnTo>
                <a:lnTo>
                  <a:pt x="0" y="125730"/>
                </a:lnTo>
                <a:lnTo>
                  <a:pt x="54610" y="125730"/>
                </a:lnTo>
                <a:lnTo>
                  <a:pt x="54610" y="123190"/>
                </a:lnTo>
                <a:close/>
              </a:path>
              <a:path w="54610" h="322579">
                <a:moveTo>
                  <a:pt x="54610" y="120650"/>
                </a:moveTo>
                <a:lnTo>
                  <a:pt x="0" y="120650"/>
                </a:lnTo>
                <a:lnTo>
                  <a:pt x="0" y="121920"/>
                </a:lnTo>
                <a:lnTo>
                  <a:pt x="54610" y="121920"/>
                </a:lnTo>
                <a:lnTo>
                  <a:pt x="54610" y="120650"/>
                </a:lnTo>
                <a:close/>
              </a:path>
              <a:path w="54610" h="322579">
                <a:moveTo>
                  <a:pt x="54610" y="116840"/>
                </a:moveTo>
                <a:lnTo>
                  <a:pt x="0" y="116840"/>
                </a:lnTo>
                <a:lnTo>
                  <a:pt x="0" y="119380"/>
                </a:lnTo>
                <a:lnTo>
                  <a:pt x="54610" y="119380"/>
                </a:lnTo>
                <a:lnTo>
                  <a:pt x="54610" y="116840"/>
                </a:lnTo>
                <a:close/>
              </a:path>
              <a:path w="54610" h="322579">
                <a:moveTo>
                  <a:pt x="54610" y="114300"/>
                </a:moveTo>
                <a:lnTo>
                  <a:pt x="0" y="114300"/>
                </a:lnTo>
                <a:lnTo>
                  <a:pt x="0" y="115570"/>
                </a:lnTo>
                <a:lnTo>
                  <a:pt x="54610" y="115570"/>
                </a:lnTo>
                <a:lnTo>
                  <a:pt x="54610" y="114300"/>
                </a:lnTo>
                <a:close/>
              </a:path>
              <a:path w="54610" h="322579">
                <a:moveTo>
                  <a:pt x="54610" y="107950"/>
                </a:moveTo>
                <a:lnTo>
                  <a:pt x="0" y="107950"/>
                </a:lnTo>
                <a:lnTo>
                  <a:pt x="0" y="113030"/>
                </a:lnTo>
                <a:lnTo>
                  <a:pt x="54610" y="113030"/>
                </a:lnTo>
                <a:lnTo>
                  <a:pt x="54610" y="107950"/>
                </a:lnTo>
                <a:close/>
              </a:path>
              <a:path w="54610" h="322579">
                <a:moveTo>
                  <a:pt x="54610" y="101600"/>
                </a:moveTo>
                <a:lnTo>
                  <a:pt x="0" y="101600"/>
                </a:lnTo>
                <a:lnTo>
                  <a:pt x="0" y="106680"/>
                </a:lnTo>
                <a:lnTo>
                  <a:pt x="54610" y="106680"/>
                </a:lnTo>
                <a:lnTo>
                  <a:pt x="54610" y="101600"/>
                </a:lnTo>
                <a:close/>
              </a:path>
              <a:path w="54610" h="322579">
                <a:moveTo>
                  <a:pt x="54610" y="95250"/>
                </a:moveTo>
                <a:lnTo>
                  <a:pt x="0" y="95250"/>
                </a:lnTo>
                <a:lnTo>
                  <a:pt x="0" y="100330"/>
                </a:lnTo>
                <a:lnTo>
                  <a:pt x="54610" y="100330"/>
                </a:lnTo>
                <a:lnTo>
                  <a:pt x="54610" y="95250"/>
                </a:lnTo>
                <a:close/>
              </a:path>
              <a:path w="54610" h="322579">
                <a:moveTo>
                  <a:pt x="54610" y="88900"/>
                </a:moveTo>
                <a:lnTo>
                  <a:pt x="0" y="88900"/>
                </a:lnTo>
                <a:lnTo>
                  <a:pt x="0" y="93980"/>
                </a:lnTo>
                <a:lnTo>
                  <a:pt x="54610" y="93980"/>
                </a:lnTo>
                <a:lnTo>
                  <a:pt x="54610" y="88900"/>
                </a:lnTo>
                <a:close/>
              </a:path>
              <a:path w="54610" h="322579">
                <a:moveTo>
                  <a:pt x="54610" y="82550"/>
                </a:moveTo>
                <a:lnTo>
                  <a:pt x="0" y="82550"/>
                </a:lnTo>
                <a:lnTo>
                  <a:pt x="0" y="87630"/>
                </a:lnTo>
                <a:lnTo>
                  <a:pt x="54610" y="87630"/>
                </a:lnTo>
                <a:lnTo>
                  <a:pt x="54610" y="82550"/>
                </a:lnTo>
                <a:close/>
              </a:path>
              <a:path w="54610" h="322579">
                <a:moveTo>
                  <a:pt x="54610" y="76200"/>
                </a:moveTo>
                <a:lnTo>
                  <a:pt x="0" y="76200"/>
                </a:lnTo>
                <a:lnTo>
                  <a:pt x="0" y="81280"/>
                </a:lnTo>
                <a:lnTo>
                  <a:pt x="54610" y="81280"/>
                </a:lnTo>
                <a:lnTo>
                  <a:pt x="54610" y="76200"/>
                </a:lnTo>
                <a:close/>
              </a:path>
              <a:path w="54610" h="322579">
                <a:moveTo>
                  <a:pt x="54610" y="69850"/>
                </a:moveTo>
                <a:lnTo>
                  <a:pt x="0" y="69850"/>
                </a:lnTo>
                <a:lnTo>
                  <a:pt x="0" y="74930"/>
                </a:lnTo>
                <a:lnTo>
                  <a:pt x="54610" y="74930"/>
                </a:lnTo>
                <a:lnTo>
                  <a:pt x="54610" y="69850"/>
                </a:lnTo>
                <a:close/>
              </a:path>
              <a:path w="54610" h="322579">
                <a:moveTo>
                  <a:pt x="54610" y="64770"/>
                </a:moveTo>
                <a:lnTo>
                  <a:pt x="0" y="64770"/>
                </a:lnTo>
                <a:lnTo>
                  <a:pt x="0" y="68580"/>
                </a:lnTo>
                <a:lnTo>
                  <a:pt x="54610" y="68580"/>
                </a:lnTo>
                <a:lnTo>
                  <a:pt x="54610" y="64770"/>
                </a:lnTo>
                <a:close/>
              </a:path>
              <a:path w="54610" h="322579">
                <a:moveTo>
                  <a:pt x="54610" y="58420"/>
                </a:moveTo>
                <a:lnTo>
                  <a:pt x="0" y="58420"/>
                </a:lnTo>
                <a:lnTo>
                  <a:pt x="0" y="63500"/>
                </a:lnTo>
                <a:lnTo>
                  <a:pt x="54610" y="63500"/>
                </a:lnTo>
                <a:lnTo>
                  <a:pt x="54610" y="58420"/>
                </a:lnTo>
                <a:close/>
              </a:path>
              <a:path w="54610" h="322579">
                <a:moveTo>
                  <a:pt x="54610" y="52070"/>
                </a:moveTo>
                <a:lnTo>
                  <a:pt x="0" y="52070"/>
                </a:lnTo>
                <a:lnTo>
                  <a:pt x="0" y="57150"/>
                </a:lnTo>
                <a:lnTo>
                  <a:pt x="54610" y="57150"/>
                </a:lnTo>
                <a:lnTo>
                  <a:pt x="54610" y="52070"/>
                </a:lnTo>
                <a:close/>
              </a:path>
              <a:path w="54610" h="322579">
                <a:moveTo>
                  <a:pt x="54610" y="45720"/>
                </a:moveTo>
                <a:lnTo>
                  <a:pt x="0" y="45720"/>
                </a:lnTo>
                <a:lnTo>
                  <a:pt x="0" y="50800"/>
                </a:lnTo>
                <a:lnTo>
                  <a:pt x="54610" y="50800"/>
                </a:lnTo>
                <a:lnTo>
                  <a:pt x="54610" y="45720"/>
                </a:lnTo>
                <a:close/>
              </a:path>
              <a:path w="54610" h="322579">
                <a:moveTo>
                  <a:pt x="54610" y="39370"/>
                </a:moveTo>
                <a:lnTo>
                  <a:pt x="0" y="39370"/>
                </a:lnTo>
                <a:lnTo>
                  <a:pt x="0" y="44450"/>
                </a:lnTo>
                <a:lnTo>
                  <a:pt x="54610" y="44450"/>
                </a:lnTo>
                <a:lnTo>
                  <a:pt x="54610" y="39370"/>
                </a:lnTo>
                <a:close/>
              </a:path>
              <a:path w="54610" h="322579">
                <a:moveTo>
                  <a:pt x="54610" y="33020"/>
                </a:moveTo>
                <a:lnTo>
                  <a:pt x="0" y="33020"/>
                </a:lnTo>
                <a:lnTo>
                  <a:pt x="0" y="38100"/>
                </a:lnTo>
                <a:lnTo>
                  <a:pt x="54610" y="38100"/>
                </a:lnTo>
                <a:lnTo>
                  <a:pt x="54610" y="33020"/>
                </a:lnTo>
                <a:close/>
              </a:path>
              <a:path w="54610" h="322579">
                <a:moveTo>
                  <a:pt x="54610" y="26670"/>
                </a:moveTo>
                <a:lnTo>
                  <a:pt x="0" y="26670"/>
                </a:lnTo>
                <a:lnTo>
                  <a:pt x="0" y="31750"/>
                </a:lnTo>
                <a:lnTo>
                  <a:pt x="54610" y="31750"/>
                </a:lnTo>
                <a:lnTo>
                  <a:pt x="54610" y="26670"/>
                </a:lnTo>
                <a:close/>
              </a:path>
              <a:path w="54610" h="322579">
                <a:moveTo>
                  <a:pt x="54610" y="20320"/>
                </a:moveTo>
                <a:lnTo>
                  <a:pt x="0" y="20320"/>
                </a:lnTo>
                <a:lnTo>
                  <a:pt x="0" y="25400"/>
                </a:lnTo>
                <a:lnTo>
                  <a:pt x="54610" y="25400"/>
                </a:lnTo>
                <a:lnTo>
                  <a:pt x="54610" y="20320"/>
                </a:lnTo>
                <a:close/>
              </a:path>
              <a:path w="54610" h="322579">
                <a:moveTo>
                  <a:pt x="54610" y="13970"/>
                </a:moveTo>
                <a:lnTo>
                  <a:pt x="0" y="13970"/>
                </a:lnTo>
                <a:lnTo>
                  <a:pt x="0" y="19050"/>
                </a:lnTo>
                <a:lnTo>
                  <a:pt x="54610" y="19050"/>
                </a:lnTo>
                <a:lnTo>
                  <a:pt x="54610" y="13970"/>
                </a:lnTo>
                <a:close/>
              </a:path>
              <a:path w="54610" h="322579">
                <a:moveTo>
                  <a:pt x="54610" y="7620"/>
                </a:moveTo>
                <a:lnTo>
                  <a:pt x="0" y="7620"/>
                </a:lnTo>
                <a:lnTo>
                  <a:pt x="0" y="12700"/>
                </a:lnTo>
                <a:lnTo>
                  <a:pt x="54610" y="12700"/>
                </a:lnTo>
                <a:lnTo>
                  <a:pt x="54610" y="7620"/>
                </a:lnTo>
                <a:close/>
              </a:path>
              <a:path w="54610" h="322579">
                <a:moveTo>
                  <a:pt x="54610" y="0"/>
                </a:moveTo>
                <a:lnTo>
                  <a:pt x="0" y="0"/>
                </a:lnTo>
                <a:lnTo>
                  <a:pt x="0" y="6350"/>
                </a:lnTo>
                <a:lnTo>
                  <a:pt x="54610" y="6350"/>
                </a:lnTo>
                <a:lnTo>
                  <a:pt x="54610" y="0"/>
                </a:lnTo>
                <a:close/>
              </a:path>
              <a:path w="54610" h="322579">
                <a:moveTo>
                  <a:pt x="54610" y="290830"/>
                </a:moveTo>
                <a:lnTo>
                  <a:pt x="0" y="290830"/>
                </a:lnTo>
                <a:lnTo>
                  <a:pt x="0" y="322580"/>
                </a:lnTo>
                <a:lnTo>
                  <a:pt x="36830" y="322580"/>
                </a:lnTo>
                <a:lnTo>
                  <a:pt x="36830" y="321310"/>
                </a:lnTo>
                <a:lnTo>
                  <a:pt x="54610" y="321310"/>
                </a:lnTo>
                <a:lnTo>
                  <a:pt x="54610" y="290830"/>
                </a:lnTo>
                <a:close/>
              </a:path>
            </a:pathLst>
          </a:custGeom>
          <a:solidFill>
            <a:srgbClr val="297E29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7" name="object 257"/>
          <p:cNvSpPr/>
          <p:nvPr/>
        </p:nvSpPr>
        <p:spPr>
          <a:xfrm>
            <a:off x="5498782" y="5645467"/>
            <a:ext cx="41910" cy="242888"/>
          </a:xfrm>
          <a:custGeom>
            <a:avLst/>
            <a:gdLst/>
            <a:ahLst/>
            <a:cxnLst/>
            <a:rect l="l" t="t" r="r" b="b"/>
            <a:pathLst>
              <a:path w="55879" h="323850">
                <a:moveTo>
                  <a:pt x="55879" y="269240"/>
                </a:moveTo>
                <a:lnTo>
                  <a:pt x="0" y="269240"/>
                </a:lnTo>
                <a:lnTo>
                  <a:pt x="0" y="290830"/>
                </a:lnTo>
                <a:lnTo>
                  <a:pt x="55879" y="290830"/>
                </a:lnTo>
                <a:lnTo>
                  <a:pt x="55879" y="269240"/>
                </a:lnTo>
                <a:close/>
              </a:path>
              <a:path w="55879" h="323850">
                <a:moveTo>
                  <a:pt x="55879" y="266700"/>
                </a:moveTo>
                <a:lnTo>
                  <a:pt x="0" y="266700"/>
                </a:lnTo>
                <a:lnTo>
                  <a:pt x="0" y="267970"/>
                </a:lnTo>
                <a:lnTo>
                  <a:pt x="55879" y="267970"/>
                </a:lnTo>
                <a:lnTo>
                  <a:pt x="55879" y="266700"/>
                </a:lnTo>
                <a:close/>
              </a:path>
              <a:path w="55879" h="323850">
                <a:moveTo>
                  <a:pt x="55879" y="262890"/>
                </a:moveTo>
                <a:lnTo>
                  <a:pt x="0" y="262890"/>
                </a:lnTo>
                <a:lnTo>
                  <a:pt x="0" y="265430"/>
                </a:lnTo>
                <a:lnTo>
                  <a:pt x="55879" y="265430"/>
                </a:lnTo>
                <a:lnTo>
                  <a:pt x="55879" y="262890"/>
                </a:lnTo>
                <a:close/>
              </a:path>
              <a:path w="55879" h="323850">
                <a:moveTo>
                  <a:pt x="55879" y="260350"/>
                </a:moveTo>
                <a:lnTo>
                  <a:pt x="0" y="260350"/>
                </a:lnTo>
                <a:lnTo>
                  <a:pt x="0" y="261620"/>
                </a:lnTo>
                <a:lnTo>
                  <a:pt x="55879" y="261620"/>
                </a:lnTo>
                <a:lnTo>
                  <a:pt x="55879" y="260350"/>
                </a:lnTo>
                <a:close/>
              </a:path>
              <a:path w="55879" h="323850">
                <a:moveTo>
                  <a:pt x="55879" y="256540"/>
                </a:moveTo>
                <a:lnTo>
                  <a:pt x="0" y="256540"/>
                </a:lnTo>
                <a:lnTo>
                  <a:pt x="0" y="259080"/>
                </a:lnTo>
                <a:lnTo>
                  <a:pt x="55879" y="259080"/>
                </a:lnTo>
                <a:lnTo>
                  <a:pt x="55879" y="256540"/>
                </a:lnTo>
                <a:close/>
              </a:path>
              <a:path w="55879" h="323850">
                <a:moveTo>
                  <a:pt x="55879" y="254000"/>
                </a:moveTo>
                <a:lnTo>
                  <a:pt x="0" y="254000"/>
                </a:lnTo>
                <a:lnTo>
                  <a:pt x="0" y="255270"/>
                </a:lnTo>
                <a:lnTo>
                  <a:pt x="55879" y="255270"/>
                </a:lnTo>
                <a:lnTo>
                  <a:pt x="55879" y="254000"/>
                </a:lnTo>
                <a:close/>
              </a:path>
              <a:path w="55879" h="323850">
                <a:moveTo>
                  <a:pt x="55879" y="250190"/>
                </a:moveTo>
                <a:lnTo>
                  <a:pt x="0" y="250190"/>
                </a:lnTo>
                <a:lnTo>
                  <a:pt x="0" y="252730"/>
                </a:lnTo>
                <a:lnTo>
                  <a:pt x="55879" y="252730"/>
                </a:lnTo>
                <a:lnTo>
                  <a:pt x="55879" y="250190"/>
                </a:lnTo>
                <a:close/>
              </a:path>
              <a:path w="55879" h="323850">
                <a:moveTo>
                  <a:pt x="55879" y="247650"/>
                </a:moveTo>
                <a:lnTo>
                  <a:pt x="0" y="247650"/>
                </a:lnTo>
                <a:lnTo>
                  <a:pt x="0" y="248920"/>
                </a:lnTo>
                <a:lnTo>
                  <a:pt x="55879" y="248920"/>
                </a:lnTo>
                <a:lnTo>
                  <a:pt x="55879" y="247650"/>
                </a:lnTo>
                <a:close/>
              </a:path>
              <a:path w="55879" h="323850">
                <a:moveTo>
                  <a:pt x="55879" y="243840"/>
                </a:moveTo>
                <a:lnTo>
                  <a:pt x="0" y="243840"/>
                </a:lnTo>
                <a:lnTo>
                  <a:pt x="0" y="246380"/>
                </a:lnTo>
                <a:lnTo>
                  <a:pt x="55879" y="246380"/>
                </a:lnTo>
                <a:lnTo>
                  <a:pt x="55879" y="243840"/>
                </a:lnTo>
                <a:close/>
              </a:path>
              <a:path w="55879" h="323850">
                <a:moveTo>
                  <a:pt x="55879" y="241300"/>
                </a:moveTo>
                <a:lnTo>
                  <a:pt x="0" y="241300"/>
                </a:lnTo>
                <a:lnTo>
                  <a:pt x="0" y="242570"/>
                </a:lnTo>
                <a:lnTo>
                  <a:pt x="55879" y="242570"/>
                </a:lnTo>
                <a:lnTo>
                  <a:pt x="55879" y="241300"/>
                </a:lnTo>
                <a:close/>
              </a:path>
              <a:path w="55879" h="323850">
                <a:moveTo>
                  <a:pt x="55879" y="237490"/>
                </a:moveTo>
                <a:lnTo>
                  <a:pt x="0" y="237490"/>
                </a:lnTo>
                <a:lnTo>
                  <a:pt x="0" y="240030"/>
                </a:lnTo>
                <a:lnTo>
                  <a:pt x="55879" y="240030"/>
                </a:lnTo>
                <a:lnTo>
                  <a:pt x="55879" y="237490"/>
                </a:lnTo>
                <a:close/>
              </a:path>
              <a:path w="55879" h="323850">
                <a:moveTo>
                  <a:pt x="55879" y="234950"/>
                </a:moveTo>
                <a:lnTo>
                  <a:pt x="0" y="234950"/>
                </a:lnTo>
                <a:lnTo>
                  <a:pt x="0" y="236220"/>
                </a:lnTo>
                <a:lnTo>
                  <a:pt x="55879" y="236220"/>
                </a:lnTo>
                <a:lnTo>
                  <a:pt x="55879" y="234950"/>
                </a:lnTo>
                <a:close/>
              </a:path>
              <a:path w="55879" h="323850">
                <a:moveTo>
                  <a:pt x="55879" y="231140"/>
                </a:moveTo>
                <a:lnTo>
                  <a:pt x="0" y="231140"/>
                </a:lnTo>
                <a:lnTo>
                  <a:pt x="0" y="233680"/>
                </a:lnTo>
                <a:lnTo>
                  <a:pt x="55879" y="233680"/>
                </a:lnTo>
                <a:lnTo>
                  <a:pt x="55879" y="231140"/>
                </a:lnTo>
                <a:close/>
              </a:path>
              <a:path w="55879" h="323850">
                <a:moveTo>
                  <a:pt x="55879" y="228600"/>
                </a:moveTo>
                <a:lnTo>
                  <a:pt x="0" y="228600"/>
                </a:lnTo>
                <a:lnTo>
                  <a:pt x="0" y="229870"/>
                </a:lnTo>
                <a:lnTo>
                  <a:pt x="55879" y="229870"/>
                </a:lnTo>
                <a:lnTo>
                  <a:pt x="55879" y="228600"/>
                </a:lnTo>
                <a:close/>
              </a:path>
              <a:path w="55879" h="323850">
                <a:moveTo>
                  <a:pt x="55879" y="224790"/>
                </a:moveTo>
                <a:lnTo>
                  <a:pt x="0" y="224790"/>
                </a:lnTo>
                <a:lnTo>
                  <a:pt x="0" y="227330"/>
                </a:lnTo>
                <a:lnTo>
                  <a:pt x="55879" y="227330"/>
                </a:lnTo>
                <a:lnTo>
                  <a:pt x="55879" y="224790"/>
                </a:lnTo>
                <a:close/>
              </a:path>
              <a:path w="55879" h="323850">
                <a:moveTo>
                  <a:pt x="55879" y="222250"/>
                </a:moveTo>
                <a:lnTo>
                  <a:pt x="0" y="222250"/>
                </a:lnTo>
                <a:lnTo>
                  <a:pt x="0" y="223520"/>
                </a:lnTo>
                <a:lnTo>
                  <a:pt x="55879" y="223520"/>
                </a:lnTo>
                <a:lnTo>
                  <a:pt x="55879" y="222250"/>
                </a:lnTo>
                <a:close/>
              </a:path>
              <a:path w="55879" h="323850">
                <a:moveTo>
                  <a:pt x="55879" y="218440"/>
                </a:moveTo>
                <a:lnTo>
                  <a:pt x="0" y="218440"/>
                </a:lnTo>
                <a:lnTo>
                  <a:pt x="0" y="220980"/>
                </a:lnTo>
                <a:lnTo>
                  <a:pt x="55879" y="220980"/>
                </a:lnTo>
                <a:lnTo>
                  <a:pt x="55879" y="218440"/>
                </a:lnTo>
                <a:close/>
              </a:path>
              <a:path w="55879" h="323850">
                <a:moveTo>
                  <a:pt x="55879" y="215900"/>
                </a:moveTo>
                <a:lnTo>
                  <a:pt x="0" y="215900"/>
                </a:lnTo>
                <a:lnTo>
                  <a:pt x="0" y="217170"/>
                </a:lnTo>
                <a:lnTo>
                  <a:pt x="55879" y="217170"/>
                </a:lnTo>
                <a:lnTo>
                  <a:pt x="55879" y="215900"/>
                </a:lnTo>
                <a:close/>
              </a:path>
              <a:path w="55879" h="323850">
                <a:moveTo>
                  <a:pt x="55879" y="212090"/>
                </a:moveTo>
                <a:lnTo>
                  <a:pt x="0" y="212090"/>
                </a:lnTo>
                <a:lnTo>
                  <a:pt x="0" y="214630"/>
                </a:lnTo>
                <a:lnTo>
                  <a:pt x="55879" y="214630"/>
                </a:lnTo>
                <a:lnTo>
                  <a:pt x="55879" y="212090"/>
                </a:lnTo>
                <a:close/>
              </a:path>
              <a:path w="55879" h="323850">
                <a:moveTo>
                  <a:pt x="55879" y="209550"/>
                </a:moveTo>
                <a:lnTo>
                  <a:pt x="0" y="209550"/>
                </a:lnTo>
                <a:lnTo>
                  <a:pt x="0" y="210820"/>
                </a:lnTo>
                <a:lnTo>
                  <a:pt x="55879" y="210820"/>
                </a:lnTo>
                <a:lnTo>
                  <a:pt x="55879" y="209550"/>
                </a:lnTo>
                <a:close/>
              </a:path>
              <a:path w="55879" h="323850">
                <a:moveTo>
                  <a:pt x="55879" y="205740"/>
                </a:moveTo>
                <a:lnTo>
                  <a:pt x="0" y="205740"/>
                </a:lnTo>
                <a:lnTo>
                  <a:pt x="0" y="208280"/>
                </a:lnTo>
                <a:lnTo>
                  <a:pt x="55879" y="208280"/>
                </a:lnTo>
                <a:lnTo>
                  <a:pt x="55879" y="205740"/>
                </a:lnTo>
                <a:close/>
              </a:path>
              <a:path w="55879" h="323850">
                <a:moveTo>
                  <a:pt x="55879" y="203200"/>
                </a:moveTo>
                <a:lnTo>
                  <a:pt x="0" y="203200"/>
                </a:lnTo>
                <a:lnTo>
                  <a:pt x="0" y="204470"/>
                </a:lnTo>
                <a:lnTo>
                  <a:pt x="55879" y="204470"/>
                </a:lnTo>
                <a:lnTo>
                  <a:pt x="55879" y="203200"/>
                </a:lnTo>
                <a:close/>
              </a:path>
              <a:path w="55879" h="323850">
                <a:moveTo>
                  <a:pt x="55879" y="199390"/>
                </a:moveTo>
                <a:lnTo>
                  <a:pt x="0" y="199390"/>
                </a:lnTo>
                <a:lnTo>
                  <a:pt x="0" y="201930"/>
                </a:lnTo>
                <a:lnTo>
                  <a:pt x="55879" y="201930"/>
                </a:lnTo>
                <a:lnTo>
                  <a:pt x="55879" y="199390"/>
                </a:lnTo>
                <a:close/>
              </a:path>
              <a:path w="55879" h="323850">
                <a:moveTo>
                  <a:pt x="55879" y="196850"/>
                </a:moveTo>
                <a:lnTo>
                  <a:pt x="0" y="196850"/>
                </a:lnTo>
                <a:lnTo>
                  <a:pt x="0" y="198120"/>
                </a:lnTo>
                <a:lnTo>
                  <a:pt x="55879" y="198120"/>
                </a:lnTo>
                <a:lnTo>
                  <a:pt x="55879" y="196850"/>
                </a:lnTo>
                <a:close/>
              </a:path>
              <a:path w="55879" h="323850">
                <a:moveTo>
                  <a:pt x="55879" y="193040"/>
                </a:moveTo>
                <a:lnTo>
                  <a:pt x="0" y="193040"/>
                </a:lnTo>
                <a:lnTo>
                  <a:pt x="0" y="195580"/>
                </a:lnTo>
                <a:lnTo>
                  <a:pt x="55879" y="195580"/>
                </a:lnTo>
                <a:lnTo>
                  <a:pt x="55879" y="193040"/>
                </a:lnTo>
                <a:close/>
              </a:path>
              <a:path w="55879" h="323850">
                <a:moveTo>
                  <a:pt x="55879" y="190500"/>
                </a:moveTo>
                <a:lnTo>
                  <a:pt x="0" y="190500"/>
                </a:lnTo>
                <a:lnTo>
                  <a:pt x="0" y="191770"/>
                </a:lnTo>
                <a:lnTo>
                  <a:pt x="55879" y="191770"/>
                </a:lnTo>
                <a:lnTo>
                  <a:pt x="55879" y="190500"/>
                </a:lnTo>
                <a:close/>
              </a:path>
              <a:path w="55879" h="323850">
                <a:moveTo>
                  <a:pt x="55879" y="186690"/>
                </a:moveTo>
                <a:lnTo>
                  <a:pt x="0" y="186690"/>
                </a:lnTo>
                <a:lnTo>
                  <a:pt x="0" y="189230"/>
                </a:lnTo>
                <a:lnTo>
                  <a:pt x="55879" y="189230"/>
                </a:lnTo>
                <a:lnTo>
                  <a:pt x="55879" y="186690"/>
                </a:lnTo>
                <a:close/>
              </a:path>
              <a:path w="55879" h="323850">
                <a:moveTo>
                  <a:pt x="55879" y="184150"/>
                </a:moveTo>
                <a:lnTo>
                  <a:pt x="0" y="184150"/>
                </a:lnTo>
                <a:lnTo>
                  <a:pt x="0" y="185420"/>
                </a:lnTo>
                <a:lnTo>
                  <a:pt x="55879" y="185420"/>
                </a:lnTo>
                <a:lnTo>
                  <a:pt x="55879" y="184150"/>
                </a:lnTo>
                <a:close/>
              </a:path>
              <a:path w="55879" h="323850">
                <a:moveTo>
                  <a:pt x="55879" y="180340"/>
                </a:moveTo>
                <a:lnTo>
                  <a:pt x="0" y="180340"/>
                </a:lnTo>
                <a:lnTo>
                  <a:pt x="0" y="182880"/>
                </a:lnTo>
                <a:lnTo>
                  <a:pt x="55879" y="182880"/>
                </a:lnTo>
                <a:lnTo>
                  <a:pt x="55879" y="180340"/>
                </a:lnTo>
                <a:close/>
              </a:path>
              <a:path w="55879" h="323850">
                <a:moveTo>
                  <a:pt x="55879" y="177800"/>
                </a:moveTo>
                <a:lnTo>
                  <a:pt x="0" y="177800"/>
                </a:lnTo>
                <a:lnTo>
                  <a:pt x="0" y="179070"/>
                </a:lnTo>
                <a:lnTo>
                  <a:pt x="55879" y="179070"/>
                </a:lnTo>
                <a:lnTo>
                  <a:pt x="55879" y="177800"/>
                </a:lnTo>
                <a:close/>
              </a:path>
              <a:path w="55879" h="323850">
                <a:moveTo>
                  <a:pt x="55879" y="173990"/>
                </a:moveTo>
                <a:lnTo>
                  <a:pt x="0" y="173990"/>
                </a:lnTo>
                <a:lnTo>
                  <a:pt x="0" y="176530"/>
                </a:lnTo>
                <a:lnTo>
                  <a:pt x="55879" y="176530"/>
                </a:lnTo>
                <a:lnTo>
                  <a:pt x="55879" y="173990"/>
                </a:lnTo>
                <a:close/>
              </a:path>
              <a:path w="55879" h="323850">
                <a:moveTo>
                  <a:pt x="55879" y="171450"/>
                </a:moveTo>
                <a:lnTo>
                  <a:pt x="0" y="171450"/>
                </a:lnTo>
                <a:lnTo>
                  <a:pt x="0" y="172720"/>
                </a:lnTo>
                <a:lnTo>
                  <a:pt x="55879" y="172720"/>
                </a:lnTo>
                <a:lnTo>
                  <a:pt x="55879" y="171450"/>
                </a:lnTo>
                <a:close/>
              </a:path>
              <a:path w="55879" h="323850">
                <a:moveTo>
                  <a:pt x="55879" y="167640"/>
                </a:moveTo>
                <a:lnTo>
                  <a:pt x="0" y="167640"/>
                </a:lnTo>
                <a:lnTo>
                  <a:pt x="0" y="170180"/>
                </a:lnTo>
                <a:lnTo>
                  <a:pt x="55879" y="170180"/>
                </a:lnTo>
                <a:lnTo>
                  <a:pt x="55879" y="167640"/>
                </a:lnTo>
                <a:close/>
              </a:path>
              <a:path w="55879" h="323850">
                <a:moveTo>
                  <a:pt x="55879" y="165100"/>
                </a:moveTo>
                <a:lnTo>
                  <a:pt x="0" y="165100"/>
                </a:lnTo>
                <a:lnTo>
                  <a:pt x="0" y="166370"/>
                </a:lnTo>
                <a:lnTo>
                  <a:pt x="55879" y="166370"/>
                </a:lnTo>
                <a:lnTo>
                  <a:pt x="55879" y="165100"/>
                </a:lnTo>
                <a:close/>
              </a:path>
              <a:path w="55879" h="323850">
                <a:moveTo>
                  <a:pt x="55879" y="161290"/>
                </a:moveTo>
                <a:lnTo>
                  <a:pt x="0" y="161290"/>
                </a:lnTo>
                <a:lnTo>
                  <a:pt x="0" y="163830"/>
                </a:lnTo>
                <a:lnTo>
                  <a:pt x="55879" y="163830"/>
                </a:lnTo>
                <a:lnTo>
                  <a:pt x="55879" y="161290"/>
                </a:lnTo>
                <a:close/>
              </a:path>
              <a:path w="55879" h="323850">
                <a:moveTo>
                  <a:pt x="55879" y="158750"/>
                </a:moveTo>
                <a:lnTo>
                  <a:pt x="0" y="158750"/>
                </a:lnTo>
                <a:lnTo>
                  <a:pt x="0" y="160020"/>
                </a:lnTo>
                <a:lnTo>
                  <a:pt x="55879" y="160020"/>
                </a:lnTo>
                <a:lnTo>
                  <a:pt x="55879" y="158750"/>
                </a:lnTo>
                <a:close/>
              </a:path>
              <a:path w="55879" h="323850">
                <a:moveTo>
                  <a:pt x="55879" y="154940"/>
                </a:moveTo>
                <a:lnTo>
                  <a:pt x="0" y="154940"/>
                </a:lnTo>
                <a:lnTo>
                  <a:pt x="0" y="157480"/>
                </a:lnTo>
                <a:lnTo>
                  <a:pt x="55879" y="157480"/>
                </a:lnTo>
                <a:lnTo>
                  <a:pt x="55879" y="154940"/>
                </a:lnTo>
                <a:close/>
              </a:path>
              <a:path w="55879" h="323850">
                <a:moveTo>
                  <a:pt x="55879" y="152400"/>
                </a:moveTo>
                <a:lnTo>
                  <a:pt x="0" y="152400"/>
                </a:lnTo>
                <a:lnTo>
                  <a:pt x="0" y="153670"/>
                </a:lnTo>
                <a:lnTo>
                  <a:pt x="55879" y="153670"/>
                </a:lnTo>
                <a:lnTo>
                  <a:pt x="55879" y="152400"/>
                </a:lnTo>
                <a:close/>
              </a:path>
              <a:path w="55879" h="323850">
                <a:moveTo>
                  <a:pt x="55879" y="148590"/>
                </a:moveTo>
                <a:lnTo>
                  <a:pt x="0" y="148590"/>
                </a:lnTo>
                <a:lnTo>
                  <a:pt x="0" y="151130"/>
                </a:lnTo>
                <a:lnTo>
                  <a:pt x="55879" y="151130"/>
                </a:lnTo>
                <a:lnTo>
                  <a:pt x="55879" y="148590"/>
                </a:lnTo>
                <a:close/>
              </a:path>
              <a:path w="55879" h="323850">
                <a:moveTo>
                  <a:pt x="55879" y="146050"/>
                </a:moveTo>
                <a:lnTo>
                  <a:pt x="0" y="146050"/>
                </a:lnTo>
                <a:lnTo>
                  <a:pt x="0" y="147320"/>
                </a:lnTo>
                <a:lnTo>
                  <a:pt x="55879" y="147320"/>
                </a:lnTo>
                <a:lnTo>
                  <a:pt x="55879" y="146050"/>
                </a:lnTo>
                <a:close/>
              </a:path>
              <a:path w="55879" h="323850">
                <a:moveTo>
                  <a:pt x="55879" y="142240"/>
                </a:moveTo>
                <a:lnTo>
                  <a:pt x="0" y="142240"/>
                </a:lnTo>
                <a:lnTo>
                  <a:pt x="0" y="144780"/>
                </a:lnTo>
                <a:lnTo>
                  <a:pt x="55879" y="144780"/>
                </a:lnTo>
                <a:lnTo>
                  <a:pt x="55879" y="142240"/>
                </a:lnTo>
                <a:close/>
              </a:path>
              <a:path w="55879" h="323850">
                <a:moveTo>
                  <a:pt x="55879" y="139700"/>
                </a:moveTo>
                <a:lnTo>
                  <a:pt x="0" y="139700"/>
                </a:lnTo>
                <a:lnTo>
                  <a:pt x="0" y="140970"/>
                </a:lnTo>
                <a:lnTo>
                  <a:pt x="55879" y="140970"/>
                </a:lnTo>
                <a:lnTo>
                  <a:pt x="55879" y="139700"/>
                </a:lnTo>
                <a:close/>
              </a:path>
              <a:path w="55879" h="323850">
                <a:moveTo>
                  <a:pt x="55879" y="135890"/>
                </a:moveTo>
                <a:lnTo>
                  <a:pt x="0" y="135890"/>
                </a:lnTo>
                <a:lnTo>
                  <a:pt x="0" y="138430"/>
                </a:lnTo>
                <a:lnTo>
                  <a:pt x="55879" y="138430"/>
                </a:lnTo>
                <a:lnTo>
                  <a:pt x="55879" y="135890"/>
                </a:lnTo>
                <a:close/>
              </a:path>
              <a:path w="55879" h="323850">
                <a:moveTo>
                  <a:pt x="55879" y="133350"/>
                </a:moveTo>
                <a:lnTo>
                  <a:pt x="0" y="133350"/>
                </a:lnTo>
                <a:lnTo>
                  <a:pt x="0" y="134620"/>
                </a:lnTo>
                <a:lnTo>
                  <a:pt x="55879" y="134620"/>
                </a:lnTo>
                <a:lnTo>
                  <a:pt x="55879" y="133350"/>
                </a:lnTo>
                <a:close/>
              </a:path>
              <a:path w="55879" h="323850">
                <a:moveTo>
                  <a:pt x="55879" y="129540"/>
                </a:moveTo>
                <a:lnTo>
                  <a:pt x="0" y="129540"/>
                </a:lnTo>
                <a:lnTo>
                  <a:pt x="0" y="132080"/>
                </a:lnTo>
                <a:lnTo>
                  <a:pt x="55879" y="132080"/>
                </a:lnTo>
                <a:lnTo>
                  <a:pt x="55879" y="129540"/>
                </a:lnTo>
                <a:close/>
              </a:path>
              <a:path w="55879" h="323850">
                <a:moveTo>
                  <a:pt x="55879" y="127000"/>
                </a:moveTo>
                <a:lnTo>
                  <a:pt x="0" y="127000"/>
                </a:lnTo>
                <a:lnTo>
                  <a:pt x="0" y="128270"/>
                </a:lnTo>
                <a:lnTo>
                  <a:pt x="55879" y="128270"/>
                </a:lnTo>
                <a:lnTo>
                  <a:pt x="55879" y="127000"/>
                </a:lnTo>
                <a:close/>
              </a:path>
              <a:path w="55879" h="323850">
                <a:moveTo>
                  <a:pt x="55879" y="123190"/>
                </a:moveTo>
                <a:lnTo>
                  <a:pt x="0" y="123190"/>
                </a:lnTo>
                <a:lnTo>
                  <a:pt x="0" y="125730"/>
                </a:lnTo>
                <a:lnTo>
                  <a:pt x="55879" y="125730"/>
                </a:lnTo>
                <a:lnTo>
                  <a:pt x="55879" y="123190"/>
                </a:lnTo>
                <a:close/>
              </a:path>
              <a:path w="55879" h="323850">
                <a:moveTo>
                  <a:pt x="55879" y="120650"/>
                </a:moveTo>
                <a:lnTo>
                  <a:pt x="0" y="120650"/>
                </a:lnTo>
                <a:lnTo>
                  <a:pt x="0" y="121920"/>
                </a:lnTo>
                <a:lnTo>
                  <a:pt x="55879" y="121920"/>
                </a:lnTo>
                <a:lnTo>
                  <a:pt x="55879" y="120650"/>
                </a:lnTo>
                <a:close/>
              </a:path>
              <a:path w="55879" h="323850">
                <a:moveTo>
                  <a:pt x="55879" y="116840"/>
                </a:moveTo>
                <a:lnTo>
                  <a:pt x="0" y="116840"/>
                </a:lnTo>
                <a:lnTo>
                  <a:pt x="0" y="119380"/>
                </a:lnTo>
                <a:lnTo>
                  <a:pt x="55879" y="119380"/>
                </a:lnTo>
                <a:lnTo>
                  <a:pt x="55879" y="116840"/>
                </a:lnTo>
                <a:close/>
              </a:path>
              <a:path w="55879" h="323850">
                <a:moveTo>
                  <a:pt x="55879" y="114300"/>
                </a:moveTo>
                <a:lnTo>
                  <a:pt x="0" y="114300"/>
                </a:lnTo>
                <a:lnTo>
                  <a:pt x="0" y="115570"/>
                </a:lnTo>
                <a:lnTo>
                  <a:pt x="55879" y="115570"/>
                </a:lnTo>
                <a:lnTo>
                  <a:pt x="55879" y="114300"/>
                </a:lnTo>
                <a:close/>
              </a:path>
              <a:path w="55879" h="323850">
                <a:moveTo>
                  <a:pt x="55879" y="107950"/>
                </a:moveTo>
                <a:lnTo>
                  <a:pt x="0" y="107950"/>
                </a:lnTo>
                <a:lnTo>
                  <a:pt x="0" y="113030"/>
                </a:lnTo>
                <a:lnTo>
                  <a:pt x="55879" y="113030"/>
                </a:lnTo>
                <a:lnTo>
                  <a:pt x="55879" y="107950"/>
                </a:lnTo>
                <a:close/>
              </a:path>
              <a:path w="55879" h="323850">
                <a:moveTo>
                  <a:pt x="55879" y="101600"/>
                </a:moveTo>
                <a:lnTo>
                  <a:pt x="0" y="101600"/>
                </a:lnTo>
                <a:lnTo>
                  <a:pt x="0" y="106680"/>
                </a:lnTo>
                <a:lnTo>
                  <a:pt x="55879" y="106680"/>
                </a:lnTo>
                <a:lnTo>
                  <a:pt x="55879" y="101600"/>
                </a:lnTo>
                <a:close/>
              </a:path>
              <a:path w="55879" h="323850">
                <a:moveTo>
                  <a:pt x="55879" y="95250"/>
                </a:moveTo>
                <a:lnTo>
                  <a:pt x="0" y="95250"/>
                </a:lnTo>
                <a:lnTo>
                  <a:pt x="0" y="100330"/>
                </a:lnTo>
                <a:lnTo>
                  <a:pt x="55879" y="100330"/>
                </a:lnTo>
                <a:lnTo>
                  <a:pt x="55879" y="95250"/>
                </a:lnTo>
                <a:close/>
              </a:path>
              <a:path w="55879" h="323850">
                <a:moveTo>
                  <a:pt x="55879" y="88900"/>
                </a:moveTo>
                <a:lnTo>
                  <a:pt x="0" y="88900"/>
                </a:lnTo>
                <a:lnTo>
                  <a:pt x="0" y="93980"/>
                </a:lnTo>
                <a:lnTo>
                  <a:pt x="55879" y="93980"/>
                </a:lnTo>
                <a:lnTo>
                  <a:pt x="55879" y="88900"/>
                </a:lnTo>
                <a:close/>
              </a:path>
              <a:path w="55879" h="323850">
                <a:moveTo>
                  <a:pt x="55879" y="82550"/>
                </a:moveTo>
                <a:lnTo>
                  <a:pt x="0" y="82550"/>
                </a:lnTo>
                <a:lnTo>
                  <a:pt x="0" y="87630"/>
                </a:lnTo>
                <a:lnTo>
                  <a:pt x="55879" y="87630"/>
                </a:lnTo>
                <a:lnTo>
                  <a:pt x="55879" y="82550"/>
                </a:lnTo>
                <a:close/>
              </a:path>
              <a:path w="55879" h="323850">
                <a:moveTo>
                  <a:pt x="55879" y="76200"/>
                </a:moveTo>
                <a:lnTo>
                  <a:pt x="0" y="76200"/>
                </a:lnTo>
                <a:lnTo>
                  <a:pt x="0" y="81280"/>
                </a:lnTo>
                <a:lnTo>
                  <a:pt x="55879" y="81280"/>
                </a:lnTo>
                <a:lnTo>
                  <a:pt x="55879" y="76200"/>
                </a:lnTo>
                <a:close/>
              </a:path>
              <a:path w="55879" h="323850">
                <a:moveTo>
                  <a:pt x="55879" y="69850"/>
                </a:moveTo>
                <a:lnTo>
                  <a:pt x="0" y="69850"/>
                </a:lnTo>
                <a:lnTo>
                  <a:pt x="0" y="74930"/>
                </a:lnTo>
                <a:lnTo>
                  <a:pt x="55879" y="74930"/>
                </a:lnTo>
                <a:lnTo>
                  <a:pt x="55879" y="69850"/>
                </a:lnTo>
                <a:close/>
              </a:path>
              <a:path w="55879" h="323850">
                <a:moveTo>
                  <a:pt x="55879" y="64770"/>
                </a:moveTo>
                <a:lnTo>
                  <a:pt x="0" y="64770"/>
                </a:lnTo>
                <a:lnTo>
                  <a:pt x="0" y="68580"/>
                </a:lnTo>
                <a:lnTo>
                  <a:pt x="55879" y="68580"/>
                </a:lnTo>
                <a:lnTo>
                  <a:pt x="55879" y="64770"/>
                </a:lnTo>
                <a:close/>
              </a:path>
              <a:path w="55879" h="323850">
                <a:moveTo>
                  <a:pt x="55879" y="58420"/>
                </a:moveTo>
                <a:lnTo>
                  <a:pt x="0" y="58420"/>
                </a:lnTo>
                <a:lnTo>
                  <a:pt x="0" y="63500"/>
                </a:lnTo>
                <a:lnTo>
                  <a:pt x="55879" y="63500"/>
                </a:lnTo>
                <a:lnTo>
                  <a:pt x="55879" y="58420"/>
                </a:lnTo>
                <a:close/>
              </a:path>
              <a:path w="55879" h="323850">
                <a:moveTo>
                  <a:pt x="55879" y="52070"/>
                </a:moveTo>
                <a:lnTo>
                  <a:pt x="0" y="52070"/>
                </a:lnTo>
                <a:lnTo>
                  <a:pt x="0" y="57150"/>
                </a:lnTo>
                <a:lnTo>
                  <a:pt x="55879" y="57150"/>
                </a:lnTo>
                <a:lnTo>
                  <a:pt x="55879" y="52070"/>
                </a:lnTo>
                <a:close/>
              </a:path>
              <a:path w="55879" h="323850">
                <a:moveTo>
                  <a:pt x="55879" y="45720"/>
                </a:moveTo>
                <a:lnTo>
                  <a:pt x="0" y="45720"/>
                </a:lnTo>
                <a:lnTo>
                  <a:pt x="0" y="50800"/>
                </a:lnTo>
                <a:lnTo>
                  <a:pt x="55879" y="50800"/>
                </a:lnTo>
                <a:lnTo>
                  <a:pt x="55879" y="45720"/>
                </a:lnTo>
                <a:close/>
              </a:path>
              <a:path w="55879" h="323850">
                <a:moveTo>
                  <a:pt x="55879" y="39370"/>
                </a:moveTo>
                <a:lnTo>
                  <a:pt x="0" y="39370"/>
                </a:lnTo>
                <a:lnTo>
                  <a:pt x="0" y="44450"/>
                </a:lnTo>
                <a:lnTo>
                  <a:pt x="55879" y="44450"/>
                </a:lnTo>
                <a:lnTo>
                  <a:pt x="55879" y="39370"/>
                </a:lnTo>
                <a:close/>
              </a:path>
              <a:path w="55879" h="323850">
                <a:moveTo>
                  <a:pt x="55879" y="33020"/>
                </a:moveTo>
                <a:lnTo>
                  <a:pt x="0" y="33020"/>
                </a:lnTo>
                <a:lnTo>
                  <a:pt x="0" y="38100"/>
                </a:lnTo>
                <a:lnTo>
                  <a:pt x="55879" y="38100"/>
                </a:lnTo>
                <a:lnTo>
                  <a:pt x="55879" y="33020"/>
                </a:lnTo>
                <a:close/>
              </a:path>
              <a:path w="55879" h="323850">
                <a:moveTo>
                  <a:pt x="55879" y="26670"/>
                </a:moveTo>
                <a:lnTo>
                  <a:pt x="0" y="26670"/>
                </a:lnTo>
                <a:lnTo>
                  <a:pt x="0" y="31750"/>
                </a:lnTo>
                <a:lnTo>
                  <a:pt x="55879" y="31750"/>
                </a:lnTo>
                <a:lnTo>
                  <a:pt x="55879" y="26670"/>
                </a:lnTo>
                <a:close/>
              </a:path>
              <a:path w="55879" h="323850">
                <a:moveTo>
                  <a:pt x="55879" y="20320"/>
                </a:moveTo>
                <a:lnTo>
                  <a:pt x="0" y="20320"/>
                </a:lnTo>
                <a:lnTo>
                  <a:pt x="0" y="25400"/>
                </a:lnTo>
                <a:lnTo>
                  <a:pt x="55879" y="25400"/>
                </a:lnTo>
                <a:lnTo>
                  <a:pt x="55879" y="20320"/>
                </a:lnTo>
                <a:close/>
              </a:path>
              <a:path w="55879" h="323850">
                <a:moveTo>
                  <a:pt x="55879" y="13970"/>
                </a:moveTo>
                <a:lnTo>
                  <a:pt x="0" y="13970"/>
                </a:lnTo>
                <a:lnTo>
                  <a:pt x="0" y="19050"/>
                </a:lnTo>
                <a:lnTo>
                  <a:pt x="55879" y="19050"/>
                </a:lnTo>
                <a:lnTo>
                  <a:pt x="55879" y="13970"/>
                </a:lnTo>
                <a:close/>
              </a:path>
              <a:path w="55879" h="323850">
                <a:moveTo>
                  <a:pt x="55879" y="7620"/>
                </a:moveTo>
                <a:lnTo>
                  <a:pt x="0" y="7620"/>
                </a:lnTo>
                <a:lnTo>
                  <a:pt x="0" y="12700"/>
                </a:lnTo>
                <a:lnTo>
                  <a:pt x="55879" y="12700"/>
                </a:lnTo>
                <a:lnTo>
                  <a:pt x="55879" y="7620"/>
                </a:lnTo>
                <a:close/>
              </a:path>
              <a:path w="55879" h="323850">
                <a:moveTo>
                  <a:pt x="55879" y="0"/>
                </a:moveTo>
                <a:lnTo>
                  <a:pt x="34289" y="0"/>
                </a:lnTo>
                <a:lnTo>
                  <a:pt x="34289" y="1270"/>
                </a:lnTo>
                <a:lnTo>
                  <a:pt x="0" y="1270"/>
                </a:lnTo>
                <a:lnTo>
                  <a:pt x="0" y="6350"/>
                </a:lnTo>
                <a:lnTo>
                  <a:pt x="55879" y="6350"/>
                </a:lnTo>
                <a:lnTo>
                  <a:pt x="55879" y="0"/>
                </a:lnTo>
                <a:close/>
              </a:path>
              <a:path w="55879" h="323850">
                <a:moveTo>
                  <a:pt x="55879" y="290830"/>
                </a:moveTo>
                <a:lnTo>
                  <a:pt x="0" y="290830"/>
                </a:lnTo>
                <a:lnTo>
                  <a:pt x="0" y="323850"/>
                </a:lnTo>
                <a:lnTo>
                  <a:pt x="35560" y="323850"/>
                </a:lnTo>
                <a:lnTo>
                  <a:pt x="35560" y="322580"/>
                </a:lnTo>
                <a:lnTo>
                  <a:pt x="55879" y="322580"/>
                </a:lnTo>
                <a:lnTo>
                  <a:pt x="55879" y="290830"/>
                </a:lnTo>
                <a:close/>
              </a:path>
            </a:pathLst>
          </a:custGeom>
          <a:solidFill>
            <a:srgbClr val="297F29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8" name="object 258"/>
          <p:cNvSpPr/>
          <p:nvPr/>
        </p:nvSpPr>
        <p:spPr>
          <a:xfrm>
            <a:off x="5457825" y="5847397"/>
            <a:ext cx="40958" cy="16193"/>
          </a:xfrm>
          <a:custGeom>
            <a:avLst/>
            <a:gdLst/>
            <a:ahLst/>
            <a:cxnLst/>
            <a:rect l="l" t="t" r="r" b="b"/>
            <a:pathLst>
              <a:path w="54610" h="21590">
                <a:moveTo>
                  <a:pt x="54610" y="0"/>
                </a:moveTo>
                <a:lnTo>
                  <a:pt x="0" y="0"/>
                </a:lnTo>
                <a:lnTo>
                  <a:pt x="0" y="21590"/>
                </a:lnTo>
                <a:lnTo>
                  <a:pt x="54610" y="21590"/>
                </a:lnTo>
                <a:lnTo>
                  <a:pt x="54610" y="0"/>
                </a:lnTo>
                <a:close/>
              </a:path>
            </a:pathLst>
          </a:custGeom>
          <a:solidFill>
            <a:srgbClr val="2A802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9" name="object 259"/>
          <p:cNvSpPr/>
          <p:nvPr/>
        </p:nvSpPr>
        <p:spPr>
          <a:xfrm>
            <a:off x="5457825" y="5845492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A802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0" name="object 260"/>
          <p:cNvSpPr/>
          <p:nvPr/>
        </p:nvSpPr>
        <p:spPr>
          <a:xfrm>
            <a:off x="5457825" y="5842635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A802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1" name="object 261"/>
          <p:cNvSpPr/>
          <p:nvPr/>
        </p:nvSpPr>
        <p:spPr>
          <a:xfrm>
            <a:off x="5457825" y="5840730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A802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2" name="object 262"/>
          <p:cNvSpPr/>
          <p:nvPr/>
        </p:nvSpPr>
        <p:spPr>
          <a:xfrm>
            <a:off x="5457825" y="5837873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A802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3" name="object 263"/>
          <p:cNvSpPr/>
          <p:nvPr/>
        </p:nvSpPr>
        <p:spPr>
          <a:xfrm>
            <a:off x="5457825" y="5835967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A802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4" name="object 264"/>
          <p:cNvSpPr/>
          <p:nvPr/>
        </p:nvSpPr>
        <p:spPr>
          <a:xfrm>
            <a:off x="5457825" y="5833110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A802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5" name="object 265"/>
          <p:cNvSpPr/>
          <p:nvPr/>
        </p:nvSpPr>
        <p:spPr>
          <a:xfrm>
            <a:off x="5457825" y="5831205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A802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6" name="object 266"/>
          <p:cNvSpPr/>
          <p:nvPr/>
        </p:nvSpPr>
        <p:spPr>
          <a:xfrm>
            <a:off x="5457825" y="5828348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A802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7" name="object 267"/>
          <p:cNvSpPr/>
          <p:nvPr/>
        </p:nvSpPr>
        <p:spPr>
          <a:xfrm>
            <a:off x="5457825" y="5826442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A802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8" name="object 268"/>
          <p:cNvSpPr/>
          <p:nvPr/>
        </p:nvSpPr>
        <p:spPr>
          <a:xfrm>
            <a:off x="5457825" y="5823585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A802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9" name="object 269"/>
          <p:cNvSpPr/>
          <p:nvPr/>
        </p:nvSpPr>
        <p:spPr>
          <a:xfrm>
            <a:off x="5457825" y="5821680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A802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0" name="object 270"/>
          <p:cNvSpPr/>
          <p:nvPr/>
        </p:nvSpPr>
        <p:spPr>
          <a:xfrm>
            <a:off x="5457825" y="5818823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A802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1" name="object 271"/>
          <p:cNvSpPr/>
          <p:nvPr/>
        </p:nvSpPr>
        <p:spPr>
          <a:xfrm>
            <a:off x="5457825" y="5816917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A802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2" name="object 272"/>
          <p:cNvSpPr/>
          <p:nvPr/>
        </p:nvSpPr>
        <p:spPr>
          <a:xfrm>
            <a:off x="5457825" y="5814060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A802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3" name="object 273"/>
          <p:cNvSpPr/>
          <p:nvPr/>
        </p:nvSpPr>
        <p:spPr>
          <a:xfrm>
            <a:off x="5457825" y="5812155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A802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4" name="object 274"/>
          <p:cNvSpPr/>
          <p:nvPr/>
        </p:nvSpPr>
        <p:spPr>
          <a:xfrm>
            <a:off x="5457825" y="5809298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A802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5" name="object 275"/>
          <p:cNvSpPr/>
          <p:nvPr/>
        </p:nvSpPr>
        <p:spPr>
          <a:xfrm>
            <a:off x="5457825" y="5807392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A802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6" name="object 276"/>
          <p:cNvSpPr/>
          <p:nvPr/>
        </p:nvSpPr>
        <p:spPr>
          <a:xfrm>
            <a:off x="5457825" y="5804535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A802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7" name="object 277"/>
          <p:cNvSpPr/>
          <p:nvPr/>
        </p:nvSpPr>
        <p:spPr>
          <a:xfrm>
            <a:off x="5457825" y="5802630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A802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8" name="object 278"/>
          <p:cNvSpPr/>
          <p:nvPr/>
        </p:nvSpPr>
        <p:spPr>
          <a:xfrm>
            <a:off x="5457825" y="5799773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A802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9" name="object 279"/>
          <p:cNvSpPr/>
          <p:nvPr/>
        </p:nvSpPr>
        <p:spPr>
          <a:xfrm>
            <a:off x="5457825" y="5797867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A802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0" name="object 280"/>
          <p:cNvSpPr/>
          <p:nvPr/>
        </p:nvSpPr>
        <p:spPr>
          <a:xfrm>
            <a:off x="5457825" y="5795010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A802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1" name="object 281"/>
          <p:cNvSpPr/>
          <p:nvPr/>
        </p:nvSpPr>
        <p:spPr>
          <a:xfrm>
            <a:off x="5457825" y="5793105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A802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2" name="object 282"/>
          <p:cNvSpPr/>
          <p:nvPr/>
        </p:nvSpPr>
        <p:spPr>
          <a:xfrm>
            <a:off x="5457825" y="5790248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A802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3" name="object 283"/>
          <p:cNvSpPr/>
          <p:nvPr/>
        </p:nvSpPr>
        <p:spPr>
          <a:xfrm>
            <a:off x="5457825" y="5785485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A802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4" name="object 284"/>
          <p:cNvSpPr/>
          <p:nvPr/>
        </p:nvSpPr>
        <p:spPr>
          <a:xfrm>
            <a:off x="5457825" y="5783580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A802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5" name="object 285"/>
          <p:cNvSpPr/>
          <p:nvPr/>
        </p:nvSpPr>
        <p:spPr>
          <a:xfrm>
            <a:off x="5457825" y="5780723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A802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6" name="object 286"/>
          <p:cNvSpPr/>
          <p:nvPr/>
        </p:nvSpPr>
        <p:spPr>
          <a:xfrm>
            <a:off x="5478303" y="5646419"/>
            <a:ext cx="0" cy="241935"/>
          </a:xfrm>
          <a:custGeom>
            <a:avLst/>
            <a:gdLst/>
            <a:ahLst/>
            <a:cxnLst/>
            <a:rect l="l" t="t" r="r" b="b"/>
            <a:pathLst>
              <a:path h="322579">
                <a:moveTo>
                  <a:pt x="0" y="322579"/>
                </a:moveTo>
                <a:lnTo>
                  <a:pt x="0" y="0"/>
                </a:lnTo>
                <a:lnTo>
                  <a:pt x="0" y="322579"/>
                </a:lnTo>
                <a:close/>
              </a:path>
            </a:pathLst>
          </a:custGeom>
          <a:solidFill>
            <a:srgbClr val="2A802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7" name="object 287"/>
          <p:cNvSpPr/>
          <p:nvPr/>
        </p:nvSpPr>
        <p:spPr>
          <a:xfrm>
            <a:off x="5457825" y="5775960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A802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8" name="object 288"/>
          <p:cNvSpPr/>
          <p:nvPr/>
        </p:nvSpPr>
        <p:spPr>
          <a:xfrm>
            <a:off x="5457825" y="5774055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A802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9" name="object 289"/>
          <p:cNvSpPr/>
          <p:nvPr/>
        </p:nvSpPr>
        <p:spPr>
          <a:xfrm>
            <a:off x="5457825" y="5771198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A802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0" name="object 290"/>
          <p:cNvSpPr/>
          <p:nvPr/>
        </p:nvSpPr>
        <p:spPr>
          <a:xfrm>
            <a:off x="5457825" y="5769292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A802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1" name="object 291"/>
          <p:cNvSpPr/>
          <p:nvPr/>
        </p:nvSpPr>
        <p:spPr>
          <a:xfrm>
            <a:off x="5457825" y="5766435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A802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2" name="object 292"/>
          <p:cNvSpPr/>
          <p:nvPr/>
        </p:nvSpPr>
        <p:spPr>
          <a:xfrm>
            <a:off x="5457825" y="5764530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A802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3" name="object 293"/>
          <p:cNvSpPr/>
          <p:nvPr/>
        </p:nvSpPr>
        <p:spPr>
          <a:xfrm>
            <a:off x="5457825" y="5761673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A802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4" name="object 294"/>
          <p:cNvSpPr/>
          <p:nvPr/>
        </p:nvSpPr>
        <p:spPr>
          <a:xfrm>
            <a:off x="5457825" y="5759767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A802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5" name="object 295"/>
          <p:cNvSpPr/>
          <p:nvPr/>
        </p:nvSpPr>
        <p:spPr>
          <a:xfrm>
            <a:off x="5457825" y="5756910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A802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6" name="object 296"/>
          <p:cNvSpPr/>
          <p:nvPr/>
        </p:nvSpPr>
        <p:spPr>
          <a:xfrm>
            <a:off x="5457825" y="5755005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A802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7" name="object 297"/>
          <p:cNvSpPr/>
          <p:nvPr/>
        </p:nvSpPr>
        <p:spPr>
          <a:xfrm>
            <a:off x="5457825" y="5752148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A802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8" name="object 298"/>
          <p:cNvSpPr/>
          <p:nvPr/>
        </p:nvSpPr>
        <p:spPr>
          <a:xfrm>
            <a:off x="5457825" y="5750242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A802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9" name="object 299"/>
          <p:cNvSpPr/>
          <p:nvPr/>
        </p:nvSpPr>
        <p:spPr>
          <a:xfrm>
            <a:off x="5457825" y="5747385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A802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0" name="object 300"/>
          <p:cNvSpPr/>
          <p:nvPr/>
        </p:nvSpPr>
        <p:spPr>
          <a:xfrm>
            <a:off x="5457825" y="5745480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A802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1" name="object 301"/>
          <p:cNvSpPr/>
          <p:nvPr/>
        </p:nvSpPr>
        <p:spPr>
          <a:xfrm>
            <a:off x="5457825" y="5742623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A802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2" name="object 302"/>
          <p:cNvSpPr/>
          <p:nvPr/>
        </p:nvSpPr>
        <p:spPr>
          <a:xfrm>
            <a:off x="5457825" y="5740717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A802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3" name="object 303"/>
          <p:cNvSpPr/>
          <p:nvPr/>
        </p:nvSpPr>
        <p:spPr>
          <a:xfrm>
            <a:off x="5457825" y="5737860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A802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4" name="object 304"/>
          <p:cNvSpPr/>
          <p:nvPr/>
        </p:nvSpPr>
        <p:spPr>
          <a:xfrm>
            <a:off x="5457825" y="5735955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A802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5" name="object 305"/>
          <p:cNvSpPr/>
          <p:nvPr/>
        </p:nvSpPr>
        <p:spPr>
          <a:xfrm>
            <a:off x="5457825" y="5733097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A802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6" name="object 306"/>
          <p:cNvSpPr/>
          <p:nvPr/>
        </p:nvSpPr>
        <p:spPr>
          <a:xfrm>
            <a:off x="5457825" y="5731192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70"/>
                </a:lnTo>
                <a:lnTo>
                  <a:pt x="54610" y="1270"/>
                </a:lnTo>
                <a:lnTo>
                  <a:pt x="54610" y="0"/>
                </a:lnTo>
                <a:close/>
              </a:path>
            </a:pathLst>
          </a:custGeom>
          <a:solidFill>
            <a:srgbClr val="2A802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7" name="object 307"/>
          <p:cNvSpPr/>
          <p:nvPr/>
        </p:nvSpPr>
        <p:spPr>
          <a:xfrm>
            <a:off x="5457825" y="5726430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10" y="0"/>
                </a:moveTo>
                <a:lnTo>
                  <a:pt x="0" y="0"/>
                </a:lnTo>
                <a:lnTo>
                  <a:pt x="0" y="5080"/>
                </a:lnTo>
                <a:lnTo>
                  <a:pt x="54610" y="5080"/>
                </a:lnTo>
                <a:lnTo>
                  <a:pt x="54610" y="0"/>
                </a:lnTo>
                <a:close/>
              </a:path>
            </a:pathLst>
          </a:custGeom>
          <a:solidFill>
            <a:srgbClr val="2A802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8" name="object 308"/>
          <p:cNvSpPr/>
          <p:nvPr/>
        </p:nvSpPr>
        <p:spPr>
          <a:xfrm>
            <a:off x="5457825" y="5721668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10" y="0"/>
                </a:moveTo>
                <a:lnTo>
                  <a:pt x="0" y="0"/>
                </a:lnTo>
                <a:lnTo>
                  <a:pt x="0" y="5080"/>
                </a:lnTo>
                <a:lnTo>
                  <a:pt x="54610" y="5080"/>
                </a:lnTo>
                <a:lnTo>
                  <a:pt x="54610" y="0"/>
                </a:lnTo>
                <a:close/>
              </a:path>
            </a:pathLst>
          </a:custGeom>
          <a:solidFill>
            <a:srgbClr val="2A802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9" name="object 309"/>
          <p:cNvSpPr/>
          <p:nvPr/>
        </p:nvSpPr>
        <p:spPr>
          <a:xfrm>
            <a:off x="5457825" y="5716905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10" y="0"/>
                </a:moveTo>
                <a:lnTo>
                  <a:pt x="0" y="0"/>
                </a:lnTo>
                <a:lnTo>
                  <a:pt x="0" y="5080"/>
                </a:lnTo>
                <a:lnTo>
                  <a:pt x="54610" y="5080"/>
                </a:lnTo>
                <a:lnTo>
                  <a:pt x="54610" y="0"/>
                </a:lnTo>
                <a:close/>
              </a:path>
            </a:pathLst>
          </a:custGeom>
          <a:solidFill>
            <a:srgbClr val="2A802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0" name="object 310"/>
          <p:cNvSpPr/>
          <p:nvPr/>
        </p:nvSpPr>
        <p:spPr>
          <a:xfrm>
            <a:off x="5457825" y="5712143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10" y="0"/>
                </a:moveTo>
                <a:lnTo>
                  <a:pt x="0" y="0"/>
                </a:lnTo>
                <a:lnTo>
                  <a:pt x="0" y="5080"/>
                </a:lnTo>
                <a:lnTo>
                  <a:pt x="54610" y="5080"/>
                </a:lnTo>
                <a:lnTo>
                  <a:pt x="54610" y="0"/>
                </a:lnTo>
                <a:close/>
              </a:path>
            </a:pathLst>
          </a:custGeom>
          <a:solidFill>
            <a:srgbClr val="2A802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1" name="object 311"/>
          <p:cNvSpPr/>
          <p:nvPr/>
        </p:nvSpPr>
        <p:spPr>
          <a:xfrm>
            <a:off x="5457825" y="5707380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10" y="0"/>
                </a:moveTo>
                <a:lnTo>
                  <a:pt x="0" y="0"/>
                </a:lnTo>
                <a:lnTo>
                  <a:pt x="0" y="5080"/>
                </a:lnTo>
                <a:lnTo>
                  <a:pt x="54610" y="5080"/>
                </a:lnTo>
                <a:lnTo>
                  <a:pt x="54610" y="0"/>
                </a:lnTo>
                <a:close/>
              </a:path>
            </a:pathLst>
          </a:custGeom>
          <a:solidFill>
            <a:srgbClr val="2A802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2" name="object 312"/>
          <p:cNvSpPr/>
          <p:nvPr/>
        </p:nvSpPr>
        <p:spPr>
          <a:xfrm>
            <a:off x="5457825" y="5702618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10" y="0"/>
                </a:moveTo>
                <a:lnTo>
                  <a:pt x="0" y="0"/>
                </a:lnTo>
                <a:lnTo>
                  <a:pt x="0" y="5080"/>
                </a:lnTo>
                <a:lnTo>
                  <a:pt x="54610" y="5080"/>
                </a:lnTo>
                <a:lnTo>
                  <a:pt x="54610" y="0"/>
                </a:lnTo>
                <a:close/>
              </a:path>
            </a:pathLst>
          </a:custGeom>
          <a:solidFill>
            <a:srgbClr val="2A802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3" name="object 313"/>
          <p:cNvSpPr/>
          <p:nvPr/>
        </p:nvSpPr>
        <p:spPr>
          <a:xfrm>
            <a:off x="5457825" y="5697855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10" y="0"/>
                </a:moveTo>
                <a:lnTo>
                  <a:pt x="0" y="0"/>
                </a:lnTo>
                <a:lnTo>
                  <a:pt x="0" y="5080"/>
                </a:lnTo>
                <a:lnTo>
                  <a:pt x="54610" y="5080"/>
                </a:lnTo>
                <a:lnTo>
                  <a:pt x="54610" y="0"/>
                </a:lnTo>
                <a:close/>
              </a:path>
            </a:pathLst>
          </a:custGeom>
          <a:solidFill>
            <a:srgbClr val="2A802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4" name="object 314"/>
          <p:cNvSpPr/>
          <p:nvPr/>
        </p:nvSpPr>
        <p:spPr>
          <a:xfrm>
            <a:off x="5457825" y="5694044"/>
            <a:ext cx="40958" cy="2858"/>
          </a:xfrm>
          <a:custGeom>
            <a:avLst/>
            <a:gdLst/>
            <a:ahLst/>
            <a:cxnLst/>
            <a:rect l="l" t="t" r="r" b="b"/>
            <a:pathLst>
              <a:path w="54610" h="3810">
                <a:moveTo>
                  <a:pt x="54610" y="0"/>
                </a:moveTo>
                <a:lnTo>
                  <a:pt x="0" y="0"/>
                </a:lnTo>
                <a:lnTo>
                  <a:pt x="0" y="3809"/>
                </a:lnTo>
                <a:lnTo>
                  <a:pt x="54610" y="3809"/>
                </a:lnTo>
                <a:lnTo>
                  <a:pt x="54610" y="0"/>
                </a:lnTo>
                <a:close/>
              </a:path>
            </a:pathLst>
          </a:custGeom>
          <a:solidFill>
            <a:srgbClr val="2A802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5" name="object 315"/>
          <p:cNvSpPr/>
          <p:nvPr/>
        </p:nvSpPr>
        <p:spPr>
          <a:xfrm>
            <a:off x="5457825" y="5689282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10" y="0"/>
                </a:moveTo>
                <a:lnTo>
                  <a:pt x="0" y="0"/>
                </a:lnTo>
                <a:lnTo>
                  <a:pt x="0" y="5079"/>
                </a:lnTo>
                <a:lnTo>
                  <a:pt x="54610" y="5079"/>
                </a:lnTo>
                <a:lnTo>
                  <a:pt x="54610" y="0"/>
                </a:lnTo>
                <a:close/>
              </a:path>
            </a:pathLst>
          </a:custGeom>
          <a:solidFill>
            <a:srgbClr val="2A802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6" name="object 316"/>
          <p:cNvSpPr/>
          <p:nvPr/>
        </p:nvSpPr>
        <p:spPr>
          <a:xfrm>
            <a:off x="5457825" y="5684519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10" y="0"/>
                </a:moveTo>
                <a:lnTo>
                  <a:pt x="0" y="0"/>
                </a:lnTo>
                <a:lnTo>
                  <a:pt x="0" y="5079"/>
                </a:lnTo>
                <a:lnTo>
                  <a:pt x="54610" y="5079"/>
                </a:lnTo>
                <a:lnTo>
                  <a:pt x="54610" y="0"/>
                </a:lnTo>
                <a:close/>
              </a:path>
            </a:pathLst>
          </a:custGeom>
          <a:solidFill>
            <a:srgbClr val="2A802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7" name="object 317"/>
          <p:cNvSpPr/>
          <p:nvPr/>
        </p:nvSpPr>
        <p:spPr>
          <a:xfrm>
            <a:off x="5457825" y="5679757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10" y="0"/>
                </a:moveTo>
                <a:lnTo>
                  <a:pt x="0" y="0"/>
                </a:lnTo>
                <a:lnTo>
                  <a:pt x="0" y="5079"/>
                </a:lnTo>
                <a:lnTo>
                  <a:pt x="54610" y="5079"/>
                </a:lnTo>
                <a:lnTo>
                  <a:pt x="54610" y="0"/>
                </a:lnTo>
                <a:close/>
              </a:path>
            </a:pathLst>
          </a:custGeom>
          <a:solidFill>
            <a:srgbClr val="2A802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8" name="object 318"/>
          <p:cNvSpPr/>
          <p:nvPr/>
        </p:nvSpPr>
        <p:spPr>
          <a:xfrm>
            <a:off x="5457825" y="5674994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10" y="0"/>
                </a:moveTo>
                <a:lnTo>
                  <a:pt x="0" y="0"/>
                </a:lnTo>
                <a:lnTo>
                  <a:pt x="0" y="5079"/>
                </a:lnTo>
                <a:lnTo>
                  <a:pt x="54610" y="5079"/>
                </a:lnTo>
                <a:lnTo>
                  <a:pt x="54610" y="0"/>
                </a:lnTo>
                <a:close/>
              </a:path>
            </a:pathLst>
          </a:custGeom>
          <a:solidFill>
            <a:srgbClr val="2A802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9" name="object 319"/>
          <p:cNvSpPr/>
          <p:nvPr/>
        </p:nvSpPr>
        <p:spPr>
          <a:xfrm>
            <a:off x="5457825" y="5670232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10" y="0"/>
                </a:moveTo>
                <a:lnTo>
                  <a:pt x="0" y="0"/>
                </a:lnTo>
                <a:lnTo>
                  <a:pt x="0" y="5079"/>
                </a:lnTo>
                <a:lnTo>
                  <a:pt x="54610" y="5079"/>
                </a:lnTo>
                <a:lnTo>
                  <a:pt x="54610" y="0"/>
                </a:lnTo>
                <a:close/>
              </a:path>
            </a:pathLst>
          </a:custGeom>
          <a:solidFill>
            <a:srgbClr val="2A802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0" name="object 320"/>
          <p:cNvSpPr/>
          <p:nvPr/>
        </p:nvSpPr>
        <p:spPr>
          <a:xfrm>
            <a:off x="5457825" y="5665469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10" y="0"/>
                </a:moveTo>
                <a:lnTo>
                  <a:pt x="0" y="0"/>
                </a:lnTo>
                <a:lnTo>
                  <a:pt x="0" y="5079"/>
                </a:lnTo>
                <a:lnTo>
                  <a:pt x="54610" y="5079"/>
                </a:lnTo>
                <a:lnTo>
                  <a:pt x="54610" y="0"/>
                </a:lnTo>
                <a:close/>
              </a:path>
            </a:pathLst>
          </a:custGeom>
          <a:solidFill>
            <a:srgbClr val="2A802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1" name="object 321"/>
          <p:cNvSpPr/>
          <p:nvPr/>
        </p:nvSpPr>
        <p:spPr>
          <a:xfrm>
            <a:off x="5457825" y="5660707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10" y="0"/>
                </a:moveTo>
                <a:lnTo>
                  <a:pt x="0" y="0"/>
                </a:lnTo>
                <a:lnTo>
                  <a:pt x="0" y="5079"/>
                </a:lnTo>
                <a:lnTo>
                  <a:pt x="54610" y="5079"/>
                </a:lnTo>
                <a:lnTo>
                  <a:pt x="54610" y="0"/>
                </a:lnTo>
                <a:close/>
              </a:path>
            </a:pathLst>
          </a:custGeom>
          <a:solidFill>
            <a:srgbClr val="2A802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2" name="object 322"/>
          <p:cNvSpPr/>
          <p:nvPr/>
        </p:nvSpPr>
        <p:spPr>
          <a:xfrm>
            <a:off x="5457825" y="5655944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10" y="0"/>
                </a:moveTo>
                <a:lnTo>
                  <a:pt x="0" y="0"/>
                </a:lnTo>
                <a:lnTo>
                  <a:pt x="0" y="5079"/>
                </a:lnTo>
                <a:lnTo>
                  <a:pt x="54610" y="5079"/>
                </a:lnTo>
                <a:lnTo>
                  <a:pt x="54610" y="0"/>
                </a:lnTo>
                <a:close/>
              </a:path>
            </a:pathLst>
          </a:custGeom>
          <a:solidFill>
            <a:srgbClr val="2A802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3" name="object 323"/>
          <p:cNvSpPr/>
          <p:nvPr/>
        </p:nvSpPr>
        <p:spPr>
          <a:xfrm>
            <a:off x="5457825" y="5651182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10" y="0"/>
                </a:moveTo>
                <a:lnTo>
                  <a:pt x="0" y="0"/>
                </a:lnTo>
                <a:lnTo>
                  <a:pt x="0" y="5079"/>
                </a:lnTo>
                <a:lnTo>
                  <a:pt x="54610" y="5079"/>
                </a:lnTo>
                <a:lnTo>
                  <a:pt x="54610" y="0"/>
                </a:lnTo>
                <a:close/>
              </a:path>
            </a:pathLst>
          </a:custGeom>
          <a:solidFill>
            <a:srgbClr val="2A802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4" name="object 324"/>
          <p:cNvSpPr/>
          <p:nvPr/>
        </p:nvSpPr>
        <p:spPr>
          <a:xfrm>
            <a:off x="5457825" y="5646419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10" y="0"/>
                </a:moveTo>
                <a:lnTo>
                  <a:pt x="0" y="0"/>
                </a:lnTo>
                <a:lnTo>
                  <a:pt x="0" y="5079"/>
                </a:lnTo>
                <a:lnTo>
                  <a:pt x="54610" y="5079"/>
                </a:lnTo>
                <a:lnTo>
                  <a:pt x="54610" y="0"/>
                </a:lnTo>
                <a:close/>
              </a:path>
            </a:pathLst>
          </a:custGeom>
          <a:solidFill>
            <a:srgbClr val="2A802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5" name="object 325"/>
          <p:cNvSpPr/>
          <p:nvPr/>
        </p:nvSpPr>
        <p:spPr>
          <a:xfrm>
            <a:off x="5457825" y="5863589"/>
            <a:ext cx="40958" cy="24765"/>
          </a:xfrm>
          <a:custGeom>
            <a:avLst/>
            <a:gdLst/>
            <a:ahLst/>
            <a:cxnLst/>
            <a:rect l="l" t="t" r="r" b="b"/>
            <a:pathLst>
              <a:path w="54610" h="33020">
                <a:moveTo>
                  <a:pt x="54610" y="0"/>
                </a:moveTo>
                <a:lnTo>
                  <a:pt x="0" y="0"/>
                </a:lnTo>
                <a:lnTo>
                  <a:pt x="0" y="33019"/>
                </a:lnTo>
                <a:lnTo>
                  <a:pt x="54610" y="33019"/>
                </a:lnTo>
                <a:lnTo>
                  <a:pt x="54610" y="0"/>
                </a:lnTo>
                <a:close/>
              </a:path>
            </a:pathLst>
          </a:custGeom>
          <a:solidFill>
            <a:srgbClr val="2A802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6" name="object 326"/>
          <p:cNvSpPr/>
          <p:nvPr/>
        </p:nvSpPr>
        <p:spPr>
          <a:xfrm>
            <a:off x="5457825" y="5888355"/>
            <a:ext cx="24765" cy="953"/>
          </a:xfrm>
          <a:custGeom>
            <a:avLst/>
            <a:gdLst/>
            <a:ahLst/>
            <a:cxnLst/>
            <a:rect l="l" t="t" r="r" b="b"/>
            <a:pathLst>
              <a:path w="33020" h="1270">
                <a:moveTo>
                  <a:pt x="33020" y="0"/>
                </a:moveTo>
                <a:lnTo>
                  <a:pt x="0" y="0"/>
                </a:lnTo>
                <a:lnTo>
                  <a:pt x="0" y="1269"/>
                </a:lnTo>
                <a:lnTo>
                  <a:pt x="33020" y="1269"/>
                </a:lnTo>
                <a:lnTo>
                  <a:pt x="33020" y="0"/>
                </a:lnTo>
                <a:close/>
              </a:path>
            </a:pathLst>
          </a:custGeom>
          <a:solidFill>
            <a:srgbClr val="2A802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7" name="object 327"/>
          <p:cNvSpPr/>
          <p:nvPr/>
        </p:nvSpPr>
        <p:spPr>
          <a:xfrm>
            <a:off x="5416867" y="5646419"/>
            <a:ext cx="40958" cy="243840"/>
          </a:xfrm>
          <a:custGeom>
            <a:avLst/>
            <a:gdLst/>
            <a:ahLst/>
            <a:cxnLst/>
            <a:rect l="l" t="t" r="r" b="b"/>
            <a:pathLst>
              <a:path w="54610" h="325120">
                <a:moveTo>
                  <a:pt x="54610" y="267969"/>
                </a:moveTo>
                <a:lnTo>
                  <a:pt x="0" y="267969"/>
                </a:lnTo>
                <a:lnTo>
                  <a:pt x="0" y="289559"/>
                </a:lnTo>
                <a:lnTo>
                  <a:pt x="54610" y="289559"/>
                </a:lnTo>
                <a:lnTo>
                  <a:pt x="54610" y="267969"/>
                </a:lnTo>
                <a:close/>
              </a:path>
              <a:path w="54610" h="325120">
                <a:moveTo>
                  <a:pt x="54610" y="265429"/>
                </a:moveTo>
                <a:lnTo>
                  <a:pt x="0" y="265429"/>
                </a:lnTo>
                <a:lnTo>
                  <a:pt x="0" y="266699"/>
                </a:lnTo>
                <a:lnTo>
                  <a:pt x="54610" y="266699"/>
                </a:lnTo>
                <a:lnTo>
                  <a:pt x="54610" y="265429"/>
                </a:lnTo>
                <a:close/>
              </a:path>
              <a:path w="54610" h="325120">
                <a:moveTo>
                  <a:pt x="54610" y="261619"/>
                </a:moveTo>
                <a:lnTo>
                  <a:pt x="0" y="261619"/>
                </a:lnTo>
                <a:lnTo>
                  <a:pt x="0" y="264159"/>
                </a:lnTo>
                <a:lnTo>
                  <a:pt x="54610" y="264159"/>
                </a:lnTo>
                <a:lnTo>
                  <a:pt x="54610" y="261619"/>
                </a:lnTo>
                <a:close/>
              </a:path>
              <a:path w="54610" h="325120">
                <a:moveTo>
                  <a:pt x="54610" y="259079"/>
                </a:moveTo>
                <a:lnTo>
                  <a:pt x="0" y="259079"/>
                </a:lnTo>
                <a:lnTo>
                  <a:pt x="0" y="260349"/>
                </a:lnTo>
                <a:lnTo>
                  <a:pt x="54610" y="260349"/>
                </a:lnTo>
                <a:lnTo>
                  <a:pt x="54610" y="259079"/>
                </a:lnTo>
                <a:close/>
              </a:path>
              <a:path w="54610" h="325120">
                <a:moveTo>
                  <a:pt x="54610" y="255269"/>
                </a:moveTo>
                <a:lnTo>
                  <a:pt x="0" y="255269"/>
                </a:lnTo>
                <a:lnTo>
                  <a:pt x="0" y="257809"/>
                </a:lnTo>
                <a:lnTo>
                  <a:pt x="54610" y="257809"/>
                </a:lnTo>
                <a:lnTo>
                  <a:pt x="54610" y="255269"/>
                </a:lnTo>
                <a:close/>
              </a:path>
              <a:path w="54610" h="325120">
                <a:moveTo>
                  <a:pt x="54610" y="252729"/>
                </a:moveTo>
                <a:lnTo>
                  <a:pt x="0" y="252729"/>
                </a:lnTo>
                <a:lnTo>
                  <a:pt x="0" y="253999"/>
                </a:lnTo>
                <a:lnTo>
                  <a:pt x="54610" y="253999"/>
                </a:lnTo>
                <a:lnTo>
                  <a:pt x="54610" y="252729"/>
                </a:lnTo>
                <a:close/>
              </a:path>
              <a:path w="54610" h="325120">
                <a:moveTo>
                  <a:pt x="54610" y="248919"/>
                </a:moveTo>
                <a:lnTo>
                  <a:pt x="0" y="248919"/>
                </a:lnTo>
                <a:lnTo>
                  <a:pt x="0" y="251459"/>
                </a:lnTo>
                <a:lnTo>
                  <a:pt x="54610" y="251459"/>
                </a:lnTo>
                <a:lnTo>
                  <a:pt x="54610" y="248919"/>
                </a:lnTo>
                <a:close/>
              </a:path>
              <a:path w="54610" h="325120">
                <a:moveTo>
                  <a:pt x="54610" y="246379"/>
                </a:moveTo>
                <a:lnTo>
                  <a:pt x="0" y="246379"/>
                </a:lnTo>
                <a:lnTo>
                  <a:pt x="0" y="247649"/>
                </a:lnTo>
                <a:lnTo>
                  <a:pt x="54610" y="247649"/>
                </a:lnTo>
                <a:lnTo>
                  <a:pt x="54610" y="246379"/>
                </a:lnTo>
                <a:close/>
              </a:path>
              <a:path w="54610" h="325120">
                <a:moveTo>
                  <a:pt x="54610" y="242569"/>
                </a:moveTo>
                <a:lnTo>
                  <a:pt x="0" y="242569"/>
                </a:lnTo>
                <a:lnTo>
                  <a:pt x="0" y="245109"/>
                </a:lnTo>
                <a:lnTo>
                  <a:pt x="54610" y="245109"/>
                </a:lnTo>
                <a:lnTo>
                  <a:pt x="54610" y="242569"/>
                </a:lnTo>
                <a:close/>
              </a:path>
              <a:path w="54610" h="325120">
                <a:moveTo>
                  <a:pt x="54610" y="240029"/>
                </a:moveTo>
                <a:lnTo>
                  <a:pt x="0" y="240029"/>
                </a:lnTo>
                <a:lnTo>
                  <a:pt x="0" y="241299"/>
                </a:lnTo>
                <a:lnTo>
                  <a:pt x="54610" y="241299"/>
                </a:lnTo>
                <a:lnTo>
                  <a:pt x="54610" y="240029"/>
                </a:lnTo>
                <a:close/>
              </a:path>
              <a:path w="54610" h="325120">
                <a:moveTo>
                  <a:pt x="54610" y="236219"/>
                </a:moveTo>
                <a:lnTo>
                  <a:pt x="0" y="236219"/>
                </a:lnTo>
                <a:lnTo>
                  <a:pt x="0" y="238759"/>
                </a:lnTo>
                <a:lnTo>
                  <a:pt x="54610" y="238759"/>
                </a:lnTo>
                <a:lnTo>
                  <a:pt x="54610" y="236219"/>
                </a:lnTo>
                <a:close/>
              </a:path>
              <a:path w="54610" h="325120">
                <a:moveTo>
                  <a:pt x="54610" y="233679"/>
                </a:moveTo>
                <a:lnTo>
                  <a:pt x="0" y="233679"/>
                </a:lnTo>
                <a:lnTo>
                  <a:pt x="0" y="234949"/>
                </a:lnTo>
                <a:lnTo>
                  <a:pt x="54610" y="234949"/>
                </a:lnTo>
                <a:lnTo>
                  <a:pt x="54610" y="233679"/>
                </a:lnTo>
                <a:close/>
              </a:path>
              <a:path w="54610" h="325120">
                <a:moveTo>
                  <a:pt x="54610" y="229869"/>
                </a:moveTo>
                <a:lnTo>
                  <a:pt x="0" y="229869"/>
                </a:lnTo>
                <a:lnTo>
                  <a:pt x="0" y="232409"/>
                </a:lnTo>
                <a:lnTo>
                  <a:pt x="54610" y="232409"/>
                </a:lnTo>
                <a:lnTo>
                  <a:pt x="54610" y="229869"/>
                </a:lnTo>
                <a:close/>
              </a:path>
              <a:path w="54610" h="325120">
                <a:moveTo>
                  <a:pt x="54610" y="227329"/>
                </a:moveTo>
                <a:lnTo>
                  <a:pt x="0" y="227329"/>
                </a:lnTo>
                <a:lnTo>
                  <a:pt x="0" y="228599"/>
                </a:lnTo>
                <a:lnTo>
                  <a:pt x="54610" y="228599"/>
                </a:lnTo>
                <a:lnTo>
                  <a:pt x="54610" y="227329"/>
                </a:lnTo>
                <a:close/>
              </a:path>
              <a:path w="54610" h="325120">
                <a:moveTo>
                  <a:pt x="54610" y="223519"/>
                </a:moveTo>
                <a:lnTo>
                  <a:pt x="0" y="223519"/>
                </a:lnTo>
                <a:lnTo>
                  <a:pt x="0" y="226059"/>
                </a:lnTo>
                <a:lnTo>
                  <a:pt x="54610" y="226059"/>
                </a:lnTo>
                <a:lnTo>
                  <a:pt x="54610" y="223519"/>
                </a:lnTo>
                <a:close/>
              </a:path>
              <a:path w="54610" h="325120">
                <a:moveTo>
                  <a:pt x="54610" y="220979"/>
                </a:moveTo>
                <a:lnTo>
                  <a:pt x="0" y="220979"/>
                </a:lnTo>
                <a:lnTo>
                  <a:pt x="0" y="222249"/>
                </a:lnTo>
                <a:lnTo>
                  <a:pt x="54610" y="222249"/>
                </a:lnTo>
                <a:lnTo>
                  <a:pt x="54610" y="220979"/>
                </a:lnTo>
                <a:close/>
              </a:path>
              <a:path w="54610" h="325120">
                <a:moveTo>
                  <a:pt x="54610" y="217169"/>
                </a:moveTo>
                <a:lnTo>
                  <a:pt x="0" y="217169"/>
                </a:lnTo>
                <a:lnTo>
                  <a:pt x="0" y="219709"/>
                </a:lnTo>
                <a:lnTo>
                  <a:pt x="54610" y="219709"/>
                </a:lnTo>
                <a:lnTo>
                  <a:pt x="54610" y="217169"/>
                </a:lnTo>
                <a:close/>
              </a:path>
              <a:path w="54610" h="325120">
                <a:moveTo>
                  <a:pt x="54610" y="214629"/>
                </a:moveTo>
                <a:lnTo>
                  <a:pt x="0" y="214629"/>
                </a:lnTo>
                <a:lnTo>
                  <a:pt x="0" y="215899"/>
                </a:lnTo>
                <a:lnTo>
                  <a:pt x="54610" y="215899"/>
                </a:lnTo>
                <a:lnTo>
                  <a:pt x="54610" y="214629"/>
                </a:lnTo>
                <a:close/>
              </a:path>
              <a:path w="54610" h="325120">
                <a:moveTo>
                  <a:pt x="54610" y="210819"/>
                </a:moveTo>
                <a:lnTo>
                  <a:pt x="0" y="210819"/>
                </a:lnTo>
                <a:lnTo>
                  <a:pt x="0" y="213359"/>
                </a:lnTo>
                <a:lnTo>
                  <a:pt x="54610" y="213359"/>
                </a:lnTo>
                <a:lnTo>
                  <a:pt x="54610" y="210819"/>
                </a:lnTo>
                <a:close/>
              </a:path>
              <a:path w="54610" h="325120">
                <a:moveTo>
                  <a:pt x="54610" y="208279"/>
                </a:moveTo>
                <a:lnTo>
                  <a:pt x="0" y="208279"/>
                </a:lnTo>
                <a:lnTo>
                  <a:pt x="0" y="209549"/>
                </a:lnTo>
                <a:lnTo>
                  <a:pt x="54610" y="209549"/>
                </a:lnTo>
                <a:lnTo>
                  <a:pt x="54610" y="208279"/>
                </a:lnTo>
                <a:close/>
              </a:path>
              <a:path w="54610" h="325120">
                <a:moveTo>
                  <a:pt x="54610" y="204469"/>
                </a:moveTo>
                <a:lnTo>
                  <a:pt x="0" y="204469"/>
                </a:lnTo>
                <a:lnTo>
                  <a:pt x="0" y="207009"/>
                </a:lnTo>
                <a:lnTo>
                  <a:pt x="54610" y="207009"/>
                </a:lnTo>
                <a:lnTo>
                  <a:pt x="54610" y="204469"/>
                </a:lnTo>
                <a:close/>
              </a:path>
              <a:path w="54610" h="325120">
                <a:moveTo>
                  <a:pt x="54610" y="201929"/>
                </a:moveTo>
                <a:lnTo>
                  <a:pt x="0" y="201929"/>
                </a:lnTo>
                <a:lnTo>
                  <a:pt x="0" y="203199"/>
                </a:lnTo>
                <a:lnTo>
                  <a:pt x="54610" y="203199"/>
                </a:lnTo>
                <a:lnTo>
                  <a:pt x="54610" y="201929"/>
                </a:lnTo>
                <a:close/>
              </a:path>
              <a:path w="54610" h="325120">
                <a:moveTo>
                  <a:pt x="54610" y="198119"/>
                </a:moveTo>
                <a:lnTo>
                  <a:pt x="0" y="198119"/>
                </a:lnTo>
                <a:lnTo>
                  <a:pt x="0" y="200659"/>
                </a:lnTo>
                <a:lnTo>
                  <a:pt x="54610" y="200659"/>
                </a:lnTo>
                <a:lnTo>
                  <a:pt x="54610" y="198119"/>
                </a:lnTo>
                <a:close/>
              </a:path>
              <a:path w="54610" h="325120">
                <a:moveTo>
                  <a:pt x="54610" y="195579"/>
                </a:moveTo>
                <a:lnTo>
                  <a:pt x="0" y="195579"/>
                </a:lnTo>
                <a:lnTo>
                  <a:pt x="0" y="196849"/>
                </a:lnTo>
                <a:lnTo>
                  <a:pt x="54610" y="196849"/>
                </a:lnTo>
                <a:lnTo>
                  <a:pt x="54610" y="195579"/>
                </a:lnTo>
                <a:close/>
              </a:path>
              <a:path w="54610" h="325120">
                <a:moveTo>
                  <a:pt x="54610" y="191769"/>
                </a:moveTo>
                <a:lnTo>
                  <a:pt x="0" y="191769"/>
                </a:lnTo>
                <a:lnTo>
                  <a:pt x="0" y="194309"/>
                </a:lnTo>
                <a:lnTo>
                  <a:pt x="54610" y="194309"/>
                </a:lnTo>
                <a:lnTo>
                  <a:pt x="54610" y="191769"/>
                </a:lnTo>
                <a:close/>
              </a:path>
              <a:path w="54610" h="325120">
                <a:moveTo>
                  <a:pt x="54610" y="189229"/>
                </a:moveTo>
                <a:lnTo>
                  <a:pt x="0" y="189229"/>
                </a:lnTo>
                <a:lnTo>
                  <a:pt x="0" y="190499"/>
                </a:lnTo>
                <a:lnTo>
                  <a:pt x="54610" y="190499"/>
                </a:lnTo>
                <a:lnTo>
                  <a:pt x="54610" y="189229"/>
                </a:lnTo>
                <a:close/>
              </a:path>
              <a:path w="54610" h="325120">
                <a:moveTo>
                  <a:pt x="54610" y="185419"/>
                </a:moveTo>
                <a:lnTo>
                  <a:pt x="0" y="185419"/>
                </a:lnTo>
                <a:lnTo>
                  <a:pt x="0" y="187959"/>
                </a:lnTo>
                <a:lnTo>
                  <a:pt x="54610" y="187959"/>
                </a:lnTo>
                <a:lnTo>
                  <a:pt x="54610" y="185419"/>
                </a:lnTo>
                <a:close/>
              </a:path>
              <a:path w="54610" h="325120">
                <a:moveTo>
                  <a:pt x="54610" y="182879"/>
                </a:moveTo>
                <a:lnTo>
                  <a:pt x="0" y="182879"/>
                </a:lnTo>
                <a:lnTo>
                  <a:pt x="0" y="184149"/>
                </a:lnTo>
                <a:lnTo>
                  <a:pt x="54610" y="184149"/>
                </a:lnTo>
                <a:lnTo>
                  <a:pt x="54610" y="182879"/>
                </a:lnTo>
                <a:close/>
              </a:path>
              <a:path w="54610" h="325120">
                <a:moveTo>
                  <a:pt x="54610" y="179069"/>
                </a:moveTo>
                <a:lnTo>
                  <a:pt x="0" y="179069"/>
                </a:lnTo>
                <a:lnTo>
                  <a:pt x="0" y="181609"/>
                </a:lnTo>
                <a:lnTo>
                  <a:pt x="54610" y="181609"/>
                </a:lnTo>
                <a:lnTo>
                  <a:pt x="54610" y="179069"/>
                </a:lnTo>
                <a:close/>
              </a:path>
              <a:path w="54610" h="325120">
                <a:moveTo>
                  <a:pt x="54610" y="176529"/>
                </a:moveTo>
                <a:lnTo>
                  <a:pt x="0" y="176529"/>
                </a:lnTo>
                <a:lnTo>
                  <a:pt x="0" y="177799"/>
                </a:lnTo>
                <a:lnTo>
                  <a:pt x="54610" y="177799"/>
                </a:lnTo>
                <a:lnTo>
                  <a:pt x="54610" y="176529"/>
                </a:lnTo>
                <a:close/>
              </a:path>
              <a:path w="54610" h="325120">
                <a:moveTo>
                  <a:pt x="54610" y="172719"/>
                </a:moveTo>
                <a:lnTo>
                  <a:pt x="0" y="172719"/>
                </a:lnTo>
                <a:lnTo>
                  <a:pt x="0" y="175259"/>
                </a:lnTo>
                <a:lnTo>
                  <a:pt x="54610" y="175259"/>
                </a:lnTo>
                <a:lnTo>
                  <a:pt x="54610" y="172719"/>
                </a:lnTo>
                <a:close/>
              </a:path>
              <a:path w="54610" h="325120">
                <a:moveTo>
                  <a:pt x="54610" y="170179"/>
                </a:moveTo>
                <a:lnTo>
                  <a:pt x="0" y="170179"/>
                </a:lnTo>
                <a:lnTo>
                  <a:pt x="0" y="171449"/>
                </a:lnTo>
                <a:lnTo>
                  <a:pt x="54610" y="171449"/>
                </a:lnTo>
                <a:lnTo>
                  <a:pt x="54610" y="170179"/>
                </a:lnTo>
                <a:close/>
              </a:path>
              <a:path w="54610" h="325120">
                <a:moveTo>
                  <a:pt x="54610" y="166369"/>
                </a:moveTo>
                <a:lnTo>
                  <a:pt x="0" y="166369"/>
                </a:lnTo>
                <a:lnTo>
                  <a:pt x="0" y="168909"/>
                </a:lnTo>
                <a:lnTo>
                  <a:pt x="54610" y="168909"/>
                </a:lnTo>
                <a:lnTo>
                  <a:pt x="54610" y="166369"/>
                </a:lnTo>
                <a:close/>
              </a:path>
              <a:path w="54610" h="325120">
                <a:moveTo>
                  <a:pt x="54610" y="163829"/>
                </a:moveTo>
                <a:lnTo>
                  <a:pt x="0" y="163829"/>
                </a:lnTo>
                <a:lnTo>
                  <a:pt x="0" y="165099"/>
                </a:lnTo>
                <a:lnTo>
                  <a:pt x="54610" y="165099"/>
                </a:lnTo>
                <a:lnTo>
                  <a:pt x="54610" y="163829"/>
                </a:lnTo>
                <a:close/>
              </a:path>
              <a:path w="54610" h="325120">
                <a:moveTo>
                  <a:pt x="54610" y="160019"/>
                </a:moveTo>
                <a:lnTo>
                  <a:pt x="0" y="160019"/>
                </a:lnTo>
                <a:lnTo>
                  <a:pt x="0" y="162559"/>
                </a:lnTo>
                <a:lnTo>
                  <a:pt x="54610" y="162559"/>
                </a:lnTo>
                <a:lnTo>
                  <a:pt x="54610" y="160019"/>
                </a:lnTo>
                <a:close/>
              </a:path>
              <a:path w="54610" h="325120">
                <a:moveTo>
                  <a:pt x="54610" y="157479"/>
                </a:moveTo>
                <a:lnTo>
                  <a:pt x="0" y="157479"/>
                </a:lnTo>
                <a:lnTo>
                  <a:pt x="0" y="158749"/>
                </a:lnTo>
                <a:lnTo>
                  <a:pt x="54610" y="158749"/>
                </a:lnTo>
                <a:lnTo>
                  <a:pt x="54610" y="157479"/>
                </a:lnTo>
                <a:close/>
              </a:path>
              <a:path w="54610" h="325120">
                <a:moveTo>
                  <a:pt x="54610" y="153669"/>
                </a:moveTo>
                <a:lnTo>
                  <a:pt x="0" y="153669"/>
                </a:lnTo>
                <a:lnTo>
                  <a:pt x="0" y="156209"/>
                </a:lnTo>
                <a:lnTo>
                  <a:pt x="54610" y="156209"/>
                </a:lnTo>
                <a:lnTo>
                  <a:pt x="54610" y="153669"/>
                </a:lnTo>
                <a:close/>
              </a:path>
              <a:path w="54610" h="325120">
                <a:moveTo>
                  <a:pt x="54610" y="151129"/>
                </a:moveTo>
                <a:lnTo>
                  <a:pt x="0" y="151129"/>
                </a:lnTo>
                <a:lnTo>
                  <a:pt x="0" y="152399"/>
                </a:lnTo>
                <a:lnTo>
                  <a:pt x="54610" y="152399"/>
                </a:lnTo>
                <a:lnTo>
                  <a:pt x="54610" y="151129"/>
                </a:lnTo>
                <a:close/>
              </a:path>
              <a:path w="54610" h="325120">
                <a:moveTo>
                  <a:pt x="54610" y="147319"/>
                </a:moveTo>
                <a:lnTo>
                  <a:pt x="0" y="147319"/>
                </a:lnTo>
                <a:lnTo>
                  <a:pt x="0" y="149859"/>
                </a:lnTo>
                <a:lnTo>
                  <a:pt x="54610" y="149859"/>
                </a:lnTo>
                <a:lnTo>
                  <a:pt x="54610" y="147319"/>
                </a:lnTo>
                <a:close/>
              </a:path>
              <a:path w="54610" h="325120">
                <a:moveTo>
                  <a:pt x="54610" y="144779"/>
                </a:moveTo>
                <a:lnTo>
                  <a:pt x="0" y="144779"/>
                </a:lnTo>
                <a:lnTo>
                  <a:pt x="0" y="146049"/>
                </a:lnTo>
                <a:lnTo>
                  <a:pt x="54610" y="146049"/>
                </a:lnTo>
                <a:lnTo>
                  <a:pt x="54610" y="144779"/>
                </a:lnTo>
                <a:close/>
              </a:path>
              <a:path w="54610" h="325120">
                <a:moveTo>
                  <a:pt x="54610" y="140969"/>
                </a:moveTo>
                <a:lnTo>
                  <a:pt x="0" y="140969"/>
                </a:lnTo>
                <a:lnTo>
                  <a:pt x="0" y="143509"/>
                </a:lnTo>
                <a:lnTo>
                  <a:pt x="54610" y="143509"/>
                </a:lnTo>
                <a:lnTo>
                  <a:pt x="54610" y="140969"/>
                </a:lnTo>
                <a:close/>
              </a:path>
              <a:path w="54610" h="325120">
                <a:moveTo>
                  <a:pt x="54610" y="138429"/>
                </a:moveTo>
                <a:lnTo>
                  <a:pt x="0" y="138429"/>
                </a:lnTo>
                <a:lnTo>
                  <a:pt x="0" y="139699"/>
                </a:lnTo>
                <a:lnTo>
                  <a:pt x="54610" y="139699"/>
                </a:lnTo>
                <a:lnTo>
                  <a:pt x="54610" y="138429"/>
                </a:lnTo>
                <a:close/>
              </a:path>
              <a:path w="54610" h="325120">
                <a:moveTo>
                  <a:pt x="54610" y="134619"/>
                </a:moveTo>
                <a:lnTo>
                  <a:pt x="0" y="134619"/>
                </a:lnTo>
                <a:lnTo>
                  <a:pt x="0" y="137159"/>
                </a:lnTo>
                <a:lnTo>
                  <a:pt x="54610" y="137159"/>
                </a:lnTo>
                <a:lnTo>
                  <a:pt x="54610" y="134619"/>
                </a:lnTo>
                <a:close/>
              </a:path>
              <a:path w="54610" h="325120">
                <a:moveTo>
                  <a:pt x="54610" y="132079"/>
                </a:moveTo>
                <a:lnTo>
                  <a:pt x="0" y="132079"/>
                </a:lnTo>
                <a:lnTo>
                  <a:pt x="0" y="133349"/>
                </a:lnTo>
                <a:lnTo>
                  <a:pt x="54610" y="133349"/>
                </a:lnTo>
                <a:lnTo>
                  <a:pt x="54610" y="132079"/>
                </a:lnTo>
                <a:close/>
              </a:path>
              <a:path w="54610" h="325120">
                <a:moveTo>
                  <a:pt x="54610" y="128269"/>
                </a:moveTo>
                <a:lnTo>
                  <a:pt x="0" y="128269"/>
                </a:lnTo>
                <a:lnTo>
                  <a:pt x="0" y="130809"/>
                </a:lnTo>
                <a:lnTo>
                  <a:pt x="54610" y="130809"/>
                </a:lnTo>
                <a:lnTo>
                  <a:pt x="54610" y="128269"/>
                </a:lnTo>
                <a:close/>
              </a:path>
              <a:path w="54610" h="325120">
                <a:moveTo>
                  <a:pt x="54610" y="125729"/>
                </a:moveTo>
                <a:lnTo>
                  <a:pt x="0" y="125729"/>
                </a:lnTo>
                <a:lnTo>
                  <a:pt x="0" y="126999"/>
                </a:lnTo>
                <a:lnTo>
                  <a:pt x="54610" y="126999"/>
                </a:lnTo>
                <a:lnTo>
                  <a:pt x="54610" y="125729"/>
                </a:lnTo>
                <a:close/>
              </a:path>
              <a:path w="54610" h="325120">
                <a:moveTo>
                  <a:pt x="54610" y="121919"/>
                </a:moveTo>
                <a:lnTo>
                  <a:pt x="0" y="121919"/>
                </a:lnTo>
                <a:lnTo>
                  <a:pt x="0" y="124459"/>
                </a:lnTo>
                <a:lnTo>
                  <a:pt x="54610" y="124459"/>
                </a:lnTo>
                <a:lnTo>
                  <a:pt x="54610" y="121919"/>
                </a:lnTo>
                <a:close/>
              </a:path>
              <a:path w="54610" h="325120">
                <a:moveTo>
                  <a:pt x="54610" y="119379"/>
                </a:moveTo>
                <a:lnTo>
                  <a:pt x="0" y="119379"/>
                </a:lnTo>
                <a:lnTo>
                  <a:pt x="0" y="120649"/>
                </a:lnTo>
                <a:lnTo>
                  <a:pt x="54610" y="120649"/>
                </a:lnTo>
                <a:lnTo>
                  <a:pt x="54610" y="119379"/>
                </a:lnTo>
                <a:close/>
              </a:path>
              <a:path w="54610" h="325120">
                <a:moveTo>
                  <a:pt x="54610" y="115569"/>
                </a:moveTo>
                <a:lnTo>
                  <a:pt x="0" y="115569"/>
                </a:lnTo>
                <a:lnTo>
                  <a:pt x="0" y="118109"/>
                </a:lnTo>
                <a:lnTo>
                  <a:pt x="54610" y="118109"/>
                </a:lnTo>
                <a:lnTo>
                  <a:pt x="54610" y="115569"/>
                </a:lnTo>
                <a:close/>
              </a:path>
              <a:path w="54610" h="325120">
                <a:moveTo>
                  <a:pt x="54610" y="113029"/>
                </a:moveTo>
                <a:lnTo>
                  <a:pt x="0" y="113029"/>
                </a:lnTo>
                <a:lnTo>
                  <a:pt x="0" y="114299"/>
                </a:lnTo>
                <a:lnTo>
                  <a:pt x="54610" y="114299"/>
                </a:lnTo>
                <a:lnTo>
                  <a:pt x="54610" y="113029"/>
                </a:lnTo>
                <a:close/>
              </a:path>
              <a:path w="54610" h="325120">
                <a:moveTo>
                  <a:pt x="54610" y="106679"/>
                </a:moveTo>
                <a:lnTo>
                  <a:pt x="0" y="106679"/>
                </a:lnTo>
                <a:lnTo>
                  <a:pt x="0" y="111759"/>
                </a:lnTo>
                <a:lnTo>
                  <a:pt x="54610" y="111759"/>
                </a:lnTo>
                <a:lnTo>
                  <a:pt x="54610" y="106679"/>
                </a:lnTo>
                <a:close/>
              </a:path>
              <a:path w="54610" h="325120">
                <a:moveTo>
                  <a:pt x="54610" y="100329"/>
                </a:moveTo>
                <a:lnTo>
                  <a:pt x="0" y="100329"/>
                </a:lnTo>
                <a:lnTo>
                  <a:pt x="0" y="105409"/>
                </a:lnTo>
                <a:lnTo>
                  <a:pt x="54610" y="105409"/>
                </a:lnTo>
                <a:lnTo>
                  <a:pt x="54610" y="100329"/>
                </a:lnTo>
                <a:close/>
              </a:path>
              <a:path w="54610" h="325120">
                <a:moveTo>
                  <a:pt x="54610" y="93979"/>
                </a:moveTo>
                <a:lnTo>
                  <a:pt x="0" y="93979"/>
                </a:lnTo>
                <a:lnTo>
                  <a:pt x="0" y="99059"/>
                </a:lnTo>
                <a:lnTo>
                  <a:pt x="54610" y="99059"/>
                </a:lnTo>
                <a:lnTo>
                  <a:pt x="54610" y="93979"/>
                </a:lnTo>
                <a:close/>
              </a:path>
              <a:path w="54610" h="325120">
                <a:moveTo>
                  <a:pt x="54610" y="87629"/>
                </a:moveTo>
                <a:lnTo>
                  <a:pt x="0" y="87629"/>
                </a:lnTo>
                <a:lnTo>
                  <a:pt x="0" y="92709"/>
                </a:lnTo>
                <a:lnTo>
                  <a:pt x="54610" y="92709"/>
                </a:lnTo>
                <a:lnTo>
                  <a:pt x="54610" y="87629"/>
                </a:lnTo>
                <a:close/>
              </a:path>
              <a:path w="54610" h="325120">
                <a:moveTo>
                  <a:pt x="54610" y="81279"/>
                </a:moveTo>
                <a:lnTo>
                  <a:pt x="0" y="81279"/>
                </a:lnTo>
                <a:lnTo>
                  <a:pt x="0" y="86359"/>
                </a:lnTo>
                <a:lnTo>
                  <a:pt x="54610" y="86359"/>
                </a:lnTo>
                <a:lnTo>
                  <a:pt x="54610" y="81279"/>
                </a:lnTo>
                <a:close/>
              </a:path>
              <a:path w="54610" h="325120">
                <a:moveTo>
                  <a:pt x="54610" y="74929"/>
                </a:moveTo>
                <a:lnTo>
                  <a:pt x="0" y="74929"/>
                </a:lnTo>
                <a:lnTo>
                  <a:pt x="0" y="80009"/>
                </a:lnTo>
                <a:lnTo>
                  <a:pt x="54610" y="80009"/>
                </a:lnTo>
                <a:lnTo>
                  <a:pt x="54610" y="74929"/>
                </a:lnTo>
                <a:close/>
              </a:path>
              <a:path w="54610" h="325120">
                <a:moveTo>
                  <a:pt x="54610" y="68579"/>
                </a:moveTo>
                <a:lnTo>
                  <a:pt x="0" y="68579"/>
                </a:lnTo>
                <a:lnTo>
                  <a:pt x="0" y="73659"/>
                </a:lnTo>
                <a:lnTo>
                  <a:pt x="54610" y="73659"/>
                </a:lnTo>
                <a:lnTo>
                  <a:pt x="54610" y="68579"/>
                </a:lnTo>
                <a:close/>
              </a:path>
              <a:path w="54610" h="325120">
                <a:moveTo>
                  <a:pt x="54610" y="63499"/>
                </a:moveTo>
                <a:lnTo>
                  <a:pt x="0" y="63499"/>
                </a:lnTo>
                <a:lnTo>
                  <a:pt x="0" y="67309"/>
                </a:lnTo>
                <a:lnTo>
                  <a:pt x="54610" y="67309"/>
                </a:lnTo>
                <a:lnTo>
                  <a:pt x="54610" y="63499"/>
                </a:lnTo>
                <a:close/>
              </a:path>
              <a:path w="54610" h="325120">
                <a:moveTo>
                  <a:pt x="54610" y="57149"/>
                </a:moveTo>
                <a:lnTo>
                  <a:pt x="0" y="57149"/>
                </a:lnTo>
                <a:lnTo>
                  <a:pt x="0" y="62229"/>
                </a:lnTo>
                <a:lnTo>
                  <a:pt x="54610" y="62229"/>
                </a:lnTo>
                <a:lnTo>
                  <a:pt x="54610" y="57149"/>
                </a:lnTo>
                <a:close/>
              </a:path>
              <a:path w="54610" h="325120">
                <a:moveTo>
                  <a:pt x="54610" y="50799"/>
                </a:moveTo>
                <a:lnTo>
                  <a:pt x="0" y="50799"/>
                </a:lnTo>
                <a:lnTo>
                  <a:pt x="0" y="55879"/>
                </a:lnTo>
                <a:lnTo>
                  <a:pt x="54610" y="55879"/>
                </a:lnTo>
                <a:lnTo>
                  <a:pt x="54610" y="50799"/>
                </a:lnTo>
                <a:close/>
              </a:path>
              <a:path w="54610" h="325120">
                <a:moveTo>
                  <a:pt x="54610" y="44449"/>
                </a:moveTo>
                <a:lnTo>
                  <a:pt x="0" y="44449"/>
                </a:lnTo>
                <a:lnTo>
                  <a:pt x="0" y="49529"/>
                </a:lnTo>
                <a:lnTo>
                  <a:pt x="54610" y="49529"/>
                </a:lnTo>
                <a:lnTo>
                  <a:pt x="54610" y="44449"/>
                </a:lnTo>
                <a:close/>
              </a:path>
              <a:path w="54610" h="325120">
                <a:moveTo>
                  <a:pt x="54610" y="38099"/>
                </a:moveTo>
                <a:lnTo>
                  <a:pt x="0" y="38099"/>
                </a:lnTo>
                <a:lnTo>
                  <a:pt x="0" y="43179"/>
                </a:lnTo>
                <a:lnTo>
                  <a:pt x="54610" y="43179"/>
                </a:lnTo>
                <a:lnTo>
                  <a:pt x="54610" y="38099"/>
                </a:lnTo>
                <a:close/>
              </a:path>
              <a:path w="54610" h="325120">
                <a:moveTo>
                  <a:pt x="54610" y="31749"/>
                </a:moveTo>
                <a:lnTo>
                  <a:pt x="0" y="31749"/>
                </a:lnTo>
                <a:lnTo>
                  <a:pt x="0" y="36829"/>
                </a:lnTo>
                <a:lnTo>
                  <a:pt x="54610" y="36829"/>
                </a:lnTo>
                <a:lnTo>
                  <a:pt x="54610" y="31749"/>
                </a:lnTo>
                <a:close/>
              </a:path>
              <a:path w="54610" h="325120">
                <a:moveTo>
                  <a:pt x="54610" y="25399"/>
                </a:moveTo>
                <a:lnTo>
                  <a:pt x="0" y="25399"/>
                </a:lnTo>
                <a:lnTo>
                  <a:pt x="0" y="30479"/>
                </a:lnTo>
                <a:lnTo>
                  <a:pt x="54610" y="30479"/>
                </a:lnTo>
                <a:lnTo>
                  <a:pt x="54610" y="25399"/>
                </a:lnTo>
                <a:close/>
              </a:path>
              <a:path w="54610" h="325120">
                <a:moveTo>
                  <a:pt x="54610" y="19049"/>
                </a:moveTo>
                <a:lnTo>
                  <a:pt x="0" y="19049"/>
                </a:lnTo>
                <a:lnTo>
                  <a:pt x="0" y="24129"/>
                </a:lnTo>
                <a:lnTo>
                  <a:pt x="54610" y="24129"/>
                </a:lnTo>
                <a:lnTo>
                  <a:pt x="54610" y="19049"/>
                </a:lnTo>
                <a:close/>
              </a:path>
              <a:path w="54610" h="325120">
                <a:moveTo>
                  <a:pt x="54610" y="12699"/>
                </a:moveTo>
                <a:lnTo>
                  <a:pt x="0" y="12699"/>
                </a:lnTo>
                <a:lnTo>
                  <a:pt x="0" y="17779"/>
                </a:lnTo>
                <a:lnTo>
                  <a:pt x="54610" y="17779"/>
                </a:lnTo>
                <a:lnTo>
                  <a:pt x="54610" y="12699"/>
                </a:lnTo>
                <a:close/>
              </a:path>
              <a:path w="54610" h="325120">
                <a:moveTo>
                  <a:pt x="54610" y="6349"/>
                </a:moveTo>
                <a:lnTo>
                  <a:pt x="0" y="6349"/>
                </a:lnTo>
                <a:lnTo>
                  <a:pt x="0" y="11429"/>
                </a:lnTo>
                <a:lnTo>
                  <a:pt x="54610" y="11429"/>
                </a:lnTo>
                <a:lnTo>
                  <a:pt x="54610" y="6349"/>
                </a:lnTo>
                <a:close/>
              </a:path>
              <a:path w="54610" h="325120">
                <a:moveTo>
                  <a:pt x="54610" y="0"/>
                </a:moveTo>
                <a:lnTo>
                  <a:pt x="1270" y="0"/>
                </a:lnTo>
                <a:lnTo>
                  <a:pt x="1270" y="1269"/>
                </a:lnTo>
                <a:lnTo>
                  <a:pt x="0" y="1269"/>
                </a:lnTo>
                <a:lnTo>
                  <a:pt x="0" y="5079"/>
                </a:lnTo>
                <a:lnTo>
                  <a:pt x="54610" y="5079"/>
                </a:lnTo>
                <a:lnTo>
                  <a:pt x="54610" y="0"/>
                </a:lnTo>
                <a:close/>
              </a:path>
              <a:path w="54610" h="325120">
                <a:moveTo>
                  <a:pt x="54610" y="289559"/>
                </a:moveTo>
                <a:lnTo>
                  <a:pt x="0" y="289559"/>
                </a:lnTo>
                <a:lnTo>
                  <a:pt x="0" y="322579"/>
                </a:lnTo>
                <a:lnTo>
                  <a:pt x="54610" y="322579"/>
                </a:lnTo>
                <a:lnTo>
                  <a:pt x="54610" y="289559"/>
                </a:lnTo>
                <a:close/>
              </a:path>
              <a:path w="54610" h="325120">
                <a:moveTo>
                  <a:pt x="54610" y="322579"/>
                </a:moveTo>
                <a:lnTo>
                  <a:pt x="0" y="322579"/>
                </a:lnTo>
                <a:lnTo>
                  <a:pt x="0" y="325119"/>
                </a:lnTo>
                <a:lnTo>
                  <a:pt x="29210" y="325119"/>
                </a:lnTo>
                <a:lnTo>
                  <a:pt x="29210" y="323849"/>
                </a:lnTo>
                <a:lnTo>
                  <a:pt x="54610" y="323849"/>
                </a:lnTo>
                <a:lnTo>
                  <a:pt x="54610" y="322579"/>
                </a:lnTo>
                <a:close/>
              </a:path>
            </a:pathLst>
          </a:custGeom>
          <a:solidFill>
            <a:srgbClr val="2A812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8" name="object 328"/>
          <p:cNvSpPr/>
          <p:nvPr/>
        </p:nvSpPr>
        <p:spPr>
          <a:xfrm>
            <a:off x="5375909" y="5647372"/>
            <a:ext cx="40958" cy="243840"/>
          </a:xfrm>
          <a:custGeom>
            <a:avLst/>
            <a:gdLst/>
            <a:ahLst/>
            <a:cxnLst/>
            <a:rect l="l" t="t" r="r" b="b"/>
            <a:pathLst>
              <a:path w="54610" h="325120">
                <a:moveTo>
                  <a:pt x="54610" y="266700"/>
                </a:moveTo>
                <a:lnTo>
                  <a:pt x="0" y="266700"/>
                </a:lnTo>
                <a:lnTo>
                  <a:pt x="0" y="288290"/>
                </a:lnTo>
                <a:lnTo>
                  <a:pt x="54610" y="288290"/>
                </a:lnTo>
                <a:lnTo>
                  <a:pt x="54610" y="266700"/>
                </a:lnTo>
                <a:close/>
              </a:path>
              <a:path w="54610" h="325120">
                <a:moveTo>
                  <a:pt x="54610" y="264160"/>
                </a:moveTo>
                <a:lnTo>
                  <a:pt x="0" y="264160"/>
                </a:lnTo>
                <a:lnTo>
                  <a:pt x="0" y="265430"/>
                </a:lnTo>
                <a:lnTo>
                  <a:pt x="54610" y="265430"/>
                </a:lnTo>
                <a:lnTo>
                  <a:pt x="54610" y="264160"/>
                </a:lnTo>
                <a:close/>
              </a:path>
              <a:path w="54610" h="325120">
                <a:moveTo>
                  <a:pt x="54610" y="260350"/>
                </a:moveTo>
                <a:lnTo>
                  <a:pt x="0" y="260350"/>
                </a:lnTo>
                <a:lnTo>
                  <a:pt x="0" y="262890"/>
                </a:lnTo>
                <a:lnTo>
                  <a:pt x="54610" y="262890"/>
                </a:lnTo>
                <a:lnTo>
                  <a:pt x="54610" y="260350"/>
                </a:lnTo>
                <a:close/>
              </a:path>
              <a:path w="54610" h="325120">
                <a:moveTo>
                  <a:pt x="54610" y="257810"/>
                </a:moveTo>
                <a:lnTo>
                  <a:pt x="0" y="257810"/>
                </a:lnTo>
                <a:lnTo>
                  <a:pt x="0" y="259080"/>
                </a:lnTo>
                <a:lnTo>
                  <a:pt x="54610" y="259080"/>
                </a:lnTo>
                <a:lnTo>
                  <a:pt x="54610" y="257810"/>
                </a:lnTo>
                <a:close/>
              </a:path>
              <a:path w="54610" h="325120">
                <a:moveTo>
                  <a:pt x="54610" y="254000"/>
                </a:moveTo>
                <a:lnTo>
                  <a:pt x="0" y="254000"/>
                </a:lnTo>
                <a:lnTo>
                  <a:pt x="0" y="256540"/>
                </a:lnTo>
                <a:lnTo>
                  <a:pt x="54610" y="256540"/>
                </a:lnTo>
                <a:lnTo>
                  <a:pt x="54610" y="254000"/>
                </a:lnTo>
                <a:close/>
              </a:path>
              <a:path w="54610" h="325120">
                <a:moveTo>
                  <a:pt x="54610" y="251460"/>
                </a:moveTo>
                <a:lnTo>
                  <a:pt x="0" y="251460"/>
                </a:lnTo>
                <a:lnTo>
                  <a:pt x="0" y="252730"/>
                </a:lnTo>
                <a:lnTo>
                  <a:pt x="54610" y="252730"/>
                </a:lnTo>
                <a:lnTo>
                  <a:pt x="54610" y="251460"/>
                </a:lnTo>
                <a:close/>
              </a:path>
              <a:path w="54610" h="325120">
                <a:moveTo>
                  <a:pt x="54610" y="247650"/>
                </a:moveTo>
                <a:lnTo>
                  <a:pt x="0" y="247650"/>
                </a:lnTo>
                <a:lnTo>
                  <a:pt x="0" y="250190"/>
                </a:lnTo>
                <a:lnTo>
                  <a:pt x="54610" y="250190"/>
                </a:lnTo>
                <a:lnTo>
                  <a:pt x="54610" y="247650"/>
                </a:lnTo>
                <a:close/>
              </a:path>
              <a:path w="54610" h="325120">
                <a:moveTo>
                  <a:pt x="54610" y="245110"/>
                </a:moveTo>
                <a:lnTo>
                  <a:pt x="0" y="245110"/>
                </a:lnTo>
                <a:lnTo>
                  <a:pt x="0" y="246380"/>
                </a:lnTo>
                <a:lnTo>
                  <a:pt x="54610" y="246380"/>
                </a:lnTo>
                <a:lnTo>
                  <a:pt x="54610" y="245110"/>
                </a:lnTo>
                <a:close/>
              </a:path>
              <a:path w="54610" h="325120">
                <a:moveTo>
                  <a:pt x="54610" y="241300"/>
                </a:moveTo>
                <a:lnTo>
                  <a:pt x="0" y="241300"/>
                </a:lnTo>
                <a:lnTo>
                  <a:pt x="0" y="243840"/>
                </a:lnTo>
                <a:lnTo>
                  <a:pt x="54610" y="243840"/>
                </a:lnTo>
                <a:lnTo>
                  <a:pt x="54610" y="241300"/>
                </a:lnTo>
                <a:close/>
              </a:path>
              <a:path w="54610" h="325120">
                <a:moveTo>
                  <a:pt x="54610" y="238760"/>
                </a:moveTo>
                <a:lnTo>
                  <a:pt x="0" y="238760"/>
                </a:lnTo>
                <a:lnTo>
                  <a:pt x="0" y="240030"/>
                </a:lnTo>
                <a:lnTo>
                  <a:pt x="54610" y="240030"/>
                </a:lnTo>
                <a:lnTo>
                  <a:pt x="54610" y="238760"/>
                </a:lnTo>
                <a:close/>
              </a:path>
              <a:path w="54610" h="325120">
                <a:moveTo>
                  <a:pt x="54610" y="234950"/>
                </a:moveTo>
                <a:lnTo>
                  <a:pt x="0" y="234950"/>
                </a:lnTo>
                <a:lnTo>
                  <a:pt x="0" y="237490"/>
                </a:lnTo>
                <a:lnTo>
                  <a:pt x="54610" y="237490"/>
                </a:lnTo>
                <a:lnTo>
                  <a:pt x="54610" y="234950"/>
                </a:lnTo>
                <a:close/>
              </a:path>
              <a:path w="54610" h="325120">
                <a:moveTo>
                  <a:pt x="54610" y="232410"/>
                </a:moveTo>
                <a:lnTo>
                  <a:pt x="0" y="232410"/>
                </a:lnTo>
                <a:lnTo>
                  <a:pt x="0" y="233680"/>
                </a:lnTo>
                <a:lnTo>
                  <a:pt x="54610" y="233680"/>
                </a:lnTo>
                <a:lnTo>
                  <a:pt x="54610" y="232410"/>
                </a:lnTo>
                <a:close/>
              </a:path>
              <a:path w="54610" h="325120">
                <a:moveTo>
                  <a:pt x="54610" y="228600"/>
                </a:moveTo>
                <a:lnTo>
                  <a:pt x="0" y="228600"/>
                </a:lnTo>
                <a:lnTo>
                  <a:pt x="0" y="231140"/>
                </a:lnTo>
                <a:lnTo>
                  <a:pt x="54610" y="231140"/>
                </a:lnTo>
                <a:lnTo>
                  <a:pt x="54610" y="228600"/>
                </a:lnTo>
                <a:close/>
              </a:path>
              <a:path w="54610" h="325120">
                <a:moveTo>
                  <a:pt x="54610" y="226060"/>
                </a:moveTo>
                <a:lnTo>
                  <a:pt x="0" y="226060"/>
                </a:lnTo>
                <a:lnTo>
                  <a:pt x="0" y="227330"/>
                </a:lnTo>
                <a:lnTo>
                  <a:pt x="54610" y="227330"/>
                </a:lnTo>
                <a:lnTo>
                  <a:pt x="54610" y="226060"/>
                </a:lnTo>
                <a:close/>
              </a:path>
              <a:path w="54610" h="325120">
                <a:moveTo>
                  <a:pt x="54610" y="222250"/>
                </a:moveTo>
                <a:lnTo>
                  <a:pt x="0" y="222250"/>
                </a:lnTo>
                <a:lnTo>
                  <a:pt x="0" y="224790"/>
                </a:lnTo>
                <a:lnTo>
                  <a:pt x="54610" y="224790"/>
                </a:lnTo>
                <a:lnTo>
                  <a:pt x="54610" y="222250"/>
                </a:lnTo>
                <a:close/>
              </a:path>
              <a:path w="54610" h="325120">
                <a:moveTo>
                  <a:pt x="54610" y="219710"/>
                </a:moveTo>
                <a:lnTo>
                  <a:pt x="0" y="219710"/>
                </a:lnTo>
                <a:lnTo>
                  <a:pt x="0" y="220980"/>
                </a:lnTo>
                <a:lnTo>
                  <a:pt x="54610" y="220980"/>
                </a:lnTo>
                <a:lnTo>
                  <a:pt x="54610" y="219710"/>
                </a:lnTo>
                <a:close/>
              </a:path>
              <a:path w="54610" h="325120">
                <a:moveTo>
                  <a:pt x="54610" y="215900"/>
                </a:moveTo>
                <a:lnTo>
                  <a:pt x="0" y="215900"/>
                </a:lnTo>
                <a:lnTo>
                  <a:pt x="0" y="218440"/>
                </a:lnTo>
                <a:lnTo>
                  <a:pt x="54610" y="218440"/>
                </a:lnTo>
                <a:lnTo>
                  <a:pt x="54610" y="215900"/>
                </a:lnTo>
                <a:close/>
              </a:path>
              <a:path w="54610" h="325120">
                <a:moveTo>
                  <a:pt x="54610" y="213360"/>
                </a:moveTo>
                <a:lnTo>
                  <a:pt x="0" y="213360"/>
                </a:lnTo>
                <a:lnTo>
                  <a:pt x="0" y="214630"/>
                </a:lnTo>
                <a:lnTo>
                  <a:pt x="54610" y="214630"/>
                </a:lnTo>
                <a:lnTo>
                  <a:pt x="54610" y="213360"/>
                </a:lnTo>
                <a:close/>
              </a:path>
              <a:path w="54610" h="325120">
                <a:moveTo>
                  <a:pt x="54610" y="209550"/>
                </a:moveTo>
                <a:lnTo>
                  <a:pt x="0" y="209550"/>
                </a:lnTo>
                <a:lnTo>
                  <a:pt x="0" y="212090"/>
                </a:lnTo>
                <a:lnTo>
                  <a:pt x="54610" y="212090"/>
                </a:lnTo>
                <a:lnTo>
                  <a:pt x="54610" y="209550"/>
                </a:lnTo>
                <a:close/>
              </a:path>
              <a:path w="54610" h="325120">
                <a:moveTo>
                  <a:pt x="54610" y="207010"/>
                </a:moveTo>
                <a:lnTo>
                  <a:pt x="0" y="207010"/>
                </a:lnTo>
                <a:lnTo>
                  <a:pt x="0" y="208280"/>
                </a:lnTo>
                <a:lnTo>
                  <a:pt x="54610" y="208280"/>
                </a:lnTo>
                <a:lnTo>
                  <a:pt x="54610" y="207010"/>
                </a:lnTo>
                <a:close/>
              </a:path>
              <a:path w="54610" h="325120">
                <a:moveTo>
                  <a:pt x="54610" y="203200"/>
                </a:moveTo>
                <a:lnTo>
                  <a:pt x="0" y="203200"/>
                </a:lnTo>
                <a:lnTo>
                  <a:pt x="0" y="205740"/>
                </a:lnTo>
                <a:lnTo>
                  <a:pt x="54610" y="205740"/>
                </a:lnTo>
                <a:lnTo>
                  <a:pt x="54610" y="203200"/>
                </a:lnTo>
                <a:close/>
              </a:path>
              <a:path w="54610" h="325120">
                <a:moveTo>
                  <a:pt x="54610" y="200660"/>
                </a:moveTo>
                <a:lnTo>
                  <a:pt x="0" y="200660"/>
                </a:lnTo>
                <a:lnTo>
                  <a:pt x="0" y="201930"/>
                </a:lnTo>
                <a:lnTo>
                  <a:pt x="54610" y="201930"/>
                </a:lnTo>
                <a:lnTo>
                  <a:pt x="54610" y="200660"/>
                </a:lnTo>
                <a:close/>
              </a:path>
              <a:path w="54610" h="325120">
                <a:moveTo>
                  <a:pt x="54610" y="196850"/>
                </a:moveTo>
                <a:lnTo>
                  <a:pt x="0" y="196850"/>
                </a:lnTo>
                <a:lnTo>
                  <a:pt x="0" y="199390"/>
                </a:lnTo>
                <a:lnTo>
                  <a:pt x="54610" y="199390"/>
                </a:lnTo>
                <a:lnTo>
                  <a:pt x="54610" y="196850"/>
                </a:lnTo>
                <a:close/>
              </a:path>
              <a:path w="54610" h="325120">
                <a:moveTo>
                  <a:pt x="54610" y="194310"/>
                </a:moveTo>
                <a:lnTo>
                  <a:pt x="0" y="194310"/>
                </a:lnTo>
                <a:lnTo>
                  <a:pt x="0" y="195580"/>
                </a:lnTo>
                <a:lnTo>
                  <a:pt x="54610" y="195580"/>
                </a:lnTo>
                <a:lnTo>
                  <a:pt x="54610" y="194310"/>
                </a:lnTo>
                <a:close/>
              </a:path>
              <a:path w="54610" h="325120">
                <a:moveTo>
                  <a:pt x="54610" y="190500"/>
                </a:moveTo>
                <a:lnTo>
                  <a:pt x="0" y="190500"/>
                </a:lnTo>
                <a:lnTo>
                  <a:pt x="0" y="193040"/>
                </a:lnTo>
                <a:lnTo>
                  <a:pt x="54610" y="193040"/>
                </a:lnTo>
                <a:lnTo>
                  <a:pt x="54610" y="190500"/>
                </a:lnTo>
                <a:close/>
              </a:path>
              <a:path w="54610" h="325120">
                <a:moveTo>
                  <a:pt x="54610" y="187960"/>
                </a:moveTo>
                <a:lnTo>
                  <a:pt x="0" y="187960"/>
                </a:lnTo>
                <a:lnTo>
                  <a:pt x="0" y="189230"/>
                </a:lnTo>
                <a:lnTo>
                  <a:pt x="54610" y="189230"/>
                </a:lnTo>
                <a:lnTo>
                  <a:pt x="54610" y="187960"/>
                </a:lnTo>
                <a:close/>
              </a:path>
              <a:path w="54610" h="325120">
                <a:moveTo>
                  <a:pt x="54610" y="184150"/>
                </a:moveTo>
                <a:lnTo>
                  <a:pt x="0" y="184150"/>
                </a:lnTo>
                <a:lnTo>
                  <a:pt x="0" y="186690"/>
                </a:lnTo>
                <a:lnTo>
                  <a:pt x="54610" y="186690"/>
                </a:lnTo>
                <a:lnTo>
                  <a:pt x="54610" y="184150"/>
                </a:lnTo>
                <a:close/>
              </a:path>
              <a:path w="54610" h="325120">
                <a:moveTo>
                  <a:pt x="54610" y="181610"/>
                </a:moveTo>
                <a:lnTo>
                  <a:pt x="0" y="181610"/>
                </a:lnTo>
                <a:lnTo>
                  <a:pt x="0" y="182880"/>
                </a:lnTo>
                <a:lnTo>
                  <a:pt x="54610" y="182880"/>
                </a:lnTo>
                <a:lnTo>
                  <a:pt x="54610" y="181610"/>
                </a:lnTo>
                <a:close/>
              </a:path>
              <a:path w="54610" h="325120">
                <a:moveTo>
                  <a:pt x="54610" y="177800"/>
                </a:moveTo>
                <a:lnTo>
                  <a:pt x="0" y="177800"/>
                </a:lnTo>
                <a:lnTo>
                  <a:pt x="0" y="180340"/>
                </a:lnTo>
                <a:lnTo>
                  <a:pt x="54610" y="180340"/>
                </a:lnTo>
                <a:lnTo>
                  <a:pt x="54610" y="177800"/>
                </a:lnTo>
                <a:close/>
              </a:path>
              <a:path w="54610" h="325120">
                <a:moveTo>
                  <a:pt x="54610" y="175260"/>
                </a:moveTo>
                <a:lnTo>
                  <a:pt x="0" y="175260"/>
                </a:lnTo>
                <a:lnTo>
                  <a:pt x="0" y="176530"/>
                </a:lnTo>
                <a:lnTo>
                  <a:pt x="54610" y="176530"/>
                </a:lnTo>
                <a:lnTo>
                  <a:pt x="54610" y="175260"/>
                </a:lnTo>
                <a:close/>
              </a:path>
              <a:path w="54610" h="325120">
                <a:moveTo>
                  <a:pt x="54610" y="171450"/>
                </a:moveTo>
                <a:lnTo>
                  <a:pt x="0" y="171450"/>
                </a:lnTo>
                <a:lnTo>
                  <a:pt x="0" y="173990"/>
                </a:lnTo>
                <a:lnTo>
                  <a:pt x="54610" y="173990"/>
                </a:lnTo>
                <a:lnTo>
                  <a:pt x="54610" y="171450"/>
                </a:lnTo>
                <a:close/>
              </a:path>
              <a:path w="54610" h="325120">
                <a:moveTo>
                  <a:pt x="54610" y="168910"/>
                </a:moveTo>
                <a:lnTo>
                  <a:pt x="0" y="168910"/>
                </a:lnTo>
                <a:lnTo>
                  <a:pt x="0" y="170180"/>
                </a:lnTo>
                <a:lnTo>
                  <a:pt x="54610" y="170180"/>
                </a:lnTo>
                <a:lnTo>
                  <a:pt x="54610" y="168910"/>
                </a:lnTo>
                <a:close/>
              </a:path>
              <a:path w="54610" h="325120">
                <a:moveTo>
                  <a:pt x="54610" y="165100"/>
                </a:moveTo>
                <a:lnTo>
                  <a:pt x="0" y="165100"/>
                </a:lnTo>
                <a:lnTo>
                  <a:pt x="0" y="167640"/>
                </a:lnTo>
                <a:lnTo>
                  <a:pt x="54610" y="167640"/>
                </a:lnTo>
                <a:lnTo>
                  <a:pt x="54610" y="165100"/>
                </a:lnTo>
                <a:close/>
              </a:path>
              <a:path w="54610" h="325120">
                <a:moveTo>
                  <a:pt x="54610" y="162560"/>
                </a:moveTo>
                <a:lnTo>
                  <a:pt x="0" y="162560"/>
                </a:lnTo>
                <a:lnTo>
                  <a:pt x="0" y="163830"/>
                </a:lnTo>
                <a:lnTo>
                  <a:pt x="54610" y="163830"/>
                </a:lnTo>
                <a:lnTo>
                  <a:pt x="54610" y="162560"/>
                </a:lnTo>
                <a:close/>
              </a:path>
              <a:path w="54610" h="325120">
                <a:moveTo>
                  <a:pt x="54610" y="158750"/>
                </a:moveTo>
                <a:lnTo>
                  <a:pt x="0" y="158750"/>
                </a:lnTo>
                <a:lnTo>
                  <a:pt x="0" y="161290"/>
                </a:lnTo>
                <a:lnTo>
                  <a:pt x="54610" y="161290"/>
                </a:lnTo>
                <a:lnTo>
                  <a:pt x="54610" y="158750"/>
                </a:lnTo>
                <a:close/>
              </a:path>
              <a:path w="54610" h="325120">
                <a:moveTo>
                  <a:pt x="54610" y="156210"/>
                </a:moveTo>
                <a:lnTo>
                  <a:pt x="0" y="156210"/>
                </a:lnTo>
                <a:lnTo>
                  <a:pt x="0" y="157480"/>
                </a:lnTo>
                <a:lnTo>
                  <a:pt x="54610" y="157480"/>
                </a:lnTo>
                <a:lnTo>
                  <a:pt x="54610" y="156210"/>
                </a:lnTo>
                <a:close/>
              </a:path>
              <a:path w="54610" h="325120">
                <a:moveTo>
                  <a:pt x="54610" y="152400"/>
                </a:moveTo>
                <a:lnTo>
                  <a:pt x="0" y="152400"/>
                </a:lnTo>
                <a:lnTo>
                  <a:pt x="0" y="154940"/>
                </a:lnTo>
                <a:lnTo>
                  <a:pt x="54610" y="154940"/>
                </a:lnTo>
                <a:lnTo>
                  <a:pt x="54610" y="152400"/>
                </a:lnTo>
                <a:close/>
              </a:path>
              <a:path w="54610" h="325120">
                <a:moveTo>
                  <a:pt x="54610" y="149860"/>
                </a:moveTo>
                <a:lnTo>
                  <a:pt x="0" y="149860"/>
                </a:lnTo>
                <a:lnTo>
                  <a:pt x="0" y="151130"/>
                </a:lnTo>
                <a:lnTo>
                  <a:pt x="54610" y="151130"/>
                </a:lnTo>
                <a:lnTo>
                  <a:pt x="54610" y="149860"/>
                </a:lnTo>
                <a:close/>
              </a:path>
              <a:path w="54610" h="325120">
                <a:moveTo>
                  <a:pt x="54610" y="146050"/>
                </a:moveTo>
                <a:lnTo>
                  <a:pt x="0" y="146050"/>
                </a:lnTo>
                <a:lnTo>
                  <a:pt x="0" y="148590"/>
                </a:lnTo>
                <a:lnTo>
                  <a:pt x="54610" y="148590"/>
                </a:lnTo>
                <a:lnTo>
                  <a:pt x="54610" y="146050"/>
                </a:lnTo>
                <a:close/>
              </a:path>
              <a:path w="54610" h="325120">
                <a:moveTo>
                  <a:pt x="54610" y="143510"/>
                </a:moveTo>
                <a:lnTo>
                  <a:pt x="0" y="143510"/>
                </a:lnTo>
                <a:lnTo>
                  <a:pt x="0" y="144780"/>
                </a:lnTo>
                <a:lnTo>
                  <a:pt x="54610" y="144780"/>
                </a:lnTo>
                <a:lnTo>
                  <a:pt x="54610" y="143510"/>
                </a:lnTo>
                <a:close/>
              </a:path>
              <a:path w="54610" h="325120">
                <a:moveTo>
                  <a:pt x="54610" y="139700"/>
                </a:moveTo>
                <a:lnTo>
                  <a:pt x="0" y="139700"/>
                </a:lnTo>
                <a:lnTo>
                  <a:pt x="0" y="142240"/>
                </a:lnTo>
                <a:lnTo>
                  <a:pt x="54610" y="142240"/>
                </a:lnTo>
                <a:lnTo>
                  <a:pt x="54610" y="139700"/>
                </a:lnTo>
                <a:close/>
              </a:path>
              <a:path w="54610" h="325120">
                <a:moveTo>
                  <a:pt x="54610" y="137160"/>
                </a:moveTo>
                <a:lnTo>
                  <a:pt x="0" y="137160"/>
                </a:lnTo>
                <a:lnTo>
                  <a:pt x="0" y="138430"/>
                </a:lnTo>
                <a:lnTo>
                  <a:pt x="54610" y="138430"/>
                </a:lnTo>
                <a:lnTo>
                  <a:pt x="54610" y="137160"/>
                </a:lnTo>
                <a:close/>
              </a:path>
              <a:path w="54610" h="325120">
                <a:moveTo>
                  <a:pt x="54610" y="133350"/>
                </a:moveTo>
                <a:lnTo>
                  <a:pt x="0" y="133350"/>
                </a:lnTo>
                <a:lnTo>
                  <a:pt x="0" y="135890"/>
                </a:lnTo>
                <a:lnTo>
                  <a:pt x="54610" y="135890"/>
                </a:lnTo>
                <a:lnTo>
                  <a:pt x="54610" y="133350"/>
                </a:lnTo>
                <a:close/>
              </a:path>
              <a:path w="54610" h="325120">
                <a:moveTo>
                  <a:pt x="54610" y="130810"/>
                </a:moveTo>
                <a:lnTo>
                  <a:pt x="0" y="130810"/>
                </a:lnTo>
                <a:lnTo>
                  <a:pt x="0" y="132080"/>
                </a:lnTo>
                <a:lnTo>
                  <a:pt x="54610" y="132080"/>
                </a:lnTo>
                <a:lnTo>
                  <a:pt x="54610" y="130810"/>
                </a:lnTo>
                <a:close/>
              </a:path>
              <a:path w="54610" h="325120">
                <a:moveTo>
                  <a:pt x="54610" y="127000"/>
                </a:moveTo>
                <a:lnTo>
                  <a:pt x="0" y="127000"/>
                </a:lnTo>
                <a:lnTo>
                  <a:pt x="0" y="129540"/>
                </a:lnTo>
                <a:lnTo>
                  <a:pt x="54610" y="129540"/>
                </a:lnTo>
                <a:lnTo>
                  <a:pt x="54610" y="127000"/>
                </a:lnTo>
                <a:close/>
              </a:path>
              <a:path w="54610" h="325120">
                <a:moveTo>
                  <a:pt x="54610" y="124460"/>
                </a:moveTo>
                <a:lnTo>
                  <a:pt x="0" y="124460"/>
                </a:lnTo>
                <a:lnTo>
                  <a:pt x="0" y="125730"/>
                </a:lnTo>
                <a:lnTo>
                  <a:pt x="54610" y="125730"/>
                </a:lnTo>
                <a:lnTo>
                  <a:pt x="54610" y="124460"/>
                </a:lnTo>
                <a:close/>
              </a:path>
              <a:path w="54610" h="325120">
                <a:moveTo>
                  <a:pt x="54610" y="120650"/>
                </a:moveTo>
                <a:lnTo>
                  <a:pt x="0" y="120650"/>
                </a:lnTo>
                <a:lnTo>
                  <a:pt x="0" y="123190"/>
                </a:lnTo>
                <a:lnTo>
                  <a:pt x="54610" y="123190"/>
                </a:lnTo>
                <a:lnTo>
                  <a:pt x="54610" y="120650"/>
                </a:lnTo>
                <a:close/>
              </a:path>
              <a:path w="54610" h="325120">
                <a:moveTo>
                  <a:pt x="54610" y="118110"/>
                </a:moveTo>
                <a:lnTo>
                  <a:pt x="0" y="118110"/>
                </a:lnTo>
                <a:lnTo>
                  <a:pt x="0" y="119380"/>
                </a:lnTo>
                <a:lnTo>
                  <a:pt x="54610" y="119380"/>
                </a:lnTo>
                <a:lnTo>
                  <a:pt x="54610" y="118110"/>
                </a:lnTo>
                <a:close/>
              </a:path>
              <a:path w="54610" h="325120">
                <a:moveTo>
                  <a:pt x="54610" y="114300"/>
                </a:moveTo>
                <a:lnTo>
                  <a:pt x="0" y="114300"/>
                </a:lnTo>
                <a:lnTo>
                  <a:pt x="0" y="116840"/>
                </a:lnTo>
                <a:lnTo>
                  <a:pt x="54610" y="116840"/>
                </a:lnTo>
                <a:lnTo>
                  <a:pt x="54610" y="114300"/>
                </a:lnTo>
                <a:close/>
              </a:path>
              <a:path w="54610" h="325120">
                <a:moveTo>
                  <a:pt x="54610" y="111760"/>
                </a:moveTo>
                <a:lnTo>
                  <a:pt x="0" y="111760"/>
                </a:lnTo>
                <a:lnTo>
                  <a:pt x="0" y="113030"/>
                </a:lnTo>
                <a:lnTo>
                  <a:pt x="54610" y="113030"/>
                </a:lnTo>
                <a:lnTo>
                  <a:pt x="54610" y="111760"/>
                </a:lnTo>
                <a:close/>
              </a:path>
              <a:path w="54610" h="325120">
                <a:moveTo>
                  <a:pt x="54610" y="105410"/>
                </a:moveTo>
                <a:lnTo>
                  <a:pt x="0" y="105410"/>
                </a:lnTo>
                <a:lnTo>
                  <a:pt x="0" y="110490"/>
                </a:lnTo>
                <a:lnTo>
                  <a:pt x="54610" y="110490"/>
                </a:lnTo>
                <a:lnTo>
                  <a:pt x="54610" y="105410"/>
                </a:lnTo>
                <a:close/>
              </a:path>
              <a:path w="54610" h="325120">
                <a:moveTo>
                  <a:pt x="54610" y="99060"/>
                </a:moveTo>
                <a:lnTo>
                  <a:pt x="0" y="99060"/>
                </a:lnTo>
                <a:lnTo>
                  <a:pt x="0" y="104140"/>
                </a:lnTo>
                <a:lnTo>
                  <a:pt x="54610" y="104140"/>
                </a:lnTo>
                <a:lnTo>
                  <a:pt x="54610" y="99060"/>
                </a:lnTo>
                <a:close/>
              </a:path>
              <a:path w="54610" h="325120">
                <a:moveTo>
                  <a:pt x="54610" y="92710"/>
                </a:moveTo>
                <a:lnTo>
                  <a:pt x="0" y="92710"/>
                </a:lnTo>
                <a:lnTo>
                  <a:pt x="0" y="97790"/>
                </a:lnTo>
                <a:lnTo>
                  <a:pt x="54610" y="97790"/>
                </a:lnTo>
                <a:lnTo>
                  <a:pt x="54610" y="92710"/>
                </a:lnTo>
                <a:close/>
              </a:path>
              <a:path w="54610" h="325120">
                <a:moveTo>
                  <a:pt x="54610" y="86360"/>
                </a:moveTo>
                <a:lnTo>
                  <a:pt x="0" y="86360"/>
                </a:lnTo>
                <a:lnTo>
                  <a:pt x="0" y="91440"/>
                </a:lnTo>
                <a:lnTo>
                  <a:pt x="54610" y="91440"/>
                </a:lnTo>
                <a:lnTo>
                  <a:pt x="54610" y="86360"/>
                </a:lnTo>
                <a:close/>
              </a:path>
              <a:path w="54610" h="325120">
                <a:moveTo>
                  <a:pt x="54610" y="80010"/>
                </a:moveTo>
                <a:lnTo>
                  <a:pt x="0" y="80010"/>
                </a:lnTo>
                <a:lnTo>
                  <a:pt x="0" y="85090"/>
                </a:lnTo>
                <a:lnTo>
                  <a:pt x="54610" y="85090"/>
                </a:lnTo>
                <a:lnTo>
                  <a:pt x="54610" y="80010"/>
                </a:lnTo>
                <a:close/>
              </a:path>
              <a:path w="54610" h="325120">
                <a:moveTo>
                  <a:pt x="54610" y="73660"/>
                </a:moveTo>
                <a:lnTo>
                  <a:pt x="0" y="73660"/>
                </a:lnTo>
                <a:lnTo>
                  <a:pt x="0" y="78740"/>
                </a:lnTo>
                <a:lnTo>
                  <a:pt x="54610" y="78740"/>
                </a:lnTo>
                <a:lnTo>
                  <a:pt x="54610" y="73660"/>
                </a:lnTo>
                <a:close/>
              </a:path>
              <a:path w="54610" h="325120">
                <a:moveTo>
                  <a:pt x="54610" y="67310"/>
                </a:moveTo>
                <a:lnTo>
                  <a:pt x="0" y="67310"/>
                </a:lnTo>
                <a:lnTo>
                  <a:pt x="0" y="72390"/>
                </a:lnTo>
                <a:lnTo>
                  <a:pt x="54610" y="72390"/>
                </a:lnTo>
                <a:lnTo>
                  <a:pt x="54610" y="67310"/>
                </a:lnTo>
                <a:close/>
              </a:path>
              <a:path w="54610" h="325120">
                <a:moveTo>
                  <a:pt x="54610" y="62230"/>
                </a:moveTo>
                <a:lnTo>
                  <a:pt x="0" y="62230"/>
                </a:lnTo>
                <a:lnTo>
                  <a:pt x="0" y="66040"/>
                </a:lnTo>
                <a:lnTo>
                  <a:pt x="54610" y="66040"/>
                </a:lnTo>
                <a:lnTo>
                  <a:pt x="54610" y="62230"/>
                </a:lnTo>
                <a:close/>
              </a:path>
              <a:path w="54610" h="325120">
                <a:moveTo>
                  <a:pt x="54610" y="55880"/>
                </a:moveTo>
                <a:lnTo>
                  <a:pt x="0" y="55880"/>
                </a:lnTo>
                <a:lnTo>
                  <a:pt x="0" y="60960"/>
                </a:lnTo>
                <a:lnTo>
                  <a:pt x="54610" y="60960"/>
                </a:lnTo>
                <a:lnTo>
                  <a:pt x="54610" y="55880"/>
                </a:lnTo>
                <a:close/>
              </a:path>
              <a:path w="54610" h="325120">
                <a:moveTo>
                  <a:pt x="54610" y="49530"/>
                </a:moveTo>
                <a:lnTo>
                  <a:pt x="0" y="49530"/>
                </a:lnTo>
                <a:lnTo>
                  <a:pt x="0" y="54610"/>
                </a:lnTo>
                <a:lnTo>
                  <a:pt x="54610" y="54610"/>
                </a:lnTo>
                <a:lnTo>
                  <a:pt x="54610" y="49530"/>
                </a:lnTo>
                <a:close/>
              </a:path>
              <a:path w="54610" h="325120">
                <a:moveTo>
                  <a:pt x="54610" y="43180"/>
                </a:moveTo>
                <a:lnTo>
                  <a:pt x="0" y="43180"/>
                </a:lnTo>
                <a:lnTo>
                  <a:pt x="0" y="48260"/>
                </a:lnTo>
                <a:lnTo>
                  <a:pt x="54610" y="48260"/>
                </a:lnTo>
                <a:lnTo>
                  <a:pt x="54610" y="43180"/>
                </a:lnTo>
                <a:close/>
              </a:path>
              <a:path w="54610" h="325120">
                <a:moveTo>
                  <a:pt x="54610" y="36830"/>
                </a:moveTo>
                <a:lnTo>
                  <a:pt x="0" y="36830"/>
                </a:lnTo>
                <a:lnTo>
                  <a:pt x="0" y="41910"/>
                </a:lnTo>
                <a:lnTo>
                  <a:pt x="54610" y="41910"/>
                </a:lnTo>
                <a:lnTo>
                  <a:pt x="54610" y="36830"/>
                </a:lnTo>
                <a:close/>
              </a:path>
              <a:path w="54610" h="325120">
                <a:moveTo>
                  <a:pt x="54610" y="30480"/>
                </a:moveTo>
                <a:lnTo>
                  <a:pt x="0" y="30480"/>
                </a:lnTo>
                <a:lnTo>
                  <a:pt x="0" y="35560"/>
                </a:lnTo>
                <a:lnTo>
                  <a:pt x="54610" y="35560"/>
                </a:lnTo>
                <a:lnTo>
                  <a:pt x="54610" y="30480"/>
                </a:lnTo>
                <a:close/>
              </a:path>
              <a:path w="54610" h="325120">
                <a:moveTo>
                  <a:pt x="54610" y="24130"/>
                </a:moveTo>
                <a:lnTo>
                  <a:pt x="0" y="24130"/>
                </a:lnTo>
                <a:lnTo>
                  <a:pt x="0" y="29210"/>
                </a:lnTo>
                <a:lnTo>
                  <a:pt x="54610" y="29210"/>
                </a:lnTo>
                <a:lnTo>
                  <a:pt x="54610" y="24130"/>
                </a:lnTo>
                <a:close/>
              </a:path>
              <a:path w="54610" h="325120">
                <a:moveTo>
                  <a:pt x="54610" y="17780"/>
                </a:moveTo>
                <a:lnTo>
                  <a:pt x="0" y="17780"/>
                </a:lnTo>
                <a:lnTo>
                  <a:pt x="0" y="22860"/>
                </a:lnTo>
                <a:lnTo>
                  <a:pt x="54610" y="22860"/>
                </a:lnTo>
                <a:lnTo>
                  <a:pt x="54610" y="17780"/>
                </a:lnTo>
                <a:close/>
              </a:path>
              <a:path w="54610" h="325120">
                <a:moveTo>
                  <a:pt x="54610" y="11430"/>
                </a:moveTo>
                <a:lnTo>
                  <a:pt x="0" y="11430"/>
                </a:lnTo>
                <a:lnTo>
                  <a:pt x="0" y="16510"/>
                </a:lnTo>
                <a:lnTo>
                  <a:pt x="54610" y="16510"/>
                </a:lnTo>
                <a:lnTo>
                  <a:pt x="54610" y="11430"/>
                </a:lnTo>
                <a:close/>
              </a:path>
              <a:path w="54610" h="325120">
                <a:moveTo>
                  <a:pt x="54610" y="5080"/>
                </a:moveTo>
                <a:lnTo>
                  <a:pt x="0" y="5080"/>
                </a:lnTo>
                <a:lnTo>
                  <a:pt x="0" y="10160"/>
                </a:lnTo>
                <a:lnTo>
                  <a:pt x="54610" y="10160"/>
                </a:lnTo>
                <a:lnTo>
                  <a:pt x="54610" y="5080"/>
                </a:lnTo>
                <a:close/>
              </a:path>
              <a:path w="54610" h="325120">
                <a:moveTo>
                  <a:pt x="54610" y="0"/>
                </a:moveTo>
                <a:lnTo>
                  <a:pt x="0" y="0"/>
                </a:lnTo>
                <a:lnTo>
                  <a:pt x="0" y="3810"/>
                </a:lnTo>
                <a:lnTo>
                  <a:pt x="54610" y="3810"/>
                </a:lnTo>
                <a:lnTo>
                  <a:pt x="54610" y="0"/>
                </a:lnTo>
                <a:close/>
              </a:path>
              <a:path w="54610" h="325120">
                <a:moveTo>
                  <a:pt x="54610" y="288290"/>
                </a:moveTo>
                <a:lnTo>
                  <a:pt x="0" y="288290"/>
                </a:lnTo>
                <a:lnTo>
                  <a:pt x="0" y="321310"/>
                </a:lnTo>
                <a:lnTo>
                  <a:pt x="54610" y="321310"/>
                </a:lnTo>
                <a:lnTo>
                  <a:pt x="54610" y="288290"/>
                </a:lnTo>
                <a:close/>
              </a:path>
              <a:path w="54610" h="325120">
                <a:moveTo>
                  <a:pt x="54610" y="321310"/>
                </a:moveTo>
                <a:lnTo>
                  <a:pt x="0" y="321310"/>
                </a:lnTo>
                <a:lnTo>
                  <a:pt x="0" y="325120"/>
                </a:lnTo>
                <a:lnTo>
                  <a:pt x="26670" y="325120"/>
                </a:lnTo>
                <a:lnTo>
                  <a:pt x="26670" y="323850"/>
                </a:lnTo>
                <a:lnTo>
                  <a:pt x="54610" y="323850"/>
                </a:lnTo>
                <a:lnTo>
                  <a:pt x="54610" y="321310"/>
                </a:lnTo>
                <a:close/>
              </a:path>
            </a:pathLst>
          </a:custGeom>
          <a:solidFill>
            <a:srgbClr val="2A822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9" name="object 329"/>
          <p:cNvSpPr/>
          <p:nvPr/>
        </p:nvSpPr>
        <p:spPr>
          <a:xfrm>
            <a:off x="5334000" y="5647372"/>
            <a:ext cx="41910" cy="244793"/>
          </a:xfrm>
          <a:custGeom>
            <a:avLst/>
            <a:gdLst/>
            <a:ahLst/>
            <a:cxnLst/>
            <a:rect l="l" t="t" r="r" b="b"/>
            <a:pathLst>
              <a:path w="55879" h="326390">
                <a:moveTo>
                  <a:pt x="55879" y="266700"/>
                </a:moveTo>
                <a:lnTo>
                  <a:pt x="0" y="266700"/>
                </a:lnTo>
                <a:lnTo>
                  <a:pt x="0" y="288290"/>
                </a:lnTo>
                <a:lnTo>
                  <a:pt x="55879" y="288290"/>
                </a:lnTo>
                <a:lnTo>
                  <a:pt x="55879" y="266700"/>
                </a:lnTo>
                <a:close/>
              </a:path>
              <a:path w="55879" h="326390">
                <a:moveTo>
                  <a:pt x="55879" y="264160"/>
                </a:moveTo>
                <a:lnTo>
                  <a:pt x="0" y="264160"/>
                </a:lnTo>
                <a:lnTo>
                  <a:pt x="0" y="265430"/>
                </a:lnTo>
                <a:lnTo>
                  <a:pt x="55879" y="265430"/>
                </a:lnTo>
                <a:lnTo>
                  <a:pt x="55879" y="264160"/>
                </a:lnTo>
                <a:close/>
              </a:path>
              <a:path w="55879" h="326390">
                <a:moveTo>
                  <a:pt x="55879" y="260350"/>
                </a:moveTo>
                <a:lnTo>
                  <a:pt x="0" y="260350"/>
                </a:lnTo>
                <a:lnTo>
                  <a:pt x="0" y="262890"/>
                </a:lnTo>
                <a:lnTo>
                  <a:pt x="55879" y="262890"/>
                </a:lnTo>
                <a:lnTo>
                  <a:pt x="55879" y="260350"/>
                </a:lnTo>
                <a:close/>
              </a:path>
              <a:path w="55879" h="326390">
                <a:moveTo>
                  <a:pt x="55879" y="257810"/>
                </a:moveTo>
                <a:lnTo>
                  <a:pt x="0" y="257810"/>
                </a:lnTo>
                <a:lnTo>
                  <a:pt x="0" y="259080"/>
                </a:lnTo>
                <a:lnTo>
                  <a:pt x="55879" y="259080"/>
                </a:lnTo>
                <a:lnTo>
                  <a:pt x="55879" y="257810"/>
                </a:lnTo>
                <a:close/>
              </a:path>
              <a:path w="55879" h="326390">
                <a:moveTo>
                  <a:pt x="55879" y="254000"/>
                </a:moveTo>
                <a:lnTo>
                  <a:pt x="0" y="254000"/>
                </a:lnTo>
                <a:lnTo>
                  <a:pt x="0" y="256540"/>
                </a:lnTo>
                <a:lnTo>
                  <a:pt x="55879" y="256540"/>
                </a:lnTo>
                <a:lnTo>
                  <a:pt x="55879" y="254000"/>
                </a:lnTo>
                <a:close/>
              </a:path>
              <a:path w="55879" h="326390">
                <a:moveTo>
                  <a:pt x="55879" y="251460"/>
                </a:moveTo>
                <a:lnTo>
                  <a:pt x="0" y="251460"/>
                </a:lnTo>
                <a:lnTo>
                  <a:pt x="0" y="252730"/>
                </a:lnTo>
                <a:lnTo>
                  <a:pt x="55879" y="252730"/>
                </a:lnTo>
                <a:lnTo>
                  <a:pt x="55879" y="251460"/>
                </a:lnTo>
                <a:close/>
              </a:path>
              <a:path w="55879" h="326390">
                <a:moveTo>
                  <a:pt x="55879" y="247650"/>
                </a:moveTo>
                <a:lnTo>
                  <a:pt x="0" y="247650"/>
                </a:lnTo>
                <a:lnTo>
                  <a:pt x="0" y="250190"/>
                </a:lnTo>
                <a:lnTo>
                  <a:pt x="55879" y="250190"/>
                </a:lnTo>
                <a:lnTo>
                  <a:pt x="55879" y="247650"/>
                </a:lnTo>
                <a:close/>
              </a:path>
              <a:path w="55879" h="326390">
                <a:moveTo>
                  <a:pt x="55879" y="245110"/>
                </a:moveTo>
                <a:lnTo>
                  <a:pt x="0" y="245110"/>
                </a:lnTo>
                <a:lnTo>
                  <a:pt x="0" y="246380"/>
                </a:lnTo>
                <a:lnTo>
                  <a:pt x="55879" y="246380"/>
                </a:lnTo>
                <a:lnTo>
                  <a:pt x="55879" y="245110"/>
                </a:lnTo>
                <a:close/>
              </a:path>
              <a:path w="55879" h="326390">
                <a:moveTo>
                  <a:pt x="55879" y="241300"/>
                </a:moveTo>
                <a:lnTo>
                  <a:pt x="0" y="241300"/>
                </a:lnTo>
                <a:lnTo>
                  <a:pt x="0" y="243840"/>
                </a:lnTo>
                <a:lnTo>
                  <a:pt x="55879" y="243840"/>
                </a:lnTo>
                <a:lnTo>
                  <a:pt x="55879" y="241300"/>
                </a:lnTo>
                <a:close/>
              </a:path>
              <a:path w="55879" h="326390">
                <a:moveTo>
                  <a:pt x="55879" y="238760"/>
                </a:moveTo>
                <a:lnTo>
                  <a:pt x="0" y="238760"/>
                </a:lnTo>
                <a:lnTo>
                  <a:pt x="0" y="240030"/>
                </a:lnTo>
                <a:lnTo>
                  <a:pt x="55879" y="240030"/>
                </a:lnTo>
                <a:lnTo>
                  <a:pt x="55879" y="238760"/>
                </a:lnTo>
                <a:close/>
              </a:path>
              <a:path w="55879" h="326390">
                <a:moveTo>
                  <a:pt x="55879" y="234950"/>
                </a:moveTo>
                <a:lnTo>
                  <a:pt x="0" y="234950"/>
                </a:lnTo>
                <a:lnTo>
                  <a:pt x="0" y="237490"/>
                </a:lnTo>
                <a:lnTo>
                  <a:pt x="55879" y="237490"/>
                </a:lnTo>
                <a:lnTo>
                  <a:pt x="55879" y="234950"/>
                </a:lnTo>
                <a:close/>
              </a:path>
              <a:path w="55879" h="326390">
                <a:moveTo>
                  <a:pt x="55879" y="232410"/>
                </a:moveTo>
                <a:lnTo>
                  <a:pt x="0" y="232410"/>
                </a:lnTo>
                <a:lnTo>
                  <a:pt x="0" y="233680"/>
                </a:lnTo>
                <a:lnTo>
                  <a:pt x="55879" y="233680"/>
                </a:lnTo>
                <a:lnTo>
                  <a:pt x="55879" y="232410"/>
                </a:lnTo>
                <a:close/>
              </a:path>
              <a:path w="55879" h="326390">
                <a:moveTo>
                  <a:pt x="55879" y="228600"/>
                </a:moveTo>
                <a:lnTo>
                  <a:pt x="0" y="228600"/>
                </a:lnTo>
                <a:lnTo>
                  <a:pt x="0" y="231140"/>
                </a:lnTo>
                <a:lnTo>
                  <a:pt x="55879" y="231140"/>
                </a:lnTo>
                <a:lnTo>
                  <a:pt x="55879" y="228600"/>
                </a:lnTo>
                <a:close/>
              </a:path>
              <a:path w="55879" h="326390">
                <a:moveTo>
                  <a:pt x="55879" y="226060"/>
                </a:moveTo>
                <a:lnTo>
                  <a:pt x="0" y="226060"/>
                </a:lnTo>
                <a:lnTo>
                  <a:pt x="0" y="227330"/>
                </a:lnTo>
                <a:lnTo>
                  <a:pt x="55879" y="227330"/>
                </a:lnTo>
                <a:lnTo>
                  <a:pt x="55879" y="226060"/>
                </a:lnTo>
                <a:close/>
              </a:path>
              <a:path w="55879" h="326390">
                <a:moveTo>
                  <a:pt x="55879" y="222250"/>
                </a:moveTo>
                <a:lnTo>
                  <a:pt x="0" y="222250"/>
                </a:lnTo>
                <a:lnTo>
                  <a:pt x="0" y="224790"/>
                </a:lnTo>
                <a:lnTo>
                  <a:pt x="55879" y="224790"/>
                </a:lnTo>
                <a:lnTo>
                  <a:pt x="55879" y="222250"/>
                </a:lnTo>
                <a:close/>
              </a:path>
              <a:path w="55879" h="326390">
                <a:moveTo>
                  <a:pt x="55879" y="219710"/>
                </a:moveTo>
                <a:lnTo>
                  <a:pt x="0" y="219710"/>
                </a:lnTo>
                <a:lnTo>
                  <a:pt x="0" y="220980"/>
                </a:lnTo>
                <a:lnTo>
                  <a:pt x="55879" y="220980"/>
                </a:lnTo>
                <a:lnTo>
                  <a:pt x="55879" y="219710"/>
                </a:lnTo>
                <a:close/>
              </a:path>
              <a:path w="55879" h="326390">
                <a:moveTo>
                  <a:pt x="55879" y="215900"/>
                </a:moveTo>
                <a:lnTo>
                  <a:pt x="0" y="215900"/>
                </a:lnTo>
                <a:lnTo>
                  <a:pt x="0" y="218440"/>
                </a:lnTo>
                <a:lnTo>
                  <a:pt x="55879" y="218440"/>
                </a:lnTo>
                <a:lnTo>
                  <a:pt x="55879" y="215900"/>
                </a:lnTo>
                <a:close/>
              </a:path>
              <a:path w="55879" h="326390">
                <a:moveTo>
                  <a:pt x="55879" y="213360"/>
                </a:moveTo>
                <a:lnTo>
                  <a:pt x="0" y="213360"/>
                </a:lnTo>
                <a:lnTo>
                  <a:pt x="0" y="214630"/>
                </a:lnTo>
                <a:lnTo>
                  <a:pt x="55879" y="214630"/>
                </a:lnTo>
                <a:lnTo>
                  <a:pt x="55879" y="213360"/>
                </a:lnTo>
                <a:close/>
              </a:path>
              <a:path w="55879" h="326390">
                <a:moveTo>
                  <a:pt x="55879" y="209550"/>
                </a:moveTo>
                <a:lnTo>
                  <a:pt x="0" y="209550"/>
                </a:lnTo>
                <a:lnTo>
                  <a:pt x="0" y="212090"/>
                </a:lnTo>
                <a:lnTo>
                  <a:pt x="55879" y="212090"/>
                </a:lnTo>
                <a:lnTo>
                  <a:pt x="55879" y="209550"/>
                </a:lnTo>
                <a:close/>
              </a:path>
              <a:path w="55879" h="326390">
                <a:moveTo>
                  <a:pt x="55879" y="207010"/>
                </a:moveTo>
                <a:lnTo>
                  <a:pt x="0" y="207010"/>
                </a:lnTo>
                <a:lnTo>
                  <a:pt x="0" y="208280"/>
                </a:lnTo>
                <a:lnTo>
                  <a:pt x="55879" y="208280"/>
                </a:lnTo>
                <a:lnTo>
                  <a:pt x="55879" y="207010"/>
                </a:lnTo>
                <a:close/>
              </a:path>
              <a:path w="55879" h="326390">
                <a:moveTo>
                  <a:pt x="55879" y="203200"/>
                </a:moveTo>
                <a:lnTo>
                  <a:pt x="0" y="203200"/>
                </a:lnTo>
                <a:lnTo>
                  <a:pt x="0" y="205740"/>
                </a:lnTo>
                <a:lnTo>
                  <a:pt x="55879" y="205740"/>
                </a:lnTo>
                <a:lnTo>
                  <a:pt x="55879" y="203200"/>
                </a:lnTo>
                <a:close/>
              </a:path>
              <a:path w="55879" h="326390">
                <a:moveTo>
                  <a:pt x="55879" y="200660"/>
                </a:moveTo>
                <a:lnTo>
                  <a:pt x="0" y="200660"/>
                </a:lnTo>
                <a:lnTo>
                  <a:pt x="0" y="201930"/>
                </a:lnTo>
                <a:lnTo>
                  <a:pt x="55879" y="201930"/>
                </a:lnTo>
                <a:lnTo>
                  <a:pt x="55879" y="200660"/>
                </a:lnTo>
                <a:close/>
              </a:path>
              <a:path w="55879" h="326390">
                <a:moveTo>
                  <a:pt x="55879" y="196850"/>
                </a:moveTo>
                <a:lnTo>
                  <a:pt x="0" y="196850"/>
                </a:lnTo>
                <a:lnTo>
                  <a:pt x="0" y="199390"/>
                </a:lnTo>
                <a:lnTo>
                  <a:pt x="55879" y="199390"/>
                </a:lnTo>
                <a:lnTo>
                  <a:pt x="55879" y="196850"/>
                </a:lnTo>
                <a:close/>
              </a:path>
              <a:path w="55879" h="326390">
                <a:moveTo>
                  <a:pt x="55879" y="194310"/>
                </a:moveTo>
                <a:lnTo>
                  <a:pt x="0" y="194310"/>
                </a:lnTo>
                <a:lnTo>
                  <a:pt x="0" y="195580"/>
                </a:lnTo>
                <a:lnTo>
                  <a:pt x="55879" y="195580"/>
                </a:lnTo>
                <a:lnTo>
                  <a:pt x="55879" y="194310"/>
                </a:lnTo>
                <a:close/>
              </a:path>
              <a:path w="55879" h="326390">
                <a:moveTo>
                  <a:pt x="55879" y="190500"/>
                </a:moveTo>
                <a:lnTo>
                  <a:pt x="0" y="190500"/>
                </a:lnTo>
                <a:lnTo>
                  <a:pt x="0" y="193040"/>
                </a:lnTo>
                <a:lnTo>
                  <a:pt x="55879" y="193040"/>
                </a:lnTo>
                <a:lnTo>
                  <a:pt x="55879" y="190500"/>
                </a:lnTo>
                <a:close/>
              </a:path>
              <a:path w="55879" h="326390">
                <a:moveTo>
                  <a:pt x="55879" y="187960"/>
                </a:moveTo>
                <a:lnTo>
                  <a:pt x="0" y="187960"/>
                </a:lnTo>
                <a:lnTo>
                  <a:pt x="0" y="189230"/>
                </a:lnTo>
                <a:lnTo>
                  <a:pt x="55879" y="189230"/>
                </a:lnTo>
                <a:lnTo>
                  <a:pt x="55879" y="187960"/>
                </a:lnTo>
                <a:close/>
              </a:path>
              <a:path w="55879" h="326390">
                <a:moveTo>
                  <a:pt x="55879" y="184150"/>
                </a:moveTo>
                <a:lnTo>
                  <a:pt x="0" y="184150"/>
                </a:lnTo>
                <a:lnTo>
                  <a:pt x="0" y="186690"/>
                </a:lnTo>
                <a:lnTo>
                  <a:pt x="55879" y="186690"/>
                </a:lnTo>
                <a:lnTo>
                  <a:pt x="55879" y="184150"/>
                </a:lnTo>
                <a:close/>
              </a:path>
              <a:path w="55879" h="326390">
                <a:moveTo>
                  <a:pt x="55879" y="181610"/>
                </a:moveTo>
                <a:lnTo>
                  <a:pt x="0" y="181610"/>
                </a:lnTo>
                <a:lnTo>
                  <a:pt x="0" y="182880"/>
                </a:lnTo>
                <a:lnTo>
                  <a:pt x="55879" y="182880"/>
                </a:lnTo>
                <a:lnTo>
                  <a:pt x="55879" y="181610"/>
                </a:lnTo>
                <a:close/>
              </a:path>
              <a:path w="55879" h="326390">
                <a:moveTo>
                  <a:pt x="55879" y="177800"/>
                </a:moveTo>
                <a:lnTo>
                  <a:pt x="0" y="177800"/>
                </a:lnTo>
                <a:lnTo>
                  <a:pt x="0" y="180340"/>
                </a:lnTo>
                <a:lnTo>
                  <a:pt x="55879" y="180340"/>
                </a:lnTo>
                <a:lnTo>
                  <a:pt x="55879" y="177800"/>
                </a:lnTo>
                <a:close/>
              </a:path>
              <a:path w="55879" h="326390">
                <a:moveTo>
                  <a:pt x="55879" y="175260"/>
                </a:moveTo>
                <a:lnTo>
                  <a:pt x="0" y="175260"/>
                </a:lnTo>
                <a:lnTo>
                  <a:pt x="0" y="176530"/>
                </a:lnTo>
                <a:lnTo>
                  <a:pt x="55879" y="176530"/>
                </a:lnTo>
                <a:lnTo>
                  <a:pt x="55879" y="175260"/>
                </a:lnTo>
                <a:close/>
              </a:path>
              <a:path w="55879" h="326390">
                <a:moveTo>
                  <a:pt x="55879" y="171450"/>
                </a:moveTo>
                <a:lnTo>
                  <a:pt x="0" y="171450"/>
                </a:lnTo>
                <a:lnTo>
                  <a:pt x="0" y="173990"/>
                </a:lnTo>
                <a:lnTo>
                  <a:pt x="55879" y="173990"/>
                </a:lnTo>
                <a:lnTo>
                  <a:pt x="55879" y="171450"/>
                </a:lnTo>
                <a:close/>
              </a:path>
              <a:path w="55879" h="326390">
                <a:moveTo>
                  <a:pt x="55879" y="168910"/>
                </a:moveTo>
                <a:lnTo>
                  <a:pt x="0" y="168910"/>
                </a:lnTo>
                <a:lnTo>
                  <a:pt x="0" y="170180"/>
                </a:lnTo>
                <a:lnTo>
                  <a:pt x="55879" y="170180"/>
                </a:lnTo>
                <a:lnTo>
                  <a:pt x="55879" y="168910"/>
                </a:lnTo>
                <a:close/>
              </a:path>
              <a:path w="55879" h="326390">
                <a:moveTo>
                  <a:pt x="55879" y="165100"/>
                </a:moveTo>
                <a:lnTo>
                  <a:pt x="0" y="165100"/>
                </a:lnTo>
                <a:lnTo>
                  <a:pt x="0" y="167640"/>
                </a:lnTo>
                <a:lnTo>
                  <a:pt x="55879" y="167640"/>
                </a:lnTo>
                <a:lnTo>
                  <a:pt x="55879" y="165100"/>
                </a:lnTo>
                <a:close/>
              </a:path>
              <a:path w="55879" h="326390">
                <a:moveTo>
                  <a:pt x="55879" y="162560"/>
                </a:moveTo>
                <a:lnTo>
                  <a:pt x="0" y="162560"/>
                </a:lnTo>
                <a:lnTo>
                  <a:pt x="0" y="163830"/>
                </a:lnTo>
                <a:lnTo>
                  <a:pt x="55879" y="163830"/>
                </a:lnTo>
                <a:lnTo>
                  <a:pt x="55879" y="162560"/>
                </a:lnTo>
                <a:close/>
              </a:path>
              <a:path w="55879" h="326390">
                <a:moveTo>
                  <a:pt x="55879" y="158750"/>
                </a:moveTo>
                <a:lnTo>
                  <a:pt x="0" y="158750"/>
                </a:lnTo>
                <a:lnTo>
                  <a:pt x="0" y="161290"/>
                </a:lnTo>
                <a:lnTo>
                  <a:pt x="55879" y="161290"/>
                </a:lnTo>
                <a:lnTo>
                  <a:pt x="55879" y="158750"/>
                </a:lnTo>
                <a:close/>
              </a:path>
              <a:path w="55879" h="326390">
                <a:moveTo>
                  <a:pt x="55879" y="156210"/>
                </a:moveTo>
                <a:lnTo>
                  <a:pt x="0" y="156210"/>
                </a:lnTo>
                <a:lnTo>
                  <a:pt x="0" y="157480"/>
                </a:lnTo>
                <a:lnTo>
                  <a:pt x="55879" y="157480"/>
                </a:lnTo>
                <a:lnTo>
                  <a:pt x="55879" y="156210"/>
                </a:lnTo>
                <a:close/>
              </a:path>
              <a:path w="55879" h="326390">
                <a:moveTo>
                  <a:pt x="55879" y="152400"/>
                </a:moveTo>
                <a:lnTo>
                  <a:pt x="0" y="152400"/>
                </a:lnTo>
                <a:lnTo>
                  <a:pt x="0" y="154940"/>
                </a:lnTo>
                <a:lnTo>
                  <a:pt x="55879" y="154940"/>
                </a:lnTo>
                <a:lnTo>
                  <a:pt x="55879" y="152400"/>
                </a:lnTo>
                <a:close/>
              </a:path>
              <a:path w="55879" h="326390">
                <a:moveTo>
                  <a:pt x="55879" y="149860"/>
                </a:moveTo>
                <a:lnTo>
                  <a:pt x="0" y="149860"/>
                </a:lnTo>
                <a:lnTo>
                  <a:pt x="0" y="151130"/>
                </a:lnTo>
                <a:lnTo>
                  <a:pt x="55879" y="151130"/>
                </a:lnTo>
                <a:lnTo>
                  <a:pt x="55879" y="149860"/>
                </a:lnTo>
                <a:close/>
              </a:path>
              <a:path w="55879" h="326390">
                <a:moveTo>
                  <a:pt x="55879" y="146050"/>
                </a:moveTo>
                <a:lnTo>
                  <a:pt x="0" y="146050"/>
                </a:lnTo>
                <a:lnTo>
                  <a:pt x="0" y="148590"/>
                </a:lnTo>
                <a:lnTo>
                  <a:pt x="55879" y="148590"/>
                </a:lnTo>
                <a:lnTo>
                  <a:pt x="55879" y="146050"/>
                </a:lnTo>
                <a:close/>
              </a:path>
              <a:path w="55879" h="326390">
                <a:moveTo>
                  <a:pt x="55879" y="143510"/>
                </a:moveTo>
                <a:lnTo>
                  <a:pt x="0" y="143510"/>
                </a:lnTo>
                <a:lnTo>
                  <a:pt x="0" y="144780"/>
                </a:lnTo>
                <a:lnTo>
                  <a:pt x="55879" y="144780"/>
                </a:lnTo>
                <a:lnTo>
                  <a:pt x="55879" y="143510"/>
                </a:lnTo>
                <a:close/>
              </a:path>
              <a:path w="55879" h="326390">
                <a:moveTo>
                  <a:pt x="55879" y="139700"/>
                </a:moveTo>
                <a:lnTo>
                  <a:pt x="0" y="139700"/>
                </a:lnTo>
                <a:lnTo>
                  <a:pt x="0" y="142240"/>
                </a:lnTo>
                <a:lnTo>
                  <a:pt x="55879" y="142240"/>
                </a:lnTo>
                <a:lnTo>
                  <a:pt x="55879" y="139700"/>
                </a:lnTo>
                <a:close/>
              </a:path>
              <a:path w="55879" h="326390">
                <a:moveTo>
                  <a:pt x="55879" y="137160"/>
                </a:moveTo>
                <a:lnTo>
                  <a:pt x="0" y="137160"/>
                </a:lnTo>
                <a:lnTo>
                  <a:pt x="0" y="138430"/>
                </a:lnTo>
                <a:lnTo>
                  <a:pt x="55879" y="138430"/>
                </a:lnTo>
                <a:lnTo>
                  <a:pt x="55879" y="137160"/>
                </a:lnTo>
                <a:close/>
              </a:path>
              <a:path w="55879" h="326390">
                <a:moveTo>
                  <a:pt x="55879" y="133350"/>
                </a:moveTo>
                <a:lnTo>
                  <a:pt x="0" y="133350"/>
                </a:lnTo>
                <a:lnTo>
                  <a:pt x="0" y="135890"/>
                </a:lnTo>
                <a:lnTo>
                  <a:pt x="55879" y="135890"/>
                </a:lnTo>
                <a:lnTo>
                  <a:pt x="55879" y="133350"/>
                </a:lnTo>
                <a:close/>
              </a:path>
              <a:path w="55879" h="326390">
                <a:moveTo>
                  <a:pt x="55879" y="130810"/>
                </a:moveTo>
                <a:lnTo>
                  <a:pt x="0" y="130810"/>
                </a:lnTo>
                <a:lnTo>
                  <a:pt x="0" y="132080"/>
                </a:lnTo>
                <a:lnTo>
                  <a:pt x="55879" y="132080"/>
                </a:lnTo>
                <a:lnTo>
                  <a:pt x="55879" y="130810"/>
                </a:lnTo>
                <a:close/>
              </a:path>
              <a:path w="55879" h="326390">
                <a:moveTo>
                  <a:pt x="55879" y="127000"/>
                </a:moveTo>
                <a:lnTo>
                  <a:pt x="0" y="127000"/>
                </a:lnTo>
                <a:lnTo>
                  <a:pt x="0" y="129540"/>
                </a:lnTo>
                <a:lnTo>
                  <a:pt x="55879" y="129540"/>
                </a:lnTo>
                <a:lnTo>
                  <a:pt x="55879" y="127000"/>
                </a:lnTo>
                <a:close/>
              </a:path>
              <a:path w="55879" h="326390">
                <a:moveTo>
                  <a:pt x="55879" y="124460"/>
                </a:moveTo>
                <a:lnTo>
                  <a:pt x="0" y="124460"/>
                </a:lnTo>
                <a:lnTo>
                  <a:pt x="0" y="125730"/>
                </a:lnTo>
                <a:lnTo>
                  <a:pt x="55879" y="125730"/>
                </a:lnTo>
                <a:lnTo>
                  <a:pt x="55879" y="124460"/>
                </a:lnTo>
                <a:close/>
              </a:path>
              <a:path w="55879" h="326390">
                <a:moveTo>
                  <a:pt x="55879" y="120650"/>
                </a:moveTo>
                <a:lnTo>
                  <a:pt x="0" y="120650"/>
                </a:lnTo>
                <a:lnTo>
                  <a:pt x="0" y="123190"/>
                </a:lnTo>
                <a:lnTo>
                  <a:pt x="55879" y="123190"/>
                </a:lnTo>
                <a:lnTo>
                  <a:pt x="55879" y="120650"/>
                </a:lnTo>
                <a:close/>
              </a:path>
              <a:path w="55879" h="326390">
                <a:moveTo>
                  <a:pt x="55879" y="118110"/>
                </a:moveTo>
                <a:lnTo>
                  <a:pt x="0" y="118110"/>
                </a:lnTo>
                <a:lnTo>
                  <a:pt x="0" y="119380"/>
                </a:lnTo>
                <a:lnTo>
                  <a:pt x="55879" y="119380"/>
                </a:lnTo>
                <a:lnTo>
                  <a:pt x="55879" y="118110"/>
                </a:lnTo>
                <a:close/>
              </a:path>
              <a:path w="55879" h="326390">
                <a:moveTo>
                  <a:pt x="55879" y="114300"/>
                </a:moveTo>
                <a:lnTo>
                  <a:pt x="0" y="114300"/>
                </a:lnTo>
                <a:lnTo>
                  <a:pt x="0" y="116840"/>
                </a:lnTo>
                <a:lnTo>
                  <a:pt x="55879" y="116840"/>
                </a:lnTo>
                <a:lnTo>
                  <a:pt x="55879" y="114300"/>
                </a:lnTo>
                <a:close/>
              </a:path>
              <a:path w="55879" h="326390">
                <a:moveTo>
                  <a:pt x="55879" y="111760"/>
                </a:moveTo>
                <a:lnTo>
                  <a:pt x="0" y="111760"/>
                </a:lnTo>
                <a:lnTo>
                  <a:pt x="0" y="113030"/>
                </a:lnTo>
                <a:lnTo>
                  <a:pt x="55879" y="113030"/>
                </a:lnTo>
                <a:lnTo>
                  <a:pt x="55879" y="111760"/>
                </a:lnTo>
                <a:close/>
              </a:path>
              <a:path w="55879" h="326390">
                <a:moveTo>
                  <a:pt x="55879" y="105410"/>
                </a:moveTo>
                <a:lnTo>
                  <a:pt x="0" y="105410"/>
                </a:lnTo>
                <a:lnTo>
                  <a:pt x="0" y="110490"/>
                </a:lnTo>
                <a:lnTo>
                  <a:pt x="55879" y="110490"/>
                </a:lnTo>
                <a:lnTo>
                  <a:pt x="55879" y="105410"/>
                </a:lnTo>
                <a:close/>
              </a:path>
              <a:path w="55879" h="326390">
                <a:moveTo>
                  <a:pt x="55879" y="99060"/>
                </a:moveTo>
                <a:lnTo>
                  <a:pt x="0" y="99060"/>
                </a:lnTo>
                <a:lnTo>
                  <a:pt x="0" y="104140"/>
                </a:lnTo>
                <a:lnTo>
                  <a:pt x="55879" y="104140"/>
                </a:lnTo>
                <a:lnTo>
                  <a:pt x="55879" y="99060"/>
                </a:lnTo>
                <a:close/>
              </a:path>
              <a:path w="55879" h="326390">
                <a:moveTo>
                  <a:pt x="55879" y="92710"/>
                </a:moveTo>
                <a:lnTo>
                  <a:pt x="0" y="92710"/>
                </a:lnTo>
                <a:lnTo>
                  <a:pt x="0" y="97790"/>
                </a:lnTo>
                <a:lnTo>
                  <a:pt x="55879" y="97790"/>
                </a:lnTo>
                <a:lnTo>
                  <a:pt x="55879" y="92710"/>
                </a:lnTo>
                <a:close/>
              </a:path>
              <a:path w="55879" h="326390">
                <a:moveTo>
                  <a:pt x="55879" y="86360"/>
                </a:moveTo>
                <a:lnTo>
                  <a:pt x="0" y="86360"/>
                </a:lnTo>
                <a:lnTo>
                  <a:pt x="0" y="91440"/>
                </a:lnTo>
                <a:lnTo>
                  <a:pt x="55879" y="91440"/>
                </a:lnTo>
                <a:lnTo>
                  <a:pt x="55879" y="86360"/>
                </a:lnTo>
                <a:close/>
              </a:path>
              <a:path w="55879" h="326390">
                <a:moveTo>
                  <a:pt x="55879" y="80010"/>
                </a:moveTo>
                <a:lnTo>
                  <a:pt x="0" y="80010"/>
                </a:lnTo>
                <a:lnTo>
                  <a:pt x="0" y="85090"/>
                </a:lnTo>
                <a:lnTo>
                  <a:pt x="55879" y="85090"/>
                </a:lnTo>
                <a:lnTo>
                  <a:pt x="55879" y="80010"/>
                </a:lnTo>
                <a:close/>
              </a:path>
              <a:path w="55879" h="326390">
                <a:moveTo>
                  <a:pt x="55879" y="73660"/>
                </a:moveTo>
                <a:lnTo>
                  <a:pt x="0" y="73660"/>
                </a:lnTo>
                <a:lnTo>
                  <a:pt x="0" y="78740"/>
                </a:lnTo>
                <a:lnTo>
                  <a:pt x="55879" y="78740"/>
                </a:lnTo>
                <a:lnTo>
                  <a:pt x="55879" y="73660"/>
                </a:lnTo>
                <a:close/>
              </a:path>
              <a:path w="55879" h="326390">
                <a:moveTo>
                  <a:pt x="55879" y="67310"/>
                </a:moveTo>
                <a:lnTo>
                  <a:pt x="0" y="67310"/>
                </a:lnTo>
                <a:lnTo>
                  <a:pt x="0" y="72390"/>
                </a:lnTo>
                <a:lnTo>
                  <a:pt x="55879" y="72390"/>
                </a:lnTo>
                <a:lnTo>
                  <a:pt x="55879" y="67310"/>
                </a:lnTo>
                <a:close/>
              </a:path>
              <a:path w="55879" h="326390">
                <a:moveTo>
                  <a:pt x="55879" y="62230"/>
                </a:moveTo>
                <a:lnTo>
                  <a:pt x="0" y="62230"/>
                </a:lnTo>
                <a:lnTo>
                  <a:pt x="0" y="66040"/>
                </a:lnTo>
                <a:lnTo>
                  <a:pt x="55879" y="66040"/>
                </a:lnTo>
                <a:lnTo>
                  <a:pt x="55879" y="62230"/>
                </a:lnTo>
                <a:close/>
              </a:path>
              <a:path w="55879" h="326390">
                <a:moveTo>
                  <a:pt x="55879" y="55880"/>
                </a:moveTo>
                <a:lnTo>
                  <a:pt x="0" y="55880"/>
                </a:lnTo>
                <a:lnTo>
                  <a:pt x="0" y="60960"/>
                </a:lnTo>
                <a:lnTo>
                  <a:pt x="55879" y="60960"/>
                </a:lnTo>
                <a:lnTo>
                  <a:pt x="55879" y="55880"/>
                </a:lnTo>
                <a:close/>
              </a:path>
              <a:path w="55879" h="326390">
                <a:moveTo>
                  <a:pt x="55879" y="49530"/>
                </a:moveTo>
                <a:lnTo>
                  <a:pt x="0" y="49530"/>
                </a:lnTo>
                <a:lnTo>
                  <a:pt x="0" y="54610"/>
                </a:lnTo>
                <a:lnTo>
                  <a:pt x="55879" y="54610"/>
                </a:lnTo>
                <a:lnTo>
                  <a:pt x="55879" y="49530"/>
                </a:lnTo>
                <a:close/>
              </a:path>
              <a:path w="55879" h="326390">
                <a:moveTo>
                  <a:pt x="55879" y="43180"/>
                </a:moveTo>
                <a:lnTo>
                  <a:pt x="0" y="43180"/>
                </a:lnTo>
                <a:lnTo>
                  <a:pt x="0" y="48260"/>
                </a:lnTo>
                <a:lnTo>
                  <a:pt x="55879" y="48260"/>
                </a:lnTo>
                <a:lnTo>
                  <a:pt x="55879" y="43180"/>
                </a:lnTo>
                <a:close/>
              </a:path>
              <a:path w="55879" h="326390">
                <a:moveTo>
                  <a:pt x="55879" y="36830"/>
                </a:moveTo>
                <a:lnTo>
                  <a:pt x="0" y="36830"/>
                </a:lnTo>
                <a:lnTo>
                  <a:pt x="0" y="41910"/>
                </a:lnTo>
                <a:lnTo>
                  <a:pt x="55879" y="41910"/>
                </a:lnTo>
                <a:lnTo>
                  <a:pt x="55879" y="36830"/>
                </a:lnTo>
                <a:close/>
              </a:path>
              <a:path w="55879" h="326390">
                <a:moveTo>
                  <a:pt x="55879" y="30480"/>
                </a:moveTo>
                <a:lnTo>
                  <a:pt x="0" y="30480"/>
                </a:lnTo>
                <a:lnTo>
                  <a:pt x="0" y="35560"/>
                </a:lnTo>
                <a:lnTo>
                  <a:pt x="55879" y="35560"/>
                </a:lnTo>
                <a:lnTo>
                  <a:pt x="55879" y="30480"/>
                </a:lnTo>
                <a:close/>
              </a:path>
              <a:path w="55879" h="326390">
                <a:moveTo>
                  <a:pt x="55879" y="24130"/>
                </a:moveTo>
                <a:lnTo>
                  <a:pt x="0" y="24130"/>
                </a:lnTo>
                <a:lnTo>
                  <a:pt x="0" y="29210"/>
                </a:lnTo>
                <a:lnTo>
                  <a:pt x="55879" y="29210"/>
                </a:lnTo>
                <a:lnTo>
                  <a:pt x="55879" y="24130"/>
                </a:lnTo>
                <a:close/>
              </a:path>
              <a:path w="55879" h="326390">
                <a:moveTo>
                  <a:pt x="55879" y="17780"/>
                </a:moveTo>
                <a:lnTo>
                  <a:pt x="0" y="17780"/>
                </a:lnTo>
                <a:lnTo>
                  <a:pt x="0" y="22860"/>
                </a:lnTo>
                <a:lnTo>
                  <a:pt x="55879" y="22860"/>
                </a:lnTo>
                <a:lnTo>
                  <a:pt x="55879" y="17780"/>
                </a:lnTo>
                <a:close/>
              </a:path>
              <a:path w="55879" h="326390">
                <a:moveTo>
                  <a:pt x="55879" y="11430"/>
                </a:moveTo>
                <a:lnTo>
                  <a:pt x="0" y="11430"/>
                </a:lnTo>
                <a:lnTo>
                  <a:pt x="0" y="16510"/>
                </a:lnTo>
                <a:lnTo>
                  <a:pt x="55879" y="16510"/>
                </a:lnTo>
                <a:lnTo>
                  <a:pt x="55879" y="11430"/>
                </a:lnTo>
                <a:close/>
              </a:path>
              <a:path w="55879" h="326390">
                <a:moveTo>
                  <a:pt x="55879" y="5080"/>
                </a:moveTo>
                <a:lnTo>
                  <a:pt x="0" y="5080"/>
                </a:lnTo>
                <a:lnTo>
                  <a:pt x="0" y="10160"/>
                </a:lnTo>
                <a:lnTo>
                  <a:pt x="55879" y="10160"/>
                </a:lnTo>
                <a:lnTo>
                  <a:pt x="55879" y="5080"/>
                </a:lnTo>
                <a:close/>
              </a:path>
              <a:path w="55879" h="326390">
                <a:moveTo>
                  <a:pt x="55879" y="0"/>
                </a:moveTo>
                <a:lnTo>
                  <a:pt x="0" y="0"/>
                </a:lnTo>
                <a:lnTo>
                  <a:pt x="0" y="3810"/>
                </a:lnTo>
                <a:lnTo>
                  <a:pt x="55879" y="3810"/>
                </a:lnTo>
                <a:lnTo>
                  <a:pt x="55879" y="0"/>
                </a:lnTo>
                <a:close/>
              </a:path>
              <a:path w="55879" h="326390">
                <a:moveTo>
                  <a:pt x="55879" y="288290"/>
                </a:moveTo>
                <a:lnTo>
                  <a:pt x="0" y="288290"/>
                </a:lnTo>
                <a:lnTo>
                  <a:pt x="0" y="321310"/>
                </a:lnTo>
                <a:lnTo>
                  <a:pt x="55879" y="321310"/>
                </a:lnTo>
                <a:lnTo>
                  <a:pt x="55879" y="288290"/>
                </a:lnTo>
                <a:close/>
              </a:path>
              <a:path w="55879" h="326390">
                <a:moveTo>
                  <a:pt x="55879" y="321310"/>
                </a:moveTo>
                <a:lnTo>
                  <a:pt x="0" y="321310"/>
                </a:lnTo>
                <a:lnTo>
                  <a:pt x="0" y="326390"/>
                </a:lnTo>
                <a:lnTo>
                  <a:pt x="25400" y="326390"/>
                </a:lnTo>
                <a:lnTo>
                  <a:pt x="25400" y="325120"/>
                </a:lnTo>
                <a:lnTo>
                  <a:pt x="55879" y="325120"/>
                </a:lnTo>
                <a:lnTo>
                  <a:pt x="55879" y="321310"/>
                </a:lnTo>
                <a:close/>
              </a:path>
            </a:pathLst>
          </a:custGeom>
          <a:solidFill>
            <a:srgbClr val="2B832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0" name="object 330"/>
          <p:cNvSpPr/>
          <p:nvPr/>
        </p:nvSpPr>
        <p:spPr>
          <a:xfrm>
            <a:off x="5293042" y="5647372"/>
            <a:ext cx="40958" cy="245745"/>
          </a:xfrm>
          <a:custGeom>
            <a:avLst/>
            <a:gdLst/>
            <a:ahLst/>
            <a:cxnLst/>
            <a:rect l="l" t="t" r="r" b="b"/>
            <a:pathLst>
              <a:path w="54610" h="327659">
                <a:moveTo>
                  <a:pt x="54610" y="266700"/>
                </a:moveTo>
                <a:lnTo>
                  <a:pt x="0" y="266700"/>
                </a:lnTo>
                <a:lnTo>
                  <a:pt x="0" y="288290"/>
                </a:lnTo>
                <a:lnTo>
                  <a:pt x="54610" y="288290"/>
                </a:lnTo>
                <a:lnTo>
                  <a:pt x="54610" y="266700"/>
                </a:lnTo>
                <a:close/>
              </a:path>
              <a:path w="54610" h="327659">
                <a:moveTo>
                  <a:pt x="54610" y="264160"/>
                </a:moveTo>
                <a:lnTo>
                  <a:pt x="0" y="264160"/>
                </a:lnTo>
                <a:lnTo>
                  <a:pt x="0" y="265430"/>
                </a:lnTo>
                <a:lnTo>
                  <a:pt x="54610" y="265430"/>
                </a:lnTo>
                <a:lnTo>
                  <a:pt x="54610" y="264160"/>
                </a:lnTo>
                <a:close/>
              </a:path>
              <a:path w="54610" h="327659">
                <a:moveTo>
                  <a:pt x="54610" y="260350"/>
                </a:moveTo>
                <a:lnTo>
                  <a:pt x="0" y="260350"/>
                </a:lnTo>
                <a:lnTo>
                  <a:pt x="0" y="262890"/>
                </a:lnTo>
                <a:lnTo>
                  <a:pt x="54610" y="262890"/>
                </a:lnTo>
                <a:lnTo>
                  <a:pt x="54610" y="260350"/>
                </a:lnTo>
                <a:close/>
              </a:path>
              <a:path w="54610" h="327659">
                <a:moveTo>
                  <a:pt x="54610" y="257810"/>
                </a:moveTo>
                <a:lnTo>
                  <a:pt x="0" y="257810"/>
                </a:lnTo>
                <a:lnTo>
                  <a:pt x="0" y="259080"/>
                </a:lnTo>
                <a:lnTo>
                  <a:pt x="54610" y="259080"/>
                </a:lnTo>
                <a:lnTo>
                  <a:pt x="54610" y="257810"/>
                </a:lnTo>
                <a:close/>
              </a:path>
              <a:path w="54610" h="327659">
                <a:moveTo>
                  <a:pt x="54610" y="254000"/>
                </a:moveTo>
                <a:lnTo>
                  <a:pt x="0" y="254000"/>
                </a:lnTo>
                <a:lnTo>
                  <a:pt x="0" y="256540"/>
                </a:lnTo>
                <a:lnTo>
                  <a:pt x="54610" y="256540"/>
                </a:lnTo>
                <a:lnTo>
                  <a:pt x="54610" y="254000"/>
                </a:lnTo>
                <a:close/>
              </a:path>
              <a:path w="54610" h="327659">
                <a:moveTo>
                  <a:pt x="54610" y="251460"/>
                </a:moveTo>
                <a:lnTo>
                  <a:pt x="0" y="251460"/>
                </a:lnTo>
                <a:lnTo>
                  <a:pt x="0" y="252730"/>
                </a:lnTo>
                <a:lnTo>
                  <a:pt x="54610" y="252730"/>
                </a:lnTo>
                <a:lnTo>
                  <a:pt x="54610" y="251460"/>
                </a:lnTo>
                <a:close/>
              </a:path>
              <a:path w="54610" h="327659">
                <a:moveTo>
                  <a:pt x="54610" y="247650"/>
                </a:moveTo>
                <a:lnTo>
                  <a:pt x="0" y="247650"/>
                </a:lnTo>
                <a:lnTo>
                  <a:pt x="0" y="250190"/>
                </a:lnTo>
                <a:lnTo>
                  <a:pt x="54610" y="250190"/>
                </a:lnTo>
                <a:lnTo>
                  <a:pt x="54610" y="247650"/>
                </a:lnTo>
                <a:close/>
              </a:path>
              <a:path w="54610" h="327659">
                <a:moveTo>
                  <a:pt x="54610" y="245110"/>
                </a:moveTo>
                <a:lnTo>
                  <a:pt x="0" y="245110"/>
                </a:lnTo>
                <a:lnTo>
                  <a:pt x="0" y="246380"/>
                </a:lnTo>
                <a:lnTo>
                  <a:pt x="54610" y="246380"/>
                </a:lnTo>
                <a:lnTo>
                  <a:pt x="54610" y="245110"/>
                </a:lnTo>
                <a:close/>
              </a:path>
              <a:path w="54610" h="327659">
                <a:moveTo>
                  <a:pt x="54610" y="241300"/>
                </a:moveTo>
                <a:lnTo>
                  <a:pt x="0" y="241300"/>
                </a:lnTo>
                <a:lnTo>
                  <a:pt x="0" y="243840"/>
                </a:lnTo>
                <a:lnTo>
                  <a:pt x="54610" y="243840"/>
                </a:lnTo>
                <a:lnTo>
                  <a:pt x="54610" y="241300"/>
                </a:lnTo>
                <a:close/>
              </a:path>
              <a:path w="54610" h="327659">
                <a:moveTo>
                  <a:pt x="54610" y="238760"/>
                </a:moveTo>
                <a:lnTo>
                  <a:pt x="0" y="238760"/>
                </a:lnTo>
                <a:lnTo>
                  <a:pt x="0" y="240030"/>
                </a:lnTo>
                <a:lnTo>
                  <a:pt x="54610" y="240030"/>
                </a:lnTo>
                <a:lnTo>
                  <a:pt x="54610" y="238760"/>
                </a:lnTo>
                <a:close/>
              </a:path>
              <a:path w="54610" h="327659">
                <a:moveTo>
                  <a:pt x="54610" y="234950"/>
                </a:moveTo>
                <a:lnTo>
                  <a:pt x="0" y="234950"/>
                </a:lnTo>
                <a:lnTo>
                  <a:pt x="0" y="237490"/>
                </a:lnTo>
                <a:lnTo>
                  <a:pt x="54610" y="237490"/>
                </a:lnTo>
                <a:lnTo>
                  <a:pt x="54610" y="234950"/>
                </a:lnTo>
                <a:close/>
              </a:path>
              <a:path w="54610" h="327659">
                <a:moveTo>
                  <a:pt x="54610" y="232410"/>
                </a:moveTo>
                <a:lnTo>
                  <a:pt x="0" y="232410"/>
                </a:lnTo>
                <a:lnTo>
                  <a:pt x="0" y="233680"/>
                </a:lnTo>
                <a:lnTo>
                  <a:pt x="54610" y="233680"/>
                </a:lnTo>
                <a:lnTo>
                  <a:pt x="54610" y="232410"/>
                </a:lnTo>
                <a:close/>
              </a:path>
              <a:path w="54610" h="327659">
                <a:moveTo>
                  <a:pt x="54610" y="228600"/>
                </a:moveTo>
                <a:lnTo>
                  <a:pt x="0" y="228600"/>
                </a:lnTo>
                <a:lnTo>
                  <a:pt x="0" y="231140"/>
                </a:lnTo>
                <a:lnTo>
                  <a:pt x="54610" y="231140"/>
                </a:lnTo>
                <a:lnTo>
                  <a:pt x="54610" y="228600"/>
                </a:lnTo>
                <a:close/>
              </a:path>
              <a:path w="54610" h="327659">
                <a:moveTo>
                  <a:pt x="54610" y="226060"/>
                </a:moveTo>
                <a:lnTo>
                  <a:pt x="0" y="226060"/>
                </a:lnTo>
                <a:lnTo>
                  <a:pt x="0" y="227330"/>
                </a:lnTo>
                <a:lnTo>
                  <a:pt x="54610" y="227330"/>
                </a:lnTo>
                <a:lnTo>
                  <a:pt x="54610" y="226060"/>
                </a:lnTo>
                <a:close/>
              </a:path>
              <a:path w="54610" h="327659">
                <a:moveTo>
                  <a:pt x="54610" y="222250"/>
                </a:moveTo>
                <a:lnTo>
                  <a:pt x="0" y="222250"/>
                </a:lnTo>
                <a:lnTo>
                  <a:pt x="0" y="224790"/>
                </a:lnTo>
                <a:lnTo>
                  <a:pt x="54610" y="224790"/>
                </a:lnTo>
                <a:lnTo>
                  <a:pt x="54610" y="222250"/>
                </a:lnTo>
                <a:close/>
              </a:path>
              <a:path w="54610" h="327659">
                <a:moveTo>
                  <a:pt x="54610" y="219710"/>
                </a:moveTo>
                <a:lnTo>
                  <a:pt x="0" y="219710"/>
                </a:lnTo>
                <a:lnTo>
                  <a:pt x="0" y="220980"/>
                </a:lnTo>
                <a:lnTo>
                  <a:pt x="54610" y="220980"/>
                </a:lnTo>
                <a:lnTo>
                  <a:pt x="54610" y="219710"/>
                </a:lnTo>
                <a:close/>
              </a:path>
              <a:path w="54610" h="327659">
                <a:moveTo>
                  <a:pt x="54610" y="215900"/>
                </a:moveTo>
                <a:lnTo>
                  <a:pt x="0" y="215900"/>
                </a:lnTo>
                <a:lnTo>
                  <a:pt x="0" y="218440"/>
                </a:lnTo>
                <a:lnTo>
                  <a:pt x="54610" y="218440"/>
                </a:lnTo>
                <a:lnTo>
                  <a:pt x="54610" y="215900"/>
                </a:lnTo>
                <a:close/>
              </a:path>
              <a:path w="54610" h="327659">
                <a:moveTo>
                  <a:pt x="54610" y="213360"/>
                </a:moveTo>
                <a:lnTo>
                  <a:pt x="0" y="213360"/>
                </a:lnTo>
                <a:lnTo>
                  <a:pt x="0" y="214630"/>
                </a:lnTo>
                <a:lnTo>
                  <a:pt x="54610" y="214630"/>
                </a:lnTo>
                <a:lnTo>
                  <a:pt x="54610" y="213360"/>
                </a:lnTo>
                <a:close/>
              </a:path>
              <a:path w="54610" h="327659">
                <a:moveTo>
                  <a:pt x="54610" y="209550"/>
                </a:moveTo>
                <a:lnTo>
                  <a:pt x="0" y="209550"/>
                </a:lnTo>
                <a:lnTo>
                  <a:pt x="0" y="212090"/>
                </a:lnTo>
                <a:lnTo>
                  <a:pt x="54610" y="212090"/>
                </a:lnTo>
                <a:lnTo>
                  <a:pt x="54610" y="209550"/>
                </a:lnTo>
                <a:close/>
              </a:path>
              <a:path w="54610" h="327659">
                <a:moveTo>
                  <a:pt x="54610" y="207010"/>
                </a:moveTo>
                <a:lnTo>
                  <a:pt x="0" y="207010"/>
                </a:lnTo>
                <a:lnTo>
                  <a:pt x="0" y="208280"/>
                </a:lnTo>
                <a:lnTo>
                  <a:pt x="54610" y="208280"/>
                </a:lnTo>
                <a:lnTo>
                  <a:pt x="54610" y="207010"/>
                </a:lnTo>
                <a:close/>
              </a:path>
              <a:path w="54610" h="327659">
                <a:moveTo>
                  <a:pt x="54610" y="203200"/>
                </a:moveTo>
                <a:lnTo>
                  <a:pt x="0" y="203200"/>
                </a:lnTo>
                <a:lnTo>
                  <a:pt x="0" y="205740"/>
                </a:lnTo>
                <a:lnTo>
                  <a:pt x="54610" y="205740"/>
                </a:lnTo>
                <a:lnTo>
                  <a:pt x="54610" y="203200"/>
                </a:lnTo>
                <a:close/>
              </a:path>
              <a:path w="54610" h="327659">
                <a:moveTo>
                  <a:pt x="54610" y="200660"/>
                </a:moveTo>
                <a:lnTo>
                  <a:pt x="0" y="200660"/>
                </a:lnTo>
                <a:lnTo>
                  <a:pt x="0" y="201930"/>
                </a:lnTo>
                <a:lnTo>
                  <a:pt x="54610" y="201930"/>
                </a:lnTo>
                <a:lnTo>
                  <a:pt x="54610" y="200660"/>
                </a:lnTo>
                <a:close/>
              </a:path>
              <a:path w="54610" h="327659">
                <a:moveTo>
                  <a:pt x="54610" y="196850"/>
                </a:moveTo>
                <a:lnTo>
                  <a:pt x="0" y="196850"/>
                </a:lnTo>
                <a:lnTo>
                  <a:pt x="0" y="199390"/>
                </a:lnTo>
                <a:lnTo>
                  <a:pt x="54610" y="199390"/>
                </a:lnTo>
                <a:lnTo>
                  <a:pt x="54610" y="196850"/>
                </a:lnTo>
                <a:close/>
              </a:path>
              <a:path w="54610" h="327659">
                <a:moveTo>
                  <a:pt x="54610" y="194310"/>
                </a:moveTo>
                <a:lnTo>
                  <a:pt x="0" y="194310"/>
                </a:lnTo>
                <a:lnTo>
                  <a:pt x="0" y="195580"/>
                </a:lnTo>
                <a:lnTo>
                  <a:pt x="54610" y="195580"/>
                </a:lnTo>
                <a:lnTo>
                  <a:pt x="54610" y="194310"/>
                </a:lnTo>
                <a:close/>
              </a:path>
              <a:path w="54610" h="327659">
                <a:moveTo>
                  <a:pt x="54610" y="190500"/>
                </a:moveTo>
                <a:lnTo>
                  <a:pt x="0" y="190500"/>
                </a:lnTo>
                <a:lnTo>
                  <a:pt x="0" y="193040"/>
                </a:lnTo>
                <a:lnTo>
                  <a:pt x="54610" y="193040"/>
                </a:lnTo>
                <a:lnTo>
                  <a:pt x="54610" y="190500"/>
                </a:lnTo>
                <a:close/>
              </a:path>
              <a:path w="54610" h="327659">
                <a:moveTo>
                  <a:pt x="54610" y="187960"/>
                </a:moveTo>
                <a:lnTo>
                  <a:pt x="0" y="187960"/>
                </a:lnTo>
                <a:lnTo>
                  <a:pt x="0" y="189230"/>
                </a:lnTo>
                <a:lnTo>
                  <a:pt x="54610" y="189230"/>
                </a:lnTo>
                <a:lnTo>
                  <a:pt x="54610" y="187960"/>
                </a:lnTo>
                <a:close/>
              </a:path>
              <a:path w="54610" h="327659">
                <a:moveTo>
                  <a:pt x="54610" y="184150"/>
                </a:moveTo>
                <a:lnTo>
                  <a:pt x="0" y="184150"/>
                </a:lnTo>
                <a:lnTo>
                  <a:pt x="0" y="186690"/>
                </a:lnTo>
                <a:lnTo>
                  <a:pt x="54610" y="186690"/>
                </a:lnTo>
                <a:lnTo>
                  <a:pt x="54610" y="184150"/>
                </a:lnTo>
                <a:close/>
              </a:path>
              <a:path w="54610" h="327659">
                <a:moveTo>
                  <a:pt x="54610" y="181610"/>
                </a:moveTo>
                <a:lnTo>
                  <a:pt x="0" y="181610"/>
                </a:lnTo>
                <a:lnTo>
                  <a:pt x="0" y="182880"/>
                </a:lnTo>
                <a:lnTo>
                  <a:pt x="54610" y="182880"/>
                </a:lnTo>
                <a:lnTo>
                  <a:pt x="54610" y="181610"/>
                </a:lnTo>
                <a:close/>
              </a:path>
              <a:path w="54610" h="327659">
                <a:moveTo>
                  <a:pt x="54610" y="177800"/>
                </a:moveTo>
                <a:lnTo>
                  <a:pt x="0" y="177800"/>
                </a:lnTo>
                <a:lnTo>
                  <a:pt x="0" y="180340"/>
                </a:lnTo>
                <a:lnTo>
                  <a:pt x="54610" y="180340"/>
                </a:lnTo>
                <a:lnTo>
                  <a:pt x="54610" y="177800"/>
                </a:lnTo>
                <a:close/>
              </a:path>
              <a:path w="54610" h="327659">
                <a:moveTo>
                  <a:pt x="54610" y="175260"/>
                </a:moveTo>
                <a:lnTo>
                  <a:pt x="0" y="175260"/>
                </a:lnTo>
                <a:lnTo>
                  <a:pt x="0" y="176530"/>
                </a:lnTo>
                <a:lnTo>
                  <a:pt x="54610" y="176530"/>
                </a:lnTo>
                <a:lnTo>
                  <a:pt x="54610" y="175260"/>
                </a:lnTo>
                <a:close/>
              </a:path>
              <a:path w="54610" h="327659">
                <a:moveTo>
                  <a:pt x="54610" y="171450"/>
                </a:moveTo>
                <a:lnTo>
                  <a:pt x="0" y="171450"/>
                </a:lnTo>
                <a:lnTo>
                  <a:pt x="0" y="173990"/>
                </a:lnTo>
                <a:lnTo>
                  <a:pt x="54610" y="173990"/>
                </a:lnTo>
                <a:lnTo>
                  <a:pt x="54610" y="171450"/>
                </a:lnTo>
                <a:close/>
              </a:path>
              <a:path w="54610" h="327659">
                <a:moveTo>
                  <a:pt x="54610" y="168910"/>
                </a:moveTo>
                <a:lnTo>
                  <a:pt x="0" y="168910"/>
                </a:lnTo>
                <a:lnTo>
                  <a:pt x="0" y="170180"/>
                </a:lnTo>
                <a:lnTo>
                  <a:pt x="54610" y="170180"/>
                </a:lnTo>
                <a:lnTo>
                  <a:pt x="54610" y="168910"/>
                </a:lnTo>
                <a:close/>
              </a:path>
              <a:path w="54610" h="327659">
                <a:moveTo>
                  <a:pt x="54610" y="165100"/>
                </a:moveTo>
                <a:lnTo>
                  <a:pt x="0" y="165100"/>
                </a:lnTo>
                <a:lnTo>
                  <a:pt x="0" y="167640"/>
                </a:lnTo>
                <a:lnTo>
                  <a:pt x="54610" y="167640"/>
                </a:lnTo>
                <a:lnTo>
                  <a:pt x="54610" y="165100"/>
                </a:lnTo>
                <a:close/>
              </a:path>
              <a:path w="54610" h="327659">
                <a:moveTo>
                  <a:pt x="54610" y="162560"/>
                </a:moveTo>
                <a:lnTo>
                  <a:pt x="0" y="162560"/>
                </a:lnTo>
                <a:lnTo>
                  <a:pt x="0" y="163830"/>
                </a:lnTo>
                <a:lnTo>
                  <a:pt x="54610" y="163830"/>
                </a:lnTo>
                <a:lnTo>
                  <a:pt x="54610" y="162560"/>
                </a:lnTo>
                <a:close/>
              </a:path>
              <a:path w="54610" h="327659">
                <a:moveTo>
                  <a:pt x="54610" y="158750"/>
                </a:moveTo>
                <a:lnTo>
                  <a:pt x="0" y="158750"/>
                </a:lnTo>
                <a:lnTo>
                  <a:pt x="0" y="161290"/>
                </a:lnTo>
                <a:lnTo>
                  <a:pt x="54610" y="161290"/>
                </a:lnTo>
                <a:lnTo>
                  <a:pt x="54610" y="158750"/>
                </a:lnTo>
                <a:close/>
              </a:path>
              <a:path w="54610" h="327659">
                <a:moveTo>
                  <a:pt x="54610" y="156210"/>
                </a:moveTo>
                <a:lnTo>
                  <a:pt x="0" y="156210"/>
                </a:lnTo>
                <a:lnTo>
                  <a:pt x="0" y="157480"/>
                </a:lnTo>
                <a:lnTo>
                  <a:pt x="54610" y="157480"/>
                </a:lnTo>
                <a:lnTo>
                  <a:pt x="54610" y="156210"/>
                </a:lnTo>
                <a:close/>
              </a:path>
              <a:path w="54610" h="327659">
                <a:moveTo>
                  <a:pt x="54610" y="152400"/>
                </a:moveTo>
                <a:lnTo>
                  <a:pt x="0" y="152400"/>
                </a:lnTo>
                <a:lnTo>
                  <a:pt x="0" y="154940"/>
                </a:lnTo>
                <a:lnTo>
                  <a:pt x="54610" y="154940"/>
                </a:lnTo>
                <a:lnTo>
                  <a:pt x="54610" y="152400"/>
                </a:lnTo>
                <a:close/>
              </a:path>
              <a:path w="54610" h="327659">
                <a:moveTo>
                  <a:pt x="54610" y="149860"/>
                </a:moveTo>
                <a:lnTo>
                  <a:pt x="0" y="149860"/>
                </a:lnTo>
                <a:lnTo>
                  <a:pt x="0" y="151130"/>
                </a:lnTo>
                <a:lnTo>
                  <a:pt x="54610" y="151130"/>
                </a:lnTo>
                <a:lnTo>
                  <a:pt x="54610" y="149860"/>
                </a:lnTo>
                <a:close/>
              </a:path>
              <a:path w="54610" h="327659">
                <a:moveTo>
                  <a:pt x="54610" y="146050"/>
                </a:moveTo>
                <a:lnTo>
                  <a:pt x="0" y="146050"/>
                </a:lnTo>
                <a:lnTo>
                  <a:pt x="0" y="148590"/>
                </a:lnTo>
                <a:lnTo>
                  <a:pt x="54610" y="148590"/>
                </a:lnTo>
                <a:lnTo>
                  <a:pt x="54610" y="146050"/>
                </a:lnTo>
                <a:close/>
              </a:path>
              <a:path w="54610" h="327659">
                <a:moveTo>
                  <a:pt x="54610" y="143510"/>
                </a:moveTo>
                <a:lnTo>
                  <a:pt x="0" y="143510"/>
                </a:lnTo>
                <a:lnTo>
                  <a:pt x="0" y="144780"/>
                </a:lnTo>
                <a:lnTo>
                  <a:pt x="54610" y="144780"/>
                </a:lnTo>
                <a:lnTo>
                  <a:pt x="54610" y="143510"/>
                </a:lnTo>
                <a:close/>
              </a:path>
              <a:path w="54610" h="327659">
                <a:moveTo>
                  <a:pt x="54610" y="139700"/>
                </a:moveTo>
                <a:lnTo>
                  <a:pt x="0" y="139700"/>
                </a:lnTo>
                <a:lnTo>
                  <a:pt x="0" y="142240"/>
                </a:lnTo>
                <a:lnTo>
                  <a:pt x="54610" y="142240"/>
                </a:lnTo>
                <a:lnTo>
                  <a:pt x="54610" y="139700"/>
                </a:lnTo>
                <a:close/>
              </a:path>
              <a:path w="54610" h="327659">
                <a:moveTo>
                  <a:pt x="54610" y="137160"/>
                </a:moveTo>
                <a:lnTo>
                  <a:pt x="0" y="137160"/>
                </a:lnTo>
                <a:lnTo>
                  <a:pt x="0" y="138430"/>
                </a:lnTo>
                <a:lnTo>
                  <a:pt x="54610" y="138430"/>
                </a:lnTo>
                <a:lnTo>
                  <a:pt x="54610" y="137160"/>
                </a:lnTo>
                <a:close/>
              </a:path>
              <a:path w="54610" h="327659">
                <a:moveTo>
                  <a:pt x="54610" y="133350"/>
                </a:moveTo>
                <a:lnTo>
                  <a:pt x="0" y="133350"/>
                </a:lnTo>
                <a:lnTo>
                  <a:pt x="0" y="135890"/>
                </a:lnTo>
                <a:lnTo>
                  <a:pt x="54610" y="135890"/>
                </a:lnTo>
                <a:lnTo>
                  <a:pt x="54610" y="133350"/>
                </a:lnTo>
                <a:close/>
              </a:path>
              <a:path w="54610" h="327659">
                <a:moveTo>
                  <a:pt x="54610" y="130810"/>
                </a:moveTo>
                <a:lnTo>
                  <a:pt x="0" y="130810"/>
                </a:lnTo>
                <a:lnTo>
                  <a:pt x="0" y="132080"/>
                </a:lnTo>
                <a:lnTo>
                  <a:pt x="54610" y="132080"/>
                </a:lnTo>
                <a:lnTo>
                  <a:pt x="54610" y="130810"/>
                </a:lnTo>
                <a:close/>
              </a:path>
              <a:path w="54610" h="327659">
                <a:moveTo>
                  <a:pt x="54610" y="127000"/>
                </a:moveTo>
                <a:lnTo>
                  <a:pt x="0" y="127000"/>
                </a:lnTo>
                <a:lnTo>
                  <a:pt x="0" y="129540"/>
                </a:lnTo>
                <a:lnTo>
                  <a:pt x="54610" y="129540"/>
                </a:lnTo>
                <a:lnTo>
                  <a:pt x="54610" y="127000"/>
                </a:lnTo>
                <a:close/>
              </a:path>
              <a:path w="54610" h="327659">
                <a:moveTo>
                  <a:pt x="54610" y="124460"/>
                </a:moveTo>
                <a:lnTo>
                  <a:pt x="0" y="124460"/>
                </a:lnTo>
                <a:lnTo>
                  <a:pt x="0" y="125730"/>
                </a:lnTo>
                <a:lnTo>
                  <a:pt x="54610" y="125730"/>
                </a:lnTo>
                <a:lnTo>
                  <a:pt x="54610" y="124460"/>
                </a:lnTo>
                <a:close/>
              </a:path>
              <a:path w="54610" h="327659">
                <a:moveTo>
                  <a:pt x="54610" y="120650"/>
                </a:moveTo>
                <a:lnTo>
                  <a:pt x="0" y="120650"/>
                </a:lnTo>
                <a:lnTo>
                  <a:pt x="0" y="123190"/>
                </a:lnTo>
                <a:lnTo>
                  <a:pt x="54610" y="123190"/>
                </a:lnTo>
                <a:lnTo>
                  <a:pt x="54610" y="120650"/>
                </a:lnTo>
                <a:close/>
              </a:path>
              <a:path w="54610" h="327659">
                <a:moveTo>
                  <a:pt x="54610" y="118110"/>
                </a:moveTo>
                <a:lnTo>
                  <a:pt x="0" y="118110"/>
                </a:lnTo>
                <a:lnTo>
                  <a:pt x="0" y="119380"/>
                </a:lnTo>
                <a:lnTo>
                  <a:pt x="54610" y="119380"/>
                </a:lnTo>
                <a:lnTo>
                  <a:pt x="54610" y="118110"/>
                </a:lnTo>
                <a:close/>
              </a:path>
              <a:path w="54610" h="327659">
                <a:moveTo>
                  <a:pt x="54610" y="114300"/>
                </a:moveTo>
                <a:lnTo>
                  <a:pt x="0" y="114300"/>
                </a:lnTo>
                <a:lnTo>
                  <a:pt x="0" y="116840"/>
                </a:lnTo>
                <a:lnTo>
                  <a:pt x="54610" y="116840"/>
                </a:lnTo>
                <a:lnTo>
                  <a:pt x="54610" y="114300"/>
                </a:lnTo>
                <a:close/>
              </a:path>
              <a:path w="54610" h="327659">
                <a:moveTo>
                  <a:pt x="54610" y="111760"/>
                </a:moveTo>
                <a:lnTo>
                  <a:pt x="0" y="111760"/>
                </a:lnTo>
                <a:lnTo>
                  <a:pt x="0" y="113030"/>
                </a:lnTo>
                <a:lnTo>
                  <a:pt x="54610" y="113030"/>
                </a:lnTo>
                <a:lnTo>
                  <a:pt x="54610" y="111760"/>
                </a:lnTo>
                <a:close/>
              </a:path>
              <a:path w="54610" h="327659">
                <a:moveTo>
                  <a:pt x="54610" y="105410"/>
                </a:moveTo>
                <a:lnTo>
                  <a:pt x="0" y="105410"/>
                </a:lnTo>
                <a:lnTo>
                  <a:pt x="0" y="110490"/>
                </a:lnTo>
                <a:lnTo>
                  <a:pt x="54610" y="110490"/>
                </a:lnTo>
                <a:lnTo>
                  <a:pt x="54610" y="105410"/>
                </a:lnTo>
                <a:close/>
              </a:path>
              <a:path w="54610" h="327659">
                <a:moveTo>
                  <a:pt x="54610" y="99060"/>
                </a:moveTo>
                <a:lnTo>
                  <a:pt x="0" y="99060"/>
                </a:lnTo>
                <a:lnTo>
                  <a:pt x="0" y="104140"/>
                </a:lnTo>
                <a:lnTo>
                  <a:pt x="54610" y="104140"/>
                </a:lnTo>
                <a:lnTo>
                  <a:pt x="54610" y="99060"/>
                </a:lnTo>
                <a:close/>
              </a:path>
              <a:path w="54610" h="327659">
                <a:moveTo>
                  <a:pt x="54610" y="92710"/>
                </a:moveTo>
                <a:lnTo>
                  <a:pt x="0" y="92710"/>
                </a:lnTo>
                <a:lnTo>
                  <a:pt x="0" y="97790"/>
                </a:lnTo>
                <a:lnTo>
                  <a:pt x="54610" y="97790"/>
                </a:lnTo>
                <a:lnTo>
                  <a:pt x="54610" y="92710"/>
                </a:lnTo>
                <a:close/>
              </a:path>
              <a:path w="54610" h="327659">
                <a:moveTo>
                  <a:pt x="54610" y="86360"/>
                </a:moveTo>
                <a:lnTo>
                  <a:pt x="0" y="86360"/>
                </a:lnTo>
                <a:lnTo>
                  <a:pt x="0" y="91440"/>
                </a:lnTo>
                <a:lnTo>
                  <a:pt x="54610" y="91440"/>
                </a:lnTo>
                <a:lnTo>
                  <a:pt x="54610" y="86360"/>
                </a:lnTo>
                <a:close/>
              </a:path>
              <a:path w="54610" h="327659">
                <a:moveTo>
                  <a:pt x="54610" y="80010"/>
                </a:moveTo>
                <a:lnTo>
                  <a:pt x="0" y="80010"/>
                </a:lnTo>
                <a:lnTo>
                  <a:pt x="0" y="85090"/>
                </a:lnTo>
                <a:lnTo>
                  <a:pt x="54610" y="85090"/>
                </a:lnTo>
                <a:lnTo>
                  <a:pt x="54610" y="80010"/>
                </a:lnTo>
                <a:close/>
              </a:path>
              <a:path w="54610" h="327659">
                <a:moveTo>
                  <a:pt x="54610" y="73660"/>
                </a:moveTo>
                <a:lnTo>
                  <a:pt x="0" y="73660"/>
                </a:lnTo>
                <a:lnTo>
                  <a:pt x="0" y="78740"/>
                </a:lnTo>
                <a:lnTo>
                  <a:pt x="54610" y="78740"/>
                </a:lnTo>
                <a:lnTo>
                  <a:pt x="54610" y="73660"/>
                </a:lnTo>
                <a:close/>
              </a:path>
              <a:path w="54610" h="327659">
                <a:moveTo>
                  <a:pt x="54610" y="67310"/>
                </a:moveTo>
                <a:lnTo>
                  <a:pt x="0" y="67310"/>
                </a:lnTo>
                <a:lnTo>
                  <a:pt x="0" y="72390"/>
                </a:lnTo>
                <a:lnTo>
                  <a:pt x="54610" y="72390"/>
                </a:lnTo>
                <a:lnTo>
                  <a:pt x="54610" y="67310"/>
                </a:lnTo>
                <a:close/>
              </a:path>
              <a:path w="54610" h="327659">
                <a:moveTo>
                  <a:pt x="54610" y="62230"/>
                </a:moveTo>
                <a:lnTo>
                  <a:pt x="0" y="62230"/>
                </a:lnTo>
                <a:lnTo>
                  <a:pt x="0" y="66040"/>
                </a:lnTo>
                <a:lnTo>
                  <a:pt x="54610" y="66040"/>
                </a:lnTo>
                <a:lnTo>
                  <a:pt x="54610" y="62230"/>
                </a:lnTo>
                <a:close/>
              </a:path>
              <a:path w="54610" h="327659">
                <a:moveTo>
                  <a:pt x="54610" y="55880"/>
                </a:moveTo>
                <a:lnTo>
                  <a:pt x="0" y="55880"/>
                </a:lnTo>
                <a:lnTo>
                  <a:pt x="0" y="60960"/>
                </a:lnTo>
                <a:lnTo>
                  <a:pt x="54610" y="60960"/>
                </a:lnTo>
                <a:lnTo>
                  <a:pt x="54610" y="55880"/>
                </a:lnTo>
                <a:close/>
              </a:path>
              <a:path w="54610" h="327659">
                <a:moveTo>
                  <a:pt x="54610" y="49530"/>
                </a:moveTo>
                <a:lnTo>
                  <a:pt x="0" y="49530"/>
                </a:lnTo>
                <a:lnTo>
                  <a:pt x="0" y="54610"/>
                </a:lnTo>
                <a:lnTo>
                  <a:pt x="54610" y="54610"/>
                </a:lnTo>
                <a:lnTo>
                  <a:pt x="54610" y="49530"/>
                </a:lnTo>
                <a:close/>
              </a:path>
              <a:path w="54610" h="327659">
                <a:moveTo>
                  <a:pt x="54610" y="43180"/>
                </a:moveTo>
                <a:lnTo>
                  <a:pt x="0" y="43180"/>
                </a:lnTo>
                <a:lnTo>
                  <a:pt x="0" y="48260"/>
                </a:lnTo>
                <a:lnTo>
                  <a:pt x="54610" y="48260"/>
                </a:lnTo>
                <a:lnTo>
                  <a:pt x="54610" y="43180"/>
                </a:lnTo>
                <a:close/>
              </a:path>
              <a:path w="54610" h="327659">
                <a:moveTo>
                  <a:pt x="54610" y="36830"/>
                </a:moveTo>
                <a:lnTo>
                  <a:pt x="0" y="36830"/>
                </a:lnTo>
                <a:lnTo>
                  <a:pt x="0" y="41910"/>
                </a:lnTo>
                <a:lnTo>
                  <a:pt x="54610" y="41910"/>
                </a:lnTo>
                <a:lnTo>
                  <a:pt x="54610" y="36830"/>
                </a:lnTo>
                <a:close/>
              </a:path>
              <a:path w="54610" h="327659">
                <a:moveTo>
                  <a:pt x="54610" y="30480"/>
                </a:moveTo>
                <a:lnTo>
                  <a:pt x="0" y="30480"/>
                </a:lnTo>
                <a:lnTo>
                  <a:pt x="0" y="35560"/>
                </a:lnTo>
                <a:lnTo>
                  <a:pt x="54610" y="35560"/>
                </a:lnTo>
                <a:lnTo>
                  <a:pt x="54610" y="30480"/>
                </a:lnTo>
                <a:close/>
              </a:path>
              <a:path w="54610" h="327659">
                <a:moveTo>
                  <a:pt x="54610" y="24130"/>
                </a:moveTo>
                <a:lnTo>
                  <a:pt x="0" y="24130"/>
                </a:lnTo>
                <a:lnTo>
                  <a:pt x="0" y="29210"/>
                </a:lnTo>
                <a:lnTo>
                  <a:pt x="54610" y="29210"/>
                </a:lnTo>
                <a:lnTo>
                  <a:pt x="54610" y="24130"/>
                </a:lnTo>
                <a:close/>
              </a:path>
              <a:path w="54610" h="327659">
                <a:moveTo>
                  <a:pt x="54610" y="17780"/>
                </a:moveTo>
                <a:lnTo>
                  <a:pt x="0" y="17780"/>
                </a:lnTo>
                <a:lnTo>
                  <a:pt x="0" y="22860"/>
                </a:lnTo>
                <a:lnTo>
                  <a:pt x="54610" y="22860"/>
                </a:lnTo>
                <a:lnTo>
                  <a:pt x="54610" y="17780"/>
                </a:lnTo>
                <a:close/>
              </a:path>
              <a:path w="54610" h="327659">
                <a:moveTo>
                  <a:pt x="54610" y="11430"/>
                </a:moveTo>
                <a:lnTo>
                  <a:pt x="0" y="11430"/>
                </a:lnTo>
                <a:lnTo>
                  <a:pt x="0" y="16510"/>
                </a:lnTo>
                <a:lnTo>
                  <a:pt x="54610" y="16510"/>
                </a:lnTo>
                <a:lnTo>
                  <a:pt x="54610" y="11430"/>
                </a:lnTo>
                <a:close/>
              </a:path>
              <a:path w="54610" h="327659">
                <a:moveTo>
                  <a:pt x="54610" y="5080"/>
                </a:moveTo>
                <a:lnTo>
                  <a:pt x="0" y="5080"/>
                </a:lnTo>
                <a:lnTo>
                  <a:pt x="0" y="10160"/>
                </a:lnTo>
                <a:lnTo>
                  <a:pt x="54610" y="10160"/>
                </a:lnTo>
                <a:lnTo>
                  <a:pt x="54610" y="5080"/>
                </a:lnTo>
                <a:close/>
              </a:path>
              <a:path w="54610" h="327659">
                <a:moveTo>
                  <a:pt x="54610" y="0"/>
                </a:moveTo>
                <a:lnTo>
                  <a:pt x="25400" y="0"/>
                </a:lnTo>
                <a:lnTo>
                  <a:pt x="25400" y="1270"/>
                </a:lnTo>
                <a:lnTo>
                  <a:pt x="0" y="1270"/>
                </a:lnTo>
                <a:lnTo>
                  <a:pt x="0" y="3810"/>
                </a:lnTo>
                <a:lnTo>
                  <a:pt x="54610" y="3810"/>
                </a:lnTo>
                <a:lnTo>
                  <a:pt x="54610" y="0"/>
                </a:lnTo>
                <a:close/>
              </a:path>
              <a:path w="54610" h="327659">
                <a:moveTo>
                  <a:pt x="54610" y="288290"/>
                </a:moveTo>
                <a:lnTo>
                  <a:pt x="0" y="288290"/>
                </a:lnTo>
                <a:lnTo>
                  <a:pt x="0" y="321310"/>
                </a:lnTo>
                <a:lnTo>
                  <a:pt x="54610" y="321310"/>
                </a:lnTo>
                <a:lnTo>
                  <a:pt x="54610" y="288290"/>
                </a:lnTo>
                <a:close/>
              </a:path>
              <a:path w="54610" h="327659">
                <a:moveTo>
                  <a:pt x="54610" y="321310"/>
                </a:moveTo>
                <a:lnTo>
                  <a:pt x="0" y="321310"/>
                </a:lnTo>
                <a:lnTo>
                  <a:pt x="0" y="327660"/>
                </a:lnTo>
                <a:lnTo>
                  <a:pt x="21589" y="327660"/>
                </a:lnTo>
                <a:lnTo>
                  <a:pt x="21589" y="326390"/>
                </a:lnTo>
                <a:lnTo>
                  <a:pt x="54610" y="326390"/>
                </a:lnTo>
                <a:lnTo>
                  <a:pt x="54610" y="321310"/>
                </a:lnTo>
                <a:close/>
              </a:path>
            </a:pathLst>
          </a:custGeom>
          <a:solidFill>
            <a:srgbClr val="2B842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1" name="object 331"/>
          <p:cNvSpPr/>
          <p:nvPr/>
        </p:nvSpPr>
        <p:spPr>
          <a:xfrm>
            <a:off x="5252084" y="5648325"/>
            <a:ext cx="40958" cy="245745"/>
          </a:xfrm>
          <a:custGeom>
            <a:avLst/>
            <a:gdLst/>
            <a:ahLst/>
            <a:cxnLst/>
            <a:rect l="l" t="t" r="r" b="b"/>
            <a:pathLst>
              <a:path w="54610" h="327659">
                <a:moveTo>
                  <a:pt x="54610" y="265430"/>
                </a:moveTo>
                <a:lnTo>
                  <a:pt x="0" y="265430"/>
                </a:lnTo>
                <a:lnTo>
                  <a:pt x="0" y="287020"/>
                </a:lnTo>
                <a:lnTo>
                  <a:pt x="54610" y="287020"/>
                </a:lnTo>
                <a:lnTo>
                  <a:pt x="54610" y="265430"/>
                </a:lnTo>
                <a:close/>
              </a:path>
              <a:path w="54610" h="327659">
                <a:moveTo>
                  <a:pt x="54610" y="262890"/>
                </a:moveTo>
                <a:lnTo>
                  <a:pt x="0" y="262890"/>
                </a:lnTo>
                <a:lnTo>
                  <a:pt x="0" y="264160"/>
                </a:lnTo>
                <a:lnTo>
                  <a:pt x="54610" y="264160"/>
                </a:lnTo>
                <a:lnTo>
                  <a:pt x="54610" y="262890"/>
                </a:lnTo>
                <a:close/>
              </a:path>
              <a:path w="54610" h="327659">
                <a:moveTo>
                  <a:pt x="54610" y="259079"/>
                </a:moveTo>
                <a:lnTo>
                  <a:pt x="0" y="259079"/>
                </a:lnTo>
                <a:lnTo>
                  <a:pt x="0" y="261619"/>
                </a:lnTo>
                <a:lnTo>
                  <a:pt x="54610" y="261619"/>
                </a:lnTo>
                <a:lnTo>
                  <a:pt x="54610" y="259079"/>
                </a:lnTo>
                <a:close/>
              </a:path>
              <a:path w="54610" h="327659">
                <a:moveTo>
                  <a:pt x="54610" y="256540"/>
                </a:moveTo>
                <a:lnTo>
                  <a:pt x="0" y="256540"/>
                </a:lnTo>
                <a:lnTo>
                  <a:pt x="0" y="257810"/>
                </a:lnTo>
                <a:lnTo>
                  <a:pt x="54610" y="257810"/>
                </a:lnTo>
                <a:lnTo>
                  <a:pt x="54610" y="256540"/>
                </a:lnTo>
                <a:close/>
              </a:path>
              <a:path w="54610" h="327659">
                <a:moveTo>
                  <a:pt x="54610" y="252730"/>
                </a:moveTo>
                <a:lnTo>
                  <a:pt x="0" y="252730"/>
                </a:lnTo>
                <a:lnTo>
                  <a:pt x="0" y="255270"/>
                </a:lnTo>
                <a:lnTo>
                  <a:pt x="54610" y="255270"/>
                </a:lnTo>
                <a:lnTo>
                  <a:pt x="54610" y="252730"/>
                </a:lnTo>
                <a:close/>
              </a:path>
              <a:path w="54610" h="327659">
                <a:moveTo>
                  <a:pt x="54610" y="250190"/>
                </a:moveTo>
                <a:lnTo>
                  <a:pt x="0" y="250190"/>
                </a:lnTo>
                <a:lnTo>
                  <a:pt x="0" y="251460"/>
                </a:lnTo>
                <a:lnTo>
                  <a:pt x="54610" y="251460"/>
                </a:lnTo>
                <a:lnTo>
                  <a:pt x="54610" y="250190"/>
                </a:lnTo>
                <a:close/>
              </a:path>
              <a:path w="54610" h="327659">
                <a:moveTo>
                  <a:pt x="54610" y="246380"/>
                </a:moveTo>
                <a:lnTo>
                  <a:pt x="0" y="246380"/>
                </a:lnTo>
                <a:lnTo>
                  <a:pt x="0" y="248919"/>
                </a:lnTo>
                <a:lnTo>
                  <a:pt x="54610" y="248919"/>
                </a:lnTo>
                <a:lnTo>
                  <a:pt x="54610" y="246380"/>
                </a:lnTo>
                <a:close/>
              </a:path>
              <a:path w="54610" h="327659">
                <a:moveTo>
                  <a:pt x="54610" y="243840"/>
                </a:moveTo>
                <a:lnTo>
                  <a:pt x="0" y="243840"/>
                </a:lnTo>
                <a:lnTo>
                  <a:pt x="0" y="245109"/>
                </a:lnTo>
                <a:lnTo>
                  <a:pt x="54610" y="245109"/>
                </a:lnTo>
                <a:lnTo>
                  <a:pt x="54610" y="243840"/>
                </a:lnTo>
                <a:close/>
              </a:path>
              <a:path w="54610" h="327659">
                <a:moveTo>
                  <a:pt x="54610" y="240029"/>
                </a:moveTo>
                <a:lnTo>
                  <a:pt x="0" y="240029"/>
                </a:lnTo>
                <a:lnTo>
                  <a:pt x="0" y="242569"/>
                </a:lnTo>
                <a:lnTo>
                  <a:pt x="54610" y="242569"/>
                </a:lnTo>
                <a:lnTo>
                  <a:pt x="54610" y="240029"/>
                </a:lnTo>
                <a:close/>
              </a:path>
              <a:path w="54610" h="327659">
                <a:moveTo>
                  <a:pt x="54610" y="237490"/>
                </a:moveTo>
                <a:lnTo>
                  <a:pt x="0" y="237490"/>
                </a:lnTo>
                <a:lnTo>
                  <a:pt x="0" y="238760"/>
                </a:lnTo>
                <a:lnTo>
                  <a:pt x="54610" y="238760"/>
                </a:lnTo>
                <a:lnTo>
                  <a:pt x="54610" y="237490"/>
                </a:lnTo>
                <a:close/>
              </a:path>
              <a:path w="54610" h="327659">
                <a:moveTo>
                  <a:pt x="54610" y="233680"/>
                </a:moveTo>
                <a:lnTo>
                  <a:pt x="0" y="233680"/>
                </a:lnTo>
                <a:lnTo>
                  <a:pt x="0" y="236219"/>
                </a:lnTo>
                <a:lnTo>
                  <a:pt x="54610" y="236219"/>
                </a:lnTo>
                <a:lnTo>
                  <a:pt x="54610" y="233680"/>
                </a:lnTo>
                <a:close/>
              </a:path>
              <a:path w="54610" h="327659">
                <a:moveTo>
                  <a:pt x="54610" y="231140"/>
                </a:moveTo>
                <a:lnTo>
                  <a:pt x="0" y="231140"/>
                </a:lnTo>
                <a:lnTo>
                  <a:pt x="0" y="232410"/>
                </a:lnTo>
                <a:lnTo>
                  <a:pt x="54610" y="232410"/>
                </a:lnTo>
                <a:lnTo>
                  <a:pt x="54610" y="231140"/>
                </a:lnTo>
                <a:close/>
              </a:path>
              <a:path w="54610" h="327659">
                <a:moveTo>
                  <a:pt x="54610" y="227329"/>
                </a:moveTo>
                <a:lnTo>
                  <a:pt x="0" y="227329"/>
                </a:lnTo>
                <a:lnTo>
                  <a:pt x="0" y="229869"/>
                </a:lnTo>
                <a:lnTo>
                  <a:pt x="54610" y="229869"/>
                </a:lnTo>
                <a:lnTo>
                  <a:pt x="54610" y="227329"/>
                </a:lnTo>
                <a:close/>
              </a:path>
              <a:path w="54610" h="327659">
                <a:moveTo>
                  <a:pt x="54610" y="224790"/>
                </a:moveTo>
                <a:lnTo>
                  <a:pt x="0" y="224790"/>
                </a:lnTo>
                <a:lnTo>
                  <a:pt x="0" y="226060"/>
                </a:lnTo>
                <a:lnTo>
                  <a:pt x="54610" y="226060"/>
                </a:lnTo>
                <a:lnTo>
                  <a:pt x="54610" y="224790"/>
                </a:lnTo>
                <a:close/>
              </a:path>
              <a:path w="54610" h="327659">
                <a:moveTo>
                  <a:pt x="54610" y="220979"/>
                </a:moveTo>
                <a:lnTo>
                  <a:pt x="0" y="220979"/>
                </a:lnTo>
                <a:lnTo>
                  <a:pt x="0" y="223520"/>
                </a:lnTo>
                <a:lnTo>
                  <a:pt x="54610" y="223520"/>
                </a:lnTo>
                <a:lnTo>
                  <a:pt x="54610" y="220979"/>
                </a:lnTo>
                <a:close/>
              </a:path>
              <a:path w="54610" h="327659">
                <a:moveTo>
                  <a:pt x="54610" y="218440"/>
                </a:moveTo>
                <a:lnTo>
                  <a:pt x="0" y="218440"/>
                </a:lnTo>
                <a:lnTo>
                  <a:pt x="0" y="219710"/>
                </a:lnTo>
                <a:lnTo>
                  <a:pt x="54610" y="219710"/>
                </a:lnTo>
                <a:lnTo>
                  <a:pt x="54610" y="218440"/>
                </a:lnTo>
                <a:close/>
              </a:path>
              <a:path w="54610" h="327659">
                <a:moveTo>
                  <a:pt x="54610" y="214630"/>
                </a:moveTo>
                <a:lnTo>
                  <a:pt x="0" y="214630"/>
                </a:lnTo>
                <a:lnTo>
                  <a:pt x="0" y="217170"/>
                </a:lnTo>
                <a:lnTo>
                  <a:pt x="54610" y="217170"/>
                </a:lnTo>
                <a:lnTo>
                  <a:pt x="54610" y="214630"/>
                </a:lnTo>
                <a:close/>
              </a:path>
              <a:path w="54610" h="327659">
                <a:moveTo>
                  <a:pt x="54610" y="212090"/>
                </a:moveTo>
                <a:lnTo>
                  <a:pt x="0" y="212090"/>
                </a:lnTo>
                <a:lnTo>
                  <a:pt x="0" y="213359"/>
                </a:lnTo>
                <a:lnTo>
                  <a:pt x="54610" y="213359"/>
                </a:lnTo>
                <a:lnTo>
                  <a:pt x="54610" y="212090"/>
                </a:lnTo>
                <a:close/>
              </a:path>
              <a:path w="54610" h="327659">
                <a:moveTo>
                  <a:pt x="54610" y="208279"/>
                </a:moveTo>
                <a:lnTo>
                  <a:pt x="0" y="208279"/>
                </a:lnTo>
                <a:lnTo>
                  <a:pt x="0" y="210820"/>
                </a:lnTo>
                <a:lnTo>
                  <a:pt x="54610" y="210820"/>
                </a:lnTo>
                <a:lnTo>
                  <a:pt x="54610" y="208279"/>
                </a:lnTo>
                <a:close/>
              </a:path>
              <a:path w="54610" h="327659">
                <a:moveTo>
                  <a:pt x="54610" y="205740"/>
                </a:moveTo>
                <a:lnTo>
                  <a:pt x="0" y="205740"/>
                </a:lnTo>
                <a:lnTo>
                  <a:pt x="0" y="207010"/>
                </a:lnTo>
                <a:lnTo>
                  <a:pt x="54610" y="207010"/>
                </a:lnTo>
                <a:lnTo>
                  <a:pt x="54610" y="205740"/>
                </a:lnTo>
                <a:close/>
              </a:path>
              <a:path w="54610" h="327659">
                <a:moveTo>
                  <a:pt x="54610" y="201929"/>
                </a:moveTo>
                <a:lnTo>
                  <a:pt x="0" y="201929"/>
                </a:lnTo>
                <a:lnTo>
                  <a:pt x="0" y="204470"/>
                </a:lnTo>
                <a:lnTo>
                  <a:pt x="54610" y="204470"/>
                </a:lnTo>
                <a:lnTo>
                  <a:pt x="54610" y="201929"/>
                </a:lnTo>
                <a:close/>
              </a:path>
              <a:path w="54610" h="327659">
                <a:moveTo>
                  <a:pt x="54610" y="199390"/>
                </a:moveTo>
                <a:lnTo>
                  <a:pt x="0" y="199390"/>
                </a:lnTo>
                <a:lnTo>
                  <a:pt x="0" y="200659"/>
                </a:lnTo>
                <a:lnTo>
                  <a:pt x="54610" y="200659"/>
                </a:lnTo>
                <a:lnTo>
                  <a:pt x="54610" y="199390"/>
                </a:lnTo>
                <a:close/>
              </a:path>
              <a:path w="54610" h="327659">
                <a:moveTo>
                  <a:pt x="54610" y="195579"/>
                </a:moveTo>
                <a:lnTo>
                  <a:pt x="0" y="195579"/>
                </a:lnTo>
                <a:lnTo>
                  <a:pt x="0" y="198120"/>
                </a:lnTo>
                <a:lnTo>
                  <a:pt x="54610" y="198120"/>
                </a:lnTo>
                <a:lnTo>
                  <a:pt x="54610" y="195579"/>
                </a:lnTo>
                <a:close/>
              </a:path>
              <a:path w="54610" h="327659">
                <a:moveTo>
                  <a:pt x="54610" y="193040"/>
                </a:moveTo>
                <a:lnTo>
                  <a:pt x="0" y="193040"/>
                </a:lnTo>
                <a:lnTo>
                  <a:pt x="0" y="194309"/>
                </a:lnTo>
                <a:lnTo>
                  <a:pt x="54610" y="194309"/>
                </a:lnTo>
                <a:lnTo>
                  <a:pt x="54610" y="193040"/>
                </a:lnTo>
                <a:close/>
              </a:path>
              <a:path w="54610" h="327659">
                <a:moveTo>
                  <a:pt x="54610" y="189230"/>
                </a:moveTo>
                <a:lnTo>
                  <a:pt x="0" y="189230"/>
                </a:lnTo>
                <a:lnTo>
                  <a:pt x="0" y="191770"/>
                </a:lnTo>
                <a:lnTo>
                  <a:pt x="54610" y="191770"/>
                </a:lnTo>
                <a:lnTo>
                  <a:pt x="54610" y="189230"/>
                </a:lnTo>
                <a:close/>
              </a:path>
              <a:path w="54610" h="327659">
                <a:moveTo>
                  <a:pt x="54610" y="186690"/>
                </a:moveTo>
                <a:lnTo>
                  <a:pt x="0" y="186690"/>
                </a:lnTo>
                <a:lnTo>
                  <a:pt x="0" y="187960"/>
                </a:lnTo>
                <a:lnTo>
                  <a:pt x="54610" y="187960"/>
                </a:lnTo>
                <a:lnTo>
                  <a:pt x="54610" y="186690"/>
                </a:lnTo>
                <a:close/>
              </a:path>
              <a:path w="54610" h="327659">
                <a:moveTo>
                  <a:pt x="54610" y="182879"/>
                </a:moveTo>
                <a:lnTo>
                  <a:pt x="0" y="182879"/>
                </a:lnTo>
                <a:lnTo>
                  <a:pt x="0" y="185420"/>
                </a:lnTo>
                <a:lnTo>
                  <a:pt x="54610" y="185420"/>
                </a:lnTo>
                <a:lnTo>
                  <a:pt x="54610" y="182879"/>
                </a:lnTo>
                <a:close/>
              </a:path>
              <a:path w="54610" h="327659">
                <a:moveTo>
                  <a:pt x="54610" y="180340"/>
                </a:moveTo>
                <a:lnTo>
                  <a:pt x="0" y="180340"/>
                </a:lnTo>
                <a:lnTo>
                  <a:pt x="0" y="181609"/>
                </a:lnTo>
                <a:lnTo>
                  <a:pt x="54610" y="181609"/>
                </a:lnTo>
                <a:lnTo>
                  <a:pt x="54610" y="180340"/>
                </a:lnTo>
                <a:close/>
              </a:path>
              <a:path w="54610" h="327659">
                <a:moveTo>
                  <a:pt x="54610" y="176530"/>
                </a:moveTo>
                <a:lnTo>
                  <a:pt x="0" y="176530"/>
                </a:lnTo>
                <a:lnTo>
                  <a:pt x="0" y="179070"/>
                </a:lnTo>
                <a:lnTo>
                  <a:pt x="54610" y="179070"/>
                </a:lnTo>
                <a:lnTo>
                  <a:pt x="54610" y="176530"/>
                </a:lnTo>
                <a:close/>
              </a:path>
              <a:path w="54610" h="327659">
                <a:moveTo>
                  <a:pt x="54610" y="173990"/>
                </a:moveTo>
                <a:lnTo>
                  <a:pt x="0" y="173990"/>
                </a:lnTo>
                <a:lnTo>
                  <a:pt x="0" y="175259"/>
                </a:lnTo>
                <a:lnTo>
                  <a:pt x="54610" y="175259"/>
                </a:lnTo>
                <a:lnTo>
                  <a:pt x="54610" y="173990"/>
                </a:lnTo>
                <a:close/>
              </a:path>
              <a:path w="54610" h="327659">
                <a:moveTo>
                  <a:pt x="54610" y="170179"/>
                </a:moveTo>
                <a:lnTo>
                  <a:pt x="0" y="170179"/>
                </a:lnTo>
                <a:lnTo>
                  <a:pt x="0" y="172720"/>
                </a:lnTo>
                <a:lnTo>
                  <a:pt x="54610" y="172720"/>
                </a:lnTo>
                <a:lnTo>
                  <a:pt x="54610" y="170179"/>
                </a:lnTo>
                <a:close/>
              </a:path>
              <a:path w="54610" h="327659">
                <a:moveTo>
                  <a:pt x="54610" y="167640"/>
                </a:moveTo>
                <a:lnTo>
                  <a:pt x="0" y="167640"/>
                </a:lnTo>
                <a:lnTo>
                  <a:pt x="0" y="168909"/>
                </a:lnTo>
                <a:lnTo>
                  <a:pt x="54610" y="168909"/>
                </a:lnTo>
                <a:lnTo>
                  <a:pt x="54610" y="167640"/>
                </a:lnTo>
                <a:close/>
              </a:path>
              <a:path w="54610" h="327659">
                <a:moveTo>
                  <a:pt x="54610" y="163830"/>
                </a:moveTo>
                <a:lnTo>
                  <a:pt x="0" y="163830"/>
                </a:lnTo>
                <a:lnTo>
                  <a:pt x="0" y="166370"/>
                </a:lnTo>
                <a:lnTo>
                  <a:pt x="54610" y="166370"/>
                </a:lnTo>
                <a:lnTo>
                  <a:pt x="54610" y="163830"/>
                </a:lnTo>
                <a:close/>
              </a:path>
              <a:path w="54610" h="327659">
                <a:moveTo>
                  <a:pt x="54610" y="161290"/>
                </a:moveTo>
                <a:lnTo>
                  <a:pt x="0" y="161290"/>
                </a:lnTo>
                <a:lnTo>
                  <a:pt x="0" y="162559"/>
                </a:lnTo>
                <a:lnTo>
                  <a:pt x="54610" y="162559"/>
                </a:lnTo>
                <a:lnTo>
                  <a:pt x="54610" y="161290"/>
                </a:lnTo>
                <a:close/>
              </a:path>
              <a:path w="54610" h="327659">
                <a:moveTo>
                  <a:pt x="54610" y="157480"/>
                </a:moveTo>
                <a:lnTo>
                  <a:pt x="0" y="157480"/>
                </a:lnTo>
                <a:lnTo>
                  <a:pt x="0" y="160020"/>
                </a:lnTo>
                <a:lnTo>
                  <a:pt x="54610" y="160020"/>
                </a:lnTo>
                <a:lnTo>
                  <a:pt x="54610" y="157480"/>
                </a:lnTo>
                <a:close/>
              </a:path>
              <a:path w="54610" h="327659">
                <a:moveTo>
                  <a:pt x="54610" y="154940"/>
                </a:moveTo>
                <a:lnTo>
                  <a:pt x="0" y="154940"/>
                </a:lnTo>
                <a:lnTo>
                  <a:pt x="0" y="156209"/>
                </a:lnTo>
                <a:lnTo>
                  <a:pt x="54610" y="156209"/>
                </a:lnTo>
                <a:lnTo>
                  <a:pt x="54610" y="154940"/>
                </a:lnTo>
                <a:close/>
              </a:path>
              <a:path w="54610" h="327659">
                <a:moveTo>
                  <a:pt x="54610" y="151130"/>
                </a:moveTo>
                <a:lnTo>
                  <a:pt x="0" y="151130"/>
                </a:lnTo>
                <a:lnTo>
                  <a:pt x="0" y="153670"/>
                </a:lnTo>
                <a:lnTo>
                  <a:pt x="54610" y="153670"/>
                </a:lnTo>
                <a:lnTo>
                  <a:pt x="54610" y="151130"/>
                </a:lnTo>
                <a:close/>
              </a:path>
              <a:path w="54610" h="327659">
                <a:moveTo>
                  <a:pt x="54610" y="148590"/>
                </a:moveTo>
                <a:lnTo>
                  <a:pt x="0" y="148590"/>
                </a:lnTo>
                <a:lnTo>
                  <a:pt x="0" y="149859"/>
                </a:lnTo>
                <a:lnTo>
                  <a:pt x="54610" y="149859"/>
                </a:lnTo>
                <a:lnTo>
                  <a:pt x="54610" y="148590"/>
                </a:lnTo>
                <a:close/>
              </a:path>
              <a:path w="54610" h="327659">
                <a:moveTo>
                  <a:pt x="54610" y="144779"/>
                </a:moveTo>
                <a:lnTo>
                  <a:pt x="0" y="144779"/>
                </a:lnTo>
                <a:lnTo>
                  <a:pt x="0" y="147320"/>
                </a:lnTo>
                <a:lnTo>
                  <a:pt x="54610" y="147320"/>
                </a:lnTo>
                <a:lnTo>
                  <a:pt x="54610" y="144779"/>
                </a:lnTo>
                <a:close/>
              </a:path>
              <a:path w="54610" h="327659">
                <a:moveTo>
                  <a:pt x="54610" y="142240"/>
                </a:moveTo>
                <a:lnTo>
                  <a:pt x="0" y="142240"/>
                </a:lnTo>
                <a:lnTo>
                  <a:pt x="0" y="143510"/>
                </a:lnTo>
                <a:lnTo>
                  <a:pt x="54610" y="143510"/>
                </a:lnTo>
                <a:lnTo>
                  <a:pt x="54610" y="142240"/>
                </a:lnTo>
                <a:close/>
              </a:path>
              <a:path w="54610" h="327659">
                <a:moveTo>
                  <a:pt x="54610" y="138429"/>
                </a:moveTo>
                <a:lnTo>
                  <a:pt x="0" y="138429"/>
                </a:lnTo>
                <a:lnTo>
                  <a:pt x="0" y="140970"/>
                </a:lnTo>
                <a:lnTo>
                  <a:pt x="54610" y="140970"/>
                </a:lnTo>
                <a:lnTo>
                  <a:pt x="54610" y="138429"/>
                </a:lnTo>
                <a:close/>
              </a:path>
              <a:path w="54610" h="327659">
                <a:moveTo>
                  <a:pt x="54610" y="135890"/>
                </a:moveTo>
                <a:lnTo>
                  <a:pt x="0" y="135890"/>
                </a:lnTo>
                <a:lnTo>
                  <a:pt x="0" y="137159"/>
                </a:lnTo>
                <a:lnTo>
                  <a:pt x="54610" y="137159"/>
                </a:lnTo>
                <a:lnTo>
                  <a:pt x="54610" y="135890"/>
                </a:lnTo>
                <a:close/>
              </a:path>
              <a:path w="54610" h="327659">
                <a:moveTo>
                  <a:pt x="54610" y="132079"/>
                </a:moveTo>
                <a:lnTo>
                  <a:pt x="0" y="132079"/>
                </a:lnTo>
                <a:lnTo>
                  <a:pt x="0" y="134620"/>
                </a:lnTo>
                <a:lnTo>
                  <a:pt x="54610" y="134620"/>
                </a:lnTo>
                <a:lnTo>
                  <a:pt x="54610" y="132079"/>
                </a:lnTo>
                <a:close/>
              </a:path>
              <a:path w="54610" h="327659">
                <a:moveTo>
                  <a:pt x="54610" y="129540"/>
                </a:moveTo>
                <a:lnTo>
                  <a:pt x="0" y="129540"/>
                </a:lnTo>
                <a:lnTo>
                  <a:pt x="0" y="130810"/>
                </a:lnTo>
                <a:lnTo>
                  <a:pt x="54610" y="130810"/>
                </a:lnTo>
                <a:lnTo>
                  <a:pt x="54610" y="129540"/>
                </a:lnTo>
                <a:close/>
              </a:path>
              <a:path w="54610" h="327659">
                <a:moveTo>
                  <a:pt x="54610" y="125730"/>
                </a:moveTo>
                <a:lnTo>
                  <a:pt x="0" y="125730"/>
                </a:lnTo>
                <a:lnTo>
                  <a:pt x="0" y="128270"/>
                </a:lnTo>
                <a:lnTo>
                  <a:pt x="54610" y="128270"/>
                </a:lnTo>
                <a:lnTo>
                  <a:pt x="54610" y="125730"/>
                </a:lnTo>
                <a:close/>
              </a:path>
              <a:path w="54610" h="327659">
                <a:moveTo>
                  <a:pt x="54610" y="123190"/>
                </a:moveTo>
                <a:lnTo>
                  <a:pt x="0" y="123190"/>
                </a:lnTo>
                <a:lnTo>
                  <a:pt x="0" y="124459"/>
                </a:lnTo>
                <a:lnTo>
                  <a:pt x="54610" y="124459"/>
                </a:lnTo>
                <a:lnTo>
                  <a:pt x="54610" y="123190"/>
                </a:lnTo>
                <a:close/>
              </a:path>
              <a:path w="54610" h="327659">
                <a:moveTo>
                  <a:pt x="54610" y="119380"/>
                </a:moveTo>
                <a:lnTo>
                  <a:pt x="0" y="119380"/>
                </a:lnTo>
                <a:lnTo>
                  <a:pt x="0" y="121920"/>
                </a:lnTo>
                <a:lnTo>
                  <a:pt x="54610" y="121920"/>
                </a:lnTo>
                <a:lnTo>
                  <a:pt x="54610" y="119380"/>
                </a:lnTo>
                <a:close/>
              </a:path>
              <a:path w="54610" h="327659">
                <a:moveTo>
                  <a:pt x="54610" y="116840"/>
                </a:moveTo>
                <a:lnTo>
                  <a:pt x="0" y="116840"/>
                </a:lnTo>
                <a:lnTo>
                  <a:pt x="0" y="118109"/>
                </a:lnTo>
                <a:lnTo>
                  <a:pt x="54610" y="118109"/>
                </a:lnTo>
                <a:lnTo>
                  <a:pt x="54610" y="116840"/>
                </a:lnTo>
                <a:close/>
              </a:path>
              <a:path w="54610" h="327659">
                <a:moveTo>
                  <a:pt x="54610" y="113029"/>
                </a:moveTo>
                <a:lnTo>
                  <a:pt x="0" y="113029"/>
                </a:lnTo>
                <a:lnTo>
                  <a:pt x="0" y="115570"/>
                </a:lnTo>
                <a:lnTo>
                  <a:pt x="54610" y="115570"/>
                </a:lnTo>
                <a:lnTo>
                  <a:pt x="54610" y="113029"/>
                </a:lnTo>
                <a:close/>
              </a:path>
              <a:path w="54610" h="327659">
                <a:moveTo>
                  <a:pt x="54610" y="110489"/>
                </a:moveTo>
                <a:lnTo>
                  <a:pt x="0" y="110489"/>
                </a:lnTo>
                <a:lnTo>
                  <a:pt x="0" y="111759"/>
                </a:lnTo>
                <a:lnTo>
                  <a:pt x="54610" y="111759"/>
                </a:lnTo>
                <a:lnTo>
                  <a:pt x="54610" y="110489"/>
                </a:lnTo>
                <a:close/>
              </a:path>
              <a:path w="54610" h="327659">
                <a:moveTo>
                  <a:pt x="54610" y="104139"/>
                </a:moveTo>
                <a:lnTo>
                  <a:pt x="0" y="104139"/>
                </a:lnTo>
                <a:lnTo>
                  <a:pt x="0" y="109220"/>
                </a:lnTo>
                <a:lnTo>
                  <a:pt x="54610" y="109220"/>
                </a:lnTo>
                <a:lnTo>
                  <a:pt x="54610" y="104139"/>
                </a:lnTo>
                <a:close/>
              </a:path>
              <a:path w="54610" h="327659">
                <a:moveTo>
                  <a:pt x="54610" y="97790"/>
                </a:moveTo>
                <a:lnTo>
                  <a:pt x="0" y="97790"/>
                </a:lnTo>
                <a:lnTo>
                  <a:pt x="0" y="102870"/>
                </a:lnTo>
                <a:lnTo>
                  <a:pt x="54610" y="102870"/>
                </a:lnTo>
                <a:lnTo>
                  <a:pt x="54610" y="97790"/>
                </a:lnTo>
                <a:close/>
              </a:path>
              <a:path w="54610" h="327659">
                <a:moveTo>
                  <a:pt x="54610" y="91439"/>
                </a:moveTo>
                <a:lnTo>
                  <a:pt x="0" y="91439"/>
                </a:lnTo>
                <a:lnTo>
                  <a:pt x="0" y="96520"/>
                </a:lnTo>
                <a:lnTo>
                  <a:pt x="54610" y="96520"/>
                </a:lnTo>
                <a:lnTo>
                  <a:pt x="54610" y="91439"/>
                </a:lnTo>
                <a:close/>
              </a:path>
              <a:path w="54610" h="327659">
                <a:moveTo>
                  <a:pt x="54610" y="85089"/>
                </a:moveTo>
                <a:lnTo>
                  <a:pt x="0" y="85089"/>
                </a:lnTo>
                <a:lnTo>
                  <a:pt x="0" y="90170"/>
                </a:lnTo>
                <a:lnTo>
                  <a:pt x="54610" y="90170"/>
                </a:lnTo>
                <a:lnTo>
                  <a:pt x="54610" y="85089"/>
                </a:lnTo>
                <a:close/>
              </a:path>
              <a:path w="54610" h="327659">
                <a:moveTo>
                  <a:pt x="54610" y="78739"/>
                </a:moveTo>
                <a:lnTo>
                  <a:pt x="0" y="78739"/>
                </a:lnTo>
                <a:lnTo>
                  <a:pt x="0" y="83820"/>
                </a:lnTo>
                <a:lnTo>
                  <a:pt x="54610" y="83820"/>
                </a:lnTo>
                <a:lnTo>
                  <a:pt x="54610" y="78739"/>
                </a:lnTo>
                <a:close/>
              </a:path>
              <a:path w="54610" h="327659">
                <a:moveTo>
                  <a:pt x="54610" y="72389"/>
                </a:moveTo>
                <a:lnTo>
                  <a:pt x="0" y="72389"/>
                </a:lnTo>
                <a:lnTo>
                  <a:pt x="0" y="77470"/>
                </a:lnTo>
                <a:lnTo>
                  <a:pt x="54610" y="77470"/>
                </a:lnTo>
                <a:lnTo>
                  <a:pt x="54610" y="72389"/>
                </a:lnTo>
                <a:close/>
              </a:path>
              <a:path w="54610" h="327659">
                <a:moveTo>
                  <a:pt x="54610" y="66039"/>
                </a:moveTo>
                <a:lnTo>
                  <a:pt x="0" y="66039"/>
                </a:lnTo>
                <a:lnTo>
                  <a:pt x="0" y="71120"/>
                </a:lnTo>
                <a:lnTo>
                  <a:pt x="54610" y="71120"/>
                </a:lnTo>
                <a:lnTo>
                  <a:pt x="54610" y="66039"/>
                </a:lnTo>
                <a:close/>
              </a:path>
              <a:path w="54610" h="327659">
                <a:moveTo>
                  <a:pt x="54610" y="60959"/>
                </a:moveTo>
                <a:lnTo>
                  <a:pt x="0" y="60959"/>
                </a:lnTo>
                <a:lnTo>
                  <a:pt x="0" y="64769"/>
                </a:lnTo>
                <a:lnTo>
                  <a:pt x="54610" y="64769"/>
                </a:lnTo>
                <a:lnTo>
                  <a:pt x="54610" y="60959"/>
                </a:lnTo>
                <a:close/>
              </a:path>
              <a:path w="54610" h="327659">
                <a:moveTo>
                  <a:pt x="54610" y="54609"/>
                </a:moveTo>
                <a:lnTo>
                  <a:pt x="0" y="54609"/>
                </a:lnTo>
                <a:lnTo>
                  <a:pt x="0" y="59690"/>
                </a:lnTo>
                <a:lnTo>
                  <a:pt x="54610" y="59690"/>
                </a:lnTo>
                <a:lnTo>
                  <a:pt x="54610" y="54609"/>
                </a:lnTo>
                <a:close/>
              </a:path>
              <a:path w="54610" h="327659">
                <a:moveTo>
                  <a:pt x="54610" y="48259"/>
                </a:moveTo>
                <a:lnTo>
                  <a:pt x="0" y="48259"/>
                </a:lnTo>
                <a:lnTo>
                  <a:pt x="0" y="53340"/>
                </a:lnTo>
                <a:lnTo>
                  <a:pt x="54610" y="53340"/>
                </a:lnTo>
                <a:lnTo>
                  <a:pt x="54610" y="48259"/>
                </a:lnTo>
                <a:close/>
              </a:path>
              <a:path w="54610" h="327659">
                <a:moveTo>
                  <a:pt x="54610" y="41909"/>
                </a:moveTo>
                <a:lnTo>
                  <a:pt x="0" y="41909"/>
                </a:lnTo>
                <a:lnTo>
                  <a:pt x="0" y="46990"/>
                </a:lnTo>
                <a:lnTo>
                  <a:pt x="54610" y="46990"/>
                </a:lnTo>
                <a:lnTo>
                  <a:pt x="54610" y="41909"/>
                </a:lnTo>
                <a:close/>
              </a:path>
              <a:path w="54610" h="327659">
                <a:moveTo>
                  <a:pt x="54610" y="35559"/>
                </a:moveTo>
                <a:lnTo>
                  <a:pt x="0" y="35559"/>
                </a:lnTo>
                <a:lnTo>
                  <a:pt x="0" y="40640"/>
                </a:lnTo>
                <a:lnTo>
                  <a:pt x="54610" y="40640"/>
                </a:lnTo>
                <a:lnTo>
                  <a:pt x="54610" y="35559"/>
                </a:lnTo>
                <a:close/>
              </a:path>
              <a:path w="54610" h="327659">
                <a:moveTo>
                  <a:pt x="54610" y="29209"/>
                </a:moveTo>
                <a:lnTo>
                  <a:pt x="0" y="29209"/>
                </a:lnTo>
                <a:lnTo>
                  <a:pt x="0" y="34290"/>
                </a:lnTo>
                <a:lnTo>
                  <a:pt x="54610" y="34290"/>
                </a:lnTo>
                <a:lnTo>
                  <a:pt x="54610" y="29209"/>
                </a:lnTo>
                <a:close/>
              </a:path>
              <a:path w="54610" h="327659">
                <a:moveTo>
                  <a:pt x="54610" y="22859"/>
                </a:moveTo>
                <a:lnTo>
                  <a:pt x="0" y="22859"/>
                </a:lnTo>
                <a:lnTo>
                  <a:pt x="0" y="27940"/>
                </a:lnTo>
                <a:lnTo>
                  <a:pt x="54610" y="27940"/>
                </a:lnTo>
                <a:lnTo>
                  <a:pt x="54610" y="22859"/>
                </a:lnTo>
                <a:close/>
              </a:path>
              <a:path w="54610" h="327659">
                <a:moveTo>
                  <a:pt x="54610" y="16509"/>
                </a:moveTo>
                <a:lnTo>
                  <a:pt x="0" y="16509"/>
                </a:lnTo>
                <a:lnTo>
                  <a:pt x="0" y="21590"/>
                </a:lnTo>
                <a:lnTo>
                  <a:pt x="54610" y="21590"/>
                </a:lnTo>
                <a:lnTo>
                  <a:pt x="54610" y="16509"/>
                </a:lnTo>
                <a:close/>
              </a:path>
              <a:path w="54610" h="327659">
                <a:moveTo>
                  <a:pt x="54610" y="10159"/>
                </a:moveTo>
                <a:lnTo>
                  <a:pt x="0" y="10159"/>
                </a:lnTo>
                <a:lnTo>
                  <a:pt x="0" y="15240"/>
                </a:lnTo>
                <a:lnTo>
                  <a:pt x="54610" y="15240"/>
                </a:lnTo>
                <a:lnTo>
                  <a:pt x="54610" y="10159"/>
                </a:lnTo>
                <a:close/>
              </a:path>
              <a:path w="54610" h="327659">
                <a:moveTo>
                  <a:pt x="54610" y="3809"/>
                </a:moveTo>
                <a:lnTo>
                  <a:pt x="0" y="3809"/>
                </a:lnTo>
                <a:lnTo>
                  <a:pt x="0" y="8890"/>
                </a:lnTo>
                <a:lnTo>
                  <a:pt x="54610" y="8890"/>
                </a:lnTo>
                <a:lnTo>
                  <a:pt x="54610" y="3809"/>
                </a:lnTo>
                <a:close/>
              </a:path>
              <a:path w="54610" h="327659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  <a:path w="54610" h="327659">
                <a:moveTo>
                  <a:pt x="54610" y="287020"/>
                </a:moveTo>
                <a:lnTo>
                  <a:pt x="0" y="287020"/>
                </a:lnTo>
                <a:lnTo>
                  <a:pt x="0" y="320040"/>
                </a:lnTo>
                <a:lnTo>
                  <a:pt x="54610" y="320040"/>
                </a:lnTo>
                <a:lnTo>
                  <a:pt x="54610" y="287020"/>
                </a:lnTo>
                <a:close/>
              </a:path>
              <a:path w="54610" h="327659">
                <a:moveTo>
                  <a:pt x="54610" y="320040"/>
                </a:moveTo>
                <a:lnTo>
                  <a:pt x="0" y="320040"/>
                </a:lnTo>
                <a:lnTo>
                  <a:pt x="0" y="327660"/>
                </a:lnTo>
                <a:lnTo>
                  <a:pt x="19050" y="327660"/>
                </a:lnTo>
                <a:lnTo>
                  <a:pt x="19050" y="326390"/>
                </a:lnTo>
                <a:lnTo>
                  <a:pt x="54610" y="326390"/>
                </a:lnTo>
                <a:lnTo>
                  <a:pt x="54610" y="320040"/>
                </a:lnTo>
                <a:close/>
              </a:path>
            </a:pathLst>
          </a:custGeom>
          <a:solidFill>
            <a:srgbClr val="2B852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2" name="object 332"/>
          <p:cNvSpPr/>
          <p:nvPr/>
        </p:nvSpPr>
        <p:spPr>
          <a:xfrm>
            <a:off x="5211127" y="5648325"/>
            <a:ext cx="40958" cy="246698"/>
          </a:xfrm>
          <a:custGeom>
            <a:avLst/>
            <a:gdLst/>
            <a:ahLst/>
            <a:cxnLst/>
            <a:rect l="l" t="t" r="r" b="b"/>
            <a:pathLst>
              <a:path w="54610" h="328929">
                <a:moveTo>
                  <a:pt x="54609" y="265430"/>
                </a:moveTo>
                <a:lnTo>
                  <a:pt x="0" y="265430"/>
                </a:lnTo>
                <a:lnTo>
                  <a:pt x="0" y="287020"/>
                </a:lnTo>
                <a:lnTo>
                  <a:pt x="54609" y="287020"/>
                </a:lnTo>
                <a:lnTo>
                  <a:pt x="54609" y="265430"/>
                </a:lnTo>
                <a:close/>
              </a:path>
              <a:path w="54610" h="328929">
                <a:moveTo>
                  <a:pt x="54609" y="262890"/>
                </a:moveTo>
                <a:lnTo>
                  <a:pt x="0" y="262890"/>
                </a:lnTo>
                <a:lnTo>
                  <a:pt x="0" y="264160"/>
                </a:lnTo>
                <a:lnTo>
                  <a:pt x="54609" y="264160"/>
                </a:lnTo>
                <a:lnTo>
                  <a:pt x="54609" y="262890"/>
                </a:lnTo>
                <a:close/>
              </a:path>
              <a:path w="54610" h="328929">
                <a:moveTo>
                  <a:pt x="54609" y="259079"/>
                </a:moveTo>
                <a:lnTo>
                  <a:pt x="0" y="259079"/>
                </a:lnTo>
                <a:lnTo>
                  <a:pt x="0" y="261619"/>
                </a:lnTo>
                <a:lnTo>
                  <a:pt x="54609" y="261619"/>
                </a:lnTo>
                <a:lnTo>
                  <a:pt x="54609" y="259079"/>
                </a:lnTo>
                <a:close/>
              </a:path>
              <a:path w="54610" h="328929">
                <a:moveTo>
                  <a:pt x="54609" y="256540"/>
                </a:moveTo>
                <a:lnTo>
                  <a:pt x="0" y="256540"/>
                </a:lnTo>
                <a:lnTo>
                  <a:pt x="0" y="257810"/>
                </a:lnTo>
                <a:lnTo>
                  <a:pt x="54609" y="257810"/>
                </a:lnTo>
                <a:lnTo>
                  <a:pt x="54609" y="256540"/>
                </a:lnTo>
                <a:close/>
              </a:path>
              <a:path w="54610" h="328929">
                <a:moveTo>
                  <a:pt x="54609" y="252730"/>
                </a:moveTo>
                <a:lnTo>
                  <a:pt x="0" y="252730"/>
                </a:lnTo>
                <a:lnTo>
                  <a:pt x="0" y="255270"/>
                </a:lnTo>
                <a:lnTo>
                  <a:pt x="54609" y="255270"/>
                </a:lnTo>
                <a:lnTo>
                  <a:pt x="54609" y="252730"/>
                </a:lnTo>
                <a:close/>
              </a:path>
              <a:path w="54610" h="328929">
                <a:moveTo>
                  <a:pt x="54609" y="250190"/>
                </a:moveTo>
                <a:lnTo>
                  <a:pt x="0" y="250190"/>
                </a:lnTo>
                <a:lnTo>
                  <a:pt x="0" y="251460"/>
                </a:lnTo>
                <a:lnTo>
                  <a:pt x="54609" y="251460"/>
                </a:lnTo>
                <a:lnTo>
                  <a:pt x="54609" y="250190"/>
                </a:lnTo>
                <a:close/>
              </a:path>
              <a:path w="54610" h="328929">
                <a:moveTo>
                  <a:pt x="54609" y="246380"/>
                </a:moveTo>
                <a:lnTo>
                  <a:pt x="0" y="246380"/>
                </a:lnTo>
                <a:lnTo>
                  <a:pt x="0" y="248919"/>
                </a:lnTo>
                <a:lnTo>
                  <a:pt x="54609" y="248919"/>
                </a:lnTo>
                <a:lnTo>
                  <a:pt x="54609" y="246380"/>
                </a:lnTo>
                <a:close/>
              </a:path>
              <a:path w="54610" h="328929">
                <a:moveTo>
                  <a:pt x="54609" y="243840"/>
                </a:moveTo>
                <a:lnTo>
                  <a:pt x="0" y="243840"/>
                </a:lnTo>
                <a:lnTo>
                  <a:pt x="0" y="245109"/>
                </a:lnTo>
                <a:lnTo>
                  <a:pt x="54609" y="245109"/>
                </a:lnTo>
                <a:lnTo>
                  <a:pt x="54609" y="243840"/>
                </a:lnTo>
                <a:close/>
              </a:path>
              <a:path w="54610" h="328929">
                <a:moveTo>
                  <a:pt x="54609" y="240029"/>
                </a:moveTo>
                <a:lnTo>
                  <a:pt x="0" y="240029"/>
                </a:lnTo>
                <a:lnTo>
                  <a:pt x="0" y="242569"/>
                </a:lnTo>
                <a:lnTo>
                  <a:pt x="54609" y="242569"/>
                </a:lnTo>
                <a:lnTo>
                  <a:pt x="54609" y="240029"/>
                </a:lnTo>
                <a:close/>
              </a:path>
              <a:path w="54610" h="328929">
                <a:moveTo>
                  <a:pt x="54609" y="237490"/>
                </a:moveTo>
                <a:lnTo>
                  <a:pt x="0" y="237490"/>
                </a:lnTo>
                <a:lnTo>
                  <a:pt x="0" y="238760"/>
                </a:lnTo>
                <a:lnTo>
                  <a:pt x="54609" y="238760"/>
                </a:lnTo>
                <a:lnTo>
                  <a:pt x="54609" y="237490"/>
                </a:lnTo>
                <a:close/>
              </a:path>
              <a:path w="54610" h="328929">
                <a:moveTo>
                  <a:pt x="54609" y="233680"/>
                </a:moveTo>
                <a:lnTo>
                  <a:pt x="0" y="233680"/>
                </a:lnTo>
                <a:lnTo>
                  <a:pt x="0" y="236219"/>
                </a:lnTo>
                <a:lnTo>
                  <a:pt x="54609" y="236219"/>
                </a:lnTo>
                <a:lnTo>
                  <a:pt x="54609" y="233680"/>
                </a:lnTo>
                <a:close/>
              </a:path>
              <a:path w="54610" h="328929">
                <a:moveTo>
                  <a:pt x="54609" y="231140"/>
                </a:moveTo>
                <a:lnTo>
                  <a:pt x="0" y="231140"/>
                </a:lnTo>
                <a:lnTo>
                  <a:pt x="0" y="232410"/>
                </a:lnTo>
                <a:lnTo>
                  <a:pt x="54609" y="232410"/>
                </a:lnTo>
                <a:lnTo>
                  <a:pt x="54609" y="231140"/>
                </a:lnTo>
                <a:close/>
              </a:path>
              <a:path w="54610" h="328929">
                <a:moveTo>
                  <a:pt x="54609" y="227329"/>
                </a:moveTo>
                <a:lnTo>
                  <a:pt x="0" y="227329"/>
                </a:lnTo>
                <a:lnTo>
                  <a:pt x="0" y="229869"/>
                </a:lnTo>
                <a:lnTo>
                  <a:pt x="54609" y="229869"/>
                </a:lnTo>
                <a:lnTo>
                  <a:pt x="54609" y="227329"/>
                </a:lnTo>
                <a:close/>
              </a:path>
              <a:path w="54610" h="328929">
                <a:moveTo>
                  <a:pt x="54609" y="224790"/>
                </a:moveTo>
                <a:lnTo>
                  <a:pt x="0" y="224790"/>
                </a:lnTo>
                <a:lnTo>
                  <a:pt x="0" y="226060"/>
                </a:lnTo>
                <a:lnTo>
                  <a:pt x="54609" y="226060"/>
                </a:lnTo>
                <a:lnTo>
                  <a:pt x="54609" y="224790"/>
                </a:lnTo>
                <a:close/>
              </a:path>
              <a:path w="54610" h="328929">
                <a:moveTo>
                  <a:pt x="54609" y="220979"/>
                </a:moveTo>
                <a:lnTo>
                  <a:pt x="0" y="220979"/>
                </a:lnTo>
                <a:lnTo>
                  <a:pt x="0" y="223520"/>
                </a:lnTo>
                <a:lnTo>
                  <a:pt x="54609" y="223520"/>
                </a:lnTo>
                <a:lnTo>
                  <a:pt x="54609" y="220979"/>
                </a:lnTo>
                <a:close/>
              </a:path>
              <a:path w="54610" h="328929">
                <a:moveTo>
                  <a:pt x="54609" y="218440"/>
                </a:moveTo>
                <a:lnTo>
                  <a:pt x="0" y="218440"/>
                </a:lnTo>
                <a:lnTo>
                  <a:pt x="0" y="219710"/>
                </a:lnTo>
                <a:lnTo>
                  <a:pt x="54609" y="219710"/>
                </a:lnTo>
                <a:lnTo>
                  <a:pt x="54609" y="218440"/>
                </a:lnTo>
                <a:close/>
              </a:path>
              <a:path w="54610" h="328929">
                <a:moveTo>
                  <a:pt x="54609" y="214630"/>
                </a:moveTo>
                <a:lnTo>
                  <a:pt x="0" y="214630"/>
                </a:lnTo>
                <a:lnTo>
                  <a:pt x="0" y="217170"/>
                </a:lnTo>
                <a:lnTo>
                  <a:pt x="54609" y="217170"/>
                </a:lnTo>
                <a:lnTo>
                  <a:pt x="54609" y="214630"/>
                </a:lnTo>
                <a:close/>
              </a:path>
              <a:path w="54610" h="328929">
                <a:moveTo>
                  <a:pt x="54609" y="212090"/>
                </a:moveTo>
                <a:lnTo>
                  <a:pt x="0" y="212090"/>
                </a:lnTo>
                <a:lnTo>
                  <a:pt x="0" y="213359"/>
                </a:lnTo>
                <a:lnTo>
                  <a:pt x="54609" y="213359"/>
                </a:lnTo>
                <a:lnTo>
                  <a:pt x="54609" y="212090"/>
                </a:lnTo>
                <a:close/>
              </a:path>
              <a:path w="54610" h="328929">
                <a:moveTo>
                  <a:pt x="54609" y="208279"/>
                </a:moveTo>
                <a:lnTo>
                  <a:pt x="0" y="208279"/>
                </a:lnTo>
                <a:lnTo>
                  <a:pt x="0" y="210820"/>
                </a:lnTo>
                <a:lnTo>
                  <a:pt x="54609" y="210820"/>
                </a:lnTo>
                <a:lnTo>
                  <a:pt x="54609" y="208279"/>
                </a:lnTo>
                <a:close/>
              </a:path>
              <a:path w="54610" h="328929">
                <a:moveTo>
                  <a:pt x="54609" y="205740"/>
                </a:moveTo>
                <a:lnTo>
                  <a:pt x="0" y="205740"/>
                </a:lnTo>
                <a:lnTo>
                  <a:pt x="0" y="207010"/>
                </a:lnTo>
                <a:lnTo>
                  <a:pt x="54609" y="207010"/>
                </a:lnTo>
                <a:lnTo>
                  <a:pt x="54609" y="205740"/>
                </a:lnTo>
                <a:close/>
              </a:path>
              <a:path w="54610" h="328929">
                <a:moveTo>
                  <a:pt x="54609" y="201929"/>
                </a:moveTo>
                <a:lnTo>
                  <a:pt x="0" y="201929"/>
                </a:lnTo>
                <a:lnTo>
                  <a:pt x="0" y="204470"/>
                </a:lnTo>
                <a:lnTo>
                  <a:pt x="54609" y="204470"/>
                </a:lnTo>
                <a:lnTo>
                  <a:pt x="54609" y="201929"/>
                </a:lnTo>
                <a:close/>
              </a:path>
              <a:path w="54610" h="328929">
                <a:moveTo>
                  <a:pt x="54609" y="199390"/>
                </a:moveTo>
                <a:lnTo>
                  <a:pt x="0" y="199390"/>
                </a:lnTo>
                <a:lnTo>
                  <a:pt x="0" y="200659"/>
                </a:lnTo>
                <a:lnTo>
                  <a:pt x="54609" y="200659"/>
                </a:lnTo>
                <a:lnTo>
                  <a:pt x="54609" y="199390"/>
                </a:lnTo>
                <a:close/>
              </a:path>
              <a:path w="54610" h="328929">
                <a:moveTo>
                  <a:pt x="54609" y="195579"/>
                </a:moveTo>
                <a:lnTo>
                  <a:pt x="0" y="195579"/>
                </a:lnTo>
                <a:lnTo>
                  <a:pt x="0" y="198120"/>
                </a:lnTo>
                <a:lnTo>
                  <a:pt x="54609" y="198120"/>
                </a:lnTo>
                <a:lnTo>
                  <a:pt x="54609" y="195579"/>
                </a:lnTo>
                <a:close/>
              </a:path>
              <a:path w="54610" h="328929">
                <a:moveTo>
                  <a:pt x="54609" y="193040"/>
                </a:moveTo>
                <a:lnTo>
                  <a:pt x="0" y="193040"/>
                </a:lnTo>
                <a:lnTo>
                  <a:pt x="0" y="194309"/>
                </a:lnTo>
                <a:lnTo>
                  <a:pt x="54609" y="194309"/>
                </a:lnTo>
                <a:lnTo>
                  <a:pt x="54609" y="193040"/>
                </a:lnTo>
                <a:close/>
              </a:path>
              <a:path w="54610" h="328929">
                <a:moveTo>
                  <a:pt x="54609" y="189230"/>
                </a:moveTo>
                <a:lnTo>
                  <a:pt x="0" y="189230"/>
                </a:lnTo>
                <a:lnTo>
                  <a:pt x="0" y="191770"/>
                </a:lnTo>
                <a:lnTo>
                  <a:pt x="54609" y="191770"/>
                </a:lnTo>
                <a:lnTo>
                  <a:pt x="54609" y="189230"/>
                </a:lnTo>
                <a:close/>
              </a:path>
              <a:path w="54610" h="328929">
                <a:moveTo>
                  <a:pt x="54609" y="186690"/>
                </a:moveTo>
                <a:lnTo>
                  <a:pt x="0" y="186690"/>
                </a:lnTo>
                <a:lnTo>
                  <a:pt x="0" y="187960"/>
                </a:lnTo>
                <a:lnTo>
                  <a:pt x="54609" y="187960"/>
                </a:lnTo>
                <a:lnTo>
                  <a:pt x="54609" y="186690"/>
                </a:lnTo>
                <a:close/>
              </a:path>
              <a:path w="54610" h="328929">
                <a:moveTo>
                  <a:pt x="54609" y="182879"/>
                </a:moveTo>
                <a:lnTo>
                  <a:pt x="0" y="182879"/>
                </a:lnTo>
                <a:lnTo>
                  <a:pt x="0" y="185420"/>
                </a:lnTo>
                <a:lnTo>
                  <a:pt x="54609" y="185420"/>
                </a:lnTo>
                <a:lnTo>
                  <a:pt x="54609" y="182879"/>
                </a:lnTo>
                <a:close/>
              </a:path>
              <a:path w="54610" h="328929">
                <a:moveTo>
                  <a:pt x="54609" y="180340"/>
                </a:moveTo>
                <a:lnTo>
                  <a:pt x="0" y="180340"/>
                </a:lnTo>
                <a:lnTo>
                  <a:pt x="0" y="181609"/>
                </a:lnTo>
                <a:lnTo>
                  <a:pt x="54609" y="181609"/>
                </a:lnTo>
                <a:lnTo>
                  <a:pt x="54609" y="180340"/>
                </a:lnTo>
                <a:close/>
              </a:path>
              <a:path w="54610" h="328929">
                <a:moveTo>
                  <a:pt x="54609" y="176530"/>
                </a:moveTo>
                <a:lnTo>
                  <a:pt x="0" y="176530"/>
                </a:lnTo>
                <a:lnTo>
                  <a:pt x="0" y="179070"/>
                </a:lnTo>
                <a:lnTo>
                  <a:pt x="54609" y="179070"/>
                </a:lnTo>
                <a:lnTo>
                  <a:pt x="54609" y="176530"/>
                </a:lnTo>
                <a:close/>
              </a:path>
              <a:path w="54610" h="328929">
                <a:moveTo>
                  <a:pt x="54609" y="173990"/>
                </a:moveTo>
                <a:lnTo>
                  <a:pt x="0" y="173990"/>
                </a:lnTo>
                <a:lnTo>
                  <a:pt x="0" y="175259"/>
                </a:lnTo>
                <a:lnTo>
                  <a:pt x="54609" y="175259"/>
                </a:lnTo>
                <a:lnTo>
                  <a:pt x="54609" y="173990"/>
                </a:lnTo>
                <a:close/>
              </a:path>
              <a:path w="54610" h="328929">
                <a:moveTo>
                  <a:pt x="54609" y="170179"/>
                </a:moveTo>
                <a:lnTo>
                  <a:pt x="0" y="170179"/>
                </a:lnTo>
                <a:lnTo>
                  <a:pt x="0" y="172720"/>
                </a:lnTo>
                <a:lnTo>
                  <a:pt x="54609" y="172720"/>
                </a:lnTo>
                <a:lnTo>
                  <a:pt x="54609" y="170179"/>
                </a:lnTo>
                <a:close/>
              </a:path>
              <a:path w="54610" h="328929">
                <a:moveTo>
                  <a:pt x="54609" y="167640"/>
                </a:moveTo>
                <a:lnTo>
                  <a:pt x="0" y="167640"/>
                </a:lnTo>
                <a:lnTo>
                  <a:pt x="0" y="168909"/>
                </a:lnTo>
                <a:lnTo>
                  <a:pt x="54609" y="168909"/>
                </a:lnTo>
                <a:lnTo>
                  <a:pt x="54609" y="167640"/>
                </a:lnTo>
                <a:close/>
              </a:path>
              <a:path w="54610" h="328929">
                <a:moveTo>
                  <a:pt x="54609" y="163830"/>
                </a:moveTo>
                <a:lnTo>
                  <a:pt x="0" y="163830"/>
                </a:lnTo>
                <a:lnTo>
                  <a:pt x="0" y="166370"/>
                </a:lnTo>
                <a:lnTo>
                  <a:pt x="54609" y="166370"/>
                </a:lnTo>
                <a:lnTo>
                  <a:pt x="54609" y="163830"/>
                </a:lnTo>
                <a:close/>
              </a:path>
              <a:path w="54610" h="328929">
                <a:moveTo>
                  <a:pt x="54609" y="161290"/>
                </a:moveTo>
                <a:lnTo>
                  <a:pt x="0" y="161290"/>
                </a:lnTo>
                <a:lnTo>
                  <a:pt x="0" y="162559"/>
                </a:lnTo>
                <a:lnTo>
                  <a:pt x="54609" y="162559"/>
                </a:lnTo>
                <a:lnTo>
                  <a:pt x="54609" y="161290"/>
                </a:lnTo>
                <a:close/>
              </a:path>
              <a:path w="54610" h="328929">
                <a:moveTo>
                  <a:pt x="54609" y="157480"/>
                </a:moveTo>
                <a:lnTo>
                  <a:pt x="0" y="157480"/>
                </a:lnTo>
                <a:lnTo>
                  <a:pt x="0" y="160020"/>
                </a:lnTo>
                <a:lnTo>
                  <a:pt x="54609" y="160020"/>
                </a:lnTo>
                <a:lnTo>
                  <a:pt x="54609" y="157480"/>
                </a:lnTo>
                <a:close/>
              </a:path>
              <a:path w="54610" h="328929">
                <a:moveTo>
                  <a:pt x="54609" y="154940"/>
                </a:moveTo>
                <a:lnTo>
                  <a:pt x="0" y="154940"/>
                </a:lnTo>
                <a:lnTo>
                  <a:pt x="0" y="156209"/>
                </a:lnTo>
                <a:lnTo>
                  <a:pt x="54609" y="156209"/>
                </a:lnTo>
                <a:lnTo>
                  <a:pt x="54609" y="154940"/>
                </a:lnTo>
                <a:close/>
              </a:path>
              <a:path w="54610" h="328929">
                <a:moveTo>
                  <a:pt x="54609" y="151130"/>
                </a:moveTo>
                <a:lnTo>
                  <a:pt x="0" y="151130"/>
                </a:lnTo>
                <a:lnTo>
                  <a:pt x="0" y="153670"/>
                </a:lnTo>
                <a:lnTo>
                  <a:pt x="54609" y="153670"/>
                </a:lnTo>
                <a:lnTo>
                  <a:pt x="54609" y="151130"/>
                </a:lnTo>
                <a:close/>
              </a:path>
              <a:path w="54610" h="328929">
                <a:moveTo>
                  <a:pt x="54609" y="148590"/>
                </a:moveTo>
                <a:lnTo>
                  <a:pt x="0" y="148590"/>
                </a:lnTo>
                <a:lnTo>
                  <a:pt x="0" y="149859"/>
                </a:lnTo>
                <a:lnTo>
                  <a:pt x="54609" y="149859"/>
                </a:lnTo>
                <a:lnTo>
                  <a:pt x="54609" y="148590"/>
                </a:lnTo>
                <a:close/>
              </a:path>
              <a:path w="54610" h="328929">
                <a:moveTo>
                  <a:pt x="54609" y="144779"/>
                </a:moveTo>
                <a:lnTo>
                  <a:pt x="0" y="144779"/>
                </a:lnTo>
                <a:lnTo>
                  <a:pt x="0" y="147320"/>
                </a:lnTo>
                <a:lnTo>
                  <a:pt x="54609" y="147320"/>
                </a:lnTo>
                <a:lnTo>
                  <a:pt x="54609" y="144779"/>
                </a:lnTo>
                <a:close/>
              </a:path>
              <a:path w="54610" h="328929">
                <a:moveTo>
                  <a:pt x="54609" y="142240"/>
                </a:moveTo>
                <a:lnTo>
                  <a:pt x="0" y="142240"/>
                </a:lnTo>
                <a:lnTo>
                  <a:pt x="0" y="143510"/>
                </a:lnTo>
                <a:lnTo>
                  <a:pt x="54609" y="143510"/>
                </a:lnTo>
                <a:lnTo>
                  <a:pt x="54609" y="142240"/>
                </a:lnTo>
                <a:close/>
              </a:path>
              <a:path w="54610" h="328929">
                <a:moveTo>
                  <a:pt x="54609" y="138429"/>
                </a:moveTo>
                <a:lnTo>
                  <a:pt x="0" y="138429"/>
                </a:lnTo>
                <a:lnTo>
                  <a:pt x="0" y="140970"/>
                </a:lnTo>
                <a:lnTo>
                  <a:pt x="54609" y="140970"/>
                </a:lnTo>
                <a:lnTo>
                  <a:pt x="54609" y="138429"/>
                </a:lnTo>
                <a:close/>
              </a:path>
              <a:path w="54610" h="328929">
                <a:moveTo>
                  <a:pt x="54609" y="135890"/>
                </a:moveTo>
                <a:lnTo>
                  <a:pt x="0" y="135890"/>
                </a:lnTo>
                <a:lnTo>
                  <a:pt x="0" y="137159"/>
                </a:lnTo>
                <a:lnTo>
                  <a:pt x="54609" y="137159"/>
                </a:lnTo>
                <a:lnTo>
                  <a:pt x="54609" y="135890"/>
                </a:lnTo>
                <a:close/>
              </a:path>
              <a:path w="54610" h="328929">
                <a:moveTo>
                  <a:pt x="54609" y="132079"/>
                </a:moveTo>
                <a:lnTo>
                  <a:pt x="0" y="132079"/>
                </a:lnTo>
                <a:lnTo>
                  <a:pt x="0" y="134620"/>
                </a:lnTo>
                <a:lnTo>
                  <a:pt x="54609" y="134620"/>
                </a:lnTo>
                <a:lnTo>
                  <a:pt x="54609" y="132079"/>
                </a:lnTo>
                <a:close/>
              </a:path>
              <a:path w="54610" h="328929">
                <a:moveTo>
                  <a:pt x="54609" y="129540"/>
                </a:moveTo>
                <a:lnTo>
                  <a:pt x="0" y="129540"/>
                </a:lnTo>
                <a:lnTo>
                  <a:pt x="0" y="130810"/>
                </a:lnTo>
                <a:lnTo>
                  <a:pt x="54609" y="130810"/>
                </a:lnTo>
                <a:lnTo>
                  <a:pt x="54609" y="129540"/>
                </a:lnTo>
                <a:close/>
              </a:path>
              <a:path w="54610" h="328929">
                <a:moveTo>
                  <a:pt x="54609" y="125730"/>
                </a:moveTo>
                <a:lnTo>
                  <a:pt x="0" y="125730"/>
                </a:lnTo>
                <a:lnTo>
                  <a:pt x="0" y="128270"/>
                </a:lnTo>
                <a:lnTo>
                  <a:pt x="54609" y="128270"/>
                </a:lnTo>
                <a:lnTo>
                  <a:pt x="54609" y="125730"/>
                </a:lnTo>
                <a:close/>
              </a:path>
              <a:path w="54610" h="328929">
                <a:moveTo>
                  <a:pt x="54609" y="123190"/>
                </a:moveTo>
                <a:lnTo>
                  <a:pt x="0" y="123190"/>
                </a:lnTo>
                <a:lnTo>
                  <a:pt x="0" y="124459"/>
                </a:lnTo>
                <a:lnTo>
                  <a:pt x="54609" y="124459"/>
                </a:lnTo>
                <a:lnTo>
                  <a:pt x="54609" y="123190"/>
                </a:lnTo>
                <a:close/>
              </a:path>
              <a:path w="54610" h="328929">
                <a:moveTo>
                  <a:pt x="54609" y="119380"/>
                </a:moveTo>
                <a:lnTo>
                  <a:pt x="0" y="119380"/>
                </a:lnTo>
                <a:lnTo>
                  <a:pt x="0" y="121920"/>
                </a:lnTo>
                <a:lnTo>
                  <a:pt x="54609" y="121920"/>
                </a:lnTo>
                <a:lnTo>
                  <a:pt x="54609" y="119380"/>
                </a:lnTo>
                <a:close/>
              </a:path>
              <a:path w="54610" h="328929">
                <a:moveTo>
                  <a:pt x="54609" y="116840"/>
                </a:moveTo>
                <a:lnTo>
                  <a:pt x="0" y="116840"/>
                </a:lnTo>
                <a:lnTo>
                  <a:pt x="0" y="118109"/>
                </a:lnTo>
                <a:lnTo>
                  <a:pt x="54609" y="118109"/>
                </a:lnTo>
                <a:lnTo>
                  <a:pt x="54609" y="116840"/>
                </a:lnTo>
                <a:close/>
              </a:path>
              <a:path w="54610" h="328929">
                <a:moveTo>
                  <a:pt x="54609" y="113029"/>
                </a:moveTo>
                <a:lnTo>
                  <a:pt x="0" y="113029"/>
                </a:lnTo>
                <a:lnTo>
                  <a:pt x="0" y="115570"/>
                </a:lnTo>
                <a:lnTo>
                  <a:pt x="54609" y="115570"/>
                </a:lnTo>
                <a:lnTo>
                  <a:pt x="54609" y="113029"/>
                </a:lnTo>
                <a:close/>
              </a:path>
              <a:path w="54610" h="328929">
                <a:moveTo>
                  <a:pt x="54609" y="110489"/>
                </a:moveTo>
                <a:lnTo>
                  <a:pt x="0" y="110489"/>
                </a:lnTo>
                <a:lnTo>
                  <a:pt x="0" y="111759"/>
                </a:lnTo>
                <a:lnTo>
                  <a:pt x="54609" y="111759"/>
                </a:lnTo>
                <a:lnTo>
                  <a:pt x="54609" y="110489"/>
                </a:lnTo>
                <a:close/>
              </a:path>
              <a:path w="54610" h="328929">
                <a:moveTo>
                  <a:pt x="54609" y="104139"/>
                </a:moveTo>
                <a:lnTo>
                  <a:pt x="0" y="104139"/>
                </a:lnTo>
                <a:lnTo>
                  <a:pt x="0" y="109220"/>
                </a:lnTo>
                <a:lnTo>
                  <a:pt x="54609" y="109220"/>
                </a:lnTo>
                <a:lnTo>
                  <a:pt x="54609" y="104139"/>
                </a:lnTo>
                <a:close/>
              </a:path>
              <a:path w="54610" h="328929">
                <a:moveTo>
                  <a:pt x="54609" y="97790"/>
                </a:moveTo>
                <a:lnTo>
                  <a:pt x="0" y="97790"/>
                </a:lnTo>
                <a:lnTo>
                  <a:pt x="0" y="102870"/>
                </a:lnTo>
                <a:lnTo>
                  <a:pt x="54609" y="102870"/>
                </a:lnTo>
                <a:lnTo>
                  <a:pt x="54609" y="97790"/>
                </a:lnTo>
                <a:close/>
              </a:path>
              <a:path w="54610" h="328929">
                <a:moveTo>
                  <a:pt x="54609" y="91439"/>
                </a:moveTo>
                <a:lnTo>
                  <a:pt x="0" y="91439"/>
                </a:lnTo>
                <a:lnTo>
                  <a:pt x="0" y="96520"/>
                </a:lnTo>
                <a:lnTo>
                  <a:pt x="54609" y="96520"/>
                </a:lnTo>
                <a:lnTo>
                  <a:pt x="54609" y="91439"/>
                </a:lnTo>
                <a:close/>
              </a:path>
              <a:path w="54610" h="328929">
                <a:moveTo>
                  <a:pt x="54609" y="85089"/>
                </a:moveTo>
                <a:lnTo>
                  <a:pt x="0" y="85089"/>
                </a:lnTo>
                <a:lnTo>
                  <a:pt x="0" y="90170"/>
                </a:lnTo>
                <a:lnTo>
                  <a:pt x="54609" y="90170"/>
                </a:lnTo>
                <a:lnTo>
                  <a:pt x="54609" y="85089"/>
                </a:lnTo>
                <a:close/>
              </a:path>
              <a:path w="54610" h="328929">
                <a:moveTo>
                  <a:pt x="54609" y="78739"/>
                </a:moveTo>
                <a:lnTo>
                  <a:pt x="0" y="78739"/>
                </a:lnTo>
                <a:lnTo>
                  <a:pt x="0" y="83820"/>
                </a:lnTo>
                <a:lnTo>
                  <a:pt x="54609" y="83820"/>
                </a:lnTo>
                <a:lnTo>
                  <a:pt x="54609" y="78739"/>
                </a:lnTo>
                <a:close/>
              </a:path>
              <a:path w="54610" h="328929">
                <a:moveTo>
                  <a:pt x="54609" y="72389"/>
                </a:moveTo>
                <a:lnTo>
                  <a:pt x="0" y="72389"/>
                </a:lnTo>
                <a:lnTo>
                  <a:pt x="0" y="77470"/>
                </a:lnTo>
                <a:lnTo>
                  <a:pt x="54609" y="77470"/>
                </a:lnTo>
                <a:lnTo>
                  <a:pt x="54609" y="72389"/>
                </a:lnTo>
                <a:close/>
              </a:path>
              <a:path w="54610" h="328929">
                <a:moveTo>
                  <a:pt x="54609" y="66039"/>
                </a:moveTo>
                <a:lnTo>
                  <a:pt x="0" y="66039"/>
                </a:lnTo>
                <a:lnTo>
                  <a:pt x="0" y="71120"/>
                </a:lnTo>
                <a:lnTo>
                  <a:pt x="54609" y="71120"/>
                </a:lnTo>
                <a:lnTo>
                  <a:pt x="54609" y="66039"/>
                </a:lnTo>
                <a:close/>
              </a:path>
              <a:path w="54610" h="328929">
                <a:moveTo>
                  <a:pt x="54609" y="60959"/>
                </a:moveTo>
                <a:lnTo>
                  <a:pt x="0" y="60959"/>
                </a:lnTo>
                <a:lnTo>
                  <a:pt x="0" y="64769"/>
                </a:lnTo>
                <a:lnTo>
                  <a:pt x="54609" y="64769"/>
                </a:lnTo>
                <a:lnTo>
                  <a:pt x="54609" y="60959"/>
                </a:lnTo>
                <a:close/>
              </a:path>
              <a:path w="54610" h="328929">
                <a:moveTo>
                  <a:pt x="54609" y="54609"/>
                </a:moveTo>
                <a:lnTo>
                  <a:pt x="0" y="54609"/>
                </a:lnTo>
                <a:lnTo>
                  <a:pt x="0" y="59690"/>
                </a:lnTo>
                <a:lnTo>
                  <a:pt x="54609" y="59690"/>
                </a:lnTo>
                <a:lnTo>
                  <a:pt x="54609" y="54609"/>
                </a:lnTo>
                <a:close/>
              </a:path>
              <a:path w="54610" h="328929">
                <a:moveTo>
                  <a:pt x="54609" y="48259"/>
                </a:moveTo>
                <a:lnTo>
                  <a:pt x="0" y="48259"/>
                </a:lnTo>
                <a:lnTo>
                  <a:pt x="0" y="53340"/>
                </a:lnTo>
                <a:lnTo>
                  <a:pt x="54609" y="53340"/>
                </a:lnTo>
                <a:lnTo>
                  <a:pt x="54609" y="48259"/>
                </a:lnTo>
                <a:close/>
              </a:path>
              <a:path w="54610" h="328929">
                <a:moveTo>
                  <a:pt x="54609" y="41909"/>
                </a:moveTo>
                <a:lnTo>
                  <a:pt x="0" y="41909"/>
                </a:lnTo>
                <a:lnTo>
                  <a:pt x="0" y="46990"/>
                </a:lnTo>
                <a:lnTo>
                  <a:pt x="54609" y="46990"/>
                </a:lnTo>
                <a:lnTo>
                  <a:pt x="54609" y="41909"/>
                </a:lnTo>
                <a:close/>
              </a:path>
              <a:path w="54610" h="328929">
                <a:moveTo>
                  <a:pt x="54609" y="35559"/>
                </a:moveTo>
                <a:lnTo>
                  <a:pt x="0" y="35559"/>
                </a:lnTo>
                <a:lnTo>
                  <a:pt x="0" y="40640"/>
                </a:lnTo>
                <a:lnTo>
                  <a:pt x="54609" y="40640"/>
                </a:lnTo>
                <a:lnTo>
                  <a:pt x="54609" y="35559"/>
                </a:lnTo>
                <a:close/>
              </a:path>
              <a:path w="54610" h="328929">
                <a:moveTo>
                  <a:pt x="54609" y="29209"/>
                </a:moveTo>
                <a:lnTo>
                  <a:pt x="0" y="29209"/>
                </a:lnTo>
                <a:lnTo>
                  <a:pt x="0" y="34290"/>
                </a:lnTo>
                <a:lnTo>
                  <a:pt x="54609" y="34290"/>
                </a:lnTo>
                <a:lnTo>
                  <a:pt x="54609" y="29209"/>
                </a:lnTo>
                <a:close/>
              </a:path>
              <a:path w="54610" h="328929">
                <a:moveTo>
                  <a:pt x="54609" y="22859"/>
                </a:moveTo>
                <a:lnTo>
                  <a:pt x="0" y="22859"/>
                </a:lnTo>
                <a:lnTo>
                  <a:pt x="0" y="27940"/>
                </a:lnTo>
                <a:lnTo>
                  <a:pt x="54609" y="27940"/>
                </a:lnTo>
                <a:lnTo>
                  <a:pt x="54609" y="22859"/>
                </a:lnTo>
                <a:close/>
              </a:path>
              <a:path w="54610" h="328929">
                <a:moveTo>
                  <a:pt x="54609" y="16509"/>
                </a:moveTo>
                <a:lnTo>
                  <a:pt x="0" y="16509"/>
                </a:lnTo>
                <a:lnTo>
                  <a:pt x="0" y="21590"/>
                </a:lnTo>
                <a:lnTo>
                  <a:pt x="54609" y="21590"/>
                </a:lnTo>
                <a:lnTo>
                  <a:pt x="54609" y="16509"/>
                </a:lnTo>
                <a:close/>
              </a:path>
              <a:path w="54610" h="328929">
                <a:moveTo>
                  <a:pt x="54609" y="10159"/>
                </a:moveTo>
                <a:lnTo>
                  <a:pt x="0" y="10159"/>
                </a:lnTo>
                <a:lnTo>
                  <a:pt x="0" y="15240"/>
                </a:lnTo>
                <a:lnTo>
                  <a:pt x="54609" y="15240"/>
                </a:lnTo>
                <a:lnTo>
                  <a:pt x="54609" y="10159"/>
                </a:lnTo>
                <a:close/>
              </a:path>
              <a:path w="54610" h="328929">
                <a:moveTo>
                  <a:pt x="54609" y="3809"/>
                </a:moveTo>
                <a:lnTo>
                  <a:pt x="0" y="3809"/>
                </a:lnTo>
                <a:lnTo>
                  <a:pt x="0" y="8890"/>
                </a:lnTo>
                <a:lnTo>
                  <a:pt x="54609" y="8890"/>
                </a:lnTo>
                <a:lnTo>
                  <a:pt x="54609" y="3809"/>
                </a:lnTo>
                <a:close/>
              </a:path>
              <a:path w="54610" h="328929">
                <a:moveTo>
                  <a:pt x="54609" y="0"/>
                </a:moveTo>
                <a:lnTo>
                  <a:pt x="0" y="0"/>
                </a:lnTo>
                <a:lnTo>
                  <a:pt x="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  <a:path w="54610" h="328929">
                <a:moveTo>
                  <a:pt x="54609" y="287020"/>
                </a:moveTo>
                <a:lnTo>
                  <a:pt x="0" y="287020"/>
                </a:lnTo>
                <a:lnTo>
                  <a:pt x="0" y="320040"/>
                </a:lnTo>
                <a:lnTo>
                  <a:pt x="54609" y="320040"/>
                </a:lnTo>
                <a:lnTo>
                  <a:pt x="54609" y="287020"/>
                </a:lnTo>
                <a:close/>
              </a:path>
              <a:path w="54610" h="328929">
                <a:moveTo>
                  <a:pt x="54609" y="320040"/>
                </a:moveTo>
                <a:lnTo>
                  <a:pt x="0" y="320040"/>
                </a:lnTo>
                <a:lnTo>
                  <a:pt x="0" y="326390"/>
                </a:lnTo>
                <a:lnTo>
                  <a:pt x="54609" y="326390"/>
                </a:lnTo>
                <a:lnTo>
                  <a:pt x="54609" y="320040"/>
                </a:lnTo>
                <a:close/>
              </a:path>
              <a:path w="54610" h="328929">
                <a:moveTo>
                  <a:pt x="54609" y="326390"/>
                </a:moveTo>
                <a:lnTo>
                  <a:pt x="0" y="326390"/>
                </a:lnTo>
                <a:lnTo>
                  <a:pt x="0" y="328930"/>
                </a:lnTo>
                <a:lnTo>
                  <a:pt x="16509" y="328930"/>
                </a:lnTo>
                <a:lnTo>
                  <a:pt x="16509" y="327660"/>
                </a:lnTo>
                <a:lnTo>
                  <a:pt x="54609" y="327660"/>
                </a:lnTo>
                <a:lnTo>
                  <a:pt x="54609" y="326390"/>
                </a:lnTo>
                <a:close/>
              </a:path>
            </a:pathLst>
          </a:custGeom>
          <a:solidFill>
            <a:srgbClr val="2C862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3" name="object 333"/>
          <p:cNvSpPr/>
          <p:nvPr/>
        </p:nvSpPr>
        <p:spPr>
          <a:xfrm>
            <a:off x="5169218" y="5648325"/>
            <a:ext cx="41910" cy="247650"/>
          </a:xfrm>
          <a:custGeom>
            <a:avLst/>
            <a:gdLst/>
            <a:ahLst/>
            <a:cxnLst/>
            <a:rect l="l" t="t" r="r" b="b"/>
            <a:pathLst>
              <a:path w="55879" h="330200">
                <a:moveTo>
                  <a:pt x="55880" y="265430"/>
                </a:moveTo>
                <a:lnTo>
                  <a:pt x="0" y="265430"/>
                </a:lnTo>
                <a:lnTo>
                  <a:pt x="0" y="287020"/>
                </a:lnTo>
                <a:lnTo>
                  <a:pt x="55880" y="287020"/>
                </a:lnTo>
                <a:lnTo>
                  <a:pt x="55880" y="265430"/>
                </a:lnTo>
                <a:close/>
              </a:path>
              <a:path w="55879" h="330200">
                <a:moveTo>
                  <a:pt x="55880" y="262890"/>
                </a:moveTo>
                <a:lnTo>
                  <a:pt x="0" y="262890"/>
                </a:lnTo>
                <a:lnTo>
                  <a:pt x="0" y="264160"/>
                </a:lnTo>
                <a:lnTo>
                  <a:pt x="55880" y="264160"/>
                </a:lnTo>
                <a:lnTo>
                  <a:pt x="55880" y="262890"/>
                </a:lnTo>
                <a:close/>
              </a:path>
              <a:path w="55879" h="330200">
                <a:moveTo>
                  <a:pt x="55880" y="259079"/>
                </a:moveTo>
                <a:lnTo>
                  <a:pt x="0" y="259079"/>
                </a:lnTo>
                <a:lnTo>
                  <a:pt x="0" y="261619"/>
                </a:lnTo>
                <a:lnTo>
                  <a:pt x="55880" y="261619"/>
                </a:lnTo>
                <a:lnTo>
                  <a:pt x="55880" y="259079"/>
                </a:lnTo>
                <a:close/>
              </a:path>
              <a:path w="55879" h="330200">
                <a:moveTo>
                  <a:pt x="55880" y="256540"/>
                </a:moveTo>
                <a:lnTo>
                  <a:pt x="0" y="256540"/>
                </a:lnTo>
                <a:lnTo>
                  <a:pt x="0" y="257810"/>
                </a:lnTo>
                <a:lnTo>
                  <a:pt x="55880" y="257810"/>
                </a:lnTo>
                <a:lnTo>
                  <a:pt x="55880" y="256540"/>
                </a:lnTo>
                <a:close/>
              </a:path>
              <a:path w="55879" h="330200">
                <a:moveTo>
                  <a:pt x="55880" y="252730"/>
                </a:moveTo>
                <a:lnTo>
                  <a:pt x="0" y="252730"/>
                </a:lnTo>
                <a:lnTo>
                  <a:pt x="0" y="255270"/>
                </a:lnTo>
                <a:lnTo>
                  <a:pt x="55880" y="255270"/>
                </a:lnTo>
                <a:lnTo>
                  <a:pt x="55880" y="252730"/>
                </a:lnTo>
                <a:close/>
              </a:path>
              <a:path w="55879" h="330200">
                <a:moveTo>
                  <a:pt x="55880" y="250190"/>
                </a:moveTo>
                <a:lnTo>
                  <a:pt x="0" y="250190"/>
                </a:lnTo>
                <a:lnTo>
                  <a:pt x="0" y="251460"/>
                </a:lnTo>
                <a:lnTo>
                  <a:pt x="55880" y="251460"/>
                </a:lnTo>
                <a:lnTo>
                  <a:pt x="55880" y="250190"/>
                </a:lnTo>
                <a:close/>
              </a:path>
              <a:path w="55879" h="330200">
                <a:moveTo>
                  <a:pt x="55880" y="246380"/>
                </a:moveTo>
                <a:lnTo>
                  <a:pt x="0" y="246380"/>
                </a:lnTo>
                <a:lnTo>
                  <a:pt x="0" y="248919"/>
                </a:lnTo>
                <a:lnTo>
                  <a:pt x="55880" y="248919"/>
                </a:lnTo>
                <a:lnTo>
                  <a:pt x="55880" y="246380"/>
                </a:lnTo>
                <a:close/>
              </a:path>
              <a:path w="55879" h="330200">
                <a:moveTo>
                  <a:pt x="55880" y="243840"/>
                </a:moveTo>
                <a:lnTo>
                  <a:pt x="0" y="243840"/>
                </a:lnTo>
                <a:lnTo>
                  <a:pt x="0" y="245109"/>
                </a:lnTo>
                <a:lnTo>
                  <a:pt x="55880" y="245109"/>
                </a:lnTo>
                <a:lnTo>
                  <a:pt x="55880" y="243840"/>
                </a:lnTo>
                <a:close/>
              </a:path>
              <a:path w="55879" h="330200">
                <a:moveTo>
                  <a:pt x="55880" y="240029"/>
                </a:moveTo>
                <a:lnTo>
                  <a:pt x="0" y="240029"/>
                </a:lnTo>
                <a:lnTo>
                  <a:pt x="0" y="242569"/>
                </a:lnTo>
                <a:lnTo>
                  <a:pt x="55880" y="242569"/>
                </a:lnTo>
                <a:lnTo>
                  <a:pt x="55880" y="240029"/>
                </a:lnTo>
                <a:close/>
              </a:path>
              <a:path w="55879" h="330200">
                <a:moveTo>
                  <a:pt x="55880" y="237490"/>
                </a:moveTo>
                <a:lnTo>
                  <a:pt x="0" y="237490"/>
                </a:lnTo>
                <a:lnTo>
                  <a:pt x="0" y="238760"/>
                </a:lnTo>
                <a:lnTo>
                  <a:pt x="55880" y="238760"/>
                </a:lnTo>
                <a:lnTo>
                  <a:pt x="55880" y="237490"/>
                </a:lnTo>
                <a:close/>
              </a:path>
              <a:path w="55879" h="330200">
                <a:moveTo>
                  <a:pt x="55880" y="233680"/>
                </a:moveTo>
                <a:lnTo>
                  <a:pt x="0" y="233680"/>
                </a:lnTo>
                <a:lnTo>
                  <a:pt x="0" y="236219"/>
                </a:lnTo>
                <a:lnTo>
                  <a:pt x="55880" y="236219"/>
                </a:lnTo>
                <a:lnTo>
                  <a:pt x="55880" y="233680"/>
                </a:lnTo>
                <a:close/>
              </a:path>
              <a:path w="55879" h="330200">
                <a:moveTo>
                  <a:pt x="55880" y="231140"/>
                </a:moveTo>
                <a:lnTo>
                  <a:pt x="0" y="231140"/>
                </a:lnTo>
                <a:lnTo>
                  <a:pt x="0" y="232410"/>
                </a:lnTo>
                <a:lnTo>
                  <a:pt x="55880" y="232410"/>
                </a:lnTo>
                <a:lnTo>
                  <a:pt x="55880" y="231140"/>
                </a:lnTo>
                <a:close/>
              </a:path>
              <a:path w="55879" h="330200">
                <a:moveTo>
                  <a:pt x="55880" y="227329"/>
                </a:moveTo>
                <a:lnTo>
                  <a:pt x="0" y="227329"/>
                </a:lnTo>
                <a:lnTo>
                  <a:pt x="0" y="229869"/>
                </a:lnTo>
                <a:lnTo>
                  <a:pt x="55880" y="229869"/>
                </a:lnTo>
                <a:lnTo>
                  <a:pt x="55880" y="227329"/>
                </a:lnTo>
                <a:close/>
              </a:path>
              <a:path w="55879" h="330200">
                <a:moveTo>
                  <a:pt x="55880" y="224790"/>
                </a:moveTo>
                <a:lnTo>
                  <a:pt x="0" y="224790"/>
                </a:lnTo>
                <a:lnTo>
                  <a:pt x="0" y="226060"/>
                </a:lnTo>
                <a:lnTo>
                  <a:pt x="55880" y="226060"/>
                </a:lnTo>
                <a:lnTo>
                  <a:pt x="55880" y="224790"/>
                </a:lnTo>
                <a:close/>
              </a:path>
              <a:path w="55879" h="330200">
                <a:moveTo>
                  <a:pt x="55880" y="220979"/>
                </a:moveTo>
                <a:lnTo>
                  <a:pt x="0" y="220979"/>
                </a:lnTo>
                <a:lnTo>
                  <a:pt x="0" y="223520"/>
                </a:lnTo>
                <a:lnTo>
                  <a:pt x="55880" y="223520"/>
                </a:lnTo>
                <a:lnTo>
                  <a:pt x="55880" y="220979"/>
                </a:lnTo>
                <a:close/>
              </a:path>
              <a:path w="55879" h="330200">
                <a:moveTo>
                  <a:pt x="55880" y="218440"/>
                </a:moveTo>
                <a:lnTo>
                  <a:pt x="0" y="218440"/>
                </a:lnTo>
                <a:lnTo>
                  <a:pt x="0" y="219710"/>
                </a:lnTo>
                <a:lnTo>
                  <a:pt x="55880" y="219710"/>
                </a:lnTo>
                <a:lnTo>
                  <a:pt x="55880" y="218440"/>
                </a:lnTo>
                <a:close/>
              </a:path>
              <a:path w="55879" h="330200">
                <a:moveTo>
                  <a:pt x="55880" y="214630"/>
                </a:moveTo>
                <a:lnTo>
                  <a:pt x="0" y="214630"/>
                </a:lnTo>
                <a:lnTo>
                  <a:pt x="0" y="217170"/>
                </a:lnTo>
                <a:lnTo>
                  <a:pt x="55880" y="217170"/>
                </a:lnTo>
                <a:lnTo>
                  <a:pt x="55880" y="214630"/>
                </a:lnTo>
                <a:close/>
              </a:path>
              <a:path w="55879" h="330200">
                <a:moveTo>
                  <a:pt x="55880" y="212090"/>
                </a:moveTo>
                <a:lnTo>
                  <a:pt x="0" y="212090"/>
                </a:lnTo>
                <a:lnTo>
                  <a:pt x="0" y="213359"/>
                </a:lnTo>
                <a:lnTo>
                  <a:pt x="55880" y="213359"/>
                </a:lnTo>
                <a:lnTo>
                  <a:pt x="55880" y="212090"/>
                </a:lnTo>
                <a:close/>
              </a:path>
              <a:path w="55879" h="330200">
                <a:moveTo>
                  <a:pt x="55880" y="208279"/>
                </a:moveTo>
                <a:lnTo>
                  <a:pt x="0" y="208279"/>
                </a:lnTo>
                <a:lnTo>
                  <a:pt x="0" y="210820"/>
                </a:lnTo>
                <a:lnTo>
                  <a:pt x="55880" y="210820"/>
                </a:lnTo>
                <a:lnTo>
                  <a:pt x="55880" y="208279"/>
                </a:lnTo>
                <a:close/>
              </a:path>
              <a:path w="55879" h="330200">
                <a:moveTo>
                  <a:pt x="55880" y="205740"/>
                </a:moveTo>
                <a:lnTo>
                  <a:pt x="0" y="205740"/>
                </a:lnTo>
                <a:lnTo>
                  <a:pt x="0" y="207010"/>
                </a:lnTo>
                <a:lnTo>
                  <a:pt x="55880" y="207010"/>
                </a:lnTo>
                <a:lnTo>
                  <a:pt x="55880" y="205740"/>
                </a:lnTo>
                <a:close/>
              </a:path>
              <a:path w="55879" h="330200">
                <a:moveTo>
                  <a:pt x="55880" y="201929"/>
                </a:moveTo>
                <a:lnTo>
                  <a:pt x="0" y="201929"/>
                </a:lnTo>
                <a:lnTo>
                  <a:pt x="0" y="204470"/>
                </a:lnTo>
                <a:lnTo>
                  <a:pt x="55880" y="204470"/>
                </a:lnTo>
                <a:lnTo>
                  <a:pt x="55880" y="201929"/>
                </a:lnTo>
                <a:close/>
              </a:path>
              <a:path w="55879" h="330200">
                <a:moveTo>
                  <a:pt x="55880" y="199390"/>
                </a:moveTo>
                <a:lnTo>
                  <a:pt x="0" y="199390"/>
                </a:lnTo>
                <a:lnTo>
                  <a:pt x="0" y="200659"/>
                </a:lnTo>
                <a:lnTo>
                  <a:pt x="55880" y="200659"/>
                </a:lnTo>
                <a:lnTo>
                  <a:pt x="55880" y="199390"/>
                </a:lnTo>
                <a:close/>
              </a:path>
              <a:path w="55879" h="330200">
                <a:moveTo>
                  <a:pt x="55880" y="195579"/>
                </a:moveTo>
                <a:lnTo>
                  <a:pt x="0" y="195579"/>
                </a:lnTo>
                <a:lnTo>
                  <a:pt x="0" y="198120"/>
                </a:lnTo>
                <a:lnTo>
                  <a:pt x="55880" y="198120"/>
                </a:lnTo>
                <a:lnTo>
                  <a:pt x="55880" y="195579"/>
                </a:lnTo>
                <a:close/>
              </a:path>
              <a:path w="55879" h="330200">
                <a:moveTo>
                  <a:pt x="55880" y="193040"/>
                </a:moveTo>
                <a:lnTo>
                  <a:pt x="0" y="193040"/>
                </a:lnTo>
                <a:lnTo>
                  <a:pt x="0" y="194309"/>
                </a:lnTo>
                <a:lnTo>
                  <a:pt x="55880" y="194309"/>
                </a:lnTo>
                <a:lnTo>
                  <a:pt x="55880" y="193040"/>
                </a:lnTo>
                <a:close/>
              </a:path>
              <a:path w="55879" h="330200">
                <a:moveTo>
                  <a:pt x="55880" y="189230"/>
                </a:moveTo>
                <a:lnTo>
                  <a:pt x="0" y="189230"/>
                </a:lnTo>
                <a:lnTo>
                  <a:pt x="0" y="191770"/>
                </a:lnTo>
                <a:lnTo>
                  <a:pt x="55880" y="191770"/>
                </a:lnTo>
                <a:lnTo>
                  <a:pt x="55880" y="189230"/>
                </a:lnTo>
                <a:close/>
              </a:path>
              <a:path w="55879" h="330200">
                <a:moveTo>
                  <a:pt x="55880" y="186690"/>
                </a:moveTo>
                <a:lnTo>
                  <a:pt x="0" y="186690"/>
                </a:lnTo>
                <a:lnTo>
                  <a:pt x="0" y="187960"/>
                </a:lnTo>
                <a:lnTo>
                  <a:pt x="55880" y="187960"/>
                </a:lnTo>
                <a:lnTo>
                  <a:pt x="55880" y="186690"/>
                </a:lnTo>
                <a:close/>
              </a:path>
              <a:path w="55879" h="330200">
                <a:moveTo>
                  <a:pt x="55880" y="182879"/>
                </a:moveTo>
                <a:lnTo>
                  <a:pt x="0" y="182879"/>
                </a:lnTo>
                <a:lnTo>
                  <a:pt x="0" y="185420"/>
                </a:lnTo>
                <a:lnTo>
                  <a:pt x="55880" y="185420"/>
                </a:lnTo>
                <a:lnTo>
                  <a:pt x="55880" y="182879"/>
                </a:lnTo>
                <a:close/>
              </a:path>
              <a:path w="55879" h="330200">
                <a:moveTo>
                  <a:pt x="55880" y="180340"/>
                </a:moveTo>
                <a:lnTo>
                  <a:pt x="0" y="180340"/>
                </a:lnTo>
                <a:lnTo>
                  <a:pt x="0" y="181609"/>
                </a:lnTo>
                <a:lnTo>
                  <a:pt x="55880" y="181609"/>
                </a:lnTo>
                <a:lnTo>
                  <a:pt x="55880" y="180340"/>
                </a:lnTo>
                <a:close/>
              </a:path>
              <a:path w="55879" h="330200">
                <a:moveTo>
                  <a:pt x="55880" y="176530"/>
                </a:moveTo>
                <a:lnTo>
                  <a:pt x="0" y="176530"/>
                </a:lnTo>
                <a:lnTo>
                  <a:pt x="0" y="179070"/>
                </a:lnTo>
                <a:lnTo>
                  <a:pt x="55880" y="179070"/>
                </a:lnTo>
                <a:lnTo>
                  <a:pt x="55880" y="176530"/>
                </a:lnTo>
                <a:close/>
              </a:path>
              <a:path w="55879" h="330200">
                <a:moveTo>
                  <a:pt x="55880" y="173990"/>
                </a:moveTo>
                <a:lnTo>
                  <a:pt x="0" y="173990"/>
                </a:lnTo>
                <a:lnTo>
                  <a:pt x="0" y="175259"/>
                </a:lnTo>
                <a:lnTo>
                  <a:pt x="55880" y="175259"/>
                </a:lnTo>
                <a:lnTo>
                  <a:pt x="55880" y="173990"/>
                </a:lnTo>
                <a:close/>
              </a:path>
              <a:path w="55879" h="330200">
                <a:moveTo>
                  <a:pt x="55880" y="170179"/>
                </a:moveTo>
                <a:lnTo>
                  <a:pt x="0" y="170179"/>
                </a:lnTo>
                <a:lnTo>
                  <a:pt x="0" y="172720"/>
                </a:lnTo>
                <a:lnTo>
                  <a:pt x="55880" y="172720"/>
                </a:lnTo>
                <a:lnTo>
                  <a:pt x="55880" y="170179"/>
                </a:lnTo>
                <a:close/>
              </a:path>
              <a:path w="55879" h="330200">
                <a:moveTo>
                  <a:pt x="55880" y="167640"/>
                </a:moveTo>
                <a:lnTo>
                  <a:pt x="0" y="167640"/>
                </a:lnTo>
                <a:lnTo>
                  <a:pt x="0" y="168909"/>
                </a:lnTo>
                <a:lnTo>
                  <a:pt x="55880" y="168909"/>
                </a:lnTo>
                <a:lnTo>
                  <a:pt x="55880" y="167640"/>
                </a:lnTo>
                <a:close/>
              </a:path>
              <a:path w="55879" h="330200">
                <a:moveTo>
                  <a:pt x="55880" y="163830"/>
                </a:moveTo>
                <a:lnTo>
                  <a:pt x="0" y="163830"/>
                </a:lnTo>
                <a:lnTo>
                  <a:pt x="0" y="166370"/>
                </a:lnTo>
                <a:lnTo>
                  <a:pt x="55880" y="166370"/>
                </a:lnTo>
                <a:lnTo>
                  <a:pt x="55880" y="163830"/>
                </a:lnTo>
                <a:close/>
              </a:path>
              <a:path w="55879" h="330200">
                <a:moveTo>
                  <a:pt x="55880" y="161290"/>
                </a:moveTo>
                <a:lnTo>
                  <a:pt x="0" y="161290"/>
                </a:lnTo>
                <a:lnTo>
                  <a:pt x="0" y="162559"/>
                </a:lnTo>
                <a:lnTo>
                  <a:pt x="55880" y="162559"/>
                </a:lnTo>
                <a:lnTo>
                  <a:pt x="55880" y="161290"/>
                </a:lnTo>
                <a:close/>
              </a:path>
              <a:path w="55879" h="330200">
                <a:moveTo>
                  <a:pt x="55880" y="157480"/>
                </a:moveTo>
                <a:lnTo>
                  <a:pt x="0" y="157480"/>
                </a:lnTo>
                <a:lnTo>
                  <a:pt x="0" y="160020"/>
                </a:lnTo>
                <a:lnTo>
                  <a:pt x="55880" y="160020"/>
                </a:lnTo>
                <a:lnTo>
                  <a:pt x="55880" y="157480"/>
                </a:lnTo>
                <a:close/>
              </a:path>
              <a:path w="55879" h="330200">
                <a:moveTo>
                  <a:pt x="55880" y="154940"/>
                </a:moveTo>
                <a:lnTo>
                  <a:pt x="0" y="154940"/>
                </a:lnTo>
                <a:lnTo>
                  <a:pt x="0" y="156209"/>
                </a:lnTo>
                <a:lnTo>
                  <a:pt x="55880" y="156209"/>
                </a:lnTo>
                <a:lnTo>
                  <a:pt x="55880" y="154940"/>
                </a:lnTo>
                <a:close/>
              </a:path>
              <a:path w="55879" h="330200">
                <a:moveTo>
                  <a:pt x="55880" y="151130"/>
                </a:moveTo>
                <a:lnTo>
                  <a:pt x="0" y="151130"/>
                </a:lnTo>
                <a:lnTo>
                  <a:pt x="0" y="153670"/>
                </a:lnTo>
                <a:lnTo>
                  <a:pt x="55880" y="153670"/>
                </a:lnTo>
                <a:lnTo>
                  <a:pt x="55880" y="151130"/>
                </a:lnTo>
                <a:close/>
              </a:path>
              <a:path w="55879" h="330200">
                <a:moveTo>
                  <a:pt x="55880" y="148590"/>
                </a:moveTo>
                <a:lnTo>
                  <a:pt x="0" y="148590"/>
                </a:lnTo>
                <a:lnTo>
                  <a:pt x="0" y="149859"/>
                </a:lnTo>
                <a:lnTo>
                  <a:pt x="55880" y="149859"/>
                </a:lnTo>
                <a:lnTo>
                  <a:pt x="55880" y="148590"/>
                </a:lnTo>
                <a:close/>
              </a:path>
              <a:path w="55879" h="330200">
                <a:moveTo>
                  <a:pt x="55880" y="144779"/>
                </a:moveTo>
                <a:lnTo>
                  <a:pt x="0" y="144779"/>
                </a:lnTo>
                <a:lnTo>
                  <a:pt x="0" y="147320"/>
                </a:lnTo>
                <a:lnTo>
                  <a:pt x="55880" y="147320"/>
                </a:lnTo>
                <a:lnTo>
                  <a:pt x="55880" y="144779"/>
                </a:lnTo>
                <a:close/>
              </a:path>
              <a:path w="55879" h="330200">
                <a:moveTo>
                  <a:pt x="55880" y="142240"/>
                </a:moveTo>
                <a:lnTo>
                  <a:pt x="0" y="142240"/>
                </a:lnTo>
                <a:lnTo>
                  <a:pt x="0" y="143510"/>
                </a:lnTo>
                <a:lnTo>
                  <a:pt x="55880" y="143510"/>
                </a:lnTo>
                <a:lnTo>
                  <a:pt x="55880" y="142240"/>
                </a:lnTo>
                <a:close/>
              </a:path>
              <a:path w="55879" h="330200">
                <a:moveTo>
                  <a:pt x="55880" y="138429"/>
                </a:moveTo>
                <a:lnTo>
                  <a:pt x="0" y="138429"/>
                </a:lnTo>
                <a:lnTo>
                  <a:pt x="0" y="140970"/>
                </a:lnTo>
                <a:lnTo>
                  <a:pt x="55880" y="140970"/>
                </a:lnTo>
                <a:lnTo>
                  <a:pt x="55880" y="138429"/>
                </a:lnTo>
                <a:close/>
              </a:path>
              <a:path w="55879" h="330200">
                <a:moveTo>
                  <a:pt x="55880" y="135890"/>
                </a:moveTo>
                <a:lnTo>
                  <a:pt x="0" y="135890"/>
                </a:lnTo>
                <a:lnTo>
                  <a:pt x="0" y="137159"/>
                </a:lnTo>
                <a:lnTo>
                  <a:pt x="55880" y="137159"/>
                </a:lnTo>
                <a:lnTo>
                  <a:pt x="55880" y="135890"/>
                </a:lnTo>
                <a:close/>
              </a:path>
              <a:path w="55879" h="330200">
                <a:moveTo>
                  <a:pt x="55880" y="132079"/>
                </a:moveTo>
                <a:lnTo>
                  <a:pt x="0" y="132079"/>
                </a:lnTo>
                <a:lnTo>
                  <a:pt x="0" y="134620"/>
                </a:lnTo>
                <a:lnTo>
                  <a:pt x="55880" y="134620"/>
                </a:lnTo>
                <a:lnTo>
                  <a:pt x="55880" y="132079"/>
                </a:lnTo>
                <a:close/>
              </a:path>
              <a:path w="55879" h="330200">
                <a:moveTo>
                  <a:pt x="55880" y="129540"/>
                </a:moveTo>
                <a:lnTo>
                  <a:pt x="0" y="129540"/>
                </a:lnTo>
                <a:lnTo>
                  <a:pt x="0" y="130810"/>
                </a:lnTo>
                <a:lnTo>
                  <a:pt x="55880" y="130810"/>
                </a:lnTo>
                <a:lnTo>
                  <a:pt x="55880" y="129540"/>
                </a:lnTo>
                <a:close/>
              </a:path>
              <a:path w="55879" h="330200">
                <a:moveTo>
                  <a:pt x="55880" y="125730"/>
                </a:moveTo>
                <a:lnTo>
                  <a:pt x="0" y="125730"/>
                </a:lnTo>
                <a:lnTo>
                  <a:pt x="0" y="128270"/>
                </a:lnTo>
                <a:lnTo>
                  <a:pt x="55880" y="128270"/>
                </a:lnTo>
                <a:lnTo>
                  <a:pt x="55880" y="125730"/>
                </a:lnTo>
                <a:close/>
              </a:path>
              <a:path w="55879" h="330200">
                <a:moveTo>
                  <a:pt x="55880" y="123190"/>
                </a:moveTo>
                <a:lnTo>
                  <a:pt x="0" y="123190"/>
                </a:lnTo>
                <a:lnTo>
                  <a:pt x="0" y="124459"/>
                </a:lnTo>
                <a:lnTo>
                  <a:pt x="55880" y="124459"/>
                </a:lnTo>
                <a:lnTo>
                  <a:pt x="55880" y="123190"/>
                </a:lnTo>
                <a:close/>
              </a:path>
              <a:path w="55879" h="330200">
                <a:moveTo>
                  <a:pt x="55880" y="119380"/>
                </a:moveTo>
                <a:lnTo>
                  <a:pt x="0" y="119380"/>
                </a:lnTo>
                <a:lnTo>
                  <a:pt x="0" y="121920"/>
                </a:lnTo>
                <a:lnTo>
                  <a:pt x="55880" y="121920"/>
                </a:lnTo>
                <a:lnTo>
                  <a:pt x="55880" y="119380"/>
                </a:lnTo>
                <a:close/>
              </a:path>
              <a:path w="55879" h="330200">
                <a:moveTo>
                  <a:pt x="55880" y="116840"/>
                </a:moveTo>
                <a:lnTo>
                  <a:pt x="0" y="116840"/>
                </a:lnTo>
                <a:lnTo>
                  <a:pt x="0" y="118109"/>
                </a:lnTo>
                <a:lnTo>
                  <a:pt x="55880" y="118109"/>
                </a:lnTo>
                <a:lnTo>
                  <a:pt x="55880" y="116840"/>
                </a:lnTo>
                <a:close/>
              </a:path>
              <a:path w="55879" h="330200">
                <a:moveTo>
                  <a:pt x="55880" y="113029"/>
                </a:moveTo>
                <a:lnTo>
                  <a:pt x="0" y="113029"/>
                </a:lnTo>
                <a:lnTo>
                  <a:pt x="0" y="115570"/>
                </a:lnTo>
                <a:lnTo>
                  <a:pt x="55880" y="115570"/>
                </a:lnTo>
                <a:lnTo>
                  <a:pt x="55880" y="113029"/>
                </a:lnTo>
                <a:close/>
              </a:path>
              <a:path w="55879" h="330200">
                <a:moveTo>
                  <a:pt x="55880" y="110489"/>
                </a:moveTo>
                <a:lnTo>
                  <a:pt x="0" y="110489"/>
                </a:lnTo>
                <a:lnTo>
                  <a:pt x="0" y="111759"/>
                </a:lnTo>
                <a:lnTo>
                  <a:pt x="55880" y="111759"/>
                </a:lnTo>
                <a:lnTo>
                  <a:pt x="55880" y="110489"/>
                </a:lnTo>
                <a:close/>
              </a:path>
              <a:path w="55879" h="330200">
                <a:moveTo>
                  <a:pt x="55880" y="104139"/>
                </a:moveTo>
                <a:lnTo>
                  <a:pt x="0" y="104139"/>
                </a:lnTo>
                <a:lnTo>
                  <a:pt x="0" y="109220"/>
                </a:lnTo>
                <a:lnTo>
                  <a:pt x="55880" y="109220"/>
                </a:lnTo>
                <a:lnTo>
                  <a:pt x="55880" y="104139"/>
                </a:lnTo>
                <a:close/>
              </a:path>
              <a:path w="55879" h="330200">
                <a:moveTo>
                  <a:pt x="55880" y="97790"/>
                </a:moveTo>
                <a:lnTo>
                  <a:pt x="0" y="97790"/>
                </a:lnTo>
                <a:lnTo>
                  <a:pt x="0" y="102870"/>
                </a:lnTo>
                <a:lnTo>
                  <a:pt x="55880" y="102870"/>
                </a:lnTo>
                <a:lnTo>
                  <a:pt x="55880" y="97790"/>
                </a:lnTo>
                <a:close/>
              </a:path>
              <a:path w="55879" h="330200">
                <a:moveTo>
                  <a:pt x="55880" y="91439"/>
                </a:moveTo>
                <a:lnTo>
                  <a:pt x="0" y="91439"/>
                </a:lnTo>
                <a:lnTo>
                  <a:pt x="0" y="96520"/>
                </a:lnTo>
                <a:lnTo>
                  <a:pt x="55880" y="96520"/>
                </a:lnTo>
                <a:lnTo>
                  <a:pt x="55880" y="91439"/>
                </a:lnTo>
                <a:close/>
              </a:path>
              <a:path w="55879" h="330200">
                <a:moveTo>
                  <a:pt x="55880" y="85089"/>
                </a:moveTo>
                <a:lnTo>
                  <a:pt x="0" y="85089"/>
                </a:lnTo>
                <a:lnTo>
                  <a:pt x="0" y="90170"/>
                </a:lnTo>
                <a:lnTo>
                  <a:pt x="55880" y="90170"/>
                </a:lnTo>
                <a:lnTo>
                  <a:pt x="55880" y="85089"/>
                </a:lnTo>
                <a:close/>
              </a:path>
              <a:path w="55879" h="330200">
                <a:moveTo>
                  <a:pt x="55880" y="78739"/>
                </a:moveTo>
                <a:lnTo>
                  <a:pt x="0" y="78739"/>
                </a:lnTo>
                <a:lnTo>
                  <a:pt x="0" y="83820"/>
                </a:lnTo>
                <a:lnTo>
                  <a:pt x="55880" y="83820"/>
                </a:lnTo>
                <a:lnTo>
                  <a:pt x="55880" y="78739"/>
                </a:lnTo>
                <a:close/>
              </a:path>
              <a:path w="55879" h="330200">
                <a:moveTo>
                  <a:pt x="55880" y="72389"/>
                </a:moveTo>
                <a:lnTo>
                  <a:pt x="0" y="72389"/>
                </a:lnTo>
                <a:lnTo>
                  <a:pt x="0" y="77470"/>
                </a:lnTo>
                <a:lnTo>
                  <a:pt x="55880" y="77470"/>
                </a:lnTo>
                <a:lnTo>
                  <a:pt x="55880" y="72389"/>
                </a:lnTo>
                <a:close/>
              </a:path>
              <a:path w="55879" h="330200">
                <a:moveTo>
                  <a:pt x="55880" y="66039"/>
                </a:moveTo>
                <a:lnTo>
                  <a:pt x="0" y="66039"/>
                </a:lnTo>
                <a:lnTo>
                  <a:pt x="0" y="71120"/>
                </a:lnTo>
                <a:lnTo>
                  <a:pt x="55880" y="71120"/>
                </a:lnTo>
                <a:lnTo>
                  <a:pt x="55880" y="66039"/>
                </a:lnTo>
                <a:close/>
              </a:path>
              <a:path w="55879" h="330200">
                <a:moveTo>
                  <a:pt x="55880" y="60959"/>
                </a:moveTo>
                <a:lnTo>
                  <a:pt x="0" y="60959"/>
                </a:lnTo>
                <a:lnTo>
                  <a:pt x="0" y="64769"/>
                </a:lnTo>
                <a:lnTo>
                  <a:pt x="55880" y="64769"/>
                </a:lnTo>
                <a:lnTo>
                  <a:pt x="55880" y="60959"/>
                </a:lnTo>
                <a:close/>
              </a:path>
              <a:path w="55879" h="330200">
                <a:moveTo>
                  <a:pt x="55880" y="54609"/>
                </a:moveTo>
                <a:lnTo>
                  <a:pt x="0" y="54609"/>
                </a:lnTo>
                <a:lnTo>
                  <a:pt x="0" y="59690"/>
                </a:lnTo>
                <a:lnTo>
                  <a:pt x="55880" y="59690"/>
                </a:lnTo>
                <a:lnTo>
                  <a:pt x="55880" y="54609"/>
                </a:lnTo>
                <a:close/>
              </a:path>
              <a:path w="55879" h="330200">
                <a:moveTo>
                  <a:pt x="55880" y="48259"/>
                </a:moveTo>
                <a:lnTo>
                  <a:pt x="0" y="48259"/>
                </a:lnTo>
                <a:lnTo>
                  <a:pt x="0" y="53340"/>
                </a:lnTo>
                <a:lnTo>
                  <a:pt x="55880" y="53340"/>
                </a:lnTo>
                <a:lnTo>
                  <a:pt x="55880" y="48259"/>
                </a:lnTo>
                <a:close/>
              </a:path>
              <a:path w="55879" h="330200">
                <a:moveTo>
                  <a:pt x="55880" y="41909"/>
                </a:moveTo>
                <a:lnTo>
                  <a:pt x="0" y="41909"/>
                </a:lnTo>
                <a:lnTo>
                  <a:pt x="0" y="46990"/>
                </a:lnTo>
                <a:lnTo>
                  <a:pt x="55880" y="46990"/>
                </a:lnTo>
                <a:lnTo>
                  <a:pt x="55880" y="41909"/>
                </a:lnTo>
                <a:close/>
              </a:path>
              <a:path w="55879" h="330200">
                <a:moveTo>
                  <a:pt x="55880" y="35559"/>
                </a:moveTo>
                <a:lnTo>
                  <a:pt x="0" y="35559"/>
                </a:lnTo>
                <a:lnTo>
                  <a:pt x="0" y="40640"/>
                </a:lnTo>
                <a:lnTo>
                  <a:pt x="55880" y="40640"/>
                </a:lnTo>
                <a:lnTo>
                  <a:pt x="55880" y="35559"/>
                </a:lnTo>
                <a:close/>
              </a:path>
              <a:path w="55879" h="330200">
                <a:moveTo>
                  <a:pt x="55880" y="29209"/>
                </a:moveTo>
                <a:lnTo>
                  <a:pt x="0" y="29209"/>
                </a:lnTo>
                <a:lnTo>
                  <a:pt x="0" y="34290"/>
                </a:lnTo>
                <a:lnTo>
                  <a:pt x="55880" y="34290"/>
                </a:lnTo>
                <a:lnTo>
                  <a:pt x="55880" y="29209"/>
                </a:lnTo>
                <a:close/>
              </a:path>
              <a:path w="55879" h="330200">
                <a:moveTo>
                  <a:pt x="55880" y="22859"/>
                </a:moveTo>
                <a:lnTo>
                  <a:pt x="0" y="22859"/>
                </a:lnTo>
                <a:lnTo>
                  <a:pt x="0" y="27940"/>
                </a:lnTo>
                <a:lnTo>
                  <a:pt x="55880" y="27940"/>
                </a:lnTo>
                <a:lnTo>
                  <a:pt x="55880" y="22859"/>
                </a:lnTo>
                <a:close/>
              </a:path>
              <a:path w="55879" h="330200">
                <a:moveTo>
                  <a:pt x="55880" y="16509"/>
                </a:moveTo>
                <a:lnTo>
                  <a:pt x="0" y="16509"/>
                </a:lnTo>
                <a:lnTo>
                  <a:pt x="0" y="21590"/>
                </a:lnTo>
                <a:lnTo>
                  <a:pt x="55880" y="21590"/>
                </a:lnTo>
                <a:lnTo>
                  <a:pt x="55880" y="16509"/>
                </a:lnTo>
                <a:close/>
              </a:path>
              <a:path w="55879" h="330200">
                <a:moveTo>
                  <a:pt x="55880" y="10159"/>
                </a:moveTo>
                <a:lnTo>
                  <a:pt x="0" y="10159"/>
                </a:lnTo>
                <a:lnTo>
                  <a:pt x="0" y="15240"/>
                </a:lnTo>
                <a:lnTo>
                  <a:pt x="55880" y="15240"/>
                </a:lnTo>
                <a:lnTo>
                  <a:pt x="55880" y="10159"/>
                </a:lnTo>
                <a:close/>
              </a:path>
              <a:path w="55879" h="330200">
                <a:moveTo>
                  <a:pt x="55880" y="3809"/>
                </a:moveTo>
                <a:lnTo>
                  <a:pt x="0" y="3809"/>
                </a:lnTo>
                <a:lnTo>
                  <a:pt x="0" y="8890"/>
                </a:lnTo>
                <a:lnTo>
                  <a:pt x="55880" y="8890"/>
                </a:lnTo>
                <a:lnTo>
                  <a:pt x="55880" y="3809"/>
                </a:lnTo>
                <a:close/>
              </a:path>
              <a:path w="55879" h="330200">
                <a:moveTo>
                  <a:pt x="55880" y="0"/>
                </a:moveTo>
                <a:lnTo>
                  <a:pt x="49530" y="0"/>
                </a:lnTo>
                <a:lnTo>
                  <a:pt x="49530" y="2540"/>
                </a:lnTo>
                <a:lnTo>
                  <a:pt x="55880" y="2540"/>
                </a:lnTo>
                <a:lnTo>
                  <a:pt x="55880" y="0"/>
                </a:lnTo>
                <a:close/>
              </a:path>
              <a:path w="55879" h="330200">
                <a:moveTo>
                  <a:pt x="55880" y="287020"/>
                </a:moveTo>
                <a:lnTo>
                  <a:pt x="0" y="287020"/>
                </a:lnTo>
                <a:lnTo>
                  <a:pt x="0" y="320040"/>
                </a:lnTo>
                <a:lnTo>
                  <a:pt x="55880" y="320040"/>
                </a:lnTo>
                <a:lnTo>
                  <a:pt x="55880" y="287020"/>
                </a:lnTo>
                <a:close/>
              </a:path>
              <a:path w="55879" h="330200">
                <a:moveTo>
                  <a:pt x="55880" y="320040"/>
                </a:moveTo>
                <a:lnTo>
                  <a:pt x="0" y="320040"/>
                </a:lnTo>
                <a:lnTo>
                  <a:pt x="0" y="326390"/>
                </a:lnTo>
                <a:lnTo>
                  <a:pt x="55880" y="326390"/>
                </a:lnTo>
                <a:lnTo>
                  <a:pt x="55880" y="320040"/>
                </a:lnTo>
                <a:close/>
              </a:path>
              <a:path w="55879" h="330200">
                <a:moveTo>
                  <a:pt x="55880" y="326390"/>
                </a:moveTo>
                <a:lnTo>
                  <a:pt x="0" y="326390"/>
                </a:lnTo>
                <a:lnTo>
                  <a:pt x="0" y="330200"/>
                </a:lnTo>
                <a:lnTo>
                  <a:pt x="15240" y="330200"/>
                </a:lnTo>
                <a:lnTo>
                  <a:pt x="15240" y="328930"/>
                </a:lnTo>
                <a:lnTo>
                  <a:pt x="55880" y="328930"/>
                </a:lnTo>
                <a:lnTo>
                  <a:pt x="55880" y="326390"/>
                </a:lnTo>
                <a:close/>
              </a:path>
            </a:pathLst>
          </a:custGeom>
          <a:solidFill>
            <a:srgbClr val="2C872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4" name="object 334"/>
          <p:cNvSpPr/>
          <p:nvPr/>
        </p:nvSpPr>
        <p:spPr>
          <a:xfrm>
            <a:off x="5128259" y="5651182"/>
            <a:ext cx="40958" cy="245745"/>
          </a:xfrm>
          <a:custGeom>
            <a:avLst/>
            <a:gdLst/>
            <a:ahLst/>
            <a:cxnLst/>
            <a:rect l="l" t="t" r="r" b="b"/>
            <a:pathLst>
              <a:path w="54610" h="327659">
                <a:moveTo>
                  <a:pt x="54610" y="261619"/>
                </a:moveTo>
                <a:lnTo>
                  <a:pt x="0" y="261619"/>
                </a:lnTo>
                <a:lnTo>
                  <a:pt x="0" y="283209"/>
                </a:lnTo>
                <a:lnTo>
                  <a:pt x="54610" y="283209"/>
                </a:lnTo>
                <a:lnTo>
                  <a:pt x="54610" y="261619"/>
                </a:lnTo>
                <a:close/>
              </a:path>
              <a:path w="54610" h="327659">
                <a:moveTo>
                  <a:pt x="54610" y="259079"/>
                </a:moveTo>
                <a:lnTo>
                  <a:pt x="0" y="259079"/>
                </a:lnTo>
                <a:lnTo>
                  <a:pt x="0" y="260349"/>
                </a:lnTo>
                <a:lnTo>
                  <a:pt x="54610" y="260349"/>
                </a:lnTo>
                <a:lnTo>
                  <a:pt x="54610" y="259079"/>
                </a:lnTo>
                <a:close/>
              </a:path>
              <a:path w="54610" h="327659">
                <a:moveTo>
                  <a:pt x="54610" y="255269"/>
                </a:moveTo>
                <a:lnTo>
                  <a:pt x="0" y="255269"/>
                </a:lnTo>
                <a:lnTo>
                  <a:pt x="0" y="257809"/>
                </a:lnTo>
                <a:lnTo>
                  <a:pt x="54610" y="257809"/>
                </a:lnTo>
                <a:lnTo>
                  <a:pt x="54610" y="255269"/>
                </a:lnTo>
                <a:close/>
              </a:path>
              <a:path w="54610" h="327659">
                <a:moveTo>
                  <a:pt x="54610" y="252729"/>
                </a:moveTo>
                <a:lnTo>
                  <a:pt x="0" y="252729"/>
                </a:lnTo>
                <a:lnTo>
                  <a:pt x="0" y="253999"/>
                </a:lnTo>
                <a:lnTo>
                  <a:pt x="54610" y="253999"/>
                </a:lnTo>
                <a:lnTo>
                  <a:pt x="54610" y="252729"/>
                </a:lnTo>
                <a:close/>
              </a:path>
              <a:path w="54610" h="327659">
                <a:moveTo>
                  <a:pt x="54610" y="248919"/>
                </a:moveTo>
                <a:lnTo>
                  <a:pt x="0" y="248919"/>
                </a:lnTo>
                <a:lnTo>
                  <a:pt x="0" y="251459"/>
                </a:lnTo>
                <a:lnTo>
                  <a:pt x="54610" y="251459"/>
                </a:lnTo>
                <a:lnTo>
                  <a:pt x="54610" y="248919"/>
                </a:lnTo>
                <a:close/>
              </a:path>
              <a:path w="54610" h="327659">
                <a:moveTo>
                  <a:pt x="54610" y="246379"/>
                </a:moveTo>
                <a:lnTo>
                  <a:pt x="0" y="246379"/>
                </a:lnTo>
                <a:lnTo>
                  <a:pt x="0" y="247649"/>
                </a:lnTo>
                <a:lnTo>
                  <a:pt x="54610" y="247649"/>
                </a:lnTo>
                <a:lnTo>
                  <a:pt x="54610" y="246379"/>
                </a:lnTo>
                <a:close/>
              </a:path>
              <a:path w="54610" h="327659">
                <a:moveTo>
                  <a:pt x="54610" y="242569"/>
                </a:moveTo>
                <a:lnTo>
                  <a:pt x="0" y="242569"/>
                </a:lnTo>
                <a:lnTo>
                  <a:pt x="0" y="245109"/>
                </a:lnTo>
                <a:lnTo>
                  <a:pt x="54610" y="245109"/>
                </a:lnTo>
                <a:lnTo>
                  <a:pt x="54610" y="242569"/>
                </a:lnTo>
                <a:close/>
              </a:path>
              <a:path w="54610" h="327659">
                <a:moveTo>
                  <a:pt x="54610" y="240029"/>
                </a:moveTo>
                <a:lnTo>
                  <a:pt x="0" y="240029"/>
                </a:lnTo>
                <a:lnTo>
                  <a:pt x="0" y="241299"/>
                </a:lnTo>
                <a:lnTo>
                  <a:pt x="54610" y="241299"/>
                </a:lnTo>
                <a:lnTo>
                  <a:pt x="54610" y="240029"/>
                </a:lnTo>
                <a:close/>
              </a:path>
              <a:path w="54610" h="327659">
                <a:moveTo>
                  <a:pt x="54610" y="236219"/>
                </a:moveTo>
                <a:lnTo>
                  <a:pt x="0" y="236219"/>
                </a:lnTo>
                <a:lnTo>
                  <a:pt x="0" y="238759"/>
                </a:lnTo>
                <a:lnTo>
                  <a:pt x="54610" y="238759"/>
                </a:lnTo>
                <a:lnTo>
                  <a:pt x="54610" y="236219"/>
                </a:lnTo>
                <a:close/>
              </a:path>
              <a:path w="54610" h="327659">
                <a:moveTo>
                  <a:pt x="54610" y="233679"/>
                </a:moveTo>
                <a:lnTo>
                  <a:pt x="0" y="233679"/>
                </a:lnTo>
                <a:lnTo>
                  <a:pt x="0" y="234949"/>
                </a:lnTo>
                <a:lnTo>
                  <a:pt x="54610" y="234949"/>
                </a:lnTo>
                <a:lnTo>
                  <a:pt x="54610" y="233679"/>
                </a:lnTo>
                <a:close/>
              </a:path>
              <a:path w="54610" h="327659">
                <a:moveTo>
                  <a:pt x="54610" y="229869"/>
                </a:moveTo>
                <a:lnTo>
                  <a:pt x="0" y="229869"/>
                </a:lnTo>
                <a:lnTo>
                  <a:pt x="0" y="232409"/>
                </a:lnTo>
                <a:lnTo>
                  <a:pt x="54610" y="232409"/>
                </a:lnTo>
                <a:lnTo>
                  <a:pt x="54610" y="229869"/>
                </a:lnTo>
                <a:close/>
              </a:path>
              <a:path w="54610" h="327659">
                <a:moveTo>
                  <a:pt x="54610" y="227329"/>
                </a:moveTo>
                <a:lnTo>
                  <a:pt x="0" y="227329"/>
                </a:lnTo>
                <a:lnTo>
                  <a:pt x="0" y="228599"/>
                </a:lnTo>
                <a:lnTo>
                  <a:pt x="54610" y="228599"/>
                </a:lnTo>
                <a:lnTo>
                  <a:pt x="54610" y="227329"/>
                </a:lnTo>
                <a:close/>
              </a:path>
              <a:path w="54610" h="327659">
                <a:moveTo>
                  <a:pt x="54610" y="223519"/>
                </a:moveTo>
                <a:lnTo>
                  <a:pt x="0" y="223519"/>
                </a:lnTo>
                <a:lnTo>
                  <a:pt x="0" y="226059"/>
                </a:lnTo>
                <a:lnTo>
                  <a:pt x="54610" y="226059"/>
                </a:lnTo>
                <a:lnTo>
                  <a:pt x="54610" y="223519"/>
                </a:lnTo>
                <a:close/>
              </a:path>
              <a:path w="54610" h="327659">
                <a:moveTo>
                  <a:pt x="54610" y="220979"/>
                </a:moveTo>
                <a:lnTo>
                  <a:pt x="0" y="220979"/>
                </a:lnTo>
                <a:lnTo>
                  <a:pt x="0" y="222249"/>
                </a:lnTo>
                <a:lnTo>
                  <a:pt x="54610" y="222249"/>
                </a:lnTo>
                <a:lnTo>
                  <a:pt x="54610" y="220979"/>
                </a:lnTo>
                <a:close/>
              </a:path>
              <a:path w="54610" h="327659">
                <a:moveTo>
                  <a:pt x="54610" y="217169"/>
                </a:moveTo>
                <a:lnTo>
                  <a:pt x="0" y="217169"/>
                </a:lnTo>
                <a:lnTo>
                  <a:pt x="0" y="219709"/>
                </a:lnTo>
                <a:lnTo>
                  <a:pt x="54610" y="219709"/>
                </a:lnTo>
                <a:lnTo>
                  <a:pt x="54610" y="217169"/>
                </a:lnTo>
                <a:close/>
              </a:path>
              <a:path w="54610" h="327659">
                <a:moveTo>
                  <a:pt x="54610" y="214629"/>
                </a:moveTo>
                <a:lnTo>
                  <a:pt x="0" y="214629"/>
                </a:lnTo>
                <a:lnTo>
                  <a:pt x="0" y="215899"/>
                </a:lnTo>
                <a:lnTo>
                  <a:pt x="54610" y="215899"/>
                </a:lnTo>
                <a:lnTo>
                  <a:pt x="54610" y="214629"/>
                </a:lnTo>
                <a:close/>
              </a:path>
              <a:path w="54610" h="327659">
                <a:moveTo>
                  <a:pt x="54610" y="210819"/>
                </a:moveTo>
                <a:lnTo>
                  <a:pt x="0" y="210819"/>
                </a:lnTo>
                <a:lnTo>
                  <a:pt x="0" y="213359"/>
                </a:lnTo>
                <a:lnTo>
                  <a:pt x="54610" y="213359"/>
                </a:lnTo>
                <a:lnTo>
                  <a:pt x="54610" y="210819"/>
                </a:lnTo>
                <a:close/>
              </a:path>
              <a:path w="54610" h="327659">
                <a:moveTo>
                  <a:pt x="54610" y="208279"/>
                </a:moveTo>
                <a:lnTo>
                  <a:pt x="0" y="208279"/>
                </a:lnTo>
                <a:lnTo>
                  <a:pt x="0" y="209549"/>
                </a:lnTo>
                <a:lnTo>
                  <a:pt x="54610" y="209549"/>
                </a:lnTo>
                <a:lnTo>
                  <a:pt x="54610" y="208279"/>
                </a:lnTo>
                <a:close/>
              </a:path>
              <a:path w="54610" h="327659">
                <a:moveTo>
                  <a:pt x="54610" y="204469"/>
                </a:moveTo>
                <a:lnTo>
                  <a:pt x="0" y="204469"/>
                </a:lnTo>
                <a:lnTo>
                  <a:pt x="0" y="207009"/>
                </a:lnTo>
                <a:lnTo>
                  <a:pt x="54610" y="207009"/>
                </a:lnTo>
                <a:lnTo>
                  <a:pt x="54610" y="204469"/>
                </a:lnTo>
                <a:close/>
              </a:path>
              <a:path w="54610" h="327659">
                <a:moveTo>
                  <a:pt x="54610" y="201929"/>
                </a:moveTo>
                <a:lnTo>
                  <a:pt x="0" y="201929"/>
                </a:lnTo>
                <a:lnTo>
                  <a:pt x="0" y="203199"/>
                </a:lnTo>
                <a:lnTo>
                  <a:pt x="54610" y="203199"/>
                </a:lnTo>
                <a:lnTo>
                  <a:pt x="54610" y="201929"/>
                </a:lnTo>
                <a:close/>
              </a:path>
              <a:path w="54610" h="327659">
                <a:moveTo>
                  <a:pt x="54610" y="198119"/>
                </a:moveTo>
                <a:lnTo>
                  <a:pt x="0" y="198119"/>
                </a:lnTo>
                <a:lnTo>
                  <a:pt x="0" y="200659"/>
                </a:lnTo>
                <a:lnTo>
                  <a:pt x="54610" y="200659"/>
                </a:lnTo>
                <a:lnTo>
                  <a:pt x="54610" y="198119"/>
                </a:lnTo>
                <a:close/>
              </a:path>
              <a:path w="54610" h="327659">
                <a:moveTo>
                  <a:pt x="54610" y="195579"/>
                </a:moveTo>
                <a:lnTo>
                  <a:pt x="0" y="195579"/>
                </a:lnTo>
                <a:lnTo>
                  <a:pt x="0" y="196849"/>
                </a:lnTo>
                <a:lnTo>
                  <a:pt x="54610" y="196849"/>
                </a:lnTo>
                <a:lnTo>
                  <a:pt x="54610" y="195579"/>
                </a:lnTo>
                <a:close/>
              </a:path>
              <a:path w="54610" h="327659">
                <a:moveTo>
                  <a:pt x="54610" y="191769"/>
                </a:moveTo>
                <a:lnTo>
                  <a:pt x="0" y="191769"/>
                </a:lnTo>
                <a:lnTo>
                  <a:pt x="0" y="194309"/>
                </a:lnTo>
                <a:lnTo>
                  <a:pt x="54610" y="194309"/>
                </a:lnTo>
                <a:lnTo>
                  <a:pt x="54610" y="191769"/>
                </a:lnTo>
                <a:close/>
              </a:path>
              <a:path w="54610" h="327659">
                <a:moveTo>
                  <a:pt x="54610" y="189229"/>
                </a:moveTo>
                <a:lnTo>
                  <a:pt x="0" y="189229"/>
                </a:lnTo>
                <a:lnTo>
                  <a:pt x="0" y="190499"/>
                </a:lnTo>
                <a:lnTo>
                  <a:pt x="54610" y="190499"/>
                </a:lnTo>
                <a:lnTo>
                  <a:pt x="54610" y="189229"/>
                </a:lnTo>
                <a:close/>
              </a:path>
              <a:path w="54610" h="327659">
                <a:moveTo>
                  <a:pt x="54610" y="185419"/>
                </a:moveTo>
                <a:lnTo>
                  <a:pt x="0" y="185419"/>
                </a:lnTo>
                <a:lnTo>
                  <a:pt x="0" y="187959"/>
                </a:lnTo>
                <a:lnTo>
                  <a:pt x="54610" y="187959"/>
                </a:lnTo>
                <a:lnTo>
                  <a:pt x="54610" y="185419"/>
                </a:lnTo>
                <a:close/>
              </a:path>
              <a:path w="54610" h="327659">
                <a:moveTo>
                  <a:pt x="54610" y="182879"/>
                </a:moveTo>
                <a:lnTo>
                  <a:pt x="0" y="182879"/>
                </a:lnTo>
                <a:lnTo>
                  <a:pt x="0" y="184149"/>
                </a:lnTo>
                <a:lnTo>
                  <a:pt x="54610" y="184149"/>
                </a:lnTo>
                <a:lnTo>
                  <a:pt x="54610" y="182879"/>
                </a:lnTo>
                <a:close/>
              </a:path>
              <a:path w="54610" h="327659">
                <a:moveTo>
                  <a:pt x="54610" y="179069"/>
                </a:moveTo>
                <a:lnTo>
                  <a:pt x="0" y="179069"/>
                </a:lnTo>
                <a:lnTo>
                  <a:pt x="0" y="181609"/>
                </a:lnTo>
                <a:lnTo>
                  <a:pt x="54610" y="181609"/>
                </a:lnTo>
                <a:lnTo>
                  <a:pt x="54610" y="179069"/>
                </a:lnTo>
                <a:close/>
              </a:path>
              <a:path w="54610" h="327659">
                <a:moveTo>
                  <a:pt x="54610" y="176529"/>
                </a:moveTo>
                <a:lnTo>
                  <a:pt x="0" y="176529"/>
                </a:lnTo>
                <a:lnTo>
                  <a:pt x="0" y="177799"/>
                </a:lnTo>
                <a:lnTo>
                  <a:pt x="54610" y="177799"/>
                </a:lnTo>
                <a:lnTo>
                  <a:pt x="54610" y="176529"/>
                </a:lnTo>
                <a:close/>
              </a:path>
              <a:path w="54610" h="327659">
                <a:moveTo>
                  <a:pt x="54610" y="172719"/>
                </a:moveTo>
                <a:lnTo>
                  <a:pt x="0" y="172719"/>
                </a:lnTo>
                <a:lnTo>
                  <a:pt x="0" y="175259"/>
                </a:lnTo>
                <a:lnTo>
                  <a:pt x="54610" y="175259"/>
                </a:lnTo>
                <a:lnTo>
                  <a:pt x="54610" y="172719"/>
                </a:lnTo>
                <a:close/>
              </a:path>
              <a:path w="54610" h="327659">
                <a:moveTo>
                  <a:pt x="54610" y="170179"/>
                </a:moveTo>
                <a:lnTo>
                  <a:pt x="0" y="170179"/>
                </a:lnTo>
                <a:lnTo>
                  <a:pt x="0" y="171449"/>
                </a:lnTo>
                <a:lnTo>
                  <a:pt x="54610" y="171449"/>
                </a:lnTo>
                <a:lnTo>
                  <a:pt x="54610" y="170179"/>
                </a:lnTo>
                <a:close/>
              </a:path>
              <a:path w="54610" h="327659">
                <a:moveTo>
                  <a:pt x="54610" y="166369"/>
                </a:moveTo>
                <a:lnTo>
                  <a:pt x="0" y="166369"/>
                </a:lnTo>
                <a:lnTo>
                  <a:pt x="0" y="168909"/>
                </a:lnTo>
                <a:lnTo>
                  <a:pt x="54610" y="168909"/>
                </a:lnTo>
                <a:lnTo>
                  <a:pt x="54610" y="166369"/>
                </a:lnTo>
                <a:close/>
              </a:path>
              <a:path w="54610" h="327659">
                <a:moveTo>
                  <a:pt x="54610" y="163829"/>
                </a:moveTo>
                <a:lnTo>
                  <a:pt x="0" y="163829"/>
                </a:lnTo>
                <a:lnTo>
                  <a:pt x="0" y="165099"/>
                </a:lnTo>
                <a:lnTo>
                  <a:pt x="54610" y="165099"/>
                </a:lnTo>
                <a:lnTo>
                  <a:pt x="54610" y="163829"/>
                </a:lnTo>
                <a:close/>
              </a:path>
              <a:path w="54610" h="327659">
                <a:moveTo>
                  <a:pt x="54610" y="160019"/>
                </a:moveTo>
                <a:lnTo>
                  <a:pt x="0" y="160019"/>
                </a:lnTo>
                <a:lnTo>
                  <a:pt x="0" y="162559"/>
                </a:lnTo>
                <a:lnTo>
                  <a:pt x="54610" y="162559"/>
                </a:lnTo>
                <a:lnTo>
                  <a:pt x="54610" y="160019"/>
                </a:lnTo>
                <a:close/>
              </a:path>
              <a:path w="54610" h="327659">
                <a:moveTo>
                  <a:pt x="54610" y="157479"/>
                </a:moveTo>
                <a:lnTo>
                  <a:pt x="0" y="157479"/>
                </a:lnTo>
                <a:lnTo>
                  <a:pt x="0" y="158749"/>
                </a:lnTo>
                <a:lnTo>
                  <a:pt x="54610" y="158749"/>
                </a:lnTo>
                <a:lnTo>
                  <a:pt x="54610" y="157479"/>
                </a:lnTo>
                <a:close/>
              </a:path>
              <a:path w="54610" h="327659">
                <a:moveTo>
                  <a:pt x="54610" y="153669"/>
                </a:moveTo>
                <a:lnTo>
                  <a:pt x="0" y="153669"/>
                </a:lnTo>
                <a:lnTo>
                  <a:pt x="0" y="156209"/>
                </a:lnTo>
                <a:lnTo>
                  <a:pt x="54610" y="156209"/>
                </a:lnTo>
                <a:lnTo>
                  <a:pt x="54610" y="153669"/>
                </a:lnTo>
                <a:close/>
              </a:path>
              <a:path w="54610" h="327659">
                <a:moveTo>
                  <a:pt x="54610" y="151129"/>
                </a:moveTo>
                <a:lnTo>
                  <a:pt x="0" y="151129"/>
                </a:lnTo>
                <a:lnTo>
                  <a:pt x="0" y="152399"/>
                </a:lnTo>
                <a:lnTo>
                  <a:pt x="54610" y="152399"/>
                </a:lnTo>
                <a:lnTo>
                  <a:pt x="54610" y="151129"/>
                </a:lnTo>
                <a:close/>
              </a:path>
              <a:path w="54610" h="327659">
                <a:moveTo>
                  <a:pt x="54610" y="147319"/>
                </a:moveTo>
                <a:lnTo>
                  <a:pt x="0" y="147319"/>
                </a:lnTo>
                <a:lnTo>
                  <a:pt x="0" y="149859"/>
                </a:lnTo>
                <a:lnTo>
                  <a:pt x="54610" y="149859"/>
                </a:lnTo>
                <a:lnTo>
                  <a:pt x="54610" y="147319"/>
                </a:lnTo>
                <a:close/>
              </a:path>
              <a:path w="54610" h="327659">
                <a:moveTo>
                  <a:pt x="54610" y="144779"/>
                </a:moveTo>
                <a:lnTo>
                  <a:pt x="0" y="144779"/>
                </a:lnTo>
                <a:lnTo>
                  <a:pt x="0" y="146049"/>
                </a:lnTo>
                <a:lnTo>
                  <a:pt x="54610" y="146049"/>
                </a:lnTo>
                <a:lnTo>
                  <a:pt x="54610" y="144779"/>
                </a:lnTo>
                <a:close/>
              </a:path>
              <a:path w="54610" h="327659">
                <a:moveTo>
                  <a:pt x="54610" y="140969"/>
                </a:moveTo>
                <a:lnTo>
                  <a:pt x="0" y="140969"/>
                </a:lnTo>
                <a:lnTo>
                  <a:pt x="0" y="143509"/>
                </a:lnTo>
                <a:lnTo>
                  <a:pt x="54610" y="143509"/>
                </a:lnTo>
                <a:lnTo>
                  <a:pt x="54610" y="140969"/>
                </a:lnTo>
                <a:close/>
              </a:path>
              <a:path w="54610" h="327659">
                <a:moveTo>
                  <a:pt x="54610" y="138429"/>
                </a:moveTo>
                <a:lnTo>
                  <a:pt x="0" y="138429"/>
                </a:lnTo>
                <a:lnTo>
                  <a:pt x="0" y="139699"/>
                </a:lnTo>
                <a:lnTo>
                  <a:pt x="54610" y="139699"/>
                </a:lnTo>
                <a:lnTo>
                  <a:pt x="54610" y="138429"/>
                </a:lnTo>
                <a:close/>
              </a:path>
              <a:path w="54610" h="327659">
                <a:moveTo>
                  <a:pt x="54610" y="134619"/>
                </a:moveTo>
                <a:lnTo>
                  <a:pt x="0" y="134619"/>
                </a:lnTo>
                <a:lnTo>
                  <a:pt x="0" y="137159"/>
                </a:lnTo>
                <a:lnTo>
                  <a:pt x="54610" y="137159"/>
                </a:lnTo>
                <a:lnTo>
                  <a:pt x="54610" y="134619"/>
                </a:lnTo>
                <a:close/>
              </a:path>
              <a:path w="54610" h="327659">
                <a:moveTo>
                  <a:pt x="54610" y="132079"/>
                </a:moveTo>
                <a:lnTo>
                  <a:pt x="0" y="132079"/>
                </a:lnTo>
                <a:lnTo>
                  <a:pt x="0" y="133349"/>
                </a:lnTo>
                <a:lnTo>
                  <a:pt x="54610" y="133349"/>
                </a:lnTo>
                <a:lnTo>
                  <a:pt x="54610" y="132079"/>
                </a:lnTo>
                <a:close/>
              </a:path>
              <a:path w="54610" h="327659">
                <a:moveTo>
                  <a:pt x="54610" y="128269"/>
                </a:moveTo>
                <a:lnTo>
                  <a:pt x="0" y="128269"/>
                </a:lnTo>
                <a:lnTo>
                  <a:pt x="0" y="130809"/>
                </a:lnTo>
                <a:lnTo>
                  <a:pt x="54610" y="130809"/>
                </a:lnTo>
                <a:lnTo>
                  <a:pt x="54610" y="128269"/>
                </a:lnTo>
                <a:close/>
              </a:path>
              <a:path w="54610" h="327659">
                <a:moveTo>
                  <a:pt x="54610" y="125729"/>
                </a:moveTo>
                <a:lnTo>
                  <a:pt x="0" y="125729"/>
                </a:lnTo>
                <a:lnTo>
                  <a:pt x="0" y="126999"/>
                </a:lnTo>
                <a:lnTo>
                  <a:pt x="54610" y="126999"/>
                </a:lnTo>
                <a:lnTo>
                  <a:pt x="54610" y="125729"/>
                </a:lnTo>
                <a:close/>
              </a:path>
              <a:path w="54610" h="327659">
                <a:moveTo>
                  <a:pt x="54610" y="121919"/>
                </a:moveTo>
                <a:lnTo>
                  <a:pt x="0" y="121919"/>
                </a:lnTo>
                <a:lnTo>
                  <a:pt x="0" y="124459"/>
                </a:lnTo>
                <a:lnTo>
                  <a:pt x="54610" y="124459"/>
                </a:lnTo>
                <a:lnTo>
                  <a:pt x="54610" y="121919"/>
                </a:lnTo>
                <a:close/>
              </a:path>
              <a:path w="54610" h="327659">
                <a:moveTo>
                  <a:pt x="54610" y="119379"/>
                </a:moveTo>
                <a:lnTo>
                  <a:pt x="0" y="119379"/>
                </a:lnTo>
                <a:lnTo>
                  <a:pt x="0" y="120649"/>
                </a:lnTo>
                <a:lnTo>
                  <a:pt x="54610" y="120649"/>
                </a:lnTo>
                <a:lnTo>
                  <a:pt x="54610" y="119379"/>
                </a:lnTo>
                <a:close/>
              </a:path>
              <a:path w="54610" h="327659">
                <a:moveTo>
                  <a:pt x="54610" y="115569"/>
                </a:moveTo>
                <a:lnTo>
                  <a:pt x="0" y="115569"/>
                </a:lnTo>
                <a:lnTo>
                  <a:pt x="0" y="118109"/>
                </a:lnTo>
                <a:lnTo>
                  <a:pt x="54610" y="118109"/>
                </a:lnTo>
                <a:lnTo>
                  <a:pt x="54610" y="115569"/>
                </a:lnTo>
                <a:close/>
              </a:path>
              <a:path w="54610" h="327659">
                <a:moveTo>
                  <a:pt x="54610" y="113029"/>
                </a:moveTo>
                <a:lnTo>
                  <a:pt x="0" y="113029"/>
                </a:lnTo>
                <a:lnTo>
                  <a:pt x="0" y="114299"/>
                </a:lnTo>
                <a:lnTo>
                  <a:pt x="54610" y="114299"/>
                </a:lnTo>
                <a:lnTo>
                  <a:pt x="54610" y="113029"/>
                </a:lnTo>
                <a:close/>
              </a:path>
              <a:path w="54610" h="327659">
                <a:moveTo>
                  <a:pt x="54610" y="109219"/>
                </a:moveTo>
                <a:lnTo>
                  <a:pt x="0" y="109219"/>
                </a:lnTo>
                <a:lnTo>
                  <a:pt x="0" y="111759"/>
                </a:lnTo>
                <a:lnTo>
                  <a:pt x="54610" y="111759"/>
                </a:lnTo>
                <a:lnTo>
                  <a:pt x="54610" y="109219"/>
                </a:lnTo>
                <a:close/>
              </a:path>
              <a:path w="54610" h="327659">
                <a:moveTo>
                  <a:pt x="54610" y="106679"/>
                </a:moveTo>
                <a:lnTo>
                  <a:pt x="0" y="106679"/>
                </a:lnTo>
                <a:lnTo>
                  <a:pt x="0" y="107949"/>
                </a:lnTo>
                <a:lnTo>
                  <a:pt x="54610" y="107949"/>
                </a:lnTo>
                <a:lnTo>
                  <a:pt x="54610" y="106679"/>
                </a:lnTo>
                <a:close/>
              </a:path>
              <a:path w="54610" h="327659">
                <a:moveTo>
                  <a:pt x="54610" y="100329"/>
                </a:moveTo>
                <a:lnTo>
                  <a:pt x="0" y="100329"/>
                </a:lnTo>
                <a:lnTo>
                  <a:pt x="0" y="105409"/>
                </a:lnTo>
                <a:lnTo>
                  <a:pt x="54610" y="105409"/>
                </a:lnTo>
                <a:lnTo>
                  <a:pt x="54610" y="100329"/>
                </a:lnTo>
                <a:close/>
              </a:path>
              <a:path w="54610" h="327659">
                <a:moveTo>
                  <a:pt x="54610" y="93979"/>
                </a:moveTo>
                <a:lnTo>
                  <a:pt x="0" y="93979"/>
                </a:lnTo>
                <a:lnTo>
                  <a:pt x="0" y="99059"/>
                </a:lnTo>
                <a:lnTo>
                  <a:pt x="54610" y="99059"/>
                </a:lnTo>
                <a:lnTo>
                  <a:pt x="54610" y="93979"/>
                </a:lnTo>
                <a:close/>
              </a:path>
              <a:path w="54610" h="327659">
                <a:moveTo>
                  <a:pt x="54610" y="87629"/>
                </a:moveTo>
                <a:lnTo>
                  <a:pt x="0" y="87629"/>
                </a:lnTo>
                <a:lnTo>
                  <a:pt x="0" y="92709"/>
                </a:lnTo>
                <a:lnTo>
                  <a:pt x="54610" y="92709"/>
                </a:lnTo>
                <a:lnTo>
                  <a:pt x="54610" y="87629"/>
                </a:lnTo>
                <a:close/>
              </a:path>
              <a:path w="54610" h="327659">
                <a:moveTo>
                  <a:pt x="54610" y="81279"/>
                </a:moveTo>
                <a:lnTo>
                  <a:pt x="0" y="81279"/>
                </a:lnTo>
                <a:lnTo>
                  <a:pt x="0" y="86359"/>
                </a:lnTo>
                <a:lnTo>
                  <a:pt x="54610" y="86359"/>
                </a:lnTo>
                <a:lnTo>
                  <a:pt x="54610" y="81279"/>
                </a:lnTo>
                <a:close/>
              </a:path>
              <a:path w="54610" h="327659">
                <a:moveTo>
                  <a:pt x="54610" y="74929"/>
                </a:moveTo>
                <a:lnTo>
                  <a:pt x="0" y="74929"/>
                </a:lnTo>
                <a:lnTo>
                  <a:pt x="0" y="80009"/>
                </a:lnTo>
                <a:lnTo>
                  <a:pt x="54610" y="80009"/>
                </a:lnTo>
                <a:lnTo>
                  <a:pt x="54610" y="74929"/>
                </a:lnTo>
                <a:close/>
              </a:path>
              <a:path w="54610" h="327659">
                <a:moveTo>
                  <a:pt x="54610" y="68579"/>
                </a:moveTo>
                <a:lnTo>
                  <a:pt x="0" y="68579"/>
                </a:lnTo>
                <a:lnTo>
                  <a:pt x="0" y="73659"/>
                </a:lnTo>
                <a:lnTo>
                  <a:pt x="54610" y="73659"/>
                </a:lnTo>
                <a:lnTo>
                  <a:pt x="54610" y="68579"/>
                </a:lnTo>
                <a:close/>
              </a:path>
              <a:path w="54610" h="327659">
                <a:moveTo>
                  <a:pt x="54610" y="62229"/>
                </a:moveTo>
                <a:lnTo>
                  <a:pt x="0" y="62229"/>
                </a:lnTo>
                <a:lnTo>
                  <a:pt x="0" y="67309"/>
                </a:lnTo>
                <a:lnTo>
                  <a:pt x="54610" y="67309"/>
                </a:lnTo>
                <a:lnTo>
                  <a:pt x="54610" y="62229"/>
                </a:lnTo>
                <a:close/>
              </a:path>
              <a:path w="54610" h="327659">
                <a:moveTo>
                  <a:pt x="54610" y="57149"/>
                </a:moveTo>
                <a:lnTo>
                  <a:pt x="0" y="57149"/>
                </a:lnTo>
                <a:lnTo>
                  <a:pt x="0" y="60959"/>
                </a:lnTo>
                <a:lnTo>
                  <a:pt x="54610" y="60959"/>
                </a:lnTo>
                <a:lnTo>
                  <a:pt x="54610" y="57149"/>
                </a:lnTo>
                <a:close/>
              </a:path>
              <a:path w="54610" h="327659">
                <a:moveTo>
                  <a:pt x="54610" y="50799"/>
                </a:moveTo>
                <a:lnTo>
                  <a:pt x="0" y="50799"/>
                </a:lnTo>
                <a:lnTo>
                  <a:pt x="0" y="55879"/>
                </a:lnTo>
                <a:lnTo>
                  <a:pt x="54610" y="55879"/>
                </a:lnTo>
                <a:lnTo>
                  <a:pt x="54610" y="50799"/>
                </a:lnTo>
                <a:close/>
              </a:path>
              <a:path w="54610" h="327659">
                <a:moveTo>
                  <a:pt x="54610" y="44449"/>
                </a:moveTo>
                <a:lnTo>
                  <a:pt x="0" y="44449"/>
                </a:lnTo>
                <a:lnTo>
                  <a:pt x="0" y="49529"/>
                </a:lnTo>
                <a:lnTo>
                  <a:pt x="54610" y="49529"/>
                </a:lnTo>
                <a:lnTo>
                  <a:pt x="54610" y="44449"/>
                </a:lnTo>
                <a:close/>
              </a:path>
              <a:path w="54610" h="327659">
                <a:moveTo>
                  <a:pt x="54610" y="38099"/>
                </a:moveTo>
                <a:lnTo>
                  <a:pt x="0" y="38099"/>
                </a:lnTo>
                <a:lnTo>
                  <a:pt x="0" y="43179"/>
                </a:lnTo>
                <a:lnTo>
                  <a:pt x="54610" y="43179"/>
                </a:lnTo>
                <a:lnTo>
                  <a:pt x="54610" y="38099"/>
                </a:lnTo>
                <a:close/>
              </a:path>
              <a:path w="54610" h="327659">
                <a:moveTo>
                  <a:pt x="54610" y="31749"/>
                </a:moveTo>
                <a:lnTo>
                  <a:pt x="0" y="31749"/>
                </a:lnTo>
                <a:lnTo>
                  <a:pt x="0" y="36829"/>
                </a:lnTo>
                <a:lnTo>
                  <a:pt x="54610" y="36829"/>
                </a:lnTo>
                <a:lnTo>
                  <a:pt x="54610" y="31749"/>
                </a:lnTo>
                <a:close/>
              </a:path>
              <a:path w="54610" h="327659">
                <a:moveTo>
                  <a:pt x="54610" y="25399"/>
                </a:moveTo>
                <a:lnTo>
                  <a:pt x="0" y="25399"/>
                </a:lnTo>
                <a:lnTo>
                  <a:pt x="0" y="30479"/>
                </a:lnTo>
                <a:lnTo>
                  <a:pt x="54610" y="30479"/>
                </a:lnTo>
                <a:lnTo>
                  <a:pt x="54610" y="25399"/>
                </a:lnTo>
                <a:close/>
              </a:path>
              <a:path w="54610" h="327659">
                <a:moveTo>
                  <a:pt x="54610" y="19049"/>
                </a:moveTo>
                <a:lnTo>
                  <a:pt x="0" y="19049"/>
                </a:lnTo>
                <a:lnTo>
                  <a:pt x="0" y="24129"/>
                </a:lnTo>
                <a:lnTo>
                  <a:pt x="54610" y="24129"/>
                </a:lnTo>
                <a:lnTo>
                  <a:pt x="54610" y="19049"/>
                </a:lnTo>
                <a:close/>
              </a:path>
              <a:path w="54610" h="327659">
                <a:moveTo>
                  <a:pt x="54610" y="12699"/>
                </a:moveTo>
                <a:lnTo>
                  <a:pt x="0" y="12699"/>
                </a:lnTo>
                <a:lnTo>
                  <a:pt x="0" y="17779"/>
                </a:lnTo>
                <a:lnTo>
                  <a:pt x="54610" y="17779"/>
                </a:lnTo>
                <a:lnTo>
                  <a:pt x="54610" y="12699"/>
                </a:lnTo>
                <a:close/>
              </a:path>
              <a:path w="54610" h="327659">
                <a:moveTo>
                  <a:pt x="54610" y="6349"/>
                </a:moveTo>
                <a:lnTo>
                  <a:pt x="0" y="6349"/>
                </a:lnTo>
                <a:lnTo>
                  <a:pt x="0" y="11429"/>
                </a:lnTo>
                <a:lnTo>
                  <a:pt x="54610" y="11429"/>
                </a:lnTo>
                <a:lnTo>
                  <a:pt x="54610" y="6349"/>
                </a:lnTo>
                <a:close/>
              </a:path>
              <a:path w="54610" h="327659">
                <a:moveTo>
                  <a:pt x="54610" y="0"/>
                </a:moveTo>
                <a:lnTo>
                  <a:pt x="0" y="0"/>
                </a:lnTo>
                <a:lnTo>
                  <a:pt x="0" y="5079"/>
                </a:lnTo>
                <a:lnTo>
                  <a:pt x="54610" y="5079"/>
                </a:lnTo>
                <a:lnTo>
                  <a:pt x="54610" y="0"/>
                </a:lnTo>
                <a:close/>
              </a:path>
              <a:path w="54610" h="327659">
                <a:moveTo>
                  <a:pt x="54610" y="283209"/>
                </a:moveTo>
                <a:lnTo>
                  <a:pt x="0" y="283209"/>
                </a:lnTo>
                <a:lnTo>
                  <a:pt x="0" y="316229"/>
                </a:lnTo>
                <a:lnTo>
                  <a:pt x="54610" y="316229"/>
                </a:lnTo>
                <a:lnTo>
                  <a:pt x="54610" y="283209"/>
                </a:lnTo>
                <a:close/>
              </a:path>
              <a:path w="54610" h="327659">
                <a:moveTo>
                  <a:pt x="54610" y="316229"/>
                </a:moveTo>
                <a:lnTo>
                  <a:pt x="0" y="316229"/>
                </a:lnTo>
                <a:lnTo>
                  <a:pt x="0" y="322579"/>
                </a:lnTo>
                <a:lnTo>
                  <a:pt x="54610" y="322579"/>
                </a:lnTo>
                <a:lnTo>
                  <a:pt x="54610" y="316229"/>
                </a:lnTo>
                <a:close/>
              </a:path>
              <a:path w="54610" h="327659">
                <a:moveTo>
                  <a:pt x="54610" y="322579"/>
                </a:moveTo>
                <a:lnTo>
                  <a:pt x="0" y="322579"/>
                </a:lnTo>
                <a:lnTo>
                  <a:pt x="0" y="327659"/>
                </a:lnTo>
                <a:lnTo>
                  <a:pt x="11429" y="327659"/>
                </a:lnTo>
                <a:lnTo>
                  <a:pt x="11429" y="326389"/>
                </a:lnTo>
                <a:lnTo>
                  <a:pt x="54610" y="326389"/>
                </a:lnTo>
                <a:lnTo>
                  <a:pt x="54610" y="322579"/>
                </a:lnTo>
                <a:close/>
              </a:path>
            </a:pathLst>
          </a:custGeom>
          <a:solidFill>
            <a:srgbClr val="2C882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5" name="object 335"/>
          <p:cNvSpPr/>
          <p:nvPr/>
        </p:nvSpPr>
        <p:spPr>
          <a:xfrm>
            <a:off x="5087302" y="5650230"/>
            <a:ext cx="40958" cy="247650"/>
          </a:xfrm>
          <a:custGeom>
            <a:avLst/>
            <a:gdLst/>
            <a:ahLst/>
            <a:cxnLst/>
            <a:rect l="l" t="t" r="r" b="b"/>
            <a:pathLst>
              <a:path w="54610" h="330200">
                <a:moveTo>
                  <a:pt x="54609" y="262890"/>
                </a:moveTo>
                <a:lnTo>
                  <a:pt x="0" y="262890"/>
                </a:lnTo>
                <a:lnTo>
                  <a:pt x="0" y="284480"/>
                </a:lnTo>
                <a:lnTo>
                  <a:pt x="54609" y="284480"/>
                </a:lnTo>
                <a:lnTo>
                  <a:pt x="54609" y="262890"/>
                </a:lnTo>
                <a:close/>
              </a:path>
              <a:path w="54610" h="330200">
                <a:moveTo>
                  <a:pt x="54609" y="260350"/>
                </a:moveTo>
                <a:lnTo>
                  <a:pt x="0" y="260350"/>
                </a:lnTo>
                <a:lnTo>
                  <a:pt x="0" y="261620"/>
                </a:lnTo>
                <a:lnTo>
                  <a:pt x="54609" y="261620"/>
                </a:lnTo>
                <a:lnTo>
                  <a:pt x="54609" y="260350"/>
                </a:lnTo>
                <a:close/>
              </a:path>
              <a:path w="54610" h="330200">
                <a:moveTo>
                  <a:pt x="54609" y="256540"/>
                </a:moveTo>
                <a:lnTo>
                  <a:pt x="0" y="256540"/>
                </a:lnTo>
                <a:lnTo>
                  <a:pt x="0" y="259080"/>
                </a:lnTo>
                <a:lnTo>
                  <a:pt x="54609" y="259080"/>
                </a:lnTo>
                <a:lnTo>
                  <a:pt x="54609" y="256540"/>
                </a:lnTo>
                <a:close/>
              </a:path>
              <a:path w="54610" h="330200">
                <a:moveTo>
                  <a:pt x="54609" y="254000"/>
                </a:moveTo>
                <a:lnTo>
                  <a:pt x="0" y="254000"/>
                </a:lnTo>
                <a:lnTo>
                  <a:pt x="0" y="255270"/>
                </a:lnTo>
                <a:lnTo>
                  <a:pt x="54609" y="255270"/>
                </a:lnTo>
                <a:lnTo>
                  <a:pt x="54609" y="254000"/>
                </a:lnTo>
                <a:close/>
              </a:path>
              <a:path w="54610" h="330200">
                <a:moveTo>
                  <a:pt x="54609" y="250190"/>
                </a:moveTo>
                <a:lnTo>
                  <a:pt x="0" y="250190"/>
                </a:lnTo>
                <a:lnTo>
                  <a:pt x="0" y="252730"/>
                </a:lnTo>
                <a:lnTo>
                  <a:pt x="54609" y="252730"/>
                </a:lnTo>
                <a:lnTo>
                  <a:pt x="54609" y="250190"/>
                </a:lnTo>
                <a:close/>
              </a:path>
              <a:path w="54610" h="330200">
                <a:moveTo>
                  <a:pt x="54609" y="247650"/>
                </a:moveTo>
                <a:lnTo>
                  <a:pt x="0" y="247650"/>
                </a:lnTo>
                <a:lnTo>
                  <a:pt x="0" y="248920"/>
                </a:lnTo>
                <a:lnTo>
                  <a:pt x="54609" y="248920"/>
                </a:lnTo>
                <a:lnTo>
                  <a:pt x="54609" y="247650"/>
                </a:lnTo>
                <a:close/>
              </a:path>
              <a:path w="54610" h="330200">
                <a:moveTo>
                  <a:pt x="54609" y="243840"/>
                </a:moveTo>
                <a:lnTo>
                  <a:pt x="0" y="243840"/>
                </a:lnTo>
                <a:lnTo>
                  <a:pt x="0" y="246380"/>
                </a:lnTo>
                <a:lnTo>
                  <a:pt x="54609" y="246380"/>
                </a:lnTo>
                <a:lnTo>
                  <a:pt x="54609" y="243840"/>
                </a:lnTo>
                <a:close/>
              </a:path>
              <a:path w="54610" h="330200">
                <a:moveTo>
                  <a:pt x="54609" y="241300"/>
                </a:moveTo>
                <a:lnTo>
                  <a:pt x="0" y="241300"/>
                </a:lnTo>
                <a:lnTo>
                  <a:pt x="0" y="242570"/>
                </a:lnTo>
                <a:lnTo>
                  <a:pt x="54609" y="242570"/>
                </a:lnTo>
                <a:lnTo>
                  <a:pt x="54609" y="241300"/>
                </a:lnTo>
                <a:close/>
              </a:path>
              <a:path w="54610" h="330200">
                <a:moveTo>
                  <a:pt x="54609" y="237490"/>
                </a:moveTo>
                <a:lnTo>
                  <a:pt x="0" y="237490"/>
                </a:lnTo>
                <a:lnTo>
                  <a:pt x="0" y="240030"/>
                </a:lnTo>
                <a:lnTo>
                  <a:pt x="54609" y="240030"/>
                </a:lnTo>
                <a:lnTo>
                  <a:pt x="54609" y="237490"/>
                </a:lnTo>
                <a:close/>
              </a:path>
              <a:path w="54610" h="330200">
                <a:moveTo>
                  <a:pt x="54609" y="234950"/>
                </a:moveTo>
                <a:lnTo>
                  <a:pt x="0" y="234950"/>
                </a:lnTo>
                <a:lnTo>
                  <a:pt x="0" y="236220"/>
                </a:lnTo>
                <a:lnTo>
                  <a:pt x="54609" y="236220"/>
                </a:lnTo>
                <a:lnTo>
                  <a:pt x="54609" y="234950"/>
                </a:lnTo>
                <a:close/>
              </a:path>
              <a:path w="54610" h="330200">
                <a:moveTo>
                  <a:pt x="54609" y="231140"/>
                </a:moveTo>
                <a:lnTo>
                  <a:pt x="0" y="231140"/>
                </a:lnTo>
                <a:lnTo>
                  <a:pt x="0" y="233680"/>
                </a:lnTo>
                <a:lnTo>
                  <a:pt x="54609" y="233680"/>
                </a:lnTo>
                <a:lnTo>
                  <a:pt x="54609" y="231140"/>
                </a:lnTo>
                <a:close/>
              </a:path>
              <a:path w="54610" h="330200">
                <a:moveTo>
                  <a:pt x="54609" y="228600"/>
                </a:moveTo>
                <a:lnTo>
                  <a:pt x="0" y="228600"/>
                </a:lnTo>
                <a:lnTo>
                  <a:pt x="0" y="229870"/>
                </a:lnTo>
                <a:lnTo>
                  <a:pt x="54609" y="229870"/>
                </a:lnTo>
                <a:lnTo>
                  <a:pt x="54609" y="228600"/>
                </a:lnTo>
                <a:close/>
              </a:path>
              <a:path w="54610" h="330200">
                <a:moveTo>
                  <a:pt x="54609" y="224790"/>
                </a:moveTo>
                <a:lnTo>
                  <a:pt x="0" y="224790"/>
                </a:lnTo>
                <a:lnTo>
                  <a:pt x="0" y="227330"/>
                </a:lnTo>
                <a:lnTo>
                  <a:pt x="54609" y="227330"/>
                </a:lnTo>
                <a:lnTo>
                  <a:pt x="54609" y="224790"/>
                </a:lnTo>
                <a:close/>
              </a:path>
              <a:path w="54610" h="330200">
                <a:moveTo>
                  <a:pt x="54609" y="222250"/>
                </a:moveTo>
                <a:lnTo>
                  <a:pt x="0" y="222250"/>
                </a:lnTo>
                <a:lnTo>
                  <a:pt x="0" y="223520"/>
                </a:lnTo>
                <a:lnTo>
                  <a:pt x="54609" y="223520"/>
                </a:lnTo>
                <a:lnTo>
                  <a:pt x="54609" y="222250"/>
                </a:lnTo>
                <a:close/>
              </a:path>
              <a:path w="54610" h="330200">
                <a:moveTo>
                  <a:pt x="54609" y="218440"/>
                </a:moveTo>
                <a:lnTo>
                  <a:pt x="0" y="218440"/>
                </a:lnTo>
                <a:lnTo>
                  <a:pt x="0" y="220980"/>
                </a:lnTo>
                <a:lnTo>
                  <a:pt x="54609" y="220980"/>
                </a:lnTo>
                <a:lnTo>
                  <a:pt x="54609" y="218440"/>
                </a:lnTo>
                <a:close/>
              </a:path>
              <a:path w="54610" h="330200">
                <a:moveTo>
                  <a:pt x="54609" y="215900"/>
                </a:moveTo>
                <a:lnTo>
                  <a:pt x="0" y="215900"/>
                </a:lnTo>
                <a:lnTo>
                  <a:pt x="0" y="217170"/>
                </a:lnTo>
                <a:lnTo>
                  <a:pt x="54609" y="217170"/>
                </a:lnTo>
                <a:lnTo>
                  <a:pt x="54609" y="215900"/>
                </a:lnTo>
                <a:close/>
              </a:path>
              <a:path w="54610" h="330200">
                <a:moveTo>
                  <a:pt x="54609" y="212090"/>
                </a:moveTo>
                <a:lnTo>
                  <a:pt x="0" y="212090"/>
                </a:lnTo>
                <a:lnTo>
                  <a:pt x="0" y="214630"/>
                </a:lnTo>
                <a:lnTo>
                  <a:pt x="54609" y="214630"/>
                </a:lnTo>
                <a:lnTo>
                  <a:pt x="54609" y="212090"/>
                </a:lnTo>
                <a:close/>
              </a:path>
              <a:path w="54610" h="330200">
                <a:moveTo>
                  <a:pt x="54609" y="209550"/>
                </a:moveTo>
                <a:lnTo>
                  <a:pt x="0" y="209550"/>
                </a:lnTo>
                <a:lnTo>
                  <a:pt x="0" y="210820"/>
                </a:lnTo>
                <a:lnTo>
                  <a:pt x="54609" y="210820"/>
                </a:lnTo>
                <a:lnTo>
                  <a:pt x="54609" y="209550"/>
                </a:lnTo>
                <a:close/>
              </a:path>
              <a:path w="54610" h="330200">
                <a:moveTo>
                  <a:pt x="54609" y="205740"/>
                </a:moveTo>
                <a:lnTo>
                  <a:pt x="0" y="205740"/>
                </a:lnTo>
                <a:lnTo>
                  <a:pt x="0" y="208280"/>
                </a:lnTo>
                <a:lnTo>
                  <a:pt x="54609" y="208280"/>
                </a:lnTo>
                <a:lnTo>
                  <a:pt x="54609" y="205740"/>
                </a:lnTo>
                <a:close/>
              </a:path>
              <a:path w="54610" h="330200">
                <a:moveTo>
                  <a:pt x="54609" y="203200"/>
                </a:moveTo>
                <a:lnTo>
                  <a:pt x="0" y="203200"/>
                </a:lnTo>
                <a:lnTo>
                  <a:pt x="0" y="204470"/>
                </a:lnTo>
                <a:lnTo>
                  <a:pt x="54609" y="204470"/>
                </a:lnTo>
                <a:lnTo>
                  <a:pt x="54609" y="203200"/>
                </a:lnTo>
                <a:close/>
              </a:path>
              <a:path w="54610" h="330200">
                <a:moveTo>
                  <a:pt x="54609" y="199390"/>
                </a:moveTo>
                <a:lnTo>
                  <a:pt x="0" y="199390"/>
                </a:lnTo>
                <a:lnTo>
                  <a:pt x="0" y="201930"/>
                </a:lnTo>
                <a:lnTo>
                  <a:pt x="54609" y="201930"/>
                </a:lnTo>
                <a:lnTo>
                  <a:pt x="54609" y="199390"/>
                </a:lnTo>
                <a:close/>
              </a:path>
              <a:path w="54610" h="330200">
                <a:moveTo>
                  <a:pt x="54609" y="196850"/>
                </a:moveTo>
                <a:lnTo>
                  <a:pt x="0" y="196850"/>
                </a:lnTo>
                <a:lnTo>
                  <a:pt x="0" y="198120"/>
                </a:lnTo>
                <a:lnTo>
                  <a:pt x="54609" y="198120"/>
                </a:lnTo>
                <a:lnTo>
                  <a:pt x="54609" y="196850"/>
                </a:lnTo>
                <a:close/>
              </a:path>
              <a:path w="54610" h="330200">
                <a:moveTo>
                  <a:pt x="54609" y="193040"/>
                </a:moveTo>
                <a:lnTo>
                  <a:pt x="0" y="193040"/>
                </a:lnTo>
                <a:lnTo>
                  <a:pt x="0" y="195580"/>
                </a:lnTo>
                <a:lnTo>
                  <a:pt x="54609" y="195580"/>
                </a:lnTo>
                <a:lnTo>
                  <a:pt x="54609" y="193040"/>
                </a:lnTo>
                <a:close/>
              </a:path>
              <a:path w="54610" h="330200">
                <a:moveTo>
                  <a:pt x="54609" y="190500"/>
                </a:moveTo>
                <a:lnTo>
                  <a:pt x="0" y="190500"/>
                </a:lnTo>
                <a:lnTo>
                  <a:pt x="0" y="191770"/>
                </a:lnTo>
                <a:lnTo>
                  <a:pt x="54609" y="191770"/>
                </a:lnTo>
                <a:lnTo>
                  <a:pt x="54609" y="190500"/>
                </a:lnTo>
                <a:close/>
              </a:path>
              <a:path w="54610" h="330200">
                <a:moveTo>
                  <a:pt x="54609" y="186690"/>
                </a:moveTo>
                <a:lnTo>
                  <a:pt x="0" y="186690"/>
                </a:lnTo>
                <a:lnTo>
                  <a:pt x="0" y="189230"/>
                </a:lnTo>
                <a:lnTo>
                  <a:pt x="54609" y="189230"/>
                </a:lnTo>
                <a:lnTo>
                  <a:pt x="54609" y="186690"/>
                </a:lnTo>
                <a:close/>
              </a:path>
              <a:path w="54610" h="330200">
                <a:moveTo>
                  <a:pt x="54609" y="184150"/>
                </a:moveTo>
                <a:lnTo>
                  <a:pt x="0" y="184150"/>
                </a:lnTo>
                <a:lnTo>
                  <a:pt x="0" y="185420"/>
                </a:lnTo>
                <a:lnTo>
                  <a:pt x="54609" y="185420"/>
                </a:lnTo>
                <a:lnTo>
                  <a:pt x="54609" y="184150"/>
                </a:lnTo>
                <a:close/>
              </a:path>
              <a:path w="54610" h="330200">
                <a:moveTo>
                  <a:pt x="54609" y="180340"/>
                </a:moveTo>
                <a:lnTo>
                  <a:pt x="0" y="180340"/>
                </a:lnTo>
                <a:lnTo>
                  <a:pt x="0" y="182880"/>
                </a:lnTo>
                <a:lnTo>
                  <a:pt x="54609" y="182880"/>
                </a:lnTo>
                <a:lnTo>
                  <a:pt x="54609" y="180340"/>
                </a:lnTo>
                <a:close/>
              </a:path>
              <a:path w="54610" h="330200">
                <a:moveTo>
                  <a:pt x="54609" y="177800"/>
                </a:moveTo>
                <a:lnTo>
                  <a:pt x="0" y="177800"/>
                </a:lnTo>
                <a:lnTo>
                  <a:pt x="0" y="179070"/>
                </a:lnTo>
                <a:lnTo>
                  <a:pt x="54609" y="179070"/>
                </a:lnTo>
                <a:lnTo>
                  <a:pt x="54609" y="177800"/>
                </a:lnTo>
                <a:close/>
              </a:path>
              <a:path w="54610" h="330200">
                <a:moveTo>
                  <a:pt x="54609" y="173990"/>
                </a:moveTo>
                <a:lnTo>
                  <a:pt x="0" y="173990"/>
                </a:lnTo>
                <a:lnTo>
                  <a:pt x="0" y="176530"/>
                </a:lnTo>
                <a:lnTo>
                  <a:pt x="54609" y="176530"/>
                </a:lnTo>
                <a:lnTo>
                  <a:pt x="54609" y="173990"/>
                </a:lnTo>
                <a:close/>
              </a:path>
              <a:path w="54610" h="330200">
                <a:moveTo>
                  <a:pt x="54609" y="171450"/>
                </a:moveTo>
                <a:lnTo>
                  <a:pt x="0" y="171450"/>
                </a:lnTo>
                <a:lnTo>
                  <a:pt x="0" y="172720"/>
                </a:lnTo>
                <a:lnTo>
                  <a:pt x="54609" y="172720"/>
                </a:lnTo>
                <a:lnTo>
                  <a:pt x="54609" y="171450"/>
                </a:lnTo>
                <a:close/>
              </a:path>
              <a:path w="54610" h="330200">
                <a:moveTo>
                  <a:pt x="54609" y="167640"/>
                </a:moveTo>
                <a:lnTo>
                  <a:pt x="0" y="167640"/>
                </a:lnTo>
                <a:lnTo>
                  <a:pt x="0" y="170180"/>
                </a:lnTo>
                <a:lnTo>
                  <a:pt x="54609" y="170180"/>
                </a:lnTo>
                <a:lnTo>
                  <a:pt x="54609" y="167640"/>
                </a:lnTo>
                <a:close/>
              </a:path>
              <a:path w="54610" h="330200">
                <a:moveTo>
                  <a:pt x="54609" y="165100"/>
                </a:moveTo>
                <a:lnTo>
                  <a:pt x="0" y="165100"/>
                </a:lnTo>
                <a:lnTo>
                  <a:pt x="0" y="166370"/>
                </a:lnTo>
                <a:lnTo>
                  <a:pt x="54609" y="166370"/>
                </a:lnTo>
                <a:lnTo>
                  <a:pt x="54609" y="165100"/>
                </a:lnTo>
                <a:close/>
              </a:path>
              <a:path w="54610" h="330200">
                <a:moveTo>
                  <a:pt x="54609" y="161290"/>
                </a:moveTo>
                <a:lnTo>
                  <a:pt x="0" y="161290"/>
                </a:lnTo>
                <a:lnTo>
                  <a:pt x="0" y="163830"/>
                </a:lnTo>
                <a:lnTo>
                  <a:pt x="54609" y="163830"/>
                </a:lnTo>
                <a:lnTo>
                  <a:pt x="54609" y="161290"/>
                </a:lnTo>
                <a:close/>
              </a:path>
              <a:path w="54610" h="330200">
                <a:moveTo>
                  <a:pt x="54609" y="158750"/>
                </a:moveTo>
                <a:lnTo>
                  <a:pt x="0" y="158750"/>
                </a:lnTo>
                <a:lnTo>
                  <a:pt x="0" y="160020"/>
                </a:lnTo>
                <a:lnTo>
                  <a:pt x="54609" y="160020"/>
                </a:lnTo>
                <a:lnTo>
                  <a:pt x="54609" y="158750"/>
                </a:lnTo>
                <a:close/>
              </a:path>
              <a:path w="54610" h="330200">
                <a:moveTo>
                  <a:pt x="54609" y="154940"/>
                </a:moveTo>
                <a:lnTo>
                  <a:pt x="0" y="154940"/>
                </a:lnTo>
                <a:lnTo>
                  <a:pt x="0" y="157480"/>
                </a:lnTo>
                <a:lnTo>
                  <a:pt x="54609" y="157480"/>
                </a:lnTo>
                <a:lnTo>
                  <a:pt x="54609" y="154940"/>
                </a:lnTo>
                <a:close/>
              </a:path>
              <a:path w="54610" h="330200">
                <a:moveTo>
                  <a:pt x="54609" y="152400"/>
                </a:moveTo>
                <a:lnTo>
                  <a:pt x="0" y="152400"/>
                </a:lnTo>
                <a:lnTo>
                  <a:pt x="0" y="153670"/>
                </a:lnTo>
                <a:lnTo>
                  <a:pt x="54609" y="153670"/>
                </a:lnTo>
                <a:lnTo>
                  <a:pt x="54609" y="152400"/>
                </a:lnTo>
                <a:close/>
              </a:path>
              <a:path w="54610" h="330200">
                <a:moveTo>
                  <a:pt x="54609" y="148590"/>
                </a:moveTo>
                <a:lnTo>
                  <a:pt x="0" y="148590"/>
                </a:lnTo>
                <a:lnTo>
                  <a:pt x="0" y="151130"/>
                </a:lnTo>
                <a:lnTo>
                  <a:pt x="54609" y="151130"/>
                </a:lnTo>
                <a:lnTo>
                  <a:pt x="54609" y="148590"/>
                </a:lnTo>
                <a:close/>
              </a:path>
              <a:path w="54610" h="330200">
                <a:moveTo>
                  <a:pt x="54609" y="146050"/>
                </a:moveTo>
                <a:lnTo>
                  <a:pt x="0" y="146050"/>
                </a:lnTo>
                <a:lnTo>
                  <a:pt x="0" y="147320"/>
                </a:lnTo>
                <a:lnTo>
                  <a:pt x="54609" y="147320"/>
                </a:lnTo>
                <a:lnTo>
                  <a:pt x="54609" y="146050"/>
                </a:lnTo>
                <a:close/>
              </a:path>
              <a:path w="54610" h="330200">
                <a:moveTo>
                  <a:pt x="54609" y="142240"/>
                </a:moveTo>
                <a:lnTo>
                  <a:pt x="0" y="142240"/>
                </a:lnTo>
                <a:lnTo>
                  <a:pt x="0" y="144780"/>
                </a:lnTo>
                <a:lnTo>
                  <a:pt x="54609" y="144780"/>
                </a:lnTo>
                <a:lnTo>
                  <a:pt x="54609" y="142240"/>
                </a:lnTo>
                <a:close/>
              </a:path>
              <a:path w="54610" h="330200">
                <a:moveTo>
                  <a:pt x="54609" y="139700"/>
                </a:moveTo>
                <a:lnTo>
                  <a:pt x="0" y="139700"/>
                </a:lnTo>
                <a:lnTo>
                  <a:pt x="0" y="140970"/>
                </a:lnTo>
                <a:lnTo>
                  <a:pt x="54609" y="140970"/>
                </a:lnTo>
                <a:lnTo>
                  <a:pt x="54609" y="139700"/>
                </a:lnTo>
                <a:close/>
              </a:path>
              <a:path w="54610" h="330200">
                <a:moveTo>
                  <a:pt x="54609" y="135890"/>
                </a:moveTo>
                <a:lnTo>
                  <a:pt x="0" y="135890"/>
                </a:lnTo>
                <a:lnTo>
                  <a:pt x="0" y="138430"/>
                </a:lnTo>
                <a:lnTo>
                  <a:pt x="54609" y="138430"/>
                </a:lnTo>
                <a:lnTo>
                  <a:pt x="54609" y="135890"/>
                </a:lnTo>
                <a:close/>
              </a:path>
              <a:path w="54610" h="330200">
                <a:moveTo>
                  <a:pt x="54609" y="133350"/>
                </a:moveTo>
                <a:lnTo>
                  <a:pt x="0" y="133350"/>
                </a:lnTo>
                <a:lnTo>
                  <a:pt x="0" y="134620"/>
                </a:lnTo>
                <a:lnTo>
                  <a:pt x="54609" y="134620"/>
                </a:lnTo>
                <a:lnTo>
                  <a:pt x="54609" y="133350"/>
                </a:lnTo>
                <a:close/>
              </a:path>
              <a:path w="54610" h="330200">
                <a:moveTo>
                  <a:pt x="54609" y="129540"/>
                </a:moveTo>
                <a:lnTo>
                  <a:pt x="0" y="129540"/>
                </a:lnTo>
                <a:lnTo>
                  <a:pt x="0" y="132080"/>
                </a:lnTo>
                <a:lnTo>
                  <a:pt x="54609" y="132080"/>
                </a:lnTo>
                <a:lnTo>
                  <a:pt x="54609" y="129540"/>
                </a:lnTo>
                <a:close/>
              </a:path>
              <a:path w="54610" h="330200">
                <a:moveTo>
                  <a:pt x="54609" y="127000"/>
                </a:moveTo>
                <a:lnTo>
                  <a:pt x="0" y="127000"/>
                </a:lnTo>
                <a:lnTo>
                  <a:pt x="0" y="128270"/>
                </a:lnTo>
                <a:lnTo>
                  <a:pt x="54609" y="128270"/>
                </a:lnTo>
                <a:lnTo>
                  <a:pt x="54609" y="127000"/>
                </a:lnTo>
                <a:close/>
              </a:path>
              <a:path w="54610" h="330200">
                <a:moveTo>
                  <a:pt x="54609" y="123190"/>
                </a:moveTo>
                <a:lnTo>
                  <a:pt x="0" y="123190"/>
                </a:lnTo>
                <a:lnTo>
                  <a:pt x="0" y="125730"/>
                </a:lnTo>
                <a:lnTo>
                  <a:pt x="54609" y="125730"/>
                </a:lnTo>
                <a:lnTo>
                  <a:pt x="54609" y="123190"/>
                </a:lnTo>
                <a:close/>
              </a:path>
              <a:path w="54610" h="330200">
                <a:moveTo>
                  <a:pt x="54609" y="120650"/>
                </a:moveTo>
                <a:lnTo>
                  <a:pt x="0" y="120650"/>
                </a:lnTo>
                <a:lnTo>
                  <a:pt x="0" y="121920"/>
                </a:lnTo>
                <a:lnTo>
                  <a:pt x="54609" y="121920"/>
                </a:lnTo>
                <a:lnTo>
                  <a:pt x="54609" y="120650"/>
                </a:lnTo>
                <a:close/>
              </a:path>
              <a:path w="54610" h="330200">
                <a:moveTo>
                  <a:pt x="54609" y="116840"/>
                </a:moveTo>
                <a:lnTo>
                  <a:pt x="0" y="116840"/>
                </a:lnTo>
                <a:lnTo>
                  <a:pt x="0" y="119380"/>
                </a:lnTo>
                <a:lnTo>
                  <a:pt x="54609" y="119380"/>
                </a:lnTo>
                <a:lnTo>
                  <a:pt x="54609" y="116840"/>
                </a:lnTo>
                <a:close/>
              </a:path>
              <a:path w="54610" h="330200">
                <a:moveTo>
                  <a:pt x="54609" y="114300"/>
                </a:moveTo>
                <a:lnTo>
                  <a:pt x="0" y="114300"/>
                </a:lnTo>
                <a:lnTo>
                  <a:pt x="0" y="115570"/>
                </a:lnTo>
                <a:lnTo>
                  <a:pt x="54609" y="115570"/>
                </a:lnTo>
                <a:lnTo>
                  <a:pt x="54609" y="114300"/>
                </a:lnTo>
                <a:close/>
              </a:path>
              <a:path w="54610" h="330200">
                <a:moveTo>
                  <a:pt x="54609" y="110490"/>
                </a:moveTo>
                <a:lnTo>
                  <a:pt x="0" y="110490"/>
                </a:lnTo>
                <a:lnTo>
                  <a:pt x="0" y="113030"/>
                </a:lnTo>
                <a:lnTo>
                  <a:pt x="54609" y="113030"/>
                </a:lnTo>
                <a:lnTo>
                  <a:pt x="54609" y="110490"/>
                </a:lnTo>
                <a:close/>
              </a:path>
              <a:path w="54610" h="330200">
                <a:moveTo>
                  <a:pt x="54609" y="107950"/>
                </a:moveTo>
                <a:lnTo>
                  <a:pt x="0" y="107950"/>
                </a:lnTo>
                <a:lnTo>
                  <a:pt x="0" y="109220"/>
                </a:lnTo>
                <a:lnTo>
                  <a:pt x="54609" y="109220"/>
                </a:lnTo>
                <a:lnTo>
                  <a:pt x="54609" y="107950"/>
                </a:lnTo>
                <a:close/>
              </a:path>
              <a:path w="54610" h="330200">
                <a:moveTo>
                  <a:pt x="54609" y="101600"/>
                </a:moveTo>
                <a:lnTo>
                  <a:pt x="0" y="101600"/>
                </a:lnTo>
                <a:lnTo>
                  <a:pt x="0" y="106680"/>
                </a:lnTo>
                <a:lnTo>
                  <a:pt x="54609" y="106680"/>
                </a:lnTo>
                <a:lnTo>
                  <a:pt x="54609" y="101600"/>
                </a:lnTo>
                <a:close/>
              </a:path>
              <a:path w="54610" h="330200">
                <a:moveTo>
                  <a:pt x="54609" y="95250"/>
                </a:moveTo>
                <a:lnTo>
                  <a:pt x="0" y="95250"/>
                </a:lnTo>
                <a:lnTo>
                  <a:pt x="0" y="100330"/>
                </a:lnTo>
                <a:lnTo>
                  <a:pt x="54609" y="100330"/>
                </a:lnTo>
                <a:lnTo>
                  <a:pt x="54609" y="95250"/>
                </a:lnTo>
                <a:close/>
              </a:path>
              <a:path w="54610" h="330200">
                <a:moveTo>
                  <a:pt x="54609" y="88900"/>
                </a:moveTo>
                <a:lnTo>
                  <a:pt x="0" y="88900"/>
                </a:lnTo>
                <a:lnTo>
                  <a:pt x="0" y="93980"/>
                </a:lnTo>
                <a:lnTo>
                  <a:pt x="54609" y="93980"/>
                </a:lnTo>
                <a:lnTo>
                  <a:pt x="54609" y="88900"/>
                </a:lnTo>
                <a:close/>
              </a:path>
              <a:path w="54610" h="330200">
                <a:moveTo>
                  <a:pt x="54609" y="82550"/>
                </a:moveTo>
                <a:lnTo>
                  <a:pt x="0" y="82550"/>
                </a:lnTo>
                <a:lnTo>
                  <a:pt x="0" y="87630"/>
                </a:lnTo>
                <a:lnTo>
                  <a:pt x="54609" y="87630"/>
                </a:lnTo>
                <a:lnTo>
                  <a:pt x="54609" y="82550"/>
                </a:lnTo>
                <a:close/>
              </a:path>
              <a:path w="54610" h="330200">
                <a:moveTo>
                  <a:pt x="54609" y="76200"/>
                </a:moveTo>
                <a:lnTo>
                  <a:pt x="0" y="76200"/>
                </a:lnTo>
                <a:lnTo>
                  <a:pt x="0" y="81280"/>
                </a:lnTo>
                <a:lnTo>
                  <a:pt x="54609" y="81280"/>
                </a:lnTo>
                <a:lnTo>
                  <a:pt x="54609" y="76200"/>
                </a:lnTo>
                <a:close/>
              </a:path>
              <a:path w="54610" h="330200">
                <a:moveTo>
                  <a:pt x="54609" y="69850"/>
                </a:moveTo>
                <a:lnTo>
                  <a:pt x="0" y="69850"/>
                </a:lnTo>
                <a:lnTo>
                  <a:pt x="0" y="74930"/>
                </a:lnTo>
                <a:lnTo>
                  <a:pt x="54609" y="74930"/>
                </a:lnTo>
                <a:lnTo>
                  <a:pt x="54609" y="69850"/>
                </a:lnTo>
                <a:close/>
              </a:path>
              <a:path w="54610" h="330200">
                <a:moveTo>
                  <a:pt x="54609" y="63500"/>
                </a:moveTo>
                <a:lnTo>
                  <a:pt x="0" y="63500"/>
                </a:lnTo>
                <a:lnTo>
                  <a:pt x="0" y="68580"/>
                </a:lnTo>
                <a:lnTo>
                  <a:pt x="54609" y="68580"/>
                </a:lnTo>
                <a:lnTo>
                  <a:pt x="54609" y="63500"/>
                </a:lnTo>
                <a:close/>
              </a:path>
              <a:path w="54610" h="330200">
                <a:moveTo>
                  <a:pt x="54609" y="58420"/>
                </a:moveTo>
                <a:lnTo>
                  <a:pt x="0" y="58420"/>
                </a:lnTo>
                <a:lnTo>
                  <a:pt x="0" y="62230"/>
                </a:lnTo>
                <a:lnTo>
                  <a:pt x="54609" y="62230"/>
                </a:lnTo>
                <a:lnTo>
                  <a:pt x="54609" y="58420"/>
                </a:lnTo>
                <a:close/>
              </a:path>
              <a:path w="54610" h="330200">
                <a:moveTo>
                  <a:pt x="54609" y="52070"/>
                </a:moveTo>
                <a:lnTo>
                  <a:pt x="0" y="52070"/>
                </a:lnTo>
                <a:lnTo>
                  <a:pt x="0" y="57150"/>
                </a:lnTo>
                <a:lnTo>
                  <a:pt x="54609" y="57150"/>
                </a:lnTo>
                <a:lnTo>
                  <a:pt x="54609" y="52070"/>
                </a:lnTo>
                <a:close/>
              </a:path>
              <a:path w="54610" h="330200">
                <a:moveTo>
                  <a:pt x="54609" y="45720"/>
                </a:moveTo>
                <a:lnTo>
                  <a:pt x="0" y="45720"/>
                </a:lnTo>
                <a:lnTo>
                  <a:pt x="0" y="50800"/>
                </a:lnTo>
                <a:lnTo>
                  <a:pt x="54609" y="50800"/>
                </a:lnTo>
                <a:lnTo>
                  <a:pt x="54609" y="45720"/>
                </a:lnTo>
                <a:close/>
              </a:path>
              <a:path w="54610" h="330200">
                <a:moveTo>
                  <a:pt x="54609" y="39370"/>
                </a:moveTo>
                <a:lnTo>
                  <a:pt x="0" y="39370"/>
                </a:lnTo>
                <a:lnTo>
                  <a:pt x="0" y="44450"/>
                </a:lnTo>
                <a:lnTo>
                  <a:pt x="54609" y="44450"/>
                </a:lnTo>
                <a:lnTo>
                  <a:pt x="54609" y="39370"/>
                </a:lnTo>
                <a:close/>
              </a:path>
              <a:path w="54610" h="330200">
                <a:moveTo>
                  <a:pt x="54609" y="33020"/>
                </a:moveTo>
                <a:lnTo>
                  <a:pt x="0" y="33020"/>
                </a:lnTo>
                <a:lnTo>
                  <a:pt x="0" y="38100"/>
                </a:lnTo>
                <a:lnTo>
                  <a:pt x="54609" y="38100"/>
                </a:lnTo>
                <a:lnTo>
                  <a:pt x="54609" y="33020"/>
                </a:lnTo>
                <a:close/>
              </a:path>
              <a:path w="54610" h="330200">
                <a:moveTo>
                  <a:pt x="54609" y="26670"/>
                </a:moveTo>
                <a:lnTo>
                  <a:pt x="0" y="26670"/>
                </a:lnTo>
                <a:lnTo>
                  <a:pt x="0" y="31750"/>
                </a:lnTo>
                <a:lnTo>
                  <a:pt x="54609" y="31750"/>
                </a:lnTo>
                <a:lnTo>
                  <a:pt x="54609" y="26670"/>
                </a:lnTo>
                <a:close/>
              </a:path>
              <a:path w="54610" h="330200">
                <a:moveTo>
                  <a:pt x="54609" y="20320"/>
                </a:moveTo>
                <a:lnTo>
                  <a:pt x="0" y="20320"/>
                </a:lnTo>
                <a:lnTo>
                  <a:pt x="0" y="25400"/>
                </a:lnTo>
                <a:lnTo>
                  <a:pt x="54609" y="25400"/>
                </a:lnTo>
                <a:lnTo>
                  <a:pt x="54609" y="20320"/>
                </a:lnTo>
                <a:close/>
              </a:path>
              <a:path w="54610" h="330200">
                <a:moveTo>
                  <a:pt x="54609" y="13970"/>
                </a:moveTo>
                <a:lnTo>
                  <a:pt x="0" y="13970"/>
                </a:lnTo>
                <a:lnTo>
                  <a:pt x="0" y="19050"/>
                </a:lnTo>
                <a:lnTo>
                  <a:pt x="54609" y="19050"/>
                </a:lnTo>
                <a:lnTo>
                  <a:pt x="54609" y="13970"/>
                </a:lnTo>
                <a:close/>
              </a:path>
              <a:path w="54610" h="330200">
                <a:moveTo>
                  <a:pt x="54609" y="7620"/>
                </a:moveTo>
                <a:lnTo>
                  <a:pt x="0" y="7620"/>
                </a:lnTo>
                <a:lnTo>
                  <a:pt x="0" y="12700"/>
                </a:lnTo>
                <a:lnTo>
                  <a:pt x="54609" y="12700"/>
                </a:lnTo>
                <a:lnTo>
                  <a:pt x="54609" y="7620"/>
                </a:lnTo>
                <a:close/>
              </a:path>
              <a:path w="54610" h="330200">
                <a:moveTo>
                  <a:pt x="17779" y="0"/>
                </a:moveTo>
                <a:lnTo>
                  <a:pt x="0" y="0"/>
                </a:lnTo>
                <a:lnTo>
                  <a:pt x="0" y="6350"/>
                </a:lnTo>
                <a:lnTo>
                  <a:pt x="54609" y="6350"/>
                </a:lnTo>
                <a:lnTo>
                  <a:pt x="54609" y="1270"/>
                </a:lnTo>
                <a:lnTo>
                  <a:pt x="17779" y="1270"/>
                </a:lnTo>
                <a:lnTo>
                  <a:pt x="17779" y="0"/>
                </a:lnTo>
                <a:close/>
              </a:path>
              <a:path w="54610" h="330200">
                <a:moveTo>
                  <a:pt x="54609" y="284480"/>
                </a:moveTo>
                <a:lnTo>
                  <a:pt x="0" y="284480"/>
                </a:lnTo>
                <a:lnTo>
                  <a:pt x="0" y="317500"/>
                </a:lnTo>
                <a:lnTo>
                  <a:pt x="54609" y="317500"/>
                </a:lnTo>
                <a:lnTo>
                  <a:pt x="54609" y="284480"/>
                </a:lnTo>
                <a:close/>
              </a:path>
              <a:path w="54610" h="330200">
                <a:moveTo>
                  <a:pt x="54609" y="317500"/>
                </a:moveTo>
                <a:lnTo>
                  <a:pt x="0" y="317500"/>
                </a:lnTo>
                <a:lnTo>
                  <a:pt x="0" y="323850"/>
                </a:lnTo>
                <a:lnTo>
                  <a:pt x="54609" y="323850"/>
                </a:lnTo>
                <a:lnTo>
                  <a:pt x="54609" y="317500"/>
                </a:lnTo>
                <a:close/>
              </a:path>
              <a:path w="54610" h="330200">
                <a:moveTo>
                  <a:pt x="54609" y="323850"/>
                </a:moveTo>
                <a:lnTo>
                  <a:pt x="0" y="323850"/>
                </a:lnTo>
                <a:lnTo>
                  <a:pt x="0" y="330200"/>
                </a:lnTo>
                <a:lnTo>
                  <a:pt x="8889" y="330200"/>
                </a:lnTo>
                <a:lnTo>
                  <a:pt x="8890" y="328930"/>
                </a:lnTo>
                <a:lnTo>
                  <a:pt x="54609" y="328930"/>
                </a:lnTo>
                <a:lnTo>
                  <a:pt x="54609" y="323850"/>
                </a:lnTo>
                <a:close/>
              </a:path>
            </a:pathLst>
          </a:custGeom>
          <a:solidFill>
            <a:srgbClr val="2D89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6" name="object 336"/>
          <p:cNvSpPr/>
          <p:nvPr/>
        </p:nvSpPr>
        <p:spPr>
          <a:xfrm>
            <a:off x="5046344" y="5847397"/>
            <a:ext cx="40958" cy="16193"/>
          </a:xfrm>
          <a:custGeom>
            <a:avLst/>
            <a:gdLst/>
            <a:ahLst/>
            <a:cxnLst/>
            <a:rect l="l" t="t" r="r" b="b"/>
            <a:pathLst>
              <a:path w="54610" h="21590">
                <a:moveTo>
                  <a:pt x="54610" y="0"/>
                </a:moveTo>
                <a:lnTo>
                  <a:pt x="0" y="0"/>
                </a:lnTo>
                <a:lnTo>
                  <a:pt x="0" y="21590"/>
                </a:lnTo>
                <a:lnTo>
                  <a:pt x="54610" y="21590"/>
                </a:lnTo>
                <a:lnTo>
                  <a:pt x="54610" y="0"/>
                </a:lnTo>
                <a:close/>
              </a:path>
            </a:pathLst>
          </a:custGeom>
          <a:solidFill>
            <a:srgbClr val="2D8A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7" name="object 337"/>
          <p:cNvSpPr/>
          <p:nvPr/>
        </p:nvSpPr>
        <p:spPr>
          <a:xfrm>
            <a:off x="5046344" y="5845492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D8A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8" name="object 338"/>
          <p:cNvSpPr/>
          <p:nvPr/>
        </p:nvSpPr>
        <p:spPr>
          <a:xfrm>
            <a:off x="5046344" y="5842635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D8A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9" name="object 339"/>
          <p:cNvSpPr/>
          <p:nvPr/>
        </p:nvSpPr>
        <p:spPr>
          <a:xfrm>
            <a:off x="5046344" y="5840730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D8A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0" name="object 340"/>
          <p:cNvSpPr/>
          <p:nvPr/>
        </p:nvSpPr>
        <p:spPr>
          <a:xfrm>
            <a:off x="5046344" y="5837873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D8A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1" name="object 341"/>
          <p:cNvSpPr/>
          <p:nvPr/>
        </p:nvSpPr>
        <p:spPr>
          <a:xfrm>
            <a:off x="5046344" y="5835967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D8A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2" name="object 342"/>
          <p:cNvSpPr/>
          <p:nvPr/>
        </p:nvSpPr>
        <p:spPr>
          <a:xfrm>
            <a:off x="5046344" y="5833110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D8A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3" name="object 343"/>
          <p:cNvSpPr/>
          <p:nvPr/>
        </p:nvSpPr>
        <p:spPr>
          <a:xfrm>
            <a:off x="5046344" y="5831205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D8A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4" name="object 344"/>
          <p:cNvSpPr/>
          <p:nvPr/>
        </p:nvSpPr>
        <p:spPr>
          <a:xfrm>
            <a:off x="5046344" y="5828348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D8A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5" name="object 345"/>
          <p:cNvSpPr/>
          <p:nvPr/>
        </p:nvSpPr>
        <p:spPr>
          <a:xfrm>
            <a:off x="5046344" y="5826442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D8A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6" name="object 346"/>
          <p:cNvSpPr/>
          <p:nvPr/>
        </p:nvSpPr>
        <p:spPr>
          <a:xfrm>
            <a:off x="5046344" y="5823585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D8A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7" name="object 347"/>
          <p:cNvSpPr/>
          <p:nvPr/>
        </p:nvSpPr>
        <p:spPr>
          <a:xfrm>
            <a:off x="5046344" y="5821680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D8A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8" name="object 348"/>
          <p:cNvSpPr/>
          <p:nvPr/>
        </p:nvSpPr>
        <p:spPr>
          <a:xfrm>
            <a:off x="5046344" y="5818823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D8A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9" name="object 349"/>
          <p:cNvSpPr/>
          <p:nvPr/>
        </p:nvSpPr>
        <p:spPr>
          <a:xfrm>
            <a:off x="5046344" y="5816917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D8A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0" name="object 350"/>
          <p:cNvSpPr/>
          <p:nvPr/>
        </p:nvSpPr>
        <p:spPr>
          <a:xfrm>
            <a:off x="5046344" y="5814060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D8A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1" name="object 351"/>
          <p:cNvSpPr/>
          <p:nvPr/>
        </p:nvSpPr>
        <p:spPr>
          <a:xfrm>
            <a:off x="5046344" y="5812155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D8A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2" name="object 352"/>
          <p:cNvSpPr/>
          <p:nvPr/>
        </p:nvSpPr>
        <p:spPr>
          <a:xfrm>
            <a:off x="5046344" y="5809298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D8A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3" name="object 353"/>
          <p:cNvSpPr/>
          <p:nvPr/>
        </p:nvSpPr>
        <p:spPr>
          <a:xfrm>
            <a:off x="5046344" y="5807392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D8A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4" name="object 354"/>
          <p:cNvSpPr/>
          <p:nvPr/>
        </p:nvSpPr>
        <p:spPr>
          <a:xfrm>
            <a:off x="5046344" y="5804535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D8A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5" name="object 355"/>
          <p:cNvSpPr/>
          <p:nvPr/>
        </p:nvSpPr>
        <p:spPr>
          <a:xfrm>
            <a:off x="5046344" y="5802630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D8A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6" name="object 356"/>
          <p:cNvSpPr/>
          <p:nvPr/>
        </p:nvSpPr>
        <p:spPr>
          <a:xfrm>
            <a:off x="5046344" y="5799773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D8A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7" name="object 357"/>
          <p:cNvSpPr/>
          <p:nvPr/>
        </p:nvSpPr>
        <p:spPr>
          <a:xfrm>
            <a:off x="5046344" y="5797867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D8A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8" name="object 358"/>
          <p:cNvSpPr/>
          <p:nvPr/>
        </p:nvSpPr>
        <p:spPr>
          <a:xfrm>
            <a:off x="5046344" y="5795010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D8A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9" name="object 359"/>
          <p:cNvSpPr/>
          <p:nvPr/>
        </p:nvSpPr>
        <p:spPr>
          <a:xfrm>
            <a:off x="5046344" y="5793105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D8A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0" name="object 360"/>
          <p:cNvSpPr/>
          <p:nvPr/>
        </p:nvSpPr>
        <p:spPr>
          <a:xfrm>
            <a:off x="5046344" y="5790248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D8A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1" name="object 361"/>
          <p:cNvSpPr/>
          <p:nvPr/>
        </p:nvSpPr>
        <p:spPr>
          <a:xfrm>
            <a:off x="5046344" y="5785485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D8A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2" name="object 362"/>
          <p:cNvSpPr/>
          <p:nvPr/>
        </p:nvSpPr>
        <p:spPr>
          <a:xfrm>
            <a:off x="5046344" y="5783580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D8A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3" name="object 363"/>
          <p:cNvSpPr/>
          <p:nvPr/>
        </p:nvSpPr>
        <p:spPr>
          <a:xfrm>
            <a:off x="5046344" y="5780723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D8A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4" name="object 364"/>
          <p:cNvSpPr/>
          <p:nvPr/>
        </p:nvSpPr>
        <p:spPr>
          <a:xfrm>
            <a:off x="5046344" y="5778817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D8A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5" name="object 365"/>
          <p:cNvSpPr/>
          <p:nvPr/>
        </p:nvSpPr>
        <p:spPr>
          <a:xfrm>
            <a:off x="5046344" y="5775960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D8A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6" name="object 366"/>
          <p:cNvSpPr/>
          <p:nvPr/>
        </p:nvSpPr>
        <p:spPr>
          <a:xfrm>
            <a:off x="5046344" y="5774055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D8A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7" name="object 367"/>
          <p:cNvSpPr/>
          <p:nvPr/>
        </p:nvSpPr>
        <p:spPr>
          <a:xfrm>
            <a:off x="5046344" y="5771198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D8A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8" name="object 368"/>
          <p:cNvSpPr/>
          <p:nvPr/>
        </p:nvSpPr>
        <p:spPr>
          <a:xfrm>
            <a:off x="5066824" y="5737860"/>
            <a:ext cx="0" cy="160020"/>
          </a:xfrm>
          <a:custGeom>
            <a:avLst/>
            <a:gdLst/>
            <a:ahLst/>
            <a:cxnLst/>
            <a:rect l="l" t="t" r="r" b="b"/>
            <a:pathLst>
              <a:path h="213359">
                <a:moveTo>
                  <a:pt x="0" y="213360"/>
                </a:moveTo>
                <a:lnTo>
                  <a:pt x="0" y="0"/>
                </a:lnTo>
                <a:lnTo>
                  <a:pt x="0" y="213360"/>
                </a:lnTo>
                <a:close/>
              </a:path>
            </a:pathLst>
          </a:custGeom>
          <a:solidFill>
            <a:srgbClr val="2D8A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9" name="object 369"/>
          <p:cNvSpPr/>
          <p:nvPr/>
        </p:nvSpPr>
        <p:spPr>
          <a:xfrm>
            <a:off x="5046344" y="5766435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D8A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0" name="object 370"/>
          <p:cNvSpPr/>
          <p:nvPr/>
        </p:nvSpPr>
        <p:spPr>
          <a:xfrm>
            <a:off x="5046344" y="5764530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D8A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1" name="object 371"/>
          <p:cNvSpPr/>
          <p:nvPr/>
        </p:nvSpPr>
        <p:spPr>
          <a:xfrm>
            <a:off x="5046344" y="5761673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D8A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2" name="object 372"/>
          <p:cNvSpPr/>
          <p:nvPr/>
        </p:nvSpPr>
        <p:spPr>
          <a:xfrm>
            <a:off x="5046344" y="5759767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D8A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3" name="object 373"/>
          <p:cNvSpPr/>
          <p:nvPr/>
        </p:nvSpPr>
        <p:spPr>
          <a:xfrm>
            <a:off x="5046344" y="5756910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D8A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4" name="object 374"/>
          <p:cNvSpPr/>
          <p:nvPr/>
        </p:nvSpPr>
        <p:spPr>
          <a:xfrm>
            <a:off x="5046344" y="5755005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D8A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5" name="object 375"/>
          <p:cNvSpPr/>
          <p:nvPr/>
        </p:nvSpPr>
        <p:spPr>
          <a:xfrm>
            <a:off x="5046344" y="5752148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D8A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6" name="object 376"/>
          <p:cNvSpPr/>
          <p:nvPr/>
        </p:nvSpPr>
        <p:spPr>
          <a:xfrm>
            <a:off x="5046344" y="5750242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D8A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7" name="object 377"/>
          <p:cNvSpPr/>
          <p:nvPr/>
        </p:nvSpPr>
        <p:spPr>
          <a:xfrm>
            <a:off x="5046344" y="5747385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D8A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8" name="object 378"/>
          <p:cNvSpPr/>
          <p:nvPr/>
        </p:nvSpPr>
        <p:spPr>
          <a:xfrm>
            <a:off x="5046344" y="5745480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D8A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9" name="object 379"/>
          <p:cNvSpPr/>
          <p:nvPr/>
        </p:nvSpPr>
        <p:spPr>
          <a:xfrm>
            <a:off x="5046344" y="5740717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D8A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0" name="object 380"/>
          <p:cNvSpPr/>
          <p:nvPr/>
        </p:nvSpPr>
        <p:spPr>
          <a:xfrm>
            <a:off x="5046344" y="5737860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D8A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1" name="object 381"/>
          <p:cNvSpPr/>
          <p:nvPr/>
        </p:nvSpPr>
        <p:spPr>
          <a:xfrm>
            <a:off x="5046344" y="5735955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D8A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2" name="object 382"/>
          <p:cNvSpPr/>
          <p:nvPr/>
        </p:nvSpPr>
        <p:spPr>
          <a:xfrm>
            <a:off x="5046344" y="5733097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D8A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3" name="object 383"/>
          <p:cNvSpPr/>
          <p:nvPr/>
        </p:nvSpPr>
        <p:spPr>
          <a:xfrm>
            <a:off x="5046344" y="5726430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10" y="0"/>
                </a:moveTo>
                <a:lnTo>
                  <a:pt x="0" y="0"/>
                </a:lnTo>
                <a:lnTo>
                  <a:pt x="0" y="5080"/>
                </a:lnTo>
                <a:lnTo>
                  <a:pt x="54610" y="5080"/>
                </a:lnTo>
                <a:lnTo>
                  <a:pt x="54610" y="0"/>
                </a:lnTo>
                <a:close/>
              </a:path>
            </a:pathLst>
          </a:custGeom>
          <a:solidFill>
            <a:srgbClr val="2D8A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4" name="object 384"/>
          <p:cNvSpPr/>
          <p:nvPr/>
        </p:nvSpPr>
        <p:spPr>
          <a:xfrm>
            <a:off x="5046344" y="5721668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10" y="0"/>
                </a:moveTo>
                <a:lnTo>
                  <a:pt x="0" y="0"/>
                </a:lnTo>
                <a:lnTo>
                  <a:pt x="0" y="5080"/>
                </a:lnTo>
                <a:lnTo>
                  <a:pt x="54610" y="5080"/>
                </a:lnTo>
                <a:lnTo>
                  <a:pt x="54610" y="0"/>
                </a:lnTo>
                <a:close/>
              </a:path>
            </a:pathLst>
          </a:custGeom>
          <a:solidFill>
            <a:srgbClr val="2D8A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5" name="object 385"/>
          <p:cNvSpPr/>
          <p:nvPr/>
        </p:nvSpPr>
        <p:spPr>
          <a:xfrm>
            <a:off x="5046344" y="5716905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10" y="0"/>
                </a:moveTo>
                <a:lnTo>
                  <a:pt x="0" y="0"/>
                </a:lnTo>
                <a:lnTo>
                  <a:pt x="0" y="5080"/>
                </a:lnTo>
                <a:lnTo>
                  <a:pt x="54610" y="5080"/>
                </a:lnTo>
                <a:lnTo>
                  <a:pt x="54610" y="0"/>
                </a:lnTo>
                <a:close/>
              </a:path>
            </a:pathLst>
          </a:custGeom>
          <a:solidFill>
            <a:srgbClr val="2D8A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6" name="object 386"/>
          <p:cNvSpPr/>
          <p:nvPr/>
        </p:nvSpPr>
        <p:spPr>
          <a:xfrm>
            <a:off x="5046344" y="5712143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10" y="0"/>
                </a:moveTo>
                <a:lnTo>
                  <a:pt x="0" y="0"/>
                </a:lnTo>
                <a:lnTo>
                  <a:pt x="0" y="5080"/>
                </a:lnTo>
                <a:lnTo>
                  <a:pt x="54610" y="5080"/>
                </a:lnTo>
                <a:lnTo>
                  <a:pt x="54610" y="0"/>
                </a:lnTo>
                <a:close/>
              </a:path>
            </a:pathLst>
          </a:custGeom>
          <a:solidFill>
            <a:srgbClr val="2D8A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7" name="object 387"/>
          <p:cNvSpPr/>
          <p:nvPr/>
        </p:nvSpPr>
        <p:spPr>
          <a:xfrm>
            <a:off x="5046344" y="5707380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10" y="0"/>
                </a:moveTo>
                <a:lnTo>
                  <a:pt x="0" y="0"/>
                </a:lnTo>
                <a:lnTo>
                  <a:pt x="0" y="5080"/>
                </a:lnTo>
                <a:lnTo>
                  <a:pt x="54610" y="5080"/>
                </a:lnTo>
                <a:lnTo>
                  <a:pt x="54610" y="0"/>
                </a:lnTo>
                <a:close/>
              </a:path>
            </a:pathLst>
          </a:custGeom>
          <a:solidFill>
            <a:srgbClr val="2D8A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8" name="object 388"/>
          <p:cNvSpPr/>
          <p:nvPr/>
        </p:nvSpPr>
        <p:spPr>
          <a:xfrm>
            <a:off x="5046344" y="5702618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10" y="0"/>
                </a:moveTo>
                <a:lnTo>
                  <a:pt x="0" y="0"/>
                </a:lnTo>
                <a:lnTo>
                  <a:pt x="0" y="5080"/>
                </a:lnTo>
                <a:lnTo>
                  <a:pt x="54610" y="5080"/>
                </a:lnTo>
                <a:lnTo>
                  <a:pt x="54610" y="0"/>
                </a:lnTo>
                <a:close/>
              </a:path>
            </a:pathLst>
          </a:custGeom>
          <a:solidFill>
            <a:srgbClr val="2D8A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9" name="object 389"/>
          <p:cNvSpPr/>
          <p:nvPr/>
        </p:nvSpPr>
        <p:spPr>
          <a:xfrm>
            <a:off x="5046344" y="5697855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10" y="0"/>
                </a:moveTo>
                <a:lnTo>
                  <a:pt x="0" y="0"/>
                </a:lnTo>
                <a:lnTo>
                  <a:pt x="0" y="5080"/>
                </a:lnTo>
                <a:lnTo>
                  <a:pt x="54610" y="5080"/>
                </a:lnTo>
                <a:lnTo>
                  <a:pt x="54610" y="0"/>
                </a:lnTo>
                <a:close/>
              </a:path>
            </a:pathLst>
          </a:custGeom>
          <a:solidFill>
            <a:srgbClr val="2D8A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0" name="object 390"/>
          <p:cNvSpPr/>
          <p:nvPr/>
        </p:nvSpPr>
        <p:spPr>
          <a:xfrm>
            <a:off x="5046344" y="5694044"/>
            <a:ext cx="40958" cy="2858"/>
          </a:xfrm>
          <a:custGeom>
            <a:avLst/>
            <a:gdLst/>
            <a:ahLst/>
            <a:cxnLst/>
            <a:rect l="l" t="t" r="r" b="b"/>
            <a:pathLst>
              <a:path w="54610" h="3810">
                <a:moveTo>
                  <a:pt x="54610" y="0"/>
                </a:moveTo>
                <a:lnTo>
                  <a:pt x="0" y="0"/>
                </a:lnTo>
                <a:lnTo>
                  <a:pt x="0" y="3809"/>
                </a:lnTo>
                <a:lnTo>
                  <a:pt x="54610" y="3809"/>
                </a:lnTo>
                <a:lnTo>
                  <a:pt x="54610" y="0"/>
                </a:lnTo>
                <a:close/>
              </a:path>
            </a:pathLst>
          </a:custGeom>
          <a:solidFill>
            <a:srgbClr val="2D8A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1" name="object 391"/>
          <p:cNvSpPr/>
          <p:nvPr/>
        </p:nvSpPr>
        <p:spPr>
          <a:xfrm>
            <a:off x="5046344" y="5689282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10" y="0"/>
                </a:moveTo>
                <a:lnTo>
                  <a:pt x="0" y="0"/>
                </a:lnTo>
                <a:lnTo>
                  <a:pt x="0" y="5079"/>
                </a:lnTo>
                <a:lnTo>
                  <a:pt x="54610" y="5079"/>
                </a:lnTo>
                <a:lnTo>
                  <a:pt x="54610" y="0"/>
                </a:lnTo>
                <a:close/>
              </a:path>
            </a:pathLst>
          </a:custGeom>
          <a:solidFill>
            <a:srgbClr val="2D8A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2" name="object 392"/>
          <p:cNvSpPr/>
          <p:nvPr/>
        </p:nvSpPr>
        <p:spPr>
          <a:xfrm>
            <a:off x="5046344" y="5684519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10" y="0"/>
                </a:moveTo>
                <a:lnTo>
                  <a:pt x="0" y="0"/>
                </a:lnTo>
                <a:lnTo>
                  <a:pt x="0" y="5079"/>
                </a:lnTo>
                <a:lnTo>
                  <a:pt x="54610" y="5079"/>
                </a:lnTo>
                <a:lnTo>
                  <a:pt x="54610" y="0"/>
                </a:lnTo>
                <a:close/>
              </a:path>
            </a:pathLst>
          </a:custGeom>
          <a:solidFill>
            <a:srgbClr val="2D8A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3" name="object 393"/>
          <p:cNvSpPr/>
          <p:nvPr/>
        </p:nvSpPr>
        <p:spPr>
          <a:xfrm>
            <a:off x="5046344" y="5679757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10" y="0"/>
                </a:moveTo>
                <a:lnTo>
                  <a:pt x="0" y="0"/>
                </a:lnTo>
                <a:lnTo>
                  <a:pt x="0" y="5079"/>
                </a:lnTo>
                <a:lnTo>
                  <a:pt x="54610" y="5079"/>
                </a:lnTo>
                <a:lnTo>
                  <a:pt x="54610" y="0"/>
                </a:lnTo>
                <a:close/>
              </a:path>
            </a:pathLst>
          </a:custGeom>
          <a:solidFill>
            <a:srgbClr val="2D8A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4" name="object 394"/>
          <p:cNvSpPr/>
          <p:nvPr/>
        </p:nvSpPr>
        <p:spPr>
          <a:xfrm>
            <a:off x="5046344" y="5674994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10" y="0"/>
                </a:moveTo>
                <a:lnTo>
                  <a:pt x="0" y="0"/>
                </a:lnTo>
                <a:lnTo>
                  <a:pt x="0" y="5079"/>
                </a:lnTo>
                <a:lnTo>
                  <a:pt x="54610" y="5079"/>
                </a:lnTo>
                <a:lnTo>
                  <a:pt x="54610" y="0"/>
                </a:lnTo>
                <a:close/>
              </a:path>
            </a:pathLst>
          </a:custGeom>
          <a:solidFill>
            <a:srgbClr val="2D8A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5" name="object 395"/>
          <p:cNvSpPr/>
          <p:nvPr/>
        </p:nvSpPr>
        <p:spPr>
          <a:xfrm>
            <a:off x="5046344" y="5670232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10" y="0"/>
                </a:moveTo>
                <a:lnTo>
                  <a:pt x="0" y="0"/>
                </a:lnTo>
                <a:lnTo>
                  <a:pt x="0" y="5079"/>
                </a:lnTo>
                <a:lnTo>
                  <a:pt x="54610" y="5079"/>
                </a:lnTo>
                <a:lnTo>
                  <a:pt x="54610" y="0"/>
                </a:lnTo>
                <a:close/>
              </a:path>
            </a:pathLst>
          </a:custGeom>
          <a:solidFill>
            <a:srgbClr val="2D8A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6" name="object 396"/>
          <p:cNvSpPr/>
          <p:nvPr/>
        </p:nvSpPr>
        <p:spPr>
          <a:xfrm>
            <a:off x="5046344" y="5665469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10" y="0"/>
                </a:moveTo>
                <a:lnTo>
                  <a:pt x="0" y="0"/>
                </a:lnTo>
                <a:lnTo>
                  <a:pt x="0" y="5079"/>
                </a:lnTo>
                <a:lnTo>
                  <a:pt x="54610" y="5079"/>
                </a:lnTo>
                <a:lnTo>
                  <a:pt x="54610" y="0"/>
                </a:lnTo>
                <a:close/>
              </a:path>
            </a:pathLst>
          </a:custGeom>
          <a:solidFill>
            <a:srgbClr val="2D8A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7" name="object 397"/>
          <p:cNvSpPr/>
          <p:nvPr/>
        </p:nvSpPr>
        <p:spPr>
          <a:xfrm>
            <a:off x="5046344" y="5660707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10" y="0"/>
                </a:moveTo>
                <a:lnTo>
                  <a:pt x="0" y="0"/>
                </a:lnTo>
                <a:lnTo>
                  <a:pt x="0" y="5079"/>
                </a:lnTo>
                <a:lnTo>
                  <a:pt x="54610" y="5079"/>
                </a:lnTo>
                <a:lnTo>
                  <a:pt x="54610" y="0"/>
                </a:lnTo>
                <a:close/>
              </a:path>
            </a:pathLst>
          </a:custGeom>
          <a:solidFill>
            <a:srgbClr val="2D8A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8" name="object 398"/>
          <p:cNvSpPr/>
          <p:nvPr/>
        </p:nvSpPr>
        <p:spPr>
          <a:xfrm>
            <a:off x="5046344" y="5655944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10" y="0"/>
                </a:moveTo>
                <a:lnTo>
                  <a:pt x="0" y="0"/>
                </a:lnTo>
                <a:lnTo>
                  <a:pt x="0" y="5079"/>
                </a:lnTo>
                <a:lnTo>
                  <a:pt x="54610" y="5079"/>
                </a:lnTo>
                <a:lnTo>
                  <a:pt x="54610" y="0"/>
                </a:lnTo>
                <a:close/>
              </a:path>
            </a:pathLst>
          </a:custGeom>
          <a:solidFill>
            <a:srgbClr val="2D8A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9" name="object 399"/>
          <p:cNvSpPr/>
          <p:nvPr/>
        </p:nvSpPr>
        <p:spPr>
          <a:xfrm>
            <a:off x="5046344" y="5650230"/>
            <a:ext cx="40958" cy="4763"/>
          </a:xfrm>
          <a:custGeom>
            <a:avLst/>
            <a:gdLst/>
            <a:ahLst/>
            <a:cxnLst/>
            <a:rect l="l" t="t" r="r" b="b"/>
            <a:pathLst>
              <a:path w="54610" h="6350">
                <a:moveTo>
                  <a:pt x="54610" y="0"/>
                </a:moveTo>
                <a:lnTo>
                  <a:pt x="0" y="0"/>
                </a:lnTo>
                <a:lnTo>
                  <a:pt x="0" y="6350"/>
                </a:lnTo>
                <a:lnTo>
                  <a:pt x="54610" y="6350"/>
                </a:lnTo>
                <a:lnTo>
                  <a:pt x="54610" y="0"/>
                </a:lnTo>
                <a:close/>
              </a:path>
            </a:pathLst>
          </a:custGeom>
          <a:solidFill>
            <a:srgbClr val="2D8A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0" name="object 400"/>
          <p:cNvSpPr/>
          <p:nvPr/>
        </p:nvSpPr>
        <p:spPr>
          <a:xfrm>
            <a:off x="5046344" y="5863589"/>
            <a:ext cx="40958" cy="24765"/>
          </a:xfrm>
          <a:custGeom>
            <a:avLst/>
            <a:gdLst/>
            <a:ahLst/>
            <a:cxnLst/>
            <a:rect l="l" t="t" r="r" b="b"/>
            <a:pathLst>
              <a:path w="54610" h="33020">
                <a:moveTo>
                  <a:pt x="54610" y="0"/>
                </a:moveTo>
                <a:lnTo>
                  <a:pt x="0" y="0"/>
                </a:lnTo>
                <a:lnTo>
                  <a:pt x="0" y="33019"/>
                </a:lnTo>
                <a:lnTo>
                  <a:pt x="54610" y="33019"/>
                </a:lnTo>
                <a:lnTo>
                  <a:pt x="54610" y="0"/>
                </a:lnTo>
                <a:close/>
              </a:path>
            </a:pathLst>
          </a:custGeom>
          <a:solidFill>
            <a:srgbClr val="2D8A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1" name="object 401"/>
          <p:cNvSpPr/>
          <p:nvPr/>
        </p:nvSpPr>
        <p:spPr>
          <a:xfrm>
            <a:off x="5046344" y="5888355"/>
            <a:ext cx="40958" cy="4763"/>
          </a:xfrm>
          <a:custGeom>
            <a:avLst/>
            <a:gdLst/>
            <a:ahLst/>
            <a:cxnLst/>
            <a:rect l="l" t="t" r="r" b="b"/>
            <a:pathLst>
              <a:path w="54610" h="6350">
                <a:moveTo>
                  <a:pt x="54610" y="0"/>
                </a:moveTo>
                <a:lnTo>
                  <a:pt x="0" y="0"/>
                </a:lnTo>
                <a:lnTo>
                  <a:pt x="0" y="6349"/>
                </a:lnTo>
                <a:lnTo>
                  <a:pt x="54610" y="6349"/>
                </a:lnTo>
                <a:lnTo>
                  <a:pt x="54610" y="0"/>
                </a:lnTo>
                <a:close/>
              </a:path>
            </a:pathLst>
          </a:custGeom>
          <a:solidFill>
            <a:srgbClr val="2D8A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2" name="object 402"/>
          <p:cNvSpPr/>
          <p:nvPr/>
        </p:nvSpPr>
        <p:spPr>
          <a:xfrm>
            <a:off x="5046344" y="5893117"/>
            <a:ext cx="40958" cy="4763"/>
          </a:xfrm>
          <a:custGeom>
            <a:avLst/>
            <a:gdLst/>
            <a:ahLst/>
            <a:cxnLst/>
            <a:rect l="l" t="t" r="r" b="b"/>
            <a:pathLst>
              <a:path w="54610" h="6350">
                <a:moveTo>
                  <a:pt x="54610" y="0"/>
                </a:moveTo>
                <a:lnTo>
                  <a:pt x="0" y="0"/>
                </a:lnTo>
                <a:lnTo>
                  <a:pt x="0" y="6349"/>
                </a:lnTo>
                <a:lnTo>
                  <a:pt x="54610" y="6349"/>
                </a:lnTo>
                <a:lnTo>
                  <a:pt x="54610" y="0"/>
                </a:lnTo>
                <a:close/>
              </a:path>
            </a:pathLst>
          </a:custGeom>
          <a:solidFill>
            <a:srgbClr val="2D8A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3" name="object 403"/>
          <p:cNvSpPr/>
          <p:nvPr/>
        </p:nvSpPr>
        <p:spPr>
          <a:xfrm>
            <a:off x="5071109" y="5897880"/>
            <a:ext cx="953" cy="953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1270" y="0"/>
                </a:moveTo>
                <a:lnTo>
                  <a:pt x="0" y="0"/>
                </a:lnTo>
                <a:lnTo>
                  <a:pt x="0" y="1269"/>
                </a:lnTo>
                <a:lnTo>
                  <a:pt x="1270" y="1269"/>
                </a:lnTo>
                <a:lnTo>
                  <a:pt x="1270" y="0"/>
                </a:lnTo>
                <a:close/>
              </a:path>
            </a:pathLst>
          </a:custGeom>
          <a:solidFill>
            <a:srgbClr val="2D8A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4" name="object 404"/>
          <p:cNvSpPr/>
          <p:nvPr/>
        </p:nvSpPr>
        <p:spPr>
          <a:xfrm>
            <a:off x="5004434" y="5847397"/>
            <a:ext cx="41910" cy="16193"/>
          </a:xfrm>
          <a:custGeom>
            <a:avLst/>
            <a:gdLst/>
            <a:ahLst/>
            <a:cxnLst/>
            <a:rect l="l" t="t" r="r" b="b"/>
            <a:pathLst>
              <a:path w="55879" h="21590">
                <a:moveTo>
                  <a:pt x="55880" y="0"/>
                </a:moveTo>
                <a:lnTo>
                  <a:pt x="0" y="0"/>
                </a:lnTo>
                <a:lnTo>
                  <a:pt x="0" y="21590"/>
                </a:lnTo>
                <a:lnTo>
                  <a:pt x="55880" y="21590"/>
                </a:lnTo>
                <a:lnTo>
                  <a:pt x="55880" y="0"/>
                </a:lnTo>
                <a:close/>
              </a:path>
            </a:pathLst>
          </a:custGeom>
          <a:solidFill>
            <a:srgbClr val="2D8B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5" name="object 405"/>
          <p:cNvSpPr/>
          <p:nvPr/>
        </p:nvSpPr>
        <p:spPr>
          <a:xfrm>
            <a:off x="5004434" y="5845492"/>
            <a:ext cx="41910" cy="953"/>
          </a:xfrm>
          <a:custGeom>
            <a:avLst/>
            <a:gdLst/>
            <a:ahLst/>
            <a:cxnLst/>
            <a:rect l="l" t="t" r="r" b="b"/>
            <a:pathLst>
              <a:path w="55879" h="1270">
                <a:moveTo>
                  <a:pt x="55880" y="0"/>
                </a:moveTo>
                <a:lnTo>
                  <a:pt x="0" y="0"/>
                </a:lnTo>
                <a:lnTo>
                  <a:pt x="0" y="1269"/>
                </a:lnTo>
                <a:lnTo>
                  <a:pt x="55880" y="1269"/>
                </a:lnTo>
                <a:lnTo>
                  <a:pt x="55880" y="0"/>
                </a:lnTo>
                <a:close/>
              </a:path>
            </a:pathLst>
          </a:custGeom>
          <a:solidFill>
            <a:srgbClr val="2D8B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6" name="object 406"/>
          <p:cNvSpPr/>
          <p:nvPr/>
        </p:nvSpPr>
        <p:spPr>
          <a:xfrm>
            <a:off x="5004434" y="5842635"/>
            <a:ext cx="41910" cy="1905"/>
          </a:xfrm>
          <a:custGeom>
            <a:avLst/>
            <a:gdLst/>
            <a:ahLst/>
            <a:cxnLst/>
            <a:rect l="l" t="t" r="r" b="b"/>
            <a:pathLst>
              <a:path w="55879" h="2540">
                <a:moveTo>
                  <a:pt x="55880" y="0"/>
                </a:moveTo>
                <a:lnTo>
                  <a:pt x="0" y="0"/>
                </a:lnTo>
                <a:lnTo>
                  <a:pt x="0" y="2540"/>
                </a:lnTo>
                <a:lnTo>
                  <a:pt x="55880" y="2540"/>
                </a:lnTo>
                <a:lnTo>
                  <a:pt x="55880" y="0"/>
                </a:lnTo>
                <a:close/>
              </a:path>
            </a:pathLst>
          </a:custGeom>
          <a:solidFill>
            <a:srgbClr val="2D8B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7" name="object 407"/>
          <p:cNvSpPr/>
          <p:nvPr/>
        </p:nvSpPr>
        <p:spPr>
          <a:xfrm>
            <a:off x="5004434" y="5840730"/>
            <a:ext cx="41910" cy="953"/>
          </a:xfrm>
          <a:custGeom>
            <a:avLst/>
            <a:gdLst/>
            <a:ahLst/>
            <a:cxnLst/>
            <a:rect l="l" t="t" r="r" b="b"/>
            <a:pathLst>
              <a:path w="55879" h="1270">
                <a:moveTo>
                  <a:pt x="55880" y="0"/>
                </a:moveTo>
                <a:lnTo>
                  <a:pt x="0" y="0"/>
                </a:lnTo>
                <a:lnTo>
                  <a:pt x="0" y="1269"/>
                </a:lnTo>
                <a:lnTo>
                  <a:pt x="55880" y="1269"/>
                </a:lnTo>
                <a:lnTo>
                  <a:pt x="55880" y="0"/>
                </a:lnTo>
                <a:close/>
              </a:path>
            </a:pathLst>
          </a:custGeom>
          <a:solidFill>
            <a:srgbClr val="2D8B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8" name="object 408"/>
          <p:cNvSpPr/>
          <p:nvPr/>
        </p:nvSpPr>
        <p:spPr>
          <a:xfrm>
            <a:off x="5004434" y="5837873"/>
            <a:ext cx="41910" cy="1905"/>
          </a:xfrm>
          <a:custGeom>
            <a:avLst/>
            <a:gdLst/>
            <a:ahLst/>
            <a:cxnLst/>
            <a:rect l="l" t="t" r="r" b="b"/>
            <a:pathLst>
              <a:path w="55879" h="2540">
                <a:moveTo>
                  <a:pt x="55880" y="0"/>
                </a:moveTo>
                <a:lnTo>
                  <a:pt x="0" y="0"/>
                </a:lnTo>
                <a:lnTo>
                  <a:pt x="0" y="2540"/>
                </a:lnTo>
                <a:lnTo>
                  <a:pt x="55880" y="2540"/>
                </a:lnTo>
                <a:lnTo>
                  <a:pt x="55880" y="0"/>
                </a:lnTo>
                <a:close/>
              </a:path>
            </a:pathLst>
          </a:custGeom>
          <a:solidFill>
            <a:srgbClr val="2D8B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9" name="object 409"/>
          <p:cNvSpPr/>
          <p:nvPr/>
        </p:nvSpPr>
        <p:spPr>
          <a:xfrm>
            <a:off x="5004434" y="5835967"/>
            <a:ext cx="41910" cy="953"/>
          </a:xfrm>
          <a:custGeom>
            <a:avLst/>
            <a:gdLst/>
            <a:ahLst/>
            <a:cxnLst/>
            <a:rect l="l" t="t" r="r" b="b"/>
            <a:pathLst>
              <a:path w="55879" h="1270">
                <a:moveTo>
                  <a:pt x="55880" y="0"/>
                </a:moveTo>
                <a:lnTo>
                  <a:pt x="0" y="0"/>
                </a:lnTo>
                <a:lnTo>
                  <a:pt x="0" y="1269"/>
                </a:lnTo>
                <a:lnTo>
                  <a:pt x="55880" y="1269"/>
                </a:lnTo>
                <a:lnTo>
                  <a:pt x="55880" y="0"/>
                </a:lnTo>
                <a:close/>
              </a:path>
            </a:pathLst>
          </a:custGeom>
          <a:solidFill>
            <a:srgbClr val="2D8B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0" name="object 410"/>
          <p:cNvSpPr/>
          <p:nvPr/>
        </p:nvSpPr>
        <p:spPr>
          <a:xfrm>
            <a:off x="5004434" y="5833110"/>
            <a:ext cx="41910" cy="1905"/>
          </a:xfrm>
          <a:custGeom>
            <a:avLst/>
            <a:gdLst/>
            <a:ahLst/>
            <a:cxnLst/>
            <a:rect l="l" t="t" r="r" b="b"/>
            <a:pathLst>
              <a:path w="55879" h="2540">
                <a:moveTo>
                  <a:pt x="55880" y="0"/>
                </a:moveTo>
                <a:lnTo>
                  <a:pt x="0" y="0"/>
                </a:lnTo>
                <a:lnTo>
                  <a:pt x="0" y="2540"/>
                </a:lnTo>
                <a:lnTo>
                  <a:pt x="55880" y="2540"/>
                </a:lnTo>
                <a:lnTo>
                  <a:pt x="55880" y="0"/>
                </a:lnTo>
                <a:close/>
              </a:path>
            </a:pathLst>
          </a:custGeom>
          <a:solidFill>
            <a:srgbClr val="2D8B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1" name="object 411"/>
          <p:cNvSpPr/>
          <p:nvPr/>
        </p:nvSpPr>
        <p:spPr>
          <a:xfrm>
            <a:off x="5004434" y="5831205"/>
            <a:ext cx="41910" cy="953"/>
          </a:xfrm>
          <a:custGeom>
            <a:avLst/>
            <a:gdLst/>
            <a:ahLst/>
            <a:cxnLst/>
            <a:rect l="l" t="t" r="r" b="b"/>
            <a:pathLst>
              <a:path w="55879" h="1270">
                <a:moveTo>
                  <a:pt x="55880" y="0"/>
                </a:moveTo>
                <a:lnTo>
                  <a:pt x="0" y="0"/>
                </a:lnTo>
                <a:lnTo>
                  <a:pt x="0" y="1269"/>
                </a:lnTo>
                <a:lnTo>
                  <a:pt x="55880" y="1269"/>
                </a:lnTo>
                <a:lnTo>
                  <a:pt x="55880" y="0"/>
                </a:lnTo>
                <a:close/>
              </a:path>
            </a:pathLst>
          </a:custGeom>
          <a:solidFill>
            <a:srgbClr val="2D8B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2" name="object 412"/>
          <p:cNvSpPr/>
          <p:nvPr/>
        </p:nvSpPr>
        <p:spPr>
          <a:xfrm>
            <a:off x="5004434" y="5828348"/>
            <a:ext cx="41910" cy="1905"/>
          </a:xfrm>
          <a:custGeom>
            <a:avLst/>
            <a:gdLst/>
            <a:ahLst/>
            <a:cxnLst/>
            <a:rect l="l" t="t" r="r" b="b"/>
            <a:pathLst>
              <a:path w="55879" h="2540">
                <a:moveTo>
                  <a:pt x="55880" y="0"/>
                </a:moveTo>
                <a:lnTo>
                  <a:pt x="0" y="0"/>
                </a:lnTo>
                <a:lnTo>
                  <a:pt x="0" y="2540"/>
                </a:lnTo>
                <a:lnTo>
                  <a:pt x="55880" y="2540"/>
                </a:lnTo>
                <a:lnTo>
                  <a:pt x="55880" y="0"/>
                </a:lnTo>
                <a:close/>
              </a:path>
            </a:pathLst>
          </a:custGeom>
          <a:solidFill>
            <a:srgbClr val="2D8B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3" name="object 413"/>
          <p:cNvSpPr/>
          <p:nvPr/>
        </p:nvSpPr>
        <p:spPr>
          <a:xfrm>
            <a:off x="5004434" y="5826442"/>
            <a:ext cx="41910" cy="953"/>
          </a:xfrm>
          <a:custGeom>
            <a:avLst/>
            <a:gdLst/>
            <a:ahLst/>
            <a:cxnLst/>
            <a:rect l="l" t="t" r="r" b="b"/>
            <a:pathLst>
              <a:path w="55879" h="1270">
                <a:moveTo>
                  <a:pt x="55880" y="0"/>
                </a:moveTo>
                <a:lnTo>
                  <a:pt x="0" y="0"/>
                </a:lnTo>
                <a:lnTo>
                  <a:pt x="0" y="1269"/>
                </a:lnTo>
                <a:lnTo>
                  <a:pt x="55880" y="1269"/>
                </a:lnTo>
                <a:lnTo>
                  <a:pt x="55880" y="0"/>
                </a:lnTo>
                <a:close/>
              </a:path>
            </a:pathLst>
          </a:custGeom>
          <a:solidFill>
            <a:srgbClr val="2D8B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4" name="object 414"/>
          <p:cNvSpPr/>
          <p:nvPr/>
        </p:nvSpPr>
        <p:spPr>
          <a:xfrm>
            <a:off x="5004434" y="5823585"/>
            <a:ext cx="41910" cy="1905"/>
          </a:xfrm>
          <a:custGeom>
            <a:avLst/>
            <a:gdLst/>
            <a:ahLst/>
            <a:cxnLst/>
            <a:rect l="l" t="t" r="r" b="b"/>
            <a:pathLst>
              <a:path w="55879" h="2540">
                <a:moveTo>
                  <a:pt x="55880" y="0"/>
                </a:moveTo>
                <a:lnTo>
                  <a:pt x="0" y="0"/>
                </a:lnTo>
                <a:lnTo>
                  <a:pt x="0" y="2540"/>
                </a:lnTo>
                <a:lnTo>
                  <a:pt x="55880" y="2540"/>
                </a:lnTo>
                <a:lnTo>
                  <a:pt x="55880" y="0"/>
                </a:lnTo>
                <a:close/>
              </a:path>
            </a:pathLst>
          </a:custGeom>
          <a:solidFill>
            <a:srgbClr val="2D8B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5" name="object 415"/>
          <p:cNvSpPr/>
          <p:nvPr/>
        </p:nvSpPr>
        <p:spPr>
          <a:xfrm>
            <a:off x="5004434" y="5821680"/>
            <a:ext cx="41910" cy="953"/>
          </a:xfrm>
          <a:custGeom>
            <a:avLst/>
            <a:gdLst/>
            <a:ahLst/>
            <a:cxnLst/>
            <a:rect l="l" t="t" r="r" b="b"/>
            <a:pathLst>
              <a:path w="55879" h="1270">
                <a:moveTo>
                  <a:pt x="55880" y="0"/>
                </a:moveTo>
                <a:lnTo>
                  <a:pt x="0" y="0"/>
                </a:lnTo>
                <a:lnTo>
                  <a:pt x="0" y="1269"/>
                </a:lnTo>
                <a:lnTo>
                  <a:pt x="55880" y="1269"/>
                </a:lnTo>
                <a:lnTo>
                  <a:pt x="55880" y="0"/>
                </a:lnTo>
                <a:close/>
              </a:path>
            </a:pathLst>
          </a:custGeom>
          <a:solidFill>
            <a:srgbClr val="2D8B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6" name="object 416"/>
          <p:cNvSpPr/>
          <p:nvPr/>
        </p:nvSpPr>
        <p:spPr>
          <a:xfrm>
            <a:off x="5025390" y="5752147"/>
            <a:ext cx="0" cy="145733"/>
          </a:xfrm>
          <a:custGeom>
            <a:avLst/>
            <a:gdLst/>
            <a:ahLst/>
            <a:cxnLst/>
            <a:rect l="l" t="t" r="r" b="b"/>
            <a:pathLst>
              <a:path h="194309">
                <a:moveTo>
                  <a:pt x="0" y="194310"/>
                </a:moveTo>
                <a:lnTo>
                  <a:pt x="0" y="0"/>
                </a:lnTo>
                <a:lnTo>
                  <a:pt x="0" y="194310"/>
                </a:lnTo>
                <a:close/>
              </a:path>
            </a:pathLst>
          </a:custGeom>
          <a:solidFill>
            <a:srgbClr val="2D8B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7" name="object 417"/>
          <p:cNvSpPr/>
          <p:nvPr/>
        </p:nvSpPr>
        <p:spPr>
          <a:xfrm>
            <a:off x="5004434" y="5816917"/>
            <a:ext cx="41910" cy="953"/>
          </a:xfrm>
          <a:custGeom>
            <a:avLst/>
            <a:gdLst/>
            <a:ahLst/>
            <a:cxnLst/>
            <a:rect l="l" t="t" r="r" b="b"/>
            <a:pathLst>
              <a:path w="55879" h="1270">
                <a:moveTo>
                  <a:pt x="55880" y="0"/>
                </a:moveTo>
                <a:lnTo>
                  <a:pt x="0" y="0"/>
                </a:lnTo>
                <a:lnTo>
                  <a:pt x="0" y="1269"/>
                </a:lnTo>
                <a:lnTo>
                  <a:pt x="55880" y="1269"/>
                </a:lnTo>
                <a:lnTo>
                  <a:pt x="55880" y="0"/>
                </a:lnTo>
                <a:close/>
              </a:path>
            </a:pathLst>
          </a:custGeom>
          <a:solidFill>
            <a:srgbClr val="2D8B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8" name="object 418"/>
          <p:cNvSpPr/>
          <p:nvPr/>
        </p:nvSpPr>
        <p:spPr>
          <a:xfrm>
            <a:off x="5004434" y="5814060"/>
            <a:ext cx="41910" cy="1905"/>
          </a:xfrm>
          <a:custGeom>
            <a:avLst/>
            <a:gdLst/>
            <a:ahLst/>
            <a:cxnLst/>
            <a:rect l="l" t="t" r="r" b="b"/>
            <a:pathLst>
              <a:path w="55879" h="2540">
                <a:moveTo>
                  <a:pt x="55880" y="0"/>
                </a:moveTo>
                <a:lnTo>
                  <a:pt x="0" y="0"/>
                </a:lnTo>
                <a:lnTo>
                  <a:pt x="0" y="2540"/>
                </a:lnTo>
                <a:lnTo>
                  <a:pt x="55880" y="2540"/>
                </a:lnTo>
                <a:lnTo>
                  <a:pt x="55880" y="0"/>
                </a:lnTo>
                <a:close/>
              </a:path>
            </a:pathLst>
          </a:custGeom>
          <a:solidFill>
            <a:srgbClr val="2D8B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9" name="object 419"/>
          <p:cNvSpPr/>
          <p:nvPr/>
        </p:nvSpPr>
        <p:spPr>
          <a:xfrm>
            <a:off x="5004434" y="5812155"/>
            <a:ext cx="41910" cy="953"/>
          </a:xfrm>
          <a:custGeom>
            <a:avLst/>
            <a:gdLst/>
            <a:ahLst/>
            <a:cxnLst/>
            <a:rect l="l" t="t" r="r" b="b"/>
            <a:pathLst>
              <a:path w="55879" h="1270">
                <a:moveTo>
                  <a:pt x="55880" y="0"/>
                </a:moveTo>
                <a:lnTo>
                  <a:pt x="0" y="0"/>
                </a:lnTo>
                <a:lnTo>
                  <a:pt x="0" y="1269"/>
                </a:lnTo>
                <a:lnTo>
                  <a:pt x="55880" y="1269"/>
                </a:lnTo>
                <a:lnTo>
                  <a:pt x="55880" y="0"/>
                </a:lnTo>
                <a:close/>
              </a:path>
            </a:pathLst>
          </a:custGeom>
          <a:solidFill>
            <a:srgbClr val="2D8B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0" name="object 420"/>
          <p:cNvSpPr/>
          <p:nvPr/>
        </p:nvSpPr>
        <p:spPr>
          <a:xfrm>
            <a:off x="5004434" y="5809298"/>
            <a:ext cx="41910" cy="1905"/>
          </a:xfrm>
          <a:custGeom>
            <a:avLst/>
            <a:gdLst/>
            <a:ahLst/>
            <a:cxnLst/>
            <a:rect l="l" t="t" r="r" b="b"/>
            <a:pathLst>
              <a:path w="55879" h="2540">
                <a:moveTo>
                  <a:pt x="55880" y="0"/>
                </a:moveTo>
                <a:lnTo>
                  <a:pt x="0" y="0"/>
                </a:lnTo>
                <a:lnTo>
                  <a:pt x="0" y="2540"/>
                </a:lnTo>
                <a:lnTo>
                  <a:pt x="55880" y="2540"/>
                </a:lnTo>
                <a:lnTo>
                  <a:pt x="55880" y="0"/>
                </a:lnTo>
                <a:close/>
              </a:path>
            </a:pathLst>
          </a:custGeom>
          <a:solidFill>
            <a:srgbClr val="2D8B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1" name="object 421"/>
          <p:cNvSpPr/>
          <p:nvPr/>
        </p:nvSpPr>
        <p:spPr>
          <a:xfrm>
            <a:off x="5004434" y="5807392"/>
            <a:ext cx="41910" cy="953"/>
          </a:xfrm>
          <a:custGeom>
            <a:avLst/>
            <a:gdLst/>
            <a:ahLst/>
            <a:cxnLst/>
            <a:rect l="l" t="t" r="r" b="b"/>
            <a:pathLst>
              <a:path w="55879" h="1270">
                <a:moveTo>
                  <a:pt x="55880" y="0"/>
                </a:moveTo>
                <a:lnTo>
                  <a:pt x="0" y="0"/>
                </a:lnTo>
                <a:lnTo>
                  <a:pt x="0" y="1269"/>
                </a:lnTo>
                <a:lnTo>
                  <a:pt x="55880" y="1269"/>
                </a:lnTo>
                <a:lnTo>
                  <a:pt x="55880" y="0"/>
                </a:lnTo>
                <a:close/>
              </a:path>
            </a:pathLst>
          </a:custGeom>
          <a:solidFill>
            <a:srgbClr val="2D8B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2" name="object 422"/>
          <p:cNvSpPr/>
          <p:nvPr/>
        </p:nvSpPr>
        <p:spPr>
          <a:xfrm>
            <a:off x="5004434" y="5804535"/>
            <a:ext cx="41910" cy="1905"/>
          </a:xfrm>
          <a:custGeom>
            <a:avLst/>
            <a:gdLst/>
            <a:ahLst/>
            <a:cxnLst/>
            <a:rect l="l" t="t" r="r" b="b"/>
            <a:pathLst>
              <a:path w="55879" h="2540">
                <a:moveTo>
                  <a:pt x="55880" y="0"/>
                </a:moveTo>
                <a:lnTo>
                  <a:pt x="0" y="0"/>
                </a:lnTo>
                <a:lnTo>
                  <a:pt x="0" y="2540"/>
                </a:lnTo>
                <a:lnTo>
                  <a:pt x="55880" y="2540"/>
                </a:lnTo>
                <a:lnTo>
                  <a:pt x="55880" y="0"/>
                </a:lnTo>
                <a:close/>
              </a:path>
            </a:pathLst>
          </a:custGeom>
          <a:solidFill>
            <a:srgbClr val="2D8B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3" name="object 423"/>
          <p:cNvSpPr/>
          <p:nvPr/>
        </p:nvSpPr>
        <p:spPr>
          <a:xfrm>
            <a:off x="5004434" y="5802630"/>
            <a:ext cx="41910" cy="953"/>
          </a:xfrm>
          <a:custGeom>
            <a:avLst/>
            <a:gdLst/>
            <a:ahLst/>
            <a:cxnLst/>
            <a:rect l="l" t="t" r="r" b="b"/>
            <a:pathLst>
              <a:path w="55879" h="1270">
                <a:moveTo>
                  <a:pt x="55880" y="0"/>
                </a:moveTo>
                <a:lnTo>
                  <a:pt x="0" y="0"/>
                </a:lnTo>
                <a:lnTo>
                  <a:pt x="0" y="1269"/>
                </a:lnTo>
                <a:lnTo>
                  <a:pt x="55880" y="1269"/>
                </a:lnTo>
                <a:lnTo>
                  <a:pt x="55880" y="0"/>
                </a:lnTo>
                <a:close/>
              </a:path>
            </a:pathLst>
          </a:custGeom>
          <a:solidFill>
            <a:srgbClr val="2D8B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4" name="object 424"/>
          <p:cNvSpPr/>
          <p:nvPr/>
        </p:nvSpPr>
        <p:spPr>
          <a:xfrm>
            <a:off x="5004434" y="5799773"/>
            <a:ext cx="41910" cy="1905"/>
          </a:xfrm>
          <a:custGeom>
            <a:avLst/>
            <a:gdLst/>
            <a:ahLst/>
            <a:cxnLst/>
            <a:rect l="l" t="t" r="r" b="b"/>
            <a:pathLst>
              <a:path w="55879" h="2540">
                <a:moveTo>
                  <a:pt x="55880" y="0"/>
                </a:moveTo>
                <a:lnTo>
                  <a:pt x="0" y="0"/>
                </a:lnTo>
                <a:lnTo>
                  <a:pt x="0" y="2540"/>
                </a:lnTo>
                <a:lnTo>
                  <a:pt x="55880" y="2540"/>
                </a:lnTo>
                <a:lnTo>
                  <a:pt x="55880" y="0"/>
                </a:lnTo>
                <a:close/>
              </a:path>
            </a:pathLst>
          </a:custGeom>
          <a:solidFill>
            <a:srgbClr val="2D8B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5" name="object 425"/>
          <p:cNvSpPr/>
          <p:nvPr/>
        </p:nvSpPr>
        <p:spPr>
          <a:xfrm>
            <a:off x="5004434" y="5797867"/>
            <a:ext cx="41910" cy="953"/>
          </a:xfrm>
          <a:custGeom>
            <a:avLst/>
            <a:gdLst/>
            <a:ahLst/>
            <a:cxnLst/>
            <a:rect l="l" t="t" r="r" b="b"/>
            <a:pathLst>
              <a:path w="55879" h="1270">
                <a:moveTo>
                  <a:pt x="55880" y="0"/>
                </a:moveTo>
                <a:lnTo>
                  <a:pt x="0" y="0"/>
                </a:lnTo>
                <a:lnTo>
                  <a:pt x="0" y="1269"/>
                </a:lnTo>
                <a:lnTo>
                  <a:pt x="55880" y="1269"/>
                </a:lnTo>
                <a:lnTo>
                  <a:pt x="55880" y="0"/>
                </a:lnTo>
                <a:close/>
              </a:path>
            </a:pathLst>
          </a:custGeom>
          <a:solidFill>
            <a:srgbClr val="2D8B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6" name="object 426"/>
          <p:cNvSpPr/>
          <p:nvPr/>
        </p:nvSpPr>
        <p:spPr>
          <a:xfrm>
            <a:off x="5004434" y="5795010"/>
            <a:ext cx="41910" cy="1905"/>
          </a:xfrm>
          <a:custGeom>
            <a:avLst/>
            <a:gdLst/>
            <a:ahLst/>
            <a:cxnLst/>
            <a:rect l="l" t="t" r="r" b="b"/>
            <a:pathLst>
              <a:path w="55879" h="2540">
                <a:moveTo>
                  <a:pt x="55880" y="0"/>
                </a:moveTo>
                <a:lnTo>
                  <a:pt x="0" y="0"/>
                </a:lnTo>
                <a:lnTo>
                  <a:pt x="0" y="2540"/>
                </a:lnTo>
                <a:lnTo>
                  <a:pt x="55880" y="2540"/>
                </a:lnTo>
                <a:lnTo>
                  <a:pt x="55880" y="0"/>
                </a:lnTo>
                <a:close/>
              </a:path>
            </a:pathLst>
          </a:custGeom>
          <a:solidFill>
            <a:srgbClr val="2D8B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7" name="object 427"/>
          <p:cNvSpPr/>
          <p:nvPr/>
        </p:nvSpPr>
        <p:spPr>
          <a:xfrm>
            <a:off x="5004434" y="5793105"/>
            <a:ext cx="41910" cy="953"/>
          </a:xfrm>
          <a:custGeom>
            <a:avLst/>
            <a:gdLst/>
            <a:ahLst/>
            <a:cxnLst/>
            <a:rect l="l" t="t" r="r" b="b"/>
            <a:pathLst>
              <a:path w="55879" h="1270">
                <a:moveTo>
                  <a:pt x="55880" y="0"/>
                </a:moveTo>
                <a:lnTo>
                  <a:pt x="0" y="0"/>
                </a:lnTo>
                <a:lnTo>
                  <a:pt x="0" y="1269"/>
                </a:lnTo>
                <a:lnTo>
                  <a:pt x="55880" y="1269"/>
                </a:lnTo>
                <a:lnTo>
                  <a:pt x="55880" y="0"/>
                </a:lnTo>
                <a:close/>
              </a:path>
            </a:pathLst>
          </a:custGeom>
          <a:solidFill>
            <a:srgbClr val="2D8B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8" name="object 428"/>
          <p:cNvSpPr/>
          <p:nvPr/>
        </p:nvSpPr>
        <p:spPr>
          <a:xfrm>
            <a:off x="5004434" y="5790248"/>
            <a:ext cx="41910" cy="1905"/>
          </a:xfrm>
          <a:custGeom>
            <a:avLst/>
            <a:gdLst/>
            <a:ahLst/>
            <a:cxnLst/>
            <a:rect l="l" t="t" r="r" b="b"/>
            <a:pathLst>
              <a:path w="55879" h="2540">
                <a:moveTo>
                  <a:pt x="55880" y="0"/>
                </a:moveTo>
                <a:lnTo>
                  <a:pt x="0" y="0"/>
                </a:lnTo>
                <a:lnTo>
                  <a:pt x="0" y="2540"/>
                </a:lnTo>
                <a:lnTo>
                  <a:pt x="55880" y="2540"/>
                </a:lnTo>
                <a:lnTo>
                  <a:pt x="55880" y="0"/>
                </a:lnTo>
                <a:close/>
              </a:path>
            </a:pathLst>
          </a:custGeom>
          <a:solidFill>
            <a:srgbClr val="2D8B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9" name="object 429"/>
          <p:cNvSpPr/>
          <p:nvPr/>
        </p:nvSpPr>
        <p:spPr>
          <a:xfrm>
            <a:off x="5004434" y="5785485"/>
            <a:ext cx="41910" cy="1905"/>
          </a:xfrm>
          <a:custGeom>
            <a:avLst/>
            <a:gdLst/>
            <a:ahLst/>
            <a:cxnLst/>
            <a:rect l="l" t="t" r="r" b="b"/>
            <a:pathLst>
              <a:path w="55879" h="2540">
                <a:moveTo>
                  <a:pt x="55880" y="0"/>
                </a:moveTo>
                <a:lnTo>
                  <a:pt x="0" y="0"/>
                </a:lnTo>
                <a:lnTo>
                  <a:pt x="0" y="2540"/>
                </a:lnTo>
                <a:lnTo>
                  <a:pt x="55880" y="2540"/>
                </a:lnTo>
                <a:lnTo>
                  <a:pt x="55880" y="0"/>
                </a:lnTo>
                <a:close/>
              </a:path>
            </a:pathLst>
          </a:custGeom>
          <a:solidFill>
            <a:srgbClr val="2D8B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0" name="object 430"/>
          <p:cNvSpPr/>
          <p:nvPr/>
        </p:nvSpPr>
        <p:spPr>
          <a:xfrm>
            <a:off x="5004434" y="5783580"/>
            <a:ext cx="41910" cy="953"/>
          </a:xfrm>
          <a:custGeom>
            <a:avLst/>
            <a:gdLst/>
            <a:ahLst/>
            <a:cxnLst/>
            <a:rect l="l" t="t" r="r" b="b"/>
            <a:pathLst>
              <a:path w="55879" h="1270">
                <a:moveTo>
                  <a:pt x="55880" y="0"/>
                </a:moveTo>
                <a:lnTo>
                  <a:pt x="0" y="0"/>
                </a:lnTo>
                <a:lnTo>
                  <a:pt x="0" y="1269"/>
                </a:lnTo>
                <a:lnTo>
                  <a:pt x="55880" y="1269"/>
                </a:lnTo>
                <a:lnTo>
                  <a:pt x="55880" y="0"/>
                </a:lnTo>
                <a:close/>
              </a:path>
            </a:pathLst>
          </a:custGeom>
          <a:solidFill>
            <a:srgbClr val="2D8B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1" name="object 431"/>
          <p:cNvSpPr/>
          <p:nvPr/>
        </p:nvSpPr>
        <p:spPr>
          <a:xfrm>
            <a:off x="5004434" y="5780723"/>
            <a:ext cx="41910" cy="1905"/>
          </a:xfrm>
          <a:custGeom>
            <a:avLst/>
            <a:gdLst/>
            <a:ahLst/>
            <a:cxnLst/>
            <a:rect l="l" t="t" r="r" b="b"/>
            <a:pathLst>
              <a:path w="55879" h="2540">
                <a:moveTo>
                  <a:pt x="55880" y="0"/>
                </a:moveTo>
                <a:lnTo>
                  <a:pt x="0" y="0"/>
                </a:lnTo>
                <a:lnTo>
                  <a:pt x="0" y="2540"/>
                </a:lnTo>
                <a:lnTo>
                  <a:pt x="55880" y="2540"/>
                </a:lnTo>
                <a:lnTo>
                  <a:pt x="55880" y="0"/>
                </a:lnTo>
                <a:close/>
              </a:path>
            </a:pathLst>
          </a:custGeom>
          <a:solidFill>
            <a:srgbClr val="2D8B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2" name="object 432"/>
          <p:cNvSpPr/>
          <p:nvPr/>
        </p:nvSpPr>
        <p:spPr>
          <a:xfrm>
            <a:off x="5004434" y="5778817"/>
            <a:ext cx="41910" cy="953"/>
          </a:xfrm>
          <a:custGeom>
            <a:avLst/>
            <a:gdLst/>
            <a:ahLst/>
            <a:cxnLst/>
            <a:rect l="l" t="t" r="r" b="b"/>
            <a:pathLst>
              <a:path w="55879" h="1270">
                <a:moveTo>
                  <a:pt x="55880" y="0"/>
                </a:moveTo>
                <a:lnTo>
                  <a:pt x="0" y="0"/>
                </a:lnTo>
                <a:lnTo>
                  <a:pt x="0" y="1269"/>
                </a:lnTo>
                <a:lnTo>
                  <a:pt x="55880" y="1269"/>
                </a:lnTo>
                <a:lnTo>
                  <a:pt x="55880" y="0"/>
                </a:lnTo>
                <a:close/>
              </a:path>
            </a:pathLst>
          </a:custGeom>
          <a:solidFill>
            <a:srgbClr val="2D8B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3" name="object 433"/>
          <p:cNvSpPr/>
          <p:nvPr/>
        </p:nvSpPr>
        <p:spPr>
          <a:xfrm>
            <a:off x="5004434" y="5775960"/>
            <a:ext cx="41910" cy="1905"/>
          </a:xfrm>
          <a:custGeom>
            <a:avLst/>
            <a:gdLst/>
            <a:ahLst/>
            <a:cxnLst/>
            <a:rect l="l" t="t" r="r" b="b"/>
            <a:pathLst>
              <a:path w="55879" h="2540">
                <a:moveTo>
                  <a:pt x="55880" y="0"/>
                </a:moveTo>
                <a:lnTo>
                  <a:pt x="0" y="0"/>
                </a:lnTo>
                <a:lnTo>
                  <a:pt x="0" y="2540"/>
                </a:lnTo>
                <a:lnTo>
                  <a:pt x="55880" y="2540"/>
                </a:lnTo>
                <a:lnTo>
                  <a:pt x="55880" y="0"/>
                </a:lnTo>
                <a:close/>
              </a:path>
            </a:pathLst>
          </a:custGeom>
          <a:solidFill>
            <a:srgbClr val="2D8B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4" name="object 434"/>
          <p:cNvSpPr/>
          <p:nvPr/>
        </p:nvSpPr>
        <p:spPr>
          <a:xfrm>
            <a:off x="5004434" y="5774055"/>
            <a:ext cx="41910" cy="953"/>
          </a:xfrm>
          <a:custGeom>
            <a:avLst/>
            <a:gdLst/>
            <a:ahLst/>
            <a:cxnLst/>
            <a:rect l="l" t="t" r="r" b="b"/>
            <a:pathLst>
              <a:path w="55879" h="1270">
                <a:moveTo>
                  <a:pt x="55880" y="0"/>
                </a:moveTo>
                <a:lnTo>
                  <a:pt x="0" y="0"/>
                </a:lnTo>
                <a:lnTo>
                  <a:pt x="0" y="1269"/>
                </a:lnTo>
                <a:lnTo>
                  <a:pt x="55880" y="1269"/>
                </a:lnTo>
                <a:lnTo>
                  <a:pt x="55880" y="0"/>
                </a:lnTo>
                <a:close/>
              </a:path>
            </a:pathLst>
          </a:custGeom>
          <a:solidFill>
            <a:srgbClr val="2D8B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5" name="object 435"/>
          <p:cNvSpPr/>
          <p:nvPr/>
        </p:nvSpPr>
        <p:spPr>
          <a:xfrm>
            <a:off x="5004434" y="5771198"/>
            <a:ext cx="41910" cy="1905"/>
          </a:xfrm>
          <a:custGeom>
            <a:avLst/>
            <a:gdLst/>
            <a:ahLst/>
            <a:cxnLst/>
            <a:rect l="l" t="t" r="r" b="b"/>
            <a:pathLst>
              <a:path w="55879" h="2540">
                <a:moveTo>
                  <a:pt x="55880" y="0"/>
                </a:moveTo>
                <a:lnTo>
                  <a:pt x="0" y="0"/>
                </a:lnTo>
                <a:lnTo>
                  <a:pt x="0" y="2540"/>
                </a:lnTo>
                <a:lnTo>
                  <a:pt x="55880" y="2540"/>
                </a:lnTo>
                <a:lnTo>
                  <a:pt x="55880" y="0"/>
                </a:lnTo>
                <a:close/>
              </a:path>
            </a:pathLst>
          </a:custGeom>
          <a:solidFill>
            <a:srgbClr val="2D8B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6" name="object 436"/>
          <p:cNvSpPr/>
          <p:nvPr/>
        </p:nvSpPr>
        <p:spPr>
          <a:xfrm>
            <a:off x="5004434" y="5769292"/>
            <a:ext cx="41910" cy="953"/>
          </a:xfrm>
          <a:custGeom>
            <a:avLst/>
            <a:gdLst/>
            <a:ahLst/>
            <a:cxnLst/>
            <a:rect l="l" t="t" r="r" b="b"/>
            <a:pathLst>
              <a:path w="55879" h="1270">
                <a:moveTo>
                  <a:pt x="55880" y="0"/>
                </a:moveTo>
                <a:lnTo>
                  <a:pt x="0" y="0"/>
                </a:lnTo>
                <a:lnTo>
                  <a:pt x="0" y="1269"/>
                </a:lnTo>
                <a:lnTo>
                  <a:pt x="55880" y="1269"/>
                </a:lnTo>
                <a:lnTo>
                  <a:pt x="55880" y="0"/>
                </a:lnTo>
                <a:close/>
              </a:path>
            </a:pathLst>
          </a:custGeom>
          <a:solidFill>
            <a:srgbClr val="2D8B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7" name="object 437"/>
          <p:cNvSpPr/>
          <p:nvPr/>
        </p:nvSpPr>
        <p:spPr>
          <a:xfrm>
            <a:off x="5004434" y="5766435"/>
            <a:ext cx="41910" cy="1905"/>
          </a:xfrm>
          <a:custGeom>
            <a:avLst/>
            <a:gdLst/>
            <a:ahLst/>
            <a:cxnLst/>
            <a:rect l="l" t="t" r="r" b="b"/>
            <a:pathLst>
              <a:path w="55879" h="2540">
                <a:moveTo>
                  <a:pt x="55880" y="0"/>
                </a:moveTo>
                <a:lnTo>
                  <a:pt x="0" y="0"/>
                </a:lnTo>
                <a:lnTo>
                  <a:pt x="0" y="2540"/>
                </a:lnTo>
                <a:lnTo>
                  <a:pt x="55880" y="2540"/>
                </a:lnTo>
                <a:lnTo>
                  <a:pt x="55880" y="0"/>
                </a:lnTo>
                <a:close/>
              </a:path>
            </a:pathLst>
          </a:custGeom>
          <a:solidFill>
            <a:srgbClr val="2D8B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8" name="object 438"/>
          <p:cNvSpPr/>
          <p:nvPr/>
        </p:nvSpPr>
        <p:spPr>
          <a:xfrm>
            <a:off x="5004434" y="5764530"/>
            <a:ext cx="41910" cy="953"/>
          </a:xfrm>
          <a:custGeom>
            <a:avLst/>
            <a:gdLst/>
            <a:ahLst/>
            <a:cxnLst/>
            <a:rect l="l" t="t" r="r" b="b"/>
            <a:pathLst>
              <a:path w="55879" h="1270">
                <a:moveTo>
                  <a:pt x="55880" y="0"/>
                </a:moveTo>
                <a:lnTo>
                  <a:pt x="0" y="0"/>
                </a:lnTo>
                <a:lnTo>
                  <a:pt x="0" y="1269"/>
                </a:lnTo>
                <a:lnTo>
                  <a:pt x="55880" y="1269"/>
                </a:lnTo>
                <a:lnTo>
                  <a:pt x="55880" y="0"/>
                </a:lnTo>
                <a:close/>
              </a:path>
            </a:pathLst>
          </a:custGeom>
          <a:solidFill>
            <a:srgbClr val="2D8B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9" name="object 439"/>
          <p:cNvSpPr/>
          <p:nvPr/>
        </p:nvSpPr>
        <p:spPr>
          <a:xfrm>
            <a:off x="5004434" y="5761673"/>
            <a:ext cx="41910" cy="1905"/>
          </a:xfrm>
          <a:custGeom>
            <a:avLst/>
            <a:gdLst/>
            <a:ahLst/>
            <a:cxnLst/>
            <a:rect l="l" t="t" r="r" b="b"/>
            <a:pathLst>
              <a:path w="55879" h="2540">
                <a:moveTo>
                  <a:pt x="55880" y="0"/>
                </a:moveTo>
                <a:lnTo>
                  <a:pt x="0" y="0"/>
                </a:lnTo>
                <a:lnTo>
                  <a:pt x="0" y="2540"/>
                </a:lnTo>
                <a:lnTo>
                  <a:pt x="55880" y="2540"/>
                </a:lnTo>
                <a:lnTo>
                  <a:pt x="55880" y="0"/>
                </a:lnTo>
                <a:close/>
              </a:path>
            </a:pathLst>
          </a:custGeom>
          <a:solidFill>
            <a:srgbClr val="2D8B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0" name="object 440"/>
          <p:cNvSpPr/>
          <p:nvPr/>
        </p:nvSpPr>
        <p:spPr>
          <a:xfrm>
            <a:off x="5004434" y="5759767"/>
            <a:ext cx="41910" cy="953"/>
          </a:xfrm>
          <a:custGeom>
            <a:avLst/>
            <a:gdLst/>
            <a:ahLst/>
            <a:cxnLst/>
            <a:rect l="l" t="t" r="r" b="b"/>
            <a:pathLst>
              <a:path w="55879" h="1270">
                <a:moveTo>
                  <a:pt x="55880" y="0"/>
                </a:moveTo>
                <a:lnTo>
                  <a:pt x="0" y="0"/>
                </a:lnTo>
                <a:lnTo>
                  <a:pt x="0" y="1269"/>
                </a:lnTo>
                <a:lnTo>
                  <a:pt x="55880" y="1269"/>
                </a:lnTo>
                <a:lnTo>
                  <a:pt x="55880" y="0"/>
                </a:lnTo>
                <a:close/>
              </a:path>
            </a:pathLst>
          </a:custGeom>
          <a:solidFill>
            <a:srgbClr val="2D8B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1" name="object 441"/>
          <p:cNvSpPr/>
          <p:nvPr/>
        </p:nvSpPr>
        <p:spPr>
          <a:xfrm>
            <a:off x="5004434" y="5756910"/>
            <a:ext cx="41910" cy="1905"/>
          </a:xfrm>
          <a:custGeom>
            <a:avLst/>
            <a:gdLst/>
            <a:ahLst/>
            <a:cxnLst/>
            <a:rect l="l" t="t" r="r" b="b"/>
            <a:pathLst>
              <a:path w="55879" h="2540">
                <a:moveTo>
                  <a:pt x="55880" y="0"/>
                </a:moveTo>
                <a:lnTo>
                  <a:pt x="0" y="0"/>
                </a:lnTo>
                <a:lnTo>
                  <a:pt x="0" y="2540"/>
                </a:lnTo>
                <a:lnTo>
                  <a:pt x="55880" y="2540"/>
                </a:lnTo>
                <a:lnTo>
                  <a:pt x="55880" y="0"/>
                </a:lnTo>
                <a:close/>
              </a:path>
            </a:pathLst>
          </a:custGeom>
          <a:solidFill>
            <a:srgbClr val="2D8B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2" name="object 442"/>
          <p:cNvSpPr/>
          <p:nvPr/>
        </p:nvSpPr>
        <p:spPr>
          <a:xfrm>
            <a:off x="5004434" y="5755005"/>
            <a:ext cx="41910" cy="953"/>
          </a:xfrm>
          <a:custGeom>
            <a:avLst/>
            <a:gdLst/>
            <a:ahLst/>
            <a:cxnLst/>
            <a:rect l="l" t="t" r="r" b="b"/>
            <a:pathLst>
              <a:path w="55879" h="1270">
                <a:moveTo>
                  <a:pt x="55880" y="0"/>
                </a:moveTo>
                <a:lnTo>
                  <a:pt x="0" y="0"/>
                </a:lnTo>
                <a:lnTo>
                  <a:pt x="0" y="1269"/>
                </a:lnTo>
                <a:lnTo>
                  <a:pt x="55880" y="1269"/>
                </a:lnTo>
                <a:lnTo>
                  <a:pt x="55880" y="0"/>
                </a:lnTo>
                <a:close/>
              </a:path>
            </a:pathLst>
          </a:custGeom>
          <a:solidFill>
            <a:srgbClr val="2D8B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3" name="object 443"/>
          <p:cNvSpPr/>
          <p:nvPr/>
        </p:nvSpPr>
        <p:spPr>
          <a:xfrm>
            <a:off x="5004434" y="5752148"/>
            <a:ext cx="41910" cy="1905"/>
          </a:xfrm>
          <a:custGeom>
            <a:avLst/>
            <a:gdLst/>
            <a:ahLst/>
            <a:cxnLst/>
            <a:rect l="l" t="t" r="r" b="b"/>
            <a:pathLst>
              <a:path w="55879" h="2540">
                <a:moveTo>
                  <a:pt x="55880" y="0"/>
                </a:moveTo>
                <a:lnTo>
                  <a:pt x="0" y="0"/>
                </a:lnTo>
                <a:lnTo>
                  <a:pt x="0" y="2540"/>
                </a:lnTo>
                <a:lnTo>
                  <a:pt x="55880" y="2540"/>
                </a:lnTo>
                <a:lnTo>
                  <a:pt x="55880" y="0"/>
                </a:lnTo>
                <a:close/>
              </a:path>
            </a:pathLst>
          </a:custGeom>
          <a:solidFill>
            <a:srgbClr val="2D8B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4" name="object 444"/>
          <p:cNvSpPr/>
          <p:nvPr/>
        </p:nvSpPr>
        <p:spPr>
          <a:xfrm>
            <a:off x="5004434" y="5750242"/>
            <a:ext cx="41910" cy="953"/>
          </a:xfrm>
          <a:custGeom>
            <a:avLst/>
            <a:gdLst/>
            <a:ahLst/>
            <a:cxnLst/>
            <a:rect l="l" t="t" r="r" b="b"/>
            <a:pathLst>
              <a:path w="55879" h="1270">
                <a:moveTo>
                  <a:pt x="55880" y="0"/>
                </a:moveTo>
                <a:lnTo>
                  <a:pt x="0" y="0"/>
                </a:lnTo>
                <a:lnTo>
                  <a:pt x="0" y="1269"/>
                </a:lnTo>
                <a:lnTo>
                  <a:pt x="55880" y="1269"/>
                </a:lnTo>
                <a:lnTo>
                  <a:pt x="55880" y="0"/>
                </a:lnTo>
                <a:close/>
              </a:path>
            </a:pathLst>
          </a:custGeom>
          <a:solidFill>
            <a:srgbClr val="2D8B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5" name="object 445"/>
          <p:cNvSpPr/>
          <p:nvPr/>
        </p:nvSpPr>
        <p:spPr>
          <a:xfrm>
            <a:off x="5004434" y="5747385"/>
            <a:ext cx="41910" cy="1905"/>
          </a:xfrm>
          <a:custGeom>
            <a:avLst/>
            <a:gdLst/>
            <a:ahLst/>
            <a:cxnLst/>
            <a:rect l="l" t="t" r="r" b="b"/>
            <a:pathLst>
              <a:path w="55879" h="2540">
                <a:moveTo>
                  <a:pt x="55880" y="0"/>
                </a:moveTo>
                <a:lnTo>
                  <a:pt x="0" y="0"/>
                </a:lnTo>
                <a:lnTo>
                  <a:pt x="0" y="2540"/>
                </a:lnTo>
                <a:lnTo>
                  <a:pt x="55880" y="2540"/>
                </a:lnTo>
                <a:lnTo>
                  <a:pt x="55880" y="0"/>
                </a:lnTo>
                <a:close/>
              </a:path>
            </a:pathLst>
          </a:custGeom>
          <a:solidFill>
            <a:srgbClr val="2D8B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6" name="object 446"/>
          <p:cNvSpPr/>
          <p:nvPr/>
        </p:nvSpPr>
        <p:spPr>
          <a:xfrm>
            <a:off x="5004434" y="5745480"/>
            <a:ext cx="41910" cy="953"/>
          </a:xfrm>
          <a:custGeom>
            <a:avLst/>
            <a:gdLst/>
            <a:ahLst/>
            <a:cxnLst/>
            <a:rect l="l" t="t" r="r" b="b"/>
            <a:pathLst>
              <a:path w="55879" h="1270">
                <a:moveTo>
                  <a:pt x="55880" y="0"/>
                </a:moveTo>
                <a:lnTo>
                  <a:pt x="0" y="0"/>
                </a:lnTo>
                <a:lnTo>
                  <a:pt x="0" y="1269"/>
                </a:lnTo>
                <a:lnTo>
                  <a:pt x="55880" y="1269"/>
                </a:lnTo>
                <a:lnTo>
                  <a:pt x="55880" y="0"/>
                </a:lnTo>
                <a:close/>
              </a:path>
            </a:pathLst>
          </a:custGeom>
          <a:solidFill>
            <a:srgbClr val="2D8B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7" name="object 447"/>
          <p:cNvSpPr/>
          <p:nvPr/>
        </p:nvSpPr>
        <p:spPr>
          <a:xfrm>
            <a:off x="5004434" y="5742623"/>
            <a:ext cx="41910" cy="1905"/>
          </a:xfrm>
          <a:custGeom>
            <a:avLst/>
            <a:gdLst/>
            <a:ahLst/>
            <a:cxnLst/>
            <a:rect l="l" t="t" r="r" b="b"/>
            <a:pathLst>
              <a:path w="55879" h="2540">
                <a:moveTo>
                  <a:pt x="55880" y="0"/>
                </a:moveTo>
                <a:lnTo>
                  <a:pt x="0" y="0"/>
                </a:lnTo>
                <a:lnTo>
                  <a:pt x="0" y="2540"/>
                </a:lnTo>
                <a:lnTo>
                  <a:pt x="55880" y="2540"/>
                </a:lnTo>
                <a:lnTo>
                  <a:pt x="55880" y="0"/>
                </a:lnTo>
                <a:close/>
              </a:path>
            </a:pathLst>
          </a:custGeom>
          <a:solidFill>
            <a:srgbClr val="2D8B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8" name="object 448"/>
          <p:cNvSpPr/>
          <p:nvPr/>
        </p:nvSpPr>
        <p:spPr>
          <a:xfrm>
            <a:off x="5004434" y="5740717"/>
            <a:ext cx="41910" cy="953"/>
          </a:xfrm>
          <a:custGeom>
            <a:avLst/>
            <a:gdLst/>
            <a:ahLst/>
            <a:cxnLst/>
            <a:rect l="l" t="t" r="r" b="b"/>
            <a:pathLst>
              <a:path w="55879" h="1270">
                <a:moveTo>
                  <a:pt x="55880" y="0"/>
                </a:moveTo>
                <a:lnTo>
                  <a:pt x="0" y="0"/>
                </a:lnTo>
                <a:lnTo>
                  <a:pt x="0" y="1269"/>
                </a:lnTo>
                <a:lnTo>
                  <a:pt x="55880" y="1269"/>
                </a:lnTo>
                <a:lnTo>
                  <a:pt x="55880" y="0"/>
                </a:lnTo>
                <a:close/>
              </a:path>
            </a:pathLst>
          </a:custGeom>
          <a:solidFill>
            <a:srgbClr val="2D8B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9" name="object 449"/>
          <p:cNvSpPr/>
          <p:nvPr/>
        </p:nvSpPr>
        <p:spPr>
          <a:xfrm>
            <a:off x="5004434" y="5737860"/>
            <a:ext cx="41910" cy="1905"/>
          </a:xfrm>
          <a:custGeom>
            <a:avLst/>
            <a:gdLst/>
            <a:ahLst/>
            <a:cxnLst/>
            <a:rect l="l" t="t" r="r" b="b"/>
            <a:pathLst>
              <a:path w="55879" h="2540">
                <a:moveTo>
                  <a:pt x="55880" y="0"/>
                </a:moveTo>
                <a:lnTo>
                  <a:pt x="0" y="0"/>
                </a:lnTo>
                <a:lnTo>
                  <a:pt x="0" y="2540"/>
                </a:lnTo>
                <a:lnTo>
                  <a:pt x="55880" y="2540"/>
                </a:lnTo>
                <a:lnTo>
                  <a:pt x="55880" y="0"/>
                </a:lnTo>
                <a:close/>
              </a:path>
            </a:pathLst>
          </a:custGeom>
          <a:solidFill>
            <a:srgbClr val="2D8B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0" name="object 450"/>
          <p:cNvSpPr/>
          <p:nvPr/>
        </p:nvSpPr>
        <p:spPr>
          <a:xfrm>
            <a:off x="5004434" y="5735955"/>
            <a:ext cx="41910" cy="953"/>
          </a:xfrm>
          <a:custGeom>
            <a:avLst/>
            <a:gdLst/>
            <a:ahLst/>
            <a:cxnLst/>
            <a:rect l="l" t="t" r="r" b="b"/>
            <a:pathLst>
              <a:path w="55879" h="1270">
                <a:moveTo>
                  <a:pt x="55880" y="0"/>
                </a:moveTo>
                <a:lnTo>
                  <a:pt x="0" y="0"/>
                </a:lnTo>
                <a:lnTo>
                  <a:pt x="0" y="1269"/>
                </a:lnTo>
                <a:lnTo>
                  <a:pt x="55880" y="1269"/>
                </a:lnTo>
                <a:lnTo>
                  <a:pt x="55880" y="0"/>
                </a:lnTo>
                <a:close/>
              </a:path>
            </a:pathLst>
          </a:custGeom>
          <a:solidFill>
            <a:srgbClr val="2D8B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1" name="object 451"/>
          <p:cNvSpPr/>
          <p:nvPr/>
        </p:nvSpPr>
        <p:spPr>
          <a:xfrm>
            <a:off x="5004434" y="5733097"/>
            <a:ext cx="41910" cy="1905"/>
          </a:xfrm>
          <a:custGeom>
            <a:avLst/>
            <a:gdLst/>
            <a:ahLst/>
            <a:cxnLst/>
            <a:rect l="l" t="t" r="r" b="b"/>
            <a:pathLst>
              <a:path w="55879" h="2540">
                <a:moveTo>
                  <a:pt x="55880" y="0"/>
                </a:moveTo>
                <a:lnTo>
                  <a:pt x="0" y="0"/>
                </a:lnTo>
                <a:lnTo>
                  <a:pt x="0" y="2540"/>
                </a:lnTo>
                <a:lnTo>
                  <a:pt x="55880" y="2540"/>
                </a:lnTo>
                <a:lnTo>
                  <a:pt x="55880" y="0"/>
                </a:lnTo>
                <a:close/>
              </a:path>
            </a:pathLst>
          </a:custGeom>
          <a:solidFill>
            <a:srgbClr val="2D8B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2" name="object 452"/>
          <p:cNvSpPr/>
          <p:nvPr/>
        </p:nvSpPr>
        <p:spPr>
          <a:xfrm>
            <a:off x="5004434" y="5731192"/>
            <a:ext cx="41910" cy="953"/>
          </a:xfrm>
          <a:custGeom>
            <a:avLst/>
            <a:gdLst/>
            <a:ahLst/>
            <a:cxnLst/>
            <a:rect l="l" t="t" r="r" b="b"/>
            <a:pathLst>
              <a:path w="55879" h="1270">
                <a:moveTo>
                  <a:pt x="55880" y="0"/>
                </a:moveTo>
                <a:lnTo>
                  <a:pt x="0" y="0"/>
                </a:lnTo>
                <a:lnTo>
                  <a:pt x="0" y="1270"/>
                </a:lnTo>
                <a:lnTo>
                  <a:pt x="55880" y="1270"/>
                </a:lnTo>
                <a:lnTo>
                  <a:pt x="55880" y="0"/>
                </a:lnTo>
                <a:close/>
              </a:path>
            </a:pathLst>
          </a:custGeom>
          <a:solidFill>
            <a:srgbClr val="2D8B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3" name="object 453"/>
          <p:cNvSpPr/>
          <p:nvPr/>
        </p:nvSpPr>
        <p:spPr>
          <a:xfrm>
            <a:off x="5004434" y="5726430"/>
            <a:ext cx="41910" cy="3810"/>
          </a:xfrm>
          <a:custGeom>
            <a:avLst/>
            <a:gdLst/>
            <a:ahLst/>
            <a:cxnLst/>
            <a:rect l="l" t="t" r="r" b="b"/>
            <a:pathLst>
              <a:path w="55879" h="5079">
                <a:moveTo>
                  <a:pt x="55880" y="0"/>
                </a:moveTo>
                <a:lnTo>
                  <a:pt x="0" y="0"/>
                </a:lnTo>
                <a:lnTo>
                  <a:pt x="0" y="5080"/>
                </a:lnTo>
                <a:lnTo>
                  <a:pt x="55880" y="5080"/>
                </a:lnTo>
                <a:lnTo>
                  <a:pt x="55880" y="0"/>
                </a:lnTo>
                <a:close/>
              </a:path>
            </a:pathLst>
          </a:custGeom>
          <a:solidFill>
            <a:srgbClr val="2D8B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4" name="object 454"/>
          <p:cNvSpPr/>
          <p:nvPr/>
        </p:nvSpPr>
        <p:spPr>
          <a:xfrm>
            <a:off x="5004434" y="5721668"/>
            <a:ext cx="41910" cy="3810"/>
          </a:xfrm>
          <a:custGeom>
            <a:avLst/>
            <a:gdLst/>
            <a:ahLst/>
            <a:cxnLst/>
            <a:rect l="l" t="t" r="r" b="b"/>
            <a:pathLst>
              <a:path w="55879" h="5079">
                <a:moveTo>
                  <a:pt x="55880" y="0"/>
                </a:moveTo>
                <a:lnTo>
                  <a:pt x="0" y="0"/>
                </a:lnTo>
                <a:lnTo>
                  <a:pt x="0" y="5080"/>
                </a:lnTo>
                <a:lnTo>
                  <a:pt x="55880" y="5080"/>
                </a:lnTo>
                <a:lnTo>
                  <a:pt x="55880" y="0"/>
                </a:lnTo>
                <a:close/>
              </a:path>
            </a:pathLst>
          </a:custGeom>
          <a:solidFill>
            <a:srgbClr val="2D8B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5" name="object 455"/>
          <p:cNvSpPr/>
          <p:nvPr/>
        </p:nvSpPr>
        <p:spPr>
          <a:xfrm>
            <a:off x="5004434" y="5716905"/>
            <a:ext cx="41910" cy="3810"/>
          </a:xfrm>
          <a:custGeom>
            <a:avLst/>
            <a:gdLst/>
            <a:ahLst/>
            <a:cxnLst/>
            <a:rect l="l" t="t" r="r" b="b"/>
            <a:pathLst>
              <a:path w="55879" h="5079">
                <a:moveTo>
                  <a:pt x="55880" y="0"/>
                </a:moveTo>
                <a:lnTo>
                  <a:pt x="0" y="0"/>
                </a:lnTo>
                <a:lnTo>
                  <a:pt x="0" y="5080"/>
                </a:lnTo>
                <a:lnTo>
                  <a:pt x="55880" y="5080"/>
                </a:lnTo>
                <a:lnTo>
                  <a:pt x="55880" y="0"/>
                </a:lnTo>
                <a:close/>
              </a:path>
            </a:pathLst>
          </a:custGeom>
          <a:solidFill>
            <a:srgbClr val="2D8B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6" name="object 456"/>
          <p:cNvSpPr/>
          <p:nvPr/>
        </p:nvSpPr>
        <p:spPr>
          <a:xfrm>
            <a:off x="5004434" y="5712143"/>
            <a:ext cx="41910" cy="3810"/>
          </a:xfrm>
          <a:custGeom>
            <a:avLst/>
            <a:gdLst/>
            <a:ahLst/>
            <a:cxnLst/>
            <a:rect l="l" t="t" r="r" b="b"/>
            <a:pathLst>
              <a:path w="55879" h="5079">
                <a:moveTo>
                  <a:pt x="55880" y="0"/>
                </a:moveTo>
                <a:lnTo>
                  <a:pt x="0" y="0"/>
                </a:lnTo>
                <a:lnTo>
                  <a:pt x="0" y="5080"/>
                </a:lnTo>
                <a:lnTo>
                  <a:pt x="55880" y="5080"/>
                </a:lnTo>
                <a:lnTo>
                  <a:pt x="55880" y="0"/>
                </a:lnTo>
                <a:close/>
              </a:path>
            </a:pathLst>
          </a:custGeom>
          <a:solidFill>
            <a:srgbClr val="2D8B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7" name="object 457"/>
          <p:cNvSpPr/>
          <p:nvPr/>
        </p:nvSpPr>
        <p:spPr>
          <a:xfrm>
            <a:off x="5004434" y="5707380"/>
            <a:ext cx="41910" cy="3810"/>
          </a:xfrm>
          <a:custGeom>
            <a:avLst/>
            <a:gdLst/>
            <a:ahLst/>
            <a:cxnLst/>
            <a:rect l="l" t="t" r="r" b="b"/>
            <a:pathLst>
              <a:path w="55879" h="5079">
                <a:moveTo>
                  <a:pt x="55880" y="0"/>
                </a:moveTo>
                <a:lnTo>
                  <a:pt x="0" y="0"/>
                </a:lnTo>
                <a:lnTo>
                  <a:pt x="0" y="5080"/>
                </a:lnTo>
                <a:lnTo>
                  <a:pt x="55880" y="5080"/>
                </a:lnTo>
                <a:lnTo>
                  <a:pt x="55880" y="0"/>
                </a:lnTo>
                <a:close/>
              </a:path>
            </a:pathLst>
          </a:custGeom>
          <a:solidFill>
            <a:srgbClr val="2D8B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8" name="object 458"/>
          <p:cNvSpPr/>
          <p:nvPr/>
        </p:nvSpPr>
        <p:spPr>
          <a:xfrm>
            <a:off x="5004434" y="5702618"/>
            <a:ext cx="41910" cy="3810"/>
          </a:xfrm>
          <a:custGeom>
            <a:avLst/>
            <a:gdLst/>
            <a:ahLst/>
            <a:cxnLst/>
            <a:rect l="l" t="t" r="r" b="b"/>
            <a:pathLst>
              <a:path w="55879" h="5079">
                <a:moveTo>
                  <a:pt x="55880" y="0"/>
                </a:moveTo>
                <a:lnTo>
                  <a:pt x="0" y="0"/>
                </a:lnTo>
                <a:lnTo>
                  <a:pt x="0" y="5080"/>
                </a:lnTo>
                <a:lnTo>
                  <a:pt x="55880" y="5080"/>
                </a:lnTo>
                <a:lnTo>
                  <a:pt x="55880" y="0"/>
                </a:lnTo>
                <a:close/>
              </a:path>
            </a:pathLst>
          </a:custGeom>
          <a:solidFill>
            <a:srgbClr val="2D8B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9" name="object 459"/>
          <p:cNvSpPr/>
          <p:nvPr/>
        </p:nvSpPr>
        <p:spPr>
          <a:xfrm>
            <a:off x="5004434" y="5697855"/>
            <a:ext cx="41910" cy="3810"/>
          </a:xfrm>
          <a:custGeom>
            <a:avLst/>
            <a:gdLst/>
            <a:ahLst/>
            <a:cxnLst/>
            <a:rect l="l" t="t" r="r" b="b"/>
            <a:pathLst>
              <a:path w="55879" h="5079">
                <a:moveTo>
                  <a:pt x="55880" y="0"/>
                </a:moveTo>
                <a:lnTo>
                  <a:pt x="0" y="0"/>
                </a:lnTo>
                <a:lnTo>
                  <a:pt x="0" y="5080"/>
                </a:lnTo>
                <a:lnTo>
                  <a:pt x="55880" y="5080"/>
                </a:lnTo>
                <a:lnTo>
                  <a:pt x="55880" y="0"/>
                </a:lnTo>
                <a:close/>
              </a:path>
            </a:pathLst>
          </a:custGeom>
          <a:solidFill>
            <a:srgbClr val="2D8B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0" name="object 460"/>
          <p:cNvSpPr/>
          <p:nvPr/>
        </p:nvSpPr>
        <p:spPr>
          <a:xfrm>
            <a:off x="5004434" y="5694044"/>
            <a:ext cx="41910" cy="2858"/>
          </a:xfrm>
          <a:custGeom>
            <a:avLst/>
            <a:gdLst/>
            <a:ahLst/>
            <a:cxnLst/>
            <a:rect l="l" t="t" r="r" b="b"/>
            <a:pathLst>
              <a:path w="55879" h="3810">
                <a:moveTo>
                  <a:pt x="55880" y="0"/>
                </a:moveTo>
                <a:lnTo>
                  <a:pt x="0" y="0"/>
                </a:lnTo>
                <a:lnTo>
                  <a:pt x="0" y="3809"/>
                </a:lnTo>
                <a:lnTo>
                  <a:pt x="55880" y="3809"/>
                </a:lnTo>
                <a:lnTo>
                  <a:pt x="55880" y="0"/>
                </a:lnTo>
                <a:close/>
              </a:path>
            </a:pathLst>
          </a:custGeom>
          <a:solidFill>
            <a:srgbClr val="2D8B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1" name="object 461"/>
          <p:cNvSpPr/>
          <p:nvPr/>
        </p:nvSpPr>
        <p:spPr>
          <a:xfrm>
            <a:off x="5004434" y="5689282"/>
            <a:ext cx="41910" cy="3810"/>
          </a:xfrm>
          <a:custGeom>
            <a:avLst/>
            <a:gdLst/>
            <a:ahLst/>
            <a:cxnLst/>
            <a:rect l="l" t="t" r="r" b="b"/>
            <a:pathLst>
              <a:path w="55879" h="5079">
                <a:moveTo>
                  <a:pt x="55880" y="0"/>
                </a:moveTo>
                <a:lnTo>
                  <a:pt x="0" y="0"/>
                </a:lnTo>
                <a:lnTo>
                  <a:pt x="0" y="5079"/>
                </a:lnTo>
                <a:lnTo>
                  <a:pt x="55880" y="5079"/>
                </a:lnTo>
                <a:lnTo>
                  <a:pt x="55880" y="0"/>
                </a:lnTo>
                <a:close/>
              </a:path>
            </a:pathLst>
          </a:custGeom>
          <a:solidFill>
            <a:srgbClr val="2D8B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2" name="object 462"/>
          <p:cNvSpPr/>
          <p:nvPr/>
        </p:nvSpPr>
        <p:spPr>
          <a:xfrm>
            <a:off x="5004434" y="5684519"/>
            <a:ext cx="41910" cy="3810"/>
          </a:xfrm>
          <a:custGeom>
            <a:avLst/>
            <a:gdLst/>
            <a:ahLst/>
            <a:cxnLst/>
            <a:rect l="l" t="t" r="r" b="b"/>
            <a:pathLst>
              <a:path w="55879" h="5079">
                <a:moveTo>
                  <a:pt x="55880" y="0"/>
                </a:moveTo>
                <a:lnTo>
                  <a:pt x="0" y="0"/>
                </a:lnTo>
                <a:lnTo>
                  <a:pt x="0" y="5079"/>
                </a:lnTo>
                <a:lnTo>
                  <a:pt x="55880" y="5079"/>
                </a:lnTo>
                <a:lnTo>
                  <a:pt x="55880" y="0"/>
                </a:lnTo>
                <a:close/>
              </a:path>
            </a:pathLst>
          </a:custGeom>
          <a:solidFill>
            <a:srgbClr val="2D8B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3" name="object 463"/>
          <p:cNvSpPr/>
          <p:nvPr/>
        </p:nvSpPr>
        <p:spPr>
          <a:xfrm>
            <a:off x="5004434" y="5679757"/>
            <a:ext cx="41910" cy="3810"/>
          </a:xfrm>
          <a:custGeom>
            <a:avLst/>
            <a:gdLst/>
            <a:ahLst/>
            <a:cxnLst/>
            <a:rect l="l" t="t" r="r" b="b"/>
            <a:pathLst>
              <a:path w="55879" h="5079">
                <a:moveTo>
                  <a:pt x="55880" y="0"/>
                </a:moveTo>
                <a:lnTo>
                  <a:pt x="0" y="0"/>
                </a:lnTo>
                <a:lnTo>
                  <a:pt x="0" y="5079"/>
                </a:lnTo>
                <a:lnTo>
                  <a:pt x="55880" y="5079"/>
                </a:lnTo>
                <a:lnTo>
                  <a:pt x="55880" y="0"/>
                </a:lnTo>
                <a:close/>
              </a:path>
            </a:pathLst>
          </a:custGeom>
          <a:solidFill>
            <a:srgbClr val="2D8B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4" name="object 464"/>
          <p:cNvSpPr/>
          <p:nvPr/>
        </p:nvSpPr>
        <p:spPr>
          <a:xfrm>
            <a:off x="5004434" y="5674994"/>
            <a:ext cx="41910" cy="3810"/>
          </a:xfrm>
          <a:custGeom>
            <a:avLst/>
            <a:gdLst/>
            <a:ahLst/>
            <a:cxnLst/>
            <a:rect l="l" t="t" r="r" b="b"/>
            <a:pathLst>
              <a:path w="55879" h="5079">
                <a:moveTo>
                  <a:pt x="55880" y="0"/>
                </a:moveTo>
                <a:lnTo>
                  <a:pt x="0" y="0"/>
                </a:lnTo>
                <a:lnTo>
                  <a:pt x="0" y="5079"/>
                </a:lnTo>
                <a:lnTo>
                  <a:pt x="55880" y="5079"/>
                </a:lnTo>
                <a:lnTo>
                  <a:pt x="55880" y="0"/>
                </a:lnTo>
                <a:close/>
              </a:path>
            </a:pathLst>
          </a:custGeom>
          <a:solidFill>
            <a:srgbClr val="2D8B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5" name="object 465"/>
          <p:cNvSpPr/>
          <p:nvPr/>
        </p:nvSpPr>
        <p:spPr>
          <a:xfrm>
            <a:off x="5004434" y="5670232"/>
            <a:ext cx="41910" cy="3810"/>
          </a:xfrm>
          <a:custGeom>
            <a:avLst/>
            <a:gdLst/>
            <a:ahLst/>
            <a:cxnLst/>
            <a:rect l="l" t="t" r="r" b="b"/>
            <a:pathLst>
              <a:path w="55879" h="5079">
                <a:moveTo>
                  <a:pt x="55880" y="0"/>
                </a:moveTo>
                <a:lnTo>
                  <a:pt x="0" y="0"/>
                </a:lnTo>
                <a:lnTo>
                  <a:pt x="0" y="5079"/>
                </a:lnTo>
                <a:lnTo>
                  <a:pt x="55880" y="5079"/>
                </a:lnTo>
                <a:lnTo>
                  <a:pt x="55880" y="0"/>
                </a:lnTo>
                <a:close/>
              </a:path>
            </a:pathLst>
          </a:custGeom>
          <a:solidFill>
            <a:srgbClr val="2D8B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6" name="object 466"/>
          <p:cNvSpPr/>
          <p:nvPr/>
        </p:nvSpPr>
        <p:spPr>
          <a:xfrm>
            <a:off x="5004434" y="5665469"/>
            <a:ext cx="41910" cy="3810"/>
          </a:xfrm>
          <a:custGeom>
            <a:avLst/>
            <a:gdLst/>
            <a:ahLst/>
            <a:cxnLst/>
            <a:rect l="l" t="t" r="r" b="b"/>
            <a:pathLst>
              <a:path w="55879" h="5079">
                <a:moveTo>
                  <a:pt x="55880" y="0"/>
                </a:moveTo>
                <a:lnTo>
                  <a:pt x="0" y="0"/>
                </a:lnTo>
                <a:lnTo>
                  <a:pt x="0" y="5079"/>
                </a:lnTo>
                <a:lnTo>
                  <a:pt x="55880" y="5079"/>
                </a:lnTo>
                <a:lnTo>
                  <a:pt x="55880" y="0"/>
                </a:lnTo>
                <a:close/>
              </a:path>
            </a:pathLst>
          </a:custGeom>
          <a:solidFill>
            <a:srgbClr val="2D8B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7" name="object 467"/>
          <p:cNvSpPr/>
          <p:nvPr/>
        </p:nvSpPr>
        <p:spPr>
          <a:xfrm>
            <a:off x="5004434" y="5660707"/>
            <a:ext cx="41910" cy="3810"/>
          </a:xfrm>
          <a:custGeom>
            <a:avLst/>
            <a:gdLst/>
            <a:ahLst/>
            <a:cxnLst/>
            <a:rect l="l" t="t" r="r" b="b"/>
            <a:pathLst>
              <a:path w="55879" h="5079">
                <a:moveTo>
                  <a:pt x="55880" y="0"/>
                </a:moveTo>
                <a:lnTo>
                  <a:pt x="0" y="0"/>
                </a:lnTo>
                <a:lnTo>
                  <a:pt x="0" y="5079"/>
                </a:lnTo>
                <a:lnTo>
                  <a:pt x="55880" y="5079"/>
                </a:lnTo>
                <a:lnTo>
                  <a:pt x="55880" y="0"/>
                </a:lnTo>
                <a:close/>
              </a:path>
            </a:pathLst>
          </a:custGeom>
          <a:solidFill>
            <a:srgbClr val="2D8B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8" name="object 468"/>
          <p:cNvSpPr/>
          <p:nvPr/>
        </p:nvSpPr>
        <p:spPr>
          <a:xfrm>
            <a:off x="5004434" y="5655944"/>
            <a:ext cx="41910" cy="3810"/>
          </a:xfrm>
          <a:custGeom>
            <a:avLst/>
            <a:gdLst/>
            <a:ahLst/>
            <a:cxnLst/>
            <a:rect l="l" t="t" r="r" b="b"/>
            <a:pathLst>
              <a:path w="55879" h="5079">
                <a:moveTo>
                  <a:pt x="55880" y="0"/>
                </a:moveTo>
                <a:lnTo>
                  <a:pt x="0" y="0"/>
                </a:lnTo>
                <a:lnTo>
                  <a:pt x="0" y="5079"/>
                </a:lnTo>
                <a:lnTo>
                  <a:pt x="55880" y="5079"/>
                </a:lnTo>
                <a:lnTo>
                  <a:pt x="55880" y="0"/>
                </a:lnTo>
                <a:close/>
              </a:path>
            </a:pathLst>
          </a:custGeom>
          <a:solidFill>
            <a:srgbClr val="2D8B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9" name="object 469"/>
          <p:cNvSpPr/>
          <p:nvPr/>
        </p:nvSpPr>
        <p:spPr>
          <a:xfrm>
            <a:off x="5004434" y="5650230"/>
            <a:ext cx="41910" cy="4763"/>
          </a:xfrm>
          <a:custGeom>
            <a:avLst/>
            <a:gdLst/>
            <a:ahLst/>
            <a:cxnLst/>
            <a:rect l="l" t="t" r="r" b="b"/>
            <a:pathLst>
              <a:path w="55879" h="6350">
                <a:moveTo>
                  <a:pt x="55880" y="0"/>
                </a:moveTo>
                <a:lnTo>
                  <a:pt x="0" y="0"/>
                </a:lnTo>
                <a:lnTo>
                  <a:pt x="0" y="6350"/>
                </a:lnTo>
                <a:lnTo>
                  <a:pt x="55880" y="6350"/>
                </a:lnTo>
                <a:lnTo>
                  <a:pt x="55880" y="0"/>
                </a:lnTo>
                <a:close/>
              </a:path>
            </a:pathLst>
          </a:custGeom>
          <a:solidFill>
            <a:srgbClr val="2D8B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0" name="object 470"/>
          <p:cNvSpPr/>
          <p:nvPr/>
        </p:nvSpPr>
        <p:spPr>
          <a:xfrm>
            <a:off x="5004434" y="5863589"/>
            <a:ext cx="41910" cy="24765"/>
          </a:xfrm>
          <a:custGeom>
            <a:avLst/>
            <a:gdLst/>
            <a:ahLst/>
            <a:cxnLst/>
            <a:rect l="l" t="t" r="r" b="b"/>
            <a:pathLst>
              <a:path w="55879" h="33020">
                <a:moveTo>
                  <a:pt x="55880" y="0"/>
                </a:moveTo>
                <a:lnTo>
                  <a:pt x="0" y="0"/>
                </a:lnTo>
                <a:lnTo>
                  <a:pt x="0" y="33019"/>
                </a:lnTo>
                <a:lnTo>
                  <a:pt x="55880" y="33019"/>
                </a:lnTo>
                <a:lnTo>
                  <a:pt x="55880" y="0"/>
                </a:lnTo>
                <a:close/>
              </a:path>
            </a:pathLst>
          </a:custGeom>
          <a:solidFill>
            <a:srgbClr val="2D8B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1" name="object 471"/>
          <p:cNvSpPr/>
          <p:nvPr/>
        </p:nvSpPr>
        <p:spPr>
          <a:xfrm>
            <a:off x="5004434" y="5888355"/>
            <a:ext cx="41910" cy="4763"/>
          </a:xfrm>
          <a:custGeom>
            <a:avLst/>
            <a:gdLst/>
            <a:ahLst/>
            <a:cxnLst/>
            <a:rect l="l" t="t" r="r" b="b"/>
            <a:pathLst>
              <a:path w="55879" h="6350">
                <a:moveTo>
                  <a:pt x="55880" y="0"/>
                </a:moveTo>
                <a:lnTo>
                  <a:pt x="0" y="0"/>
                </a:lnTo>
                <a:lnTo>
                  <a:pt x="0" y="6349"/>
                </a:lnTo>
                <a:lnTo>
                  <a:pt x="55880" y="6349"/>
                </a:lnTo>
                <a:lnTo>
                  <a:pt x="55880" y="0"/>
                </a:lnTo>
                <a:close/>
              </a:path>
            </a:pathLst>
          </a:custGeom>
          <a:solidFill>
            <a:srgbClr val="2D8B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2" name="object 472"/>
          <p:cNvSpPr/>
          <p:nvPr/>
        </p:nvSpPr>
        <p:spPr>
          <a:xfrm>
            <a:off x="5004434" y="5893117"/>
            <a:ext cx="41910" cy="4763"/>
          </a:xfrm>
          <a:custGeom>
            <a:avLst/>
            <a:gdLst/>
            <a:ahLst/>
            <a:cxnLst/>
            <a:rect l="l" t="t" r="r" b="b"/>
            <a:pathLst>
              <a:path w="55879" h="6350">
                <a:moveTo>
                  <a:pt x="55880" y="0"/>
                </a:moveTo>
                <a:lnTo>
                  <a:pt x="0" y="0"/>
                </a:lnTo>
                <a:lnTo>
                  <a:pt x="0" y="6349"/>
                </a:lnTo>
                <a:lnTo>
                  <a:pt x="55880" y="6349"/>
                </a:lnTo>
                <a:lnTo>
                  <a:pt x="55880" y="0"/>
                </a:lnTo>
                <a:close/>
              </a:path>
            </a:pathLst>
          </a:custGeom>
          <a:solidFill>
            <a:srgbClr val="2D8B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3" name="object 473"/>
          <p:cNvSpPr/>
          <p:nvPr/>
        </p:nvSpPr>
        <p:spPr>
          <a:xfrm>
            <a:off x="4963477" y="5650230"/>
            <a:ext cx="40958" cy="247650"/>
          </a:xfrm>
          <a:custGeom>
            <a:avLst/>
            <a:gdLst/>
            <a:ahLst/>
            <a:cxnLst/>
            <a:rect l="l" t="t" r="r" b="b"/>
            <a:pathLst>
              <a:path w="54610" h="330200">
                <a:moveTo>
                  <a:pt x="54609" y="262890"/>
                </a:moveTo>
                <a:lnTo>
                  <a:pt x="0" y="262890"/>
                </a:lnTo>
                <a:lnTo>
                  <a:pt x="0" y="284480"/>
                </a:lnTo>
                <a:lnTo>
                  <a:pt x="54609" y="284480"/>
                </a:lnTo>
                <a:lnTo>
                  <a:pt x="54609" y="262890"/>
                </a:lnTo>
                <a:close/>
              </a:path>
              <a:path w="54610" h="330200">
                <a:moveTo>
                  <a:pt x="54609" y="260350"/>
                </a:moveTo>
                <a:lnTo>
                  <a:pt x="0" y="260350"/>
                </a:lnTo>
                <a:lnTo>
                  <a:pt x="0" y="261620"/>
                </a:lnTo>
                <a:lnTo>
                  <a:pt x="54609" y="261620"/>
                </a:lnTo>
                <a:lnTo>
                  <a:pt x="54609" y="260350"/>
                </a:lnTo>
                <a:close/>
              </a:path>
              <a:path w="54610" h="330200">
                <a:moveTo>
                  <a:pt x="54609" y="256540"/>
                </a:moveTo>
                <a:lnTo>
                  <a:pt x="0" y="256540"/>
                </a:lnTo>
                <a:lnTo>
                  <a:pt x="0" y="259080"/>
                </a:lnTo>
                <a:lnTo>
                  <a:pt x="54609" y="259080"/>
                </a:lnTo>
                <a:lnTo>
                  <a:pt x="54609" y="256540"/>
                </a:lnTo>
                <a:close/>
              </a:path>
              <a:path w="54610" h="330200">
                <a:moveTo>
                  <a:pt x="54609" y="254000"/>
                </a:moveTo>
                <a:lnTo>
                  <a:pt x="0" y="254000"/>
                </a:lnTo>
                <a:lnTo>
                  <a:pt x="0" y="255270"/>
                </a:lnTo>
                <a:lnTo>
                  <a:pt x="54609" y="255270"/>
                </a:lnTo>
                <a:lnTo>
                  <a:pt x="54609" y="254000"/>
                </a:lnTo>
                <a:close/>
              </a:path>
              <a:path w="54610" h="330200">
                <a:moveTo>
                  <a:pt x="54609" y="250190"/>
                </a:moveTo>
                <a:lnTo>
                  <a:pt x="0" y="250190"/>
                </a:lnTo>
                <a:lnTo>
                  <a:pt x="0" y="252730"/>
                </a:lnTo>
                <a:lnTo>
                  <a:pt x="54609" y="252730"/>
                </a:lnTo>
                <a:lnTo>
                  <a:pt x="54609" y="250190"/>
                </a:lnTo>
                <a:close/>
              </a:path>
              <a:path w="54610" h="330200">
                <a:moveTo>
                  <a:pt x="54609" y="247650"/>
                </a:moveTo>
                <a:lnTo>
                  <a:pt x="0" y="247650"/>
                </a:lnTo>
                <a:lnTo>
                  <a:pt x="0" y="248920"/>
                </a:lnTo>
                <a:lnTo>
                  <a:pt x="54609" y="248920"/>
                </a:lnTo>
                <a:lnTo>
                  <a:pt x="54609" y="247650"/>
                </a:lnTo>
                <a:close/>
              </a:path>
              <a:path w="54610" h="330200">
                <a:moveTo>
                  <a:pt x="54609" y="243840"/>
                </a:moveTo>
                <a:lnTo>
                  <a:pt x="0" y="243840"/>
                </a:lnTo>
                <a:lnTo>
                  <a:pt x="0" y="246380"/>
                </a:lnTo>
                <a:lnTo>
                  <a:pt x="54609" y="246380"/>
                </a:lnTo>
                <a:lnTo>
                  <a:pt x="54609" y="243840"/>
                </a:lnTo>
                <a:close/>
              </a:path>
              <a:path w="54610" h="330200">
                <a:moveTo>
                  <a:pt x="54609" y="241300"/>
                </a:moveTo>
                <a:lnTo>
                  <a:pt x="0" y="241300"/>
                </a:lnTo>
                <a:lnTo>
                  <a:pt x="0" y="242570"/>
                </a:lnTo>
                <a:lnTo>
                  <a:pt x="54609" y="242570"/>
                </a:lnTo>
                <a:lnTo>
                  <a:pt x="54609" y="241300"/>
                </a:lnTo>
                <a:close/>
              </a:path>
              <a:path w="54610" h="330200">
                <a:moveTo>
                  <a:pt x="54609" y="237490"/>
                </a:moveTo>
                <a:lnTo>
                  <a:pt x="0" y="237490"/>
                </a:lnTo>
                <a:lnTo>
                  <a:pt x="0" y="240030"/>
                </a:lnTo>
                <a:lnTo>
                  <a:pt x="54609" y="240030"/>
                </a:lnTo>
                <a:lnTo>
                  <a:pt x="54609" y="237490"/>
                </a:lnTo>
                <a:close/>
              </a:path>
              <a:path w="54610" h="330200">
                <a:moveTo>
                  <a:pt x="54609" y="234950"/>
                </a:moveTo>
                <a:lnTo>
                  <a:pt x="0" y="234950"/>
                </a:lnTo>
                <a:lnTo>
                  <a:pt x="0" y="236220"/>
                </a:lnTo>
                <a:lnTo>
                  <a:pt x="54609" y="236220"/>
                </a:lnTo>
                <a:lnTo>
                  <a:pt x="54609" y="234950"/>
                </a:lnTo>
                <a:close/>
              </a:path>
              <a:path w="54610" h="330200">
                <a:moveTo>
                  <a:pt x="54609" y="231140"/>
                </a:moveTo>
                <a:lnTo>
                  <a:pt x="0" y="231140"/>
                </a:lnTo>
                <a:lnTo>
                  <a:pt x="0" y="233680"/>
                </a:lnTo>
                <a:lnTo>
                  <a:pt x="54609" y="233680"/>
                </a:lnTo>
                <a:lnTo>
                  <a:pt x="54609" y="231140"/>
                </a:lnTo>
                <a:close/>
              </a:path>
              <a:path w="54610" h="330200">
                <a:moveTo>
                  <a:pt x="54609" y="228600"/>
                </a:moveTo>
                <a:lnTo>
                  <a:pt x="0" y="228600"/>
                </a:lnTo>
                <a:lnTo>
                  <a:pt x="0" y="229870"/>
                </a:lnTo>
                <a:lnTo>
                  <a:pt x="54609" y="229870"/>
                </a:lnTo>
                <a:lnTo>
                  <a:pt x="54609" y="228600"/>
                </a:lnTo>
                <a:close/>
              </a:path>
              <a:path w="54610" h="330200">
                <a:moveTo>
                  <a:pt x="54609" y="224790"/>
                </a:moveTo>
                <a:lnTo>
                  <a:pt x="0" y="224790"/>
                </a:lnTo>
                <a:lnTo>
                  <a:pt x="0" y="227330"/>
                </a:lnTo>
                <a:lnTo>
                  <a:pt x="54609" y="227330"/>
                </a:lnTo>
                <a:lnTo>
                  <a:pt x="54609" y="224790"/>
                </a:lnTo>
                <a:close/>
              </a:path>
              <a:path w="54610" h="330200">
                <a:moveTo>
                  <a:pt x="54609" y="222250"/>
                </a:moveTo>
                <a:lnTo>
                  <a:pt x="0" y="222250"/>
                </a:lnTo>
                <a:lnTo>
                  <a:pt x="0" y="223520"/>
                </a:lnTo>
                <a:lnTo>
                  <a:pt x="54609" y="223520"/>
                </a:lnTo>
                <a:lnTo>
                  <a:pt x="54609" y="222250"/>
                </a:lnTo>
                <a:close/>
              </a:path>
              <a:path w="54610" h="330200">
                <a:moveTo>
                  <a:pt x="54609" y="218440"/>
                </a:moveTo>
                <a:lnTo>
                  <a:pt x="0" y="218440"/>
                </a:lnTo>
                <a:lnTo>
                  <a:pt x="0" y="220980"/>
                </a:lnTo>
                <a:lnTo>
                  <a:pt x="54609" y="220980"/>
                </a:lnTo>
                <a:lnTo>
                  <a:pt x="54609" y="218440"/>
                </a:lnTo>
                <a:close/>
              </a:path>
              <a:path w="54610" h="330200">
                <a:moveTo>
                  <a:pt x="54609" y="215900"/>
                </a:moveTo>
                <a:lnTo>
                  <a:pt x="0" y="215900"/>
                </a:lnTo>
                <a:lnTo>
                  <a:pt x="0" y="217170"/>
                </a:lnTo>
                <a:lnTo>
                  <a:pt x="54609" y="217170"/>
                </a:lnTo>
                <a:lnTo>
                  <a:pt x="54609" y="215900"/>
                </a:lnTo>
                <a:close/>
              </a:path>
              <a:path w="54610" h="330200">
                <a:moveTo>
                  <a:pt x="54609" y="212090"/>
                </a:moveTo>
                <a:lnTo>
                  <a:pt x="0" y="212090"/>
                </a:lnTo>
                <a:lnTo>
                  <a:pt x="0" y="214630"/>
                </a:lnTo>
                <a:lnTo>
                  <a:pt x="54609" y="214630"/>
                </a:lnTo>
                <a:lnTo>
                  <a:pt x="54609" y="212090"/>
                </a:lnTo>
                <a:close/>
              </a:path>
              <a:path w="54610" h="330200">
                <a:moveTo>
                  <a:pt x="54609" y="209550"/>
                </a:moveTo>
                <a:lnTo>
                  <a:pt x="0" y="209550"/>
                </a:lnTo>
                <a:lnTo>
                  <a:pt x="0" y="210820"/>
                </a:lnTo>
                <a:lnTo>
                  <a:pt x="54609" y="210820"/>
                </a:lnTo>
                <a:lnTo>
                  <a:pt x="54609" y="209550"/>
                </a:lnTo>
                <a:close/>
              </a:path>
              <a:path w="54610" h="330200">
                <a:moveTo>
                  <a:pt x="54609" y="205740"/>
                </a:moveTo>
                <a:lnTo>
                  <a:pt x="0" y="205740"/>
                </a:lnTo>
                <a:lnTo>
                  <a:pt x="0" y="208280"/>
                </a:lnTo>
                <a:lnTo>
                  <a:pt x="54609" y="208280"/>
                </a:lnTo>
                <a:lnTo>
                  <a:pt x="54609" y="205740"/>
                </a:lnTo>
                <a:close/>
              </a:path>
              <a:path w="54610" h="330200">
                <a:moveTo>
                  <a:pt x="54609" y="203200"/>
                </a:moveTo>
                <a:lnTo>
                  <a:pt x="0" y="203200"/>
                </a:lnTo>
                <a:lnTo>
                  <a:pt x="0" y="204470"/>
                </a:lnTo>
                <a:lnTo>
                  <a:pt x="54609" y="204470"/>
                </a:lnTo>
                <a:lnTo>
                  <a:pt x="54609" y="203200"/>
                </a:lnTo>
                <a:close/>
              </a:path>
              <a:path w="54610" h="330200">
                <a:moveTo>
                  <a:pt x="54609" y="199390"/>
                </a:moveTo>
                <a:lnTo>
                  <a:pt x="0" y="199390"/>
                </a:lnTo>
                <a:lnTo>
                  <a:pt x="0" y="201930"/>
                </a:lnTo>
                <a:lnTo>
                  <a:pt x="54609" y="201930"/>
                </a:lnTo>
                <a:lnTo>
                  <a:pt x="54609" y="199390"/>
                </a:lnTo>
                <a:close/>
              </a:path>
              <a:path w="54610" h="330200">
                <a:moveTo>
                  <a:pt x="54609" y="196850"/>
                </a:moveTo>
                <a:lnTo>
                  <a:pt x="0" y="196850"/>
                </a:lnTo>
                <a:lnTo>
                  <a:pt x="0" y="198120"/>
                </a:lnTo>
                <a:lnTo>
                  <a:pt x="54609" y="198120"/>
                </a:lnTo>
                <a:lnTo>
                  <a:pt x="54609" y="196850"/>
                </a:lnTo>
                <a:close/>
              </a:path>
              <a:path w="54610" h="330200">
                <a:moveTo>
                  <a:pt x="54609" y="193040"/>
                </a:moveTo>
                <a:lnTo>
                  <a:pt x="0" y="193040"/>
                </a:lnTo>
                <a:lnTo>
                  <a:pt x="0" y="195580"/>
                </a:lnTo>
                <a:lnTo>
                  <a:pt x="54609" y="195580"/>
                </a:lnTo>
                <a:lnTo>
                  <a:pt x="54609" y="193040"/>
                </a:lnTo>
                <a:close/>
              </a:path>
              <a:path w="54610" h="330200">
                <a:moveTo>
                  <a:pt x="54609" y="190500"/>
                </a:moveTo>
                <a:lnTo>
                  <a:pt x="0" y="190500"/>
                </a:lnTo>
                <a:lnTo>
                  <a:pt x="0" y="191770"/>
                </a:lnTo>
                <a:lnTo>
                  <a:pt x="54609" y="191770"/>
                </a:lnTo>
                <a:lnTo>
                  <a:pt x="54609" y="190500"/>
                </a:lnTo>
                <a:close/>
              </a:path>
              <a:path w="54610" h="330200">
                <a:moveTo>
                  <a:pt x="54609" y="186690"/>
                </a:moveTo>
                <a:lnTo>
                  <a:pt x="0" y="186690"/>
                </a:lnTo>
                <a:lnTo>
                  <a:pt x="0" y="189230"/>
                </a:lnTo>
                <a:lnTo>
                  <a:pt x="54609" y="189230"/>
                </a:lnTo>
                <a:lnTo>
                  <a:pt x="54609" y="186690"/>
                </a:lnTo>
                <a:close/>
              </a:path>
              <a:path w="54610" h="330200">
                <a:moveTo>
                  <a:pt x="54609" y="184150"/>
                </a:moveTo>
                <a:lnTo>
                  <a:pt x="0" y="184150"/>
                </a:lnTo>
                <a:lnTo>
                  <a:pt x="0" y="185420"/>
                </a:lnTo>
                <a:lnTo>
                  <a:pt x="54609" y="185420"/>
                </a:lnTo>
                <a:lnTo>
                  <a:pt x="54609" y="184150"/>
                </a:lnTo>
                <a:close/>
              </a:path>
              <a:path w="54610" h="330200">
                <a:moveTo>
                  <a:pt x="54609" y="180340"/>
                </a:moveTo>
                <a:lnTo>
                  <a:pt x="0" y="180340"/>
                </a:lnTo>
                <a:lnTo>
                  <a:pt x="0" y="182880"/>
                </a:lnTo>
                <a:lnTo>
                  <a:pt x="54609" y="182880"/>
                </a:lnTo>
                <a:lnTo>
                  <a:pt x="54609" y="180340"/>
                </a:lnTo>
                <a:close/>
              </a:path>
              <a:path w="54610" h="330200">
                <a:moveTo>
                  <a:pt x="54609" y="177800"/>
                </a:moveTo>
                <a:lnTo>
                  <a:pt x="0" y="177800"/>
                </a:lnTo>
                <a:lnTo>
                  <a:pt x="0" y="179070"/>
                </a:lnTo>
                <a:lnTo>
                  <a:pt x="54609" y="179070"/>
                </a:lnTo>
                <a:lnTo>
                  <a:pt x="54609" y="177800"/>
                </a:lnTo>
                <a:close/>
              </a:path>
              <a:path w="54610" h="330200">
                <a:moveTo>
                  <a:pt x="54609" y="173990"/>
                </a:moveTo>
                <a:lnTo>
                  <a:pt x="0" y="173990"/>
                </a:lnTo>
                <a:lnTo>
                  <a:pt x="0" y="176530"/>
                </a:lnTo>
                <a:lnTo>
                  <a:pt x="54609" y="176530"/>
                </a:lnTo>
                <a:lnTo>
                  <a:pt x="54609" y="173990"/>
                </a:lnTo>
                <a:close/>
              </a:path>
              <a:path w="54610" h="330200">
                <a:moveTo>
                  <a:pt x="54609" y="171450"/>
                </a:moveTo>
                <a:lnTo>
                  <a:pt x="0" y="171450"/>
                </a:lnTo>
                <a:lnTo>
                  <a:pt x="0" y="172720"/>
                </a:lnTo>
                <a:lnTo>
                  <a:pt x="54609" y="172720"/>
                </a:lnTo>
                <a:lnTo>
                  <a:pt x="54609" y="171450"/>
                </a:lnTo>
                <a:close/>
              </a:path>
              <a:path w="54610" h="330200">
                <a:moveTo>
                  <a:pt x="54609" y="167640"/>
                </a:moveTo>
                <a:lnTo>
                  <a:pt x="0" y="167640"/>
                </a:lnTo>
                <a:lnTo>
                  <a:pt x="0" y="170180"/>
                </a:lnTo>
                <a:lnTo>
                  <a:pt x="54609" y="170180"/>
                </a:lnTo>
                <a:lnTo>
                  <a:pt x="54609" y="167640"/>
                </a:lnTo>
                <a:close/>
              </a:path>
              <a:path w="54610" h="330200">
                <a:moveTo>
                  <a:pt x="54609" y="165100"/>
                </a:moveTo>
                <a:lnTo>
                  <a:pt x="0" y="165100"/>
                </a:lnTo>
                <a:lnTo>
                  <a:pt x="0" y="166370"/>
                </a:lnTo>
                <a:lnTo>
                  <a:pt x="54609" y="166370"/>
                </a:lnTo>
                <a:lnTo>
                  <a:pt x="54609" y="165100"/>
                </a:lnTo>
                <a:close/>
              </a:path>
              <a:path w="54610" h="330200">
                <a:moveTo>
                  <a:pt x="54609" y="161290"/>
                </a:moveTo>
                <a:lnTo>
                  <a:pt x="0" y="161290"/>
                </a:lnTo>
                <a:lnTo>
                  <a:pt x="0" y="163830"/>
                </a:lnTo>
                <a:lnTo>
                  <a:pt x="54609" y="163830"/>
                </a:lnTo>
                <a:lnTo>
                  <a:pt x="54609" y="161290"/>
                </a:lnTo>
                <a:close/>
              </a:path>
              <a:path w="54610" h="330200">
                <a:moveTo>
                  <a:pt x="54609" y="158750"/>
                </a:moveTo>
                <a:lnTo>
                  <a:pt x="0" y="158750"/>
                </a:lnTo>
                <a:lnTo>
                  <a:pt x="0" y="160020"/>
                </a:lnTo>
                <a:lnTo>
                  <a:pt x="54609" y="160020"/>
                </a:lnTo>
                <a:lnTo>
                  <a:pt x="54609" y="158750"/>
                </a:lnTo>
                <a:close/>
              </a:path>
              <a:path w="54610" h="330200">
                <a:moveTo>
                  <a:pt x="54609" y="154940"/>
                </a:moveTo>
                <a:lnTo>
                  <a:pt x="0" y="154940"/>
                </a:lnTo>
                <a:lnTo>
                  <a:pt x="0" y="157480"/>
                </a:lnTo>
                <a:lnTo>
                  <a:pt x="54609" y="157480"/>
                </a:lnTo>
                <a:lnTo>
                  <a:pt x="54609" y="154940"/>
                </a:lnTo>
                <a:close/>
              </a:path>
              <a:path w="54610" h="330200">
                <a:moveTo>
                  <a:pt x="54609" y="152400"/>
                </a:moveTo>
                <a:lnTo>
                  <a:pt x="0" y="152400"/>
                </a:lnTo>
                <a:lnTo>
                  <a:pt x="0" y="153670"/>
                </a:lnTo>
                <a:lnTo>
                  <a:pt x="54609" y="153670"/>
                </a:lnTo>
                <a:lnTo>
                  <a:pt x="54609" y="152400"/>
                </a:lnTo>
                <a:close/>
              </a:path>
              <a:path w="54610" h="330200">
                <a:moveTo>
                  <a:pt x="54609" y="148590"/>
                </a:moveTo>
                <a:lnTo>
                  <a:pt x="0" y="148590"/>
                </a:lnTo>
                <a:lnTo>
                  <a:pt x="0" y="151130"/>
                </a:lnTo>
                <a:lnTo>
                  <a:pt x="54609" y="151130"/>
                </a:lnTo>
                <a:lnTo>
                  <a:pt x="54609" y="148590"/>
                </a:lnTo>
                <a:close/>
              </a:path>
              <a:path w="54610" h="330200">
                <a:moveTo>
                  <a:pt x="54609" y="146050"/>
                </a:moveTo>
                <a:lnTo>
                  <a:pt x="0" y="146050"/>
                </a:lnTo>
                <a:lnTo>
                  <a:pt x="0" y="147320"/>
                </a:lnTo>
                <a:lnTo>
                  <a:pt x="54609" y="147320"/>
                </a:lnTo>
                <a:lnTo>
                  <a:pt x="54609" y="146050"/>
                </a:lnTo>
                <a:close/>
              </a:path>
              <a:path w="54610" h="330200">
                <a:moveTo>
                  <a:pt x="54609" y="142240"/>
                </a:moveTo>
                <a:lnTo>
                  <a:pt x="0" y="142240"/>
                </a:lnTo>
                <a:lnTo>
                  <a:pt x="0" y="144780"/>
                </a:lnTo>
                <a:lnTo>
                  <a:pt x="54609" y="144780"/>
                </a:lnTo>
                <a:lnTo>
                  <a:pt x="54609" y="142240"/>
                </a:lnTo>
                <a:close/>
              </a:path>
              <a:path w="54610" h="330200">
                <a:moveTo>
                  <a:pt x="54609" y="139700"/>
                </a:moveTo>
                <a:lnTo>
                  <a:pt x="0" y="139700"/>
                </a:lnTo>
                <a:lnTo>
                  <a:pt x="0" y="140970"/>
                </a:lnTo>
                <a:lnTo>
                  <a:pt x="54609" y="140970"/>
                </a:lnTo>
                <a:lnTo>
                  <a:pt x="54609" y="139700"/>
                </a:lnTo>
                <a:close/>
              </a:path>
              <a:path w="54610" h="330200">
                <a:moveTo>
                  <a:pt x="54609" y="135890"/>
                </a:moveTo>
                <a:lnTo>
                  <a:pt x="0" y="135890"/>
                </a:lnTo>
                <a:lnTo>
                  <a:pt x="0" y="138430"/>
                </a:lnTo>
                <a:lnTo>
                  <a:pt x="54609" y="138430"/>
                </a:lnTo>
                <a:lnTo>
                  <a:pt x="54609" y="135890"/>
                </a:lnTo>
                <a:close/>
              </a:path>
              <a:path w="54610" h="330200">
                <a:moveTo>
                  <a:pt x="54609" y="133350"/>
                </a:moveTo>
                <a:lnTo>
                  <a:pt x="0" y="133350"/>
                </a:lnTo>
                <a:lnTo>
                  <a:pt x="0" y="134620"/>
                </a:lnTo>
                <a:lnTo>
                  <a:pt x="54609" y="134620"/>
                </a:lnTo>
                <a:lnTo>
                  <a:pt x="54609" y="133350"/>
                </a:lnTo>
                <a:close/>
              </a:path>
              <a:path w="54610" h="330200">
                <a:moveTo>
                  <a:pt x="54609" y="129540"/>
                </a:moveTo>
                <a:lnTo>
                  <a:pt x="0" y="129540"/>
                </a:lnTo>
                <a:lnTo>
                  <a:pt x="0" y="132080"/>
                </a:lnTo>
                <a:lnTo>
                  <a:pt x="54609" y="132080"/>
                </a:lnTo>
                <a:lnTo>
                  <a:pt x="54609" y="129540"/>
                </a:lnTo>
                <a:close/>
              </a:path>
              <a:path w="54610" h="330200">
                <a:moveTo>
                  <a:pt x="54609" y="127000"/>
                </a:moveTo>
                <a:lnTo>
                  <a:pt x="0" y="127000"/>
                </a:lnTo>
                <a:lnTo>
                  <a:pt x="0" y="128270"/>
                </a:lnTo>
                <a:lnTo>
                  <a:pt x="54609" y="128270"/>
                </a:lnTo>
                <a:lnTo>
                  <a:pt x="54609" y="127000"/>
                </a:lnTo>
                <a:close/>
              </a:path>
              <a:path w="54610" h="330200">
                <a:moveTo>
                  <a:pt x="54609" y="123190"/>
                </a:moveTo>
                <a:lnTo>
                  <a:pt x="0" y="123190"/>
                </a:lnTo>
                <a:lnTo>
                  <a:pt x="0" y="125730"/>
                </a:lnTo>
                <a:lnTo>
                  <a:pt x="54609" y="125730"/>
                </a:lnTo>
                <a:lnTo>
                  <a:pt x="54609" y="123190"/>
                </a:lnTo>
                <a:close/>
              </a:path>
              <a:path w="54610" h="330200">
                <a:moveTo>
                  <a:pt x="54609" y="120650"/>
                </a:moveTo>
                <a:lnTo>
                  <a:pt x="0" y="120650"/>
                </a:lnTo>
                <a:lnTo>
                  <a:pt x="0" y="121920"/>
                </a:lnTo>
                <a:lnTo>
                  <a:pt x="54609" y="121920"/>
                </a:lnTo>
                <a:lnTo>
                  <a:pt x="54609" y="120650"/>
                </a:lnTo>
                <a:close/>
              </a:path>
              <a:path w="54610" h="330200">
                <a:moveTo>
                  <a:pt x="54609" y="116840"/>
                </a:moveTo>
                <a:lnTo>
                  <a:pt x="0" y="116840"/>
                </a:lnTo>
                <a:lnTo>
                  <a:pt x="0" y="119380"/>
                </a:lnTo>
                <a:lnTo>
                  <a:pt x="54609" y="119380"/>
                </a:lnTo>
                <a:lnTo>
                  <a:pt x="54609" y="116840"/>
                </a:lnTo>
                <a:close/>
              </a:path>
              <a:path w="54610" h="330200">
                <a:moveTo>
                  <a:pt x="54609" y="114300"/>
                </a:moveTo>
                <a:lnTo>
                  <a:pt x="0" y="114300"/>
                </a:lnTo>
                <a:lnTo>
                  <a:pt x="0" y="115570"/>
                </a:lnTo>
                <a:lnTo>
                  <a:pt x="54609" y="115570"/>
                </a:lnTo>
                <a:lnTo>
                  <a:pt x="54609" y="114300"/>
                </a:lnTo>
                <a:close/>
              </a:path>
              <a:path w="54610" h="330200">
                <a:moveTo>
                  <a:pt x="54609" y="110490"/>
                </a:moveTo>
                <a:lnTo>
                  <a:pt x="0" y="110490"/>
                </a:lnTo>
                <a:lnTo>
                  <a:pt x="0" y="113030"/>
                </a:lnTo>
                <a:lnTo>
                  <a:pt x="54609" y="113030"/>
                </a:lnTo>
                <a:lnTo>
                  <a:pt x="54609" y="110490"/>
                </a:lnTo>
                <a:close/>
              </a:path>
              <a:path w="54610" h="330200">
                <a:moveTo>
                  <a:pt x="54609" y="107950"/>
                </a:moveTo>
                <a:lnTo>
                  <a:pt x="0" y="107950"/>
                </a:lnTo>
                <a:lnTo>
                  <a:pt x="0" y="109220"/>
                </a:lnTo>
                <a:lnTo>
                  <a:pt x="54609" y="109220"/>
                </a:lnTo>
                <a:lnTo>
                  <a:pt x="54609" y="107950"/>
                </a:lnTo>
                <a:close/>
              </a:path>
              <a:path w="54610" h="330200">
                <a:moveTo>
                  <a:pt x="54609" y="101600"/>
                </a:moveTo>
                <a:lnTo>
                  <a:pt x="0" y="101600"/>
                </a:lnTo>
                <a:lnTo>
                  <a:pt x="0" y="106680"/>
                </a:lnTo>
                <a:lnTo>
                  <a:pt x="54609" y="106680"/>
                </a:lnTo>
                <a:lnTo>
                  <a:pt x="54609" y="101600"/>
                </a:lnTo>
                <a:close/>
              </a:path>
              <a:path w="54610" h="330200">
                <a:moveTo>
                  <a:pt x="54609" y="95250"/>
                </a:moveTo>
                <a:lnTo>
                  <a:pt x="0" y="95250"/>
                </a:lnTo>
                <a:lnTo>
                  <a:pt x="0" y="100330"/>
                </a:lnTo>
                <a:lnTo>
                  <a:pt x="54609" y="100330"/>
                </a:lnTo>
                <a:lnTo>
                  <a:pt x="54609" y="95250"/>
                </a:lnTo>
                <a:close/>
              </a:path>
              <a:path w="54610" h="330200">
                <a:moveTo>
                  <a:pt x="54609" y="88900"/>
                </a:moveTo>
                <a:lnTo>
                  <a:pt x="0" y="88900"/>
                </a:lnTo>
                <a:lnTo>
                  <a:pt x="0" y="93980"/>
                </a:lnTo>
                <a:lnTo>
                  <a:pt x="54609" y="93980"/>
                </a:lnTo>
                <a:lnTo>
                  <a:pt x="54609" y="88900"/>
                </a:lnTo>
                <a:close/>
              </a:path>
              <a:path w="54610" h="330200">
                <a:moveTo>
                  <a:pt x="54609" y="82550"/>
                </a:moveTo>
                <a:lnTo>
                  <a:pt x="0" y="82550"/>
                </a:lnTo>
                <a:lnTo>
                  <a:pt x="0" y="87630"/>
                </a:lnTo>
                <a:lnTo>
                  <a:pt x="54609" y="87630"/>
                </a:lnTo>
                <a:lnTo>
                  <a:pt x="54609" y="82550"/>
                </a:lnTo>
                <a:close/>
              </a:path>
              <a:path w="54610" h="330200">
                <a:moveTo>
                  <a:pt x="54609" y="76200"/>
                </a:moveTo>
                <a:lnTo>
                  <a:pt x="0" y="76200"/>
                </a:lnTo>
                <a:lnTo>
                  <a:pt x="0" y="81280"/>
                </a:lnTo>
                <a:lnTo>
                  <a:pt x="54609" y="81280"/>
                </a:lnTo>
                <a:lnTo>
                  <a:pt x="54609" y="76200"/>
                </a:lnTo>
                <a:close/>
              </a:path>
              <a:path w="54610" h="330200">
                <a:moveTo>
                  <a:pt x="54609" y="69850"/>
                </a:moveTo>
                <a:lnTo>
                  <a:pt x="0" y="69850"/>
                </a:lnTo>
                <a:lnTo>
                  <a:pt x="0" y="74930"/>
                </a:lnTo>
                <a:lnTo>
                  <a:pt x="54609" y="74930"/>
                </a:lnTo>
                <a:lnTo>
                  <a:pt x="54609" y="69850"/>
                </a:lnTo>
                <a:close/>
              </a:path>
              <a:path w="54610" h="330200">
                <a:moveTo>
                  <a:pt x="54609" y="63500"/>
                </a:moveTo>
                <a:lnTo>
                  <a:pt x="0" y="63500"/>
                </a:lnTo>
                <a:lnTo>
                  <a:pt x="0" y="68580"/>
                </a:lnTo>
                <a:lnTo>
                  <a:pt x="54609" y="68580"/>
                </a:lnTo>
                <a:lnTo>
                  <a:pt x="54609" y="63500"/>
                </a:lnTo>
                <a:close/>
              </a:path>
              <a:path w="54610" h="330200">
                <a:moveTo>
                  <a:pt x="54609" y="58420"/>
                </a:moveTo>
                <a:lnTo>
                  <a:pt x="0" y="58420"/>
                </a:lnTo>
                <a:lnTo>
                  <a:pt x="0" y="62230"/>
                </a:lnTo>
                <a:lnTo>
                  <a:pt x="54609" y="62230"/>
                </a:lnTo>
                <a:lnTo>
                  <a:pt x="54609" y="58420"/>
                </a:lnTo>
                <a:close/>
              </a:path>
              <a:path w="54610" h="330200">
                <a:moveTo>
                  <a:pt x="54609" y="52070"/>
                </a:moveTo>
                <a:lnTo>
                  <a:pt x="0" y="52070"/>
                </a:lnTo>
                <a:lnTo>
                  <a:pt x="0" y="57150"/>
                </a:lnTo>
                <a:lnTo>
                  <a:pt x="54609" y="57150"/>
                </a:lnTo>
                <a:lnTo>
                  <a:pt x="54609" y="52070"/>
                </a:lnTo>
                <a:close/>
              </a:path>
              <a:path w="54610" h="330200">
                <a:moveTo>
                  <a:pt x="54609" y="45720"/>
                </a:moveTo>
                <a:lnTo>
                  <a:pt x="0" y="45720"/>
                </a:lnTo>
                <a:lnTo>
                  <a:pt x="0" y="50800"/>
                </a:lnTo>
                <a:lnTo>
                  <a:pt x="54609" y="50800"/>
                </a:lnTo>
                <a:lnTo>
                  <a:pt x="54609" y="45720"/>
                </a:lnTo>
                <a:close/>
              </a:path>
              <a:path w="54610" h="330200">
                <a:moveTo>
                  <a:pt x="54609" y="39370"/>
                </a:moveTo>
                <a:lnTo>
                  <a:pt x="0" y="39370"/>
                </a:lnTo>
                <a:lnTo>
                  <a:pt x="0" y="44450"/>
                </a:lnTo>
                <a:lnTo>
                  <a:pt x="54609" y="44450"/>
                </a:lnTo>
                <a:lnTo>
                  <a:pt x="54609" y="39370"/>
                </a:lnTo>
                <a:close/>
              </a:path>
              <a:path w="54610" h="330200">
                <a:moveTo>
                  <a:pt x="54609" y="33020"/>
                </a:moveTo>
                <a:lnTo>
                  <a:pt x="0" y="33020"/>
                </a:lnTo>
                <a:lnTo>
                  <a:pt x="0" y="38100"/>
                </a:lnTo>
                <a:lnTo>
                  <a:pt x="54609" y="38100"/>
                </a:lnTo>
                <a:lnTo>
                  <a:pt x="54609" y="33020"/>
                </a:lnTo>
                <a:close/>
              </a:path>
              <a:path w="54610" h="330200">
                <a:moveTo>
                  <a:pt x="54609" y="26670"/>
                </a:moveTo>
                <a:lnTo>
                  <a:pt x="0" y="26670"/>
                </a:lnTo>
                <a:lnTo>
                  <a:pt x="0" y="31750"/>
                </a:lnTo>
                <a:lnTo>
                  <a:pt x="54609" y="31750"/>
                </a:lnTo>
                <a:lnTo>
                  <a:pt x="54609" y="26670"/>
                </a:lnTo>
                <a:close/>
              </a:path>
              <a:path w="54610" h="330200">
                <a:moveTo>
                  <a:pt x="54609" y="20320"/>
                </a:moveTo>
                <a:lnTo>
                  <a:pt x="0" y="20320"/>
                </a:lnTo>
                <a:lnTo>
                  <a:pt x="0" y="25400"/>
                </a:lnTo>
                <a:lnTo>
                  <a:pt x="54609" y="25400"/>
                </a:lnTo>
                <a:lnTo>
                  <a:pt x="54609" y="20320"/>
                </a:lnTo>
                <a:close/>
              </a:path>
              <a:path w="54610" h="330200">
                <a:moveTo>
                  <a:pt x="54609" y="13970"/>
                </a:moveTo>
                <a:lnTo>
                  <a:pt x="0" y="13970"/>
                </a:lnTo>
                <a:lnTo>
                  <a:pt x="0" y="19050"/>
                </a:lnTo>
                <a:lnTo>
                  <a:pt x="54609" y="19050"/>
                </a:lnTo>
                <a:lnTo>
                  <a:pt x="54609" y="13970"/>
                </a:lnTo>
                <a:close/>
              </a:path>
              <a:path w="54610" h="330200">
                <a:moveTo>
                  <a:pt x="54609" y="7620"/>
                </a:moveTo>
                <a:lnTo>
                  <a:pt x="0" y="7620"/>
                </a:lnTo>
                <a:lnTo>
                  <a:pt x="0" y="12700"/>
                </a:lnTo>
                <a:lnTo>
                  <a:pt x="54609" y="12700"/>
                </a:lnTo>
                <a:lnTo>
                  <a:pt x="54609" y="7620"/>
                </a:lnTo>
                <a:close/>
              </a:path>
              <a:path w="54610" h="330200">
                <a:moveTo>
                  <a:pt x="54609" y="0"/>
                </a:moveTo>
                <a:lnTo>
                  <a:pt x="41909" y="0"/>
                </a:lnTo>
                <a:lnTo>
                  <a:pt x="41909" y="1270"/>
                </a:lnTo>
                <a:lnTo>
                  <a:pt x="0" y="1270"/>
                </a:lnTo>
                <a:lnTo>
                  <a:pt x="0" y="6350"/>
                </a:lnTo>
                <a:lnTo>
                  <a:pt x="54609" y="6350"/>
                </a:lnTo>
                <a:lnTo>
                  <a:pt x="54609" y="0"/>
                </a:lnTo>
                <a:close/>
              </a:path>
              <a:path w="54610" h="330200">
                <a:moveTo>
                  <a:pt x="54609" y="284480"/>
                </a:moveTo>
                <a:lnTo>
                  <a:pt x="0" y="284480"/>
                </a:lnTo>
                <a:lnTo>
                  <a:pt x="0" y="317500"/>
                </a:lnTo>
                <a:lnTo>
                  <a:pt x="54609" y="317500"/>
                </a:lnTo>
                <a:lnTo>
                  <a:pt x="54609" y="284480"/>
                </a:lnTo>
                <a:close/>
              </a:path>
              <a:path w="54610" h="330200">
                <a:moveTo>
                  <a:pt x="54609" y="317500"/>
                </a:moveTo>
                <a:lnTo>
                  <a:pt x="0" y="317500"/>
                </a:lnTo>
                <a:lnTo>
                  <a:pt x="0" y="323850"/>
                </a:lnTo>
                <a:lnTo>
                  <a:pt x="54609" y="323850"/>
                </a:lnTo>
                <a:lnTo>
                  <a:pt x="54609" y="317500"/>
                </a:lnTo>
                <a:close/>
              </a:path>
              <a:path w="54610" h="330200">
                <a:moveTo>
                  <a:pt x="54609" y="323850"/>
                </a:moveTo>
                <a:lnTo>
                  <a:pt x="0" y="323850"/>
                </a:lnTo>
                <a:lnTo>
                  <a:pt x="0" y="328930"/>
                </a:lnTo>
                <a:lnTo>
                  <a:pt x="25400" y="328930"/>
                </a:lnTo>
                <a:lnTo>
                  <a:pt x="25400" y="330200"/>
                </a:lnTo>
                <a:lnTo>
                  <a:pt x="54609" y="330200"/>
                </a:lnTo>
                <a:lnTo>
                  <a:pt x="54609" y="323850"/>
                </a:lnTo>
                <a:close/>
              </a:path>
            </a:pathLst>
          </a:custGeom>
          <a:solidFill>
            <a:srgbClr val="2E8C2E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4" name="object 474"/>
          <p:cNvSpPr/>
          <p:nvPr/>
        </p:nvSpPr>
        <p:spPr>
          <a:xfrm>
            <a:off x="4922519" y="5651182"/>
            <a:ext cx="40958" cy="245745"/>
          </a:xfrm>
          <a:custGeom>
            <a:avLst/>
            <a:gdLst/>
            <a:ahLst/>
            <a:cxnLst/>
            <a:rect l="l" t="t" r="r" b="b"/>
            <a:pathLst>
              <a:path w="54610" h="327659">
                <a:moveTo>
                  <a:pt x="54610" y="261619"/>
                </a:moveTo>
                <a:lnTo>
                  <a:pt x="0" y="261619"/>
                </a:lnTo>
                <a:lnTo>
                  <a:pt x="0" y="283209"/>
                </a:lnTo>
                <a:lnTo>
                  <a:pt x="54610" y="283209"/>
                </a:lnTo>
                <a:lnTo>
                  <a:pt x="54610" y="261619"/>
                </a:lnTo>
                <a:close/>
              </a:path>
              <a:path w="54610" h="327659">
                <a:moveTo>
                  <a:pt x="54610" y="259079"/>
                </a:moveTo>
                <a:lnTo>
                  <a:pt x="0" y="259079"/>
                </a:lnTo>
                <a:lnTo>
                  <a:pt x="0" y="260349"/>
                </a:lnTo>
                <a:lnTo>
                  <a:pt x="54610" y="260349"/>
                </a:lnTo>
                <a:lnTo>
                  <a:pt x="54610" y="259079"/>
                </a:lnTo>
                <a:close/>
              </a:path>
              <a:path w="54610" h="327659">
                <a:moveTo>
                  <a:pt x="54610" y="255269"/>
                </a:moveTo>
                <a:lnTo>
                  <a:pt x="0" y="255269"/>
                </a:lnTo>
                <a:lnTo>
                  <a:pt x="0" y="257809"/>
                </a:lnTo>
                <a:lnTo>
                  <a:pt x="54610" y="257809"/>
                </a:lnTo>
                <a:lnTo>
                  <a:pt x="54610" y="255269"/>
                </a:lnTo>
                <a:close/>
              </a:path>
              <a:path w="54610" h="327659">
                <a:moveTo>
                  <a:pt x="54610" y="252729"/>
                </a:moveTo>
                <a:lnTo>
                  <a:pt x="0" y="252729"/>
                </a:lnTo>
                <a:lnTo>
                  <a:pt x="0" y="253999"/>
                </a:lnTo>
                <a:lnTo>
                  <a:pt x="54610" y="253999"/>
                </a:lnTo>
                <a:lnTo>
                  <a:pt x="54610" y="252729"/>
                </a:lnTo>
                <a:close/>
              </a:path>
              <a:path w="54610" h="327659">
                <a:moveTo>
                  <a:pt x="54610" y="248919"/>
                </a:moveTo>
                <a:lnTo>
                  <a:pt x="0" y="248919"/>
                </a:lnTo>
                <a:lnTo>
                  <a:pt x="0" y="251459"/>
                </a:lnTo>
                <a:lnTo>
                  <a:pt x="54610" y="251459"/>
                </a:lnTo>
                <a:lnTo>
                  <a:pt x="54610" y="248919"/>
                </a:lnTo>
                <a:close/>
              </a:path>
              <a:path w="54610" h="327659">
                <a:moveTo>
                  <a:pt x="54610" y="246379"/>
                </a:moveTo>
                <a:lnTo>
                  <a:pt x="0" y="246379"/>
                </a:lnTo>
                <a:lnTo>
                  <a:pt x="0" y="247649"/>
                </a:lnTo>
                <a:lnTo>
                  <a:pt x="54610" y="247649"/>
                </a:lnTo>
                <a:lnTo>
                  <a:pt x="54610" y="246379"/>
                </a:lnTo>
                <a:close/>
              </a:path>
              <a:path w="54610" h="327659">
                <a:moveTo>
                  <a:pt x="54610" y="242569"/>
                </a:moveTo>
                <a:lnTo>
                  <a:pt x="0" y="242569"/>
                </a:lnTo>
                <a:lnTo>
                  <a:pt x="0" y="245109"/>
                </a:lnTo>
                <a:lnTo>
                  <a:pt x="54610" y="245109"/>
                </a:lnTo>
                <a:lnTo>
                  <a:pt x="54610" y="242569"/>
                </a:lnTo>
                <a:close/>
              </a:path>
              <a:path w="54610" h="327659">
                <a:moveTo>
                  <a:pt x="54610" y="240029"/>
                </a:moveTo>
                <a:lnTo>
                  <a:pt x="0" y="240029"/>
                </a:lnTo>
                <a:lnTo>
                  <a:pt x="0" y="241299"/>
                </a:lnTo>
                <a:lnTo>
                  <a:pt x="54610" y="241299"/>
                </a:lnTo>
                <a:lnTo>
                  <a:pt x="54610" y="240029"/>
                </a:lnTo>
                <a:close/>
              </a:path>
              <a:path w="54610" h="327659">
                <a:moveTo>
                  <a:pt x="54610" y="236219"/>
                </a:moveTo>
                <a:lnTo>
                  <a:pt x="0" y="236219"/>
                </a:lnTo>
                <a:lnTo>
                  <a:pt x="0" y="238759"/>
                </a:lnTo>
                <a:lnTo>
                  <a:pt x="54610" y="238759"/>
                </a:lnTo>
                <a:lnTo>
                  <a:pt x="54610" y="236219"/>
                </a:lnTo>
                <a:close/>
              </a:path>
              <a:path w="54610" h="327659">
                <a:moveTo>
                  <a:pt x="54610" y="233679"/>
                </a:moveTo>
                <a:lnTo>
                  <a:pt x="0" y="233679"/>
                </a:lnTo>
                <a:lnTo>
                  <a:pt x="0" y="234949"/>
                </a:lnTo>
                <a:lnTo>
                  <a:pt x="54610" y="234949"/>
                </a:lnTo>
                <a:lnTo>
                  <a:pt x="54610" y="233679"/>
                </a:lnTo>
                <a:close/>
              </a:path>
              <a:path w="54610" h="327659">
                <a:moveTo>
                  <a:pt x="54610" y="229869"/>
                </a:moveTo>
                <a:lnTo>
                  <a:pt x="0" y="229869"/>
                </a:lnTo>
                <a:lnTo>
                  <a:pt x="0" y="232409"/>
                </a:lnTo>
                <a:lnTo>
                  <a:pt x="54610" y="232409"/>
                </a:lnTo>
                <a:lnTo>
                  <a:pt x="54610" y="229869"/>
                </a:lnTo>
                <a:close/>
              </a:path>
              <a:path w="54610" h="327659">
                <a:moveTo>
                  <a:pt x="54610" y="227329"/>
                </a:moveTo>
                <a:lnTo>
                  <a:pt x="0" y="227329"/>
                </a:lnTo>
                <a:lnTo>
                  <a:pt x="0" y="228599"/>
                </a:lnTo>
                <a:lnTo>
                  <a:pt x="54610" y="228599"/>
                </a:lnTo>
                <a:lnTo>
                  <a:pt x="54610" y="227329"/>
                </a:lnTo>
                <a:close/>
              </a:path>
              <a:path w="54610" h="327659">
                <a:moveTo>
                  <a:pt x="54610" y="223519"/>
                </a:moveTo>
                <a:lnTo>
                  <a:pt x="0" y="223519"/>
                </a:lnTo>
                <a:lnTo>
                  <a:pt x="0" y="226059"/>
                </a:lnTo>
                <a:lnTo>
                  <a:pt x="54610" y="226059"/>
                </a:lnTo>
                <a:lnTo>
                  <a:pt x="54610" y="223519"/>
                </a:lnTo>
                <a:close/>
              </a:path>
              <a:path w="54610" h="327659">
                <a:moveTo>
                  <a:pt x="54610" y="220979"/>
                </a:moveTo>
                <a:lnTo>
                  <a:pt x="0" y="220979"/>
                </a:lnTo>
                <a:lnTo>
                  <a:pt x="0" y="222249"/>
                </a:lnTo>
                <a:lnTo>
                  <a:pt x="54610" y="222249"/>
                </a:lnTo>
                <a:lnTo>
                  <a:pt x="54610" y="220979"/>
                </a:lnTo>
                <a:close/>
              </a:path>
              <a:path w="54610" h="327659">
                <a:moveTo>
                  <a:pt x="54610" y="217169"/>
                </a:moveTo>
                <a:lnTo>
                  <a:pt x="0" y="217169"/>
                </a:lnTo>
                <a:lnTo>
                  <a:pt x="0" y="219709"/>
                </a:lnTo>
                <a:lnTo>
                  <a:pt x="54610" y="219709"/>
                </a:lnTo>
                <a:lnTo>
                  <a:pt x="54610" y="217169"/>
                </a:lnTo>
                <a:close/>
              </a:path>
              <a:path w="54610" h="327659">
                <a:moveTo>
                  <a:pt x="54610" y="214629"/>
                </a:moveTo>
                <a:lnTo>
                  <a:pt x="0" y="214629"/>
                </a:lnTo>
                <a:lnTo>
                  <a:pt x="0" y="215899"/>
                </a:lnTo>
                <a:lnTo>
                  <a:pt x="54610" y="215899"/>
                </a:lnTo>
                <a:lnTo>
                  <a:pt x="54610" y="214629"/>
                </a:lnTo>
                <a:close/>
              </a:path>
              <a:path w="54610" h="327659">
                <a:moveTo>
                  <a:pt x="54610" y="210819"/>
                </a:moveTo>
                <a:lnTo>
                  <a:pt x="0" y="210819"/>
                </a:lnTo>
                <a:lnTo>
                  <a:pt x="0" y="213359"/>
                </a:lnTo>
                <a:lnTo>
                  <a:pt x="54610" y="213359"/>
                </a:lnTo>
                <a:lnTo>
                  <a:pt x="54610" y="210819"/>
                </a:lnTo>
                <a:close/>
              </a:path>
              <a:path w="54610" h="327659">
                <a:moveTo>
                  <a:pt x="54610" y="208279"/>
                </a:moveTo>
                <a:lnTo>
                  <a:pt x="0" y="208279"/>
                </a:lnTo>
                <a:lnTo>
                  <a:pt x="0" y="209549"/>
                </a:lnTo>
                <a:lnTo>
                  <a:pt x="54610" y="209549"/>
                </a:lnTo>
                <a:lnTo>
                  <a:pt x="54610" y="208279"/>
                </a:lnTo>
                <a:close/>
              </a:path>
              <a:path w="54610" h="327659">
                <a:moveTo>
                  <a:pt x="54610" y="204469"/>
                </a:moveTo>
                <a:lnTo>
                  <a:pt x="0" y="204469"/>
                </a:lnTo>
                <a:lnTo>
                  <a:pt x="0" y="207009"/>
                </a:lnTo>
                <a:lnTo>
                  <a:pt x="54610" y="207009"/>
                </a:lnTo>
                <a:lnTo>
                  <a:pt x="54610" y="204469"/>
                </a:lnTo>
                <a:close/>
              </a:path>
              <a:path w="54610" h="327659">
                <a:moveTo>
                  <a:pt x="54610" y="201929"/>
                </a:moveTo>
                <a:lnTo>
                  <a:pt x="0" y="201929"/>
                </a:lnTo>
                <a:lnTo>
                  <a:pt x="0" y="203199"/>
                </a:lnTo>
                <a:lnTo>
                  <a:pt x="54610" y="203199"/>
                </a:lnTo>
                <a:lnTo>
                  <a:pt x="54610" y="201929"/>
                </a:lnTo>
                <a:close/>
              </a:path>
              <a:path w="54610" h="327659">
                <a:moveTo>
                  <a:pt x="54610" y="198119"/>
                </a:moveTo>
                <a:lnTo>
                  <a:pt x="0" y="198119"/>
                </a:lnTo>
                <a:lnTo>
                  <a:pt x="0" y="200659"/>
                </a:lnTo>
                <a:lnTo>
                  <a:pt x="54610" y="200659"/>
                </a:lnTo>
                <a:lnTo>
                  <a:pt x="54610" y="198119"/>
                </a:lnTo>
                <a:close/>
              </a:path>
              <a:path w="54610" h="327659">
                <a:moveTo>
                  <a:pt x="54610" y="195579"/>
                </a:moveTo>
                <a:lnTo>
                  <a:pt x="0" y="195579"/>
                </a:lnTo>
                <a:lnTo>
                  <a:pt x="0" y="196849"/>
                </a:lnTo>
                <a:lnTo>
                  <a:pt x="54610" y="196849"/>
                </a:lnTo>
                <a:lnTo>
                  <a:pt x="54610" y="195579"/>
                </a:lnTo>
                <a:close/>
              </a:path>
              <a:path w="54610" h="327659">
                <a:moveTo>
                  <a:pt x="54610" y="191769"/>
                </a:moveTo>
                <a:lnTo>
                  <a:pt x="0" y="191769"/>
                </a:lnTo>
                <a:lnTo>
                  <a:pt x="0" y="194309"/>
                </a:lnTo>
                <a:lnTo>
                  <a:pt x="54610" y="194309"/>
                </a:lnTo>
                <a:lnTo>
                  <a:pt x="54610" y="191769"/>
                </a:lnTo>
                <a:close/>
              </a:path>
              <a:path w="54610" h="327659">
                <a:moveTo>
                  <a:pt x="54610" y="189229"/>
                </a:moveTo>
                <a:lnTo>
                  <a:pt x="0" y="189229"/>
                </a:lnTo>
                <a:lnTo>
                  <a:pt x="0" y="190499"/>
                </a:lnTo>
                <a:lnTo>
                  <a:pt x="54610" y="190499"/>
                </a:lnTo>
                <a:lnTo>
                  <a:pt x="54610" y="189229"/>
                </a:lnTo>
                <a:close/>
              </a:path>
              <a:path w="54610" h="327659">
                <a:moveTo>
                  <a:pt x="54610" y="185419"/>
                </a:moveTo>
                <a:lnTo>
                  <a:pt x="0" y="185419"/>
                </a:lnTo>
                <a:lnTo>
                  <a:pt x="0" y="187959"/>
                </a:lnTo>
                <a:lnTo>
                  <a:pt x="54610" y="187959"/>
                </a:lnTo>
                <a:lnTo>
                  <a:pt x="54610" y="185419"/>
                </a:lnTo>
                <a:close/>
              </a:path>
              <a:path w="54610" h="327659">
                <a:moveTo>
                  <a:pt x="54610" y="182879"/>
                </a:moveTo>
                <a:lnTo>
                  <a:pt x="0" y="182879"/>
                </a:lnTo>
                <a:lnTo>
                  <a:pt x="0" y="184149"/>
                </a:lnTo>
                <a:lnTo>
                  <a:pt x="54610" y="184149"/>
                </a:lnTo>
                <a:lnTo>
                  <a:pt x="54610" y="182879"/>
                </a:lnTo>
                <a:close/>
              </a:path>
              <a:path w="54610" h="327659">
                <a:moveTo>
                  <a:pt x="54610" y="179069"/>
                </a:moveTo>
                <a:lnTo>
                  <a:pt x="0" y="179069"/>
                </a:lnTo>
                <a:lnTo>
                  <a:pt x="0" y="181609"/>
                </a:lnTo>
                <a:lnTo>
                  <a:pt x="54610" y="181609"/>
                </a:lnTo>
                <a:lnTo>
                  <a:pt x="54610" y="179069"/>
                </a:lnTo>
                <a:close/>
              </a:path>
              <a:path w="54610" h="327659">
                <a:moveTo>
                  <a:pt x="54610" y="176529"/>
                </a:moveTo>
                <a:lnTo>
                  <a:pt x="0" y="176529"/>
                </a:lnTo>
                <a:lnTo>
                  <a:pt x="0" y="177799"/>
                </a:lnTo>
                <a:lnTo>
                  <a:pt x="54610" y="177799"/>
                </a:lnTo>
                <a:lnTo>
                  <a:pt x="54610" y="176529"/>
                </a:lnTo>
                <a:close/>
              </a:path>
              <a:path w="54610" h="327659">
                <a:moveTo>
                  <a:pt x="54610" y="172719"/>
                </a:moveTo>
                <a:lnTo>
                  <a:pt x="0" y="172719"/>
                </a:lnTo>
                <a:lnTo>
                  <a:pt x="0" y="175259"/>
                </a:lnTo>
                <a:lnTo>
                  <a:pt x="54610" y="175259"/>
                </a:lnTo>
                <a:lnTo>
                  <a:pt x="54610" y="172719"/>
                </a:lnTo>
                <a:close/>
              </a:path>
              <a:path w="54610" h="327659">
                <a:moveTo>
                  <a:pt x="54610" y="170179"/>
                </a:moveTo>
                <a:lnTo>
                  <a:pt x="0" y="170179"/>
                </a:lnTo>
                <a:lnTo>
                  <a:pt x="0" y="171449"/>
                </a:lnTo>
                <a:lnTo>
                  <a:pt x="54610" y="171449"/>
                </a:lnTo>
                <a:lnTo>
                  <a:pt x="54610" y="170179"/>
                </a:lnTo>
                <a:close/>
              </a:path>
              <a:path w="54610" h="327659">
                <a:moveTo>
                  <a:pt x="54610" y="166369"/>
                </a:moveTo>
                <a:lnTo>
                  <a:pt x="0" y="166369"/>
                </a:lnTo>
                <a:lnTo>
                  <a:pt x="0" y="168909"/>
                </a:lnTo>
                <a:lnTo>
                  <a:pt x="54610" y="168909"/>
                </a:lnTo>
                <a:lnTo>
                  <a:pt x="54610" y="166369"/>
                </a:lnTo>
                <a:close/>
              </a:path>
              <a:path w="54610" h="327659">
                <a:moveTo>
                  <a:pt x="54610" y="163829"/>
                </a:moveTo>
                <a:lnTo>
                  <a:pt x="0" y="163829"/>
                </a:lnTo>
                <a:lnTo>
                  <a:pt x="0" y="165099"/>
                </a:lnTo>
                <a:lnTo>
                  <a:pt x="54610" y="165099"/>
                </a:lnTo>
                <a:lnTo>
                  <a:pt x="54610" y="163829"/>
                </a:lnTo>
                <a:close/>
              </a:path>
              <a:path w="54610" h="327659">
                <a:moveTo>
                  <a:pt x="54610" y="160019"/>
                </a:moveTo>
                <a:lnTo>
                  <a:pt x="0" y="160019"/>
                </a:lnTo>
                <a:lnTo>
                  <a:pt x="0" y="162559"/>
                </a:lnTo>
                <a:lnTo>
                  <a:pt x="54610" y="162559"/>
                </a:lnTo>
                <a:lnTo>
                  <a:pt x="54610" y="160019"/>
                </a:lnTo>
                <a:close/>
              </a:path>
              <a:path w="54610" h="327659">
                <a:moveTo>
                  <a:pt x="54610" y="157479"/>
                </a:moveTo>
                <a:lnTo>
                  <a:pt x="0" y="157479"/>
                </a:lnTo>
                <a:lnTo>
                  <a:pt x="0" y="158749"/>
                </a:lnTo>
                <a:lnTo>
                  <a:pt x="54610" y="158749"/>
                </a:lnTo>
                <a:lnTo>
                  <a:pt x="54610" y="157479"/>
                </a:lnTo>
                <a:close/>
              </a:path>
              <a:path w="54610" h="327659">
                <a:moveTo>
                  <a:pt x="54610" y="153669"/>
                </a:moveTo>
                <a:lnTo>
                  <a:pt x="0" y="153669"/>
                </a:lnTo>
                <a:lnTo>
                  <a:pt x="0" y="156209"/>
                </a:lnTo>
                <a:lnTo>
                  <a:pt x="54610" y="156209"/>
                </a:lnTo>
                <a:lnTo>
                  <a:pt x="54610" y="153669"/>
                </a:lnTo>
                <a:close/>
              </a:path>
              <a:path w="54610" h="327659">
                <a:moveTo>
                  <a:pt x="54610" y="151129"/>
                </a:moveTo>
                <a:lnTo>
                  <a:pt x="0" y="151129"/>
                </a:lnTo>
                <a:lnTo>
                  <a:pt x="0" y="152399"/>
                </a:lnTo>
                <a:lnTo>
                  <a:pt x="54610" y="152399"/>
                </a:lnTo>
                <a:lnTo>
                  <a:pt x="54610" y="151129"/>
                </a:lnTo>
                <a:close/>
              </a:path>
              <a:path w="54610" h="327659">
                <a:moveTo>
                  <a:pt x="54610" y="147319"/>
                </a:moveTo>
                <a:lnTo>
                  <a:pt x="0" y="147319"/>
                </a:lnTo>
                <a:lnTo>
                  <a:pt x="0" y="149859"/>
                </a:lnTo>
                <a:lnTo>
                  <a:pt x="54610" y="149859"/>
                </a:lnTo>
                <a:lnTo>
                  <a:pt x="54610" y="147319"/>
                </a:lnTo>
                <a:close/>
              </a:path>
              <a:path w="54610" h="327659">
                <a:moveTo>
                  <a:pt x="54610" y="144779"/>
                </a:moveTo>
                <a:lnTo>
                  <a:pt x="0" y="144779"/>
                </a:lnTo>
                <a:lnTo>
                  <a:pt x="0" y="146049"/>
                </a:lnTo>
                <a:lnTo>
                  <a:pt x="54610" y="146049"/>
                </a:lnTo>
                <a:lnTo>
                  <a:pt x="54610" y="144779"/>
                </a:lnTo>
                <a:close/>
              </a:path>
              <a:path w="54610" h="327659">
                <a:moveTo>
                  <a:pt x="54610" y="140969"/>
                </a:moveTo>
                <a:lnTo>
                  <a:pt x="0" y="140969"/>
                </a:lnTo>
                <a:lnTo>
                  <a:pt x="0" y="143509"/>
                </a:lnTo>
                <a:lnTo>
                  <a:pt x="54610" y="143509"/>
                </a:lnTo>
                <a:lnTo>
                  <a:pt x="54610" y="140969"/>
                </a:lnTo>
                <a:close/>
              </a:path>
              <a:path w="54610" h="327659">
                <a:moveTo>
                  <a:pt x="54610" y="138429"/>
                </a:moveTo>
                <a:lnTo>
                  <a:pt x="0" y="138429"/>
                </a:lnTo>
                <a:lnTo>
                  <a:pt x="0" y="139699"/>
                </a:lnTo>
                <a:lnTo>
                  <a:pt x="54610" y="139699"/>
                </a:lnTo>
                <a:lnTo>
                  <a:pt x="54610" y="138429"/>
                </a:lnTo>
                <a:close/>
              </a:path>
              <a:path w="54610" h="327659">
                <a:moveTo>
                  <a:pt x="54610" y="134619"/>
                </a:moveTo>
                <a:lnTo>
                  <a:pt x="0" y="134619"/>
                </a:lnTo>
                <a:lnTo>
                  <a:pt x="0" y="137159"/>
                </a:lnTo>
                <a:lnTo>
                  <a:pt x="54610" y="137159"/>
                </a:lnTo>
                <a:lnTo>
                  <a:pt x="54610" y="134619"/>
                </a:lnTo>
                <a:close/>
              </a:path>
              <a:path w="54610" h="327659">
                <a:moveTo>
                  <a:pt x="54610" y="132079"/>
                </a:moveTo>
                <a:lnTo>
                  <a:pt x="0" y="132079"/>
                </a:lnTo>
                <a:lnTo>
                  <a:pt x="0" y="133349"/>
                </a:lnTo>
                <a:lnTo>
                  <a:pt x="54610" y="133349"/>
                </a:lnTo>
                <a:lnTo>
                  <a:pt x="54610" y="132079"/>
                </a:lnTo>
                <a:close/>
              </a:path>
              <a:path w="54610" h="327659">
                <a:moveTo>
                  <a:pt x="54610" y="128269"/>
                </a:moveTo>
                <a:lnTo>
                  <a:pt x="0" y="128269"/>
                </a:lnTo>
                <a:lnTo>
                  <a:pt x="0" y="130809"/>
                </a:lnTo>
                <a:lnTo>
                  <a:pt x="54610" y="130809"/>
                </a:lnTo>
                <a:lnTo>
                  <a:pt x="54610" y="128269"/>
                </a:lnTo>
                <a:close/>
              </a:path>
              <a:path w="54610" h="327659">
                <a:moveTo>
                  <a:pt x="54610" y="125729"/>
                </a:moveTo>
                <a:lnTo>
                  <a:pt x="0" y="125729"/>
                </a:lnTo>
                <a:lnTo>
                  <a:pt x="0" y="126999"/>
                </a:lnTo>
                <a:lnTo>
                  <a:pt x="54610" y="126999"/>
                </a:lnTo>
                <a:lnTo>
                  <a:pt x="54610" y="125729"/>
                </a:lnTo>
                <a:close/>
              </a:path>
              <a:path w="54610" h="327659">
                <a:moveTo>
                  <a:pt x="54610" y="121919"/>
                </a:moveTo>
                <a:lnTo>
                  <a:pt x="0" y="121919"/>
                </a:lnTo>
                <a:lnTo>
                  <a:pt x="0" y="124459"/>
                </a:lnTo>
                <a:lnTo>
                  <a:pt x="54610" y="124459"/>
                </a:lnTo>
                <a:lnTo>
                  <a:pt x="54610" y="121919"/>
                </a:lnTo>
                <a:close/>
              </a:path>
              <a:path w="54610" h="327659">
                <a:moveTo>
                  <a:pt x="54610" y="119379"/>
                </a:moveTo>
                <a:lnTo>
                  <a:pt x="0" y="119379"/>
                </a:lnTo>
                <a:lnTo>
                  <a:pt x="0" y="120649"/>
                </a:lnTo>
                <a:lnTo>
                  <a:pt x="54610" y="120649"/>
                </a:lnTo>
                <a:lnTo>
                  <a:pt x="54610" y="119379"/>
                </a:lnTo>
                <a:close/>
              </a:path>
              <a:path w="54610" h="327659">
                <a:moveTo>
                  <a:pt x="54610" y="115569"/>
                </a:moveTo>
                <a:lnTo>
                  <a:pt x="0" y="115569"/>
                </a:lnTo>
                <a:lnTo>
                  <a:pt x="0" y="118109"/>
                </a:lnTo>
                <a:lnTo>
                  <a:pt x="54610" y="118109"/>
                </a:lnTo>
                <a:lnTo>
                  <a:pt x="54610" y="115569"/>
                </a:lnTo>
                <a:close/>
              </a:path>
              <a:path w="54610" h="327659">
                <a:moveTo>
                  <a:pt x="54610" y="113029"/>
                </a:moveTo>
                <a:lnTo>
                  <a:pt x="0" y="113029"/>
                </a:lnTo>
                <a:lnTo>
                  <a:pt x="0" y="114299"/>
                </a:lnTo>
                <a:lnTo>
                  <a:pt x="54610" y="114299"/>
                </a:lnTo>
                <a:lnTo>
                  <a:pt x="54610" y="113029"/>
                </a:lnTo>
                <a:close/>
              </a:path>
              <a:path w="54610" h="327659">
                <a:moveTo>
                  <a:pt x="54610" y="109219"/>
                </a:moveTo>
                <a:lnTo>
                  <a:pt x="0" y="109219"/>
                </a:lnTo>
                <a:lnTo>
                  <a:pt x="0" y="111759"/>
                </a:lnTo>
                <a:lnTo>
                  <a:pt x="54610" y="111759"/>
                </a:lnTo>
                <a:lnTo>
                  <a:pt x="54610" y="109219"/>
                </a:lnTo>
                <a:close/>
              </a:path>
              <a:path w="54610" h="327659">
                <a:moveTo>
                  <a:pt x="54610" y="106679"/>
                </a:moveTo>
                <a:lnTo>
                  <a:pt x="0" y="106679"/>
                </a:lnTo>
                <a:lnTo>
                  <a:pt x="0" y="107949"/>
                </a:lnTo>
                <a:lnTo>
                  <a:pt x="54610" y="107949"/>
                </a:lnTo>
                <a:lnTo>
                  <a:pt x="54610" y="106679"/>
                </a:lnTo>
                <a:close/>
              </a:path>
              <a:path w="54610" h="327659">
                <a:moveTo>
                  <a:pt x="54610" y="100329"/>
                </a:moveTo>
                <a:lnTo>
                  <a:pt x="0" y="100329"/>
                </a:lnTo>
                <a:lnTo>
                  <a:pt x="0" y="105409"/>
                </a:lnTo>
                <a:lnTo>
                  <a:pt x="54610" y="105409"/>
                </a:lnTo>
                <a:lnTo>
                  <a:pt x="54610" y="100329"/>
                </a:lnTo>
                <a:close/>
              </a:path>
              <a:path w="54610" h="327659">
                <a:moveTo>
                  <a:pt x="54610" y="93979"/>
                </a:moveTo>
                <a:lnTo>
                  <a:pt x="0" y="93979"/>
                </a:lnTo>
                <a:lnTo>
                  <a:pt x="0" y="99059"/>
                </a:lnTo>
                <a:lnTo>
                  <a:pt x="54610" y="99059"/>
                </a:lnTo>
                <a:lnTo>
                  <a:pt x="54610" y="93979"/>
                </a:lnTo>
                <a:close/>
              </a:path>
              <a:path w="54610" h="327659">
                <a:moveTo>
                  <a:pt x="54610" y="87629"/>
                </a:moveTo>
                <a:lnTo>
                  <a:pt x="0" y="87629"/>
                </a:lnTo>
                <a:lnTo>
                  <a:pt x="0" y="92709"/>
                </a:lnTo>
                <a:lnTo>
                  <a:pt x="54610" y="92709"/>
                </a:lnTo>
                <a:lnTo>
                  <a:pt x="54610" y="87629"/>
                </a:lnTo>
                <a:close/>
              </a:path>
              <a:path w="54610" h="327659">
                <a:moveTo>
                  <a:pt x="54610" y="81279"/>
                </a:moveTo>
                <a:lnTo>
                  <a:pt x="0" y="81279"/>
                </a:lnTo>
                <a:lnTo>
                  <a:pt x="0" y="86359"/>
                </a:lnTo>
                <a:lnTo>
                  <a:pt x="54610" y="86359"/>
                </a:lnTo>
                <a:lnTo>
                  <a:pt x="54610" y="81279"/>
                </a:lnTo>
                <a:close/>
              </a:path>
              <a:path w="54610" h="327659">
                <a:moveTo>
                  <a:pt x="54610" y="74929"/>
                </a:moveTo>
                <a:lnTo>
                  <a:pt x="0" y="74929"/>
                </a:lnTo>
                <a:lnTo>
                  <a:pt x="0" y="80009"/>
                </a:lnTo>
                <a:lnTo>
                  <a:pt x="54610" y="80009"/>
                </a:lnTo>
                <a:lnTo>
                  <a:pt x="54610" y="74929"/>
                </a:lnTo>
                <a:close/>
              </a:path>
              <a:path w="54610" h="327659">
                <a:moveTo>
                  <a:pt x="54610" y="68579"/>
                </a:moveTo>
                <a:lnTo>
                  <a:pt x="0" y="68579"/>
                </a:lnTo>
                <a:lnTo>
                  <a:pt x="0" y="73659"/>
                </a:lnTo>
                <a:lnTo>
                  <a:pt x="54610" y="73659"/>
                </a:lnTo>
                <a:lnTo>
                  <a:pt x="54610" y="68579"/>
                </a:lnTo>
                <a:close/>
              </a:path>
              <a:path w="54610" h="327659">
                <a:moveTo>
                  <a:pt x="54610" y="62229"/>
                </a:moveTo>
                <a:lnTo>
                  <a:pt x="0" y="62229"/>
                </a:lnTo>
                <a:lnTo>
                  <a:pt x="0" y="67309"/>
                </a:lnTo>
                <a:lnTo>
                  <a:pt x="54610" y="67309"/>
                </a:lnTo>
                <a:lnTo>
                  <a:pt x="54610" y="62229"/>
                </a:lnTo>
                <a:close/>
              </a:path>
              <a:path w="54610" h="327659">
                <a:moveTo>
                  <a:pt x="54610" y="57149"/>
                </a:moveTo>
                <a:lnTo>
                  <a:pt x="0" y="57149"/>
                </a:lnTo>
                <a:lnTo>
                  <a:pt x="0" y="60959"/>
                </a:lnTo>
                <a:lnTo>
                  <a:pt x="54610" y="60959"/>
                </a:lnTo>
                <a:lnTo>
                  <a:pt x="54610" y="57149"/>
                </a:lnTo>
                <a:close/>
              </a:path>
              <a:path w="54610" h="327659">
                <a:moveTo>
                  <a:pt x="54610" y="50799"/>
                </a:moveTo>
                <a:lnTo>
                  <a:pt x="0" y="50799"/>
                </a:lnTo>
                <a:lnTo>
                  <a:pt x="0" y="55879"/>
                </a:lnTo>
                <a:lnTo>
                  <a:pt x="54610" y="55879"/>
                </a:lnTo>
                <a:lnTo>
                  <a:pt x="54610" y="50799"/>
                </a:lnTo>
                <a:close/>
              </a:path>
              <a:path w="54610" h="327659">
                <a:moveTo>
                  <a:pt x="54610" y="44449"/>
                </a:moveTo>
                <a:lnTo>
                  <a:pt x="0" y="44449"/>
                </a:lnTo>
                <a:lnTo>
                  <a:pt x="0" y="49529"/>
                </a:lnTo>
                <a:lnTo>
                  <a:pt x="54610" y="49529"/>
                </a:lnTo>
                <a:lnTo>
                  <a:pt x="54610" y="44449"/>
                </a:lnTo>
                <a:close/>
              </a:path>
              <a:path w="54610" h="327659">
                <a:moveTo>
                  <a:pt x="54610" y="38099"/>
                </a:moveTo>
                <a:lnTo>
                  <a:pt x="0" y="38099"/>
                </a:lnTo>
                <a:lnTo>
                  <a:pt x="0" y="43179"/>
                </a:lnTo>
                <a:lnTo>
                  <a:pt x="54610" y="43179"/>
                </a:lnTo>
                <a:lnTo>
                  <a:pt x="54610" y="38099"/>
                </a:lnTo>
                <a:close/>
              </a:path>
              <a:path w="54610" h="327659">
                <a:moveTo>
                  <a:pt x="54610" y="31749"/>
                </a:moveTo>
                <a:lnTo>
                  <a:pt x="0" y="31749"/>
                </a:lnTo>
                <a:lnTo>
                  <a:pt x="0" y="36829"/>
                </a:lnTo>
                <a:lnTo>
                  <a:pt x="54610" y="36829"/>
                </a:lnTo>
                <a:lnTo>
                  <a:pt x="54610" y="31749"/>
                </a:lnTo>
                <a:close/>
              </a:path>
              <a:path w="54610" h="327659">
                <a:moveTo>
                  <a:pt x="54610" y="25399"/>
                </a:moveTo>
                <a:lnTo>
                  <a:pt x="0" y="25399"/>
                </a:lnTo>
                <a:lnTo>
                  <a:pt x="0" y="30479"/>
                </a:lnTo>
                <a:lnTo>
                  <a:pt x="54610" y="30479"/>
                </a:lnTo>
                <a:lnTo>
                  <a:pt x="54610" y="25399"/>
                </a:lnTo>
                <a:close/>
              </a:path>
              <a:path w="54610" h="327659">
                <a:moveTo>
                  <a:pt x="54610" y="19049"/>
                </a:moveTo>
                <a:lnTo>
                  <a:pt x="0" y="19049"/>
                </a:lnTo>
                <a:lnTo>
                  <a:pt x="0" y="24129"/>
                </a:lnTo>
                <a:lnTo>
                  <a:pt x="54610" y="24129"/>
                </a:lnTo>
                <a:lnTo>
                  <a:pt x="54610" y="19049"/>
                </a:lnTo>
                <a:close/>
              </a:path>
              <a:path w="54610" h="327659">
                <a:moveTo>
                  <a:pt x="54610" y="12699"/>
                </a:moveTo>
                <a:lnTo>
                  <a:pt x="0" y="12699"/>
                </a:lnTo>
                <a:lnTo>
                  <a:pt x="0" y="17779"/>
                </a:lnTo>
                <a:lnTo>
                  <a:pt x="54610" y="17779"/>
                </a:lnTo>
                <a:lnTo>
                  <a:pt x="54610" y="12699"/>
                </a:lnTo>
                <a:close/>
              </a:path>
              <a:path w="54610" h="327659">
                <a:moveTo>
                  <a:pt x="54610" y="6349"/>
                </a:moveTo>
                <a:lnTo>
                  <a:pt x="0" y="6349"/>
                </a:lnTo>
                <a:lnTo>
                  <a:pt x="0" y="11429"/>
                </a:lnTo>
                <a:lnTo>
                  <a:pt x="54610" y="11429"/>
                </a:lnTo>
                <a:lnTo>
                  <a:pt x="54610" y="6349"/>
                </a:lnTo>
                <a:close/>
              </a:path>
              <a:path w="54610" h="327659">
                <a:moveTo>
                  <a:pt x="54610" y="0"/>
                </a:moveTo>
                <a:lnTo>
                  <a:pt x="0" y="0"/>
                </a:lnTo>
                <a:lnTo>
                  <a:pt x="0" y="5079"/>
                </a:lnTo>
                <a:lnTo>
                  <a:pt x="54610" y="5079"/>
                </a:lnTo>
                <a:lnTo>
                  <a:pt x="54610" y="0"/>
                </a:lnTo>
                <a:close/>
              </a:path>
              <a:path w="54610" h="327659">
                <a:moveTo>
                  <a:pt x="54610" y="283209"/>
                </a:moveTo>
                <a:lnTo>
                  <a:pt x="0" y="283209"/>
                </a:lnTo>
                <a:lnTo>
                  <a:pt x="0" y="316229"/>
                </a:lnTo>
                <a:lnTo>
                  <a:pt x="54610" y="316229"/>
                </a:lnTo>
                <a:lnTo>
                  <a:pt x="54610" y="283209"/>
                </a:lnTo>
                <a:close/>
              </a:path>
              <a:path w="54610" h="327659">
                <a:moveTo>
                  <a:pt x="54610" y="316229"/>
                </a:moveTo>
                <a:lnTo>
                  <a:pt x="0" y="316229"/>
                </a:lnTo>
                <a:lnTo>
                  <a:pt x="0" y="322579"/>
                </a:lnTo>
                <a:lnTo>
                  <a:pt x="54610" y="322579"/>
                </a:lnTo>
                <a:lnTo>
                  <a:pt x="54610" y="316229"/>
                </a:lnTo>
                <a:close/>
              </a:path>
              <a:path w="54610" h="327659">
                <a:moveTo>
                  <a:pt x="54610" y="322579"/>
                </a:moveTo>
                <a:lnTo>
                  <a:pt x="0" y="322579"/>
                </a:lnTo>
                <a:lnTo>
                  <a:pt x="0" y="326389"/>
                </a:lnTo>
                <a:lnTo>
                  <a:pt x="1269" y="326389"/>
                </a:lnTo>
                <a:lnTo>
                  <a:pt x="1269" y="327659"/>
                </a:lnTo>
                <a:lnTo>
                  <a:pt x="54610" y="327659"/>
                </a:lnTo>
                <a:lnTo>
                  <a:pt x="54610" y="322579"/>
                </a:lnTo>
                <a:close/>
              </a:path>
            </a:pathLst>
          </a:custGeom>
          <a:solidFill>
            <a:srgbClr val="2E8D2E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5" name="object 475"/>
          <p:cNvSpPr/>
          <p:nvPr/>
        </p:nvSpPr>
        <p:spPr>
          <a:xfrm>
            <a:off x="4881562" y="5651182"/>
            <a:ext cx="40958" cy="244793"/>
          </a:xfrm>
          <a:custGeom>
            <a:avLst/>
            <a:gdLst/>
            <a:ahLst/>
            <a:cxnLst/>
            <a:rect l="l" t="t" r="r" b="b"/>
            <a:pathLst>
              <a:path w="54610" h="326390">
                <a:moveTo>
                  <a:pt x="54610" y="261619"/>
                </a:moveTo>
                <a:lnTo>
                  <a:pt x="0" y="261619"/>
                </a:lnTo>
                <a:lnTo>
                  <a:pt x="0" y="283209"/>
                </a:lnTo>
                <a:lnTo>
                  <a:pt x="54610" y="283209"/>
                </a:lnTo>
                <a:lnTo>
                  <a:pt x="54610" y="261619"/>
                </a:lnTo>
                <a:close/>
              </a:path>
              <a:path w="54610" h="326390">
                <a:moveTo>
                  <a:pt x="54610" y="259079"/>
                </a:moveTo>
                <a:lnTo>
                  <a:pt x="0" y="259079"/>
                </a:lnTo>
                <a:lnTo>
                  <a:pt x="0" y="260349"/>
                </a:lnTo>
                <a:lnTo>
                  <a:pt x="54610" y="260349"/>
                </a:lnTo>
                <a:lnTo>
                  <a:pt x="54610" y="259079"/>
                </a:lnTo>
                <a:close/>
              </a:path>
              <a:path w="54610" h="326390">
                <a:moveTo>
                  <a:pt x="54610" y="255269"/>
                </a:moveTo>
                <a:lnTo>
                  <a:pt x="0" y="255269"/>
                </a:lnTo>
                <a:lnTo>
                  <a:pt x="0" y="257809"/>
                </a:lnTo>
                <a:lnTo>
                  <a:pt x="54610" y="257809"/>
                </a:lnTo>
                <a:lnTo>
                  <a:pt x="54610" y="255269"/>
                </a:lnTo>
                <a:close/>
              </a:path>
              <a:path w="54610" h="326390">
                <a:moveTo>
                  <a:pt x="54610" y="252729"/>
                </a:moveTo>
                <a:lnTo>
                  <a:pt x="0" y="252729"/>
                </a:lnTo>
                <a:lnTo>
                  <a:pt x="0" y="253999"/>
                </a:lnTo>
                <a:lnTo>
                  <a:pt x="54610" y="253999"/>
                </a:lnTo>
                <a:lnTo>
                  <a:pt x="54610" y="252729"/>
                </a:lnTo>
                <a:close/>
              </a:path>
              <a:path w="54610" h="326390">
                <a:moveTo>
                  <a:pt x="54610" y="248919"/>
                </a:moveTo>
                <a:lnTo>
                  <a:pt x="0" y="248919"/>
                </a:lnTo>
                <a:lnTo>
                  <a:pt x="0" y="251459"/>
                </a:lnTo>
                <a:lnTo>
                  <a:pt x="54610" y="251459"/>
                </a:lnTo>
                <a:lnTo>
                  <a:pt x="54610" y="248919"/>
                </a:lnTo>
                <a:close/>
              </a:path>
              <a:path w="54610" h="326390">
                <a:moveTo>
                  <a:pt x="54610" y="246379"/>
                </a:moveTo>
                <a:lnTo>
                  <a:pt x="0" y="246379"/>
                </a:lnTo>
                <a:lnTo>
                  <a:pt x="0" y="247649"/>
                </a:lnTo>
                <a:lnTo>
                  <a:pt x="54610" y="247649"/>
                </a:lnTo>
                <a:lnTo>
                  <a:pt x="54610" y="246379"/>
                </a:lnTo>
                <a:close/>
              </a:path>
              <a:path w="54610" h="326390">
                <a:moveTo>
                  <a:pt x="54610" y="242569"/>
                </a:moveTo>
                <a:lnTo>
                  <a:pt x="0" y="242569"/>
                </a:lnTo>
                <a:lnTo>
                  <a:pt x="0" y="245109"/>
                </a:lnTo>
                <a:lnTo>
                  <a:pt x="54610" y="245109"/>
                </a:lnTo>
                <a:lnTo>
                  <a:pt x="54610" y="242569"/>
                </a:lnTo>
                <a:close/>
              </a:path>
              <a:path w="54610" h="326390">
                <a:moveTo>
                  <a:pt x="54610" y="240029"/>
                </a:moveTo>
                <a:lnTo>
                  <a:pt x="0" y="240029"/>
                </a:lnTo>
                <a:lnTo>
                  <a:pt x="0" y="241299"/>
                </a:lnTo>
                <a:lnTo>
                  <a:pt x="54610" y="241299"/>
                </a:lnTo>
                <a:lnTo>
                  <a:pt x="54610" y="240029"/>
                </a:lnTo>
                <a:close/>
              </a:path>
              <a:path w="54610" h="326390">
                <a:moveTo>
                  <a:pt x="54610" y="236219"/>
                </a:moveTo>
                <a:lnTo>
                  <a:pt x="0" y="236219"/>
                </a:lnTo>
                <a:lnTo>
                  <a:pt x="0" y="238759"/>
                </a:lnTo>
                <a:lnTo>
                  <a:pt x="54610" y="238759"/>
                </a:lnTo>
                <a:lnTo>
                  <a:pt x="54610" y="236219"/>
                </a:lnTo>
                <a:close/>
              </a:path>
              <a:path w="54610" h="326390">
                <a:moveTo>
                  <a:pt x="54610" y="233679"/>
                </a:moveTo>
                <a:lnTo>
                  <a:pt x="0" y="233679"/>
                </a:lnTo>
                <a:lnTo>
                  <a:pt x="0" y="234949"/>
                </a:lnTo>
                <a:lnTo>
                  <a:pt x="54610" y="234949"/>
                </a:lnTo>
                <a:lnTo>
                  <a:pt x="54610" y="233679"/>
                </a:lnTo>
                <a:close/>
              </a:path>
              <a:path w="54610" h="326390">
                <a:moveTo>
                  <a:pt x="54610" y="229869"/>
                </a:moveTo>
                <a:lnTo>
                  <a:pt x="0" y="229869"/>
                </a:lnTo>
                <a:lnTo>
                  <a:pt x="0" y="232409"/>
                </a:lnTo>
                <a:lnTo>
                  <a:pt x="54610" y="232409"/>
                </a:lnTo>
                <a:lnTo>
                  <a:pt x="54610" y="229869"/>
                </a:lnTo>
                <a:close/>
              </a:path>
              <a:path w="54610" h="326390">
                <a:moveTo>
                  <a:pt x="54610" y="227329"/>
                </a:moveTo>
                <a:lnTo>
                  <a:pt x="0" y="227329"/>
                </a:lnTo>
                <a:lnTo>
                  <a:pt x="0" y="228599"/>
                </a:lnTo>
                <a:lnTo>
                  <a:pt x="54610" y="228599"/>
                </a:lnTo>
                <a:lnTo>
                  <a:pt x="54610" y="227329"/>
                </a:lnTo>
                <a:close/>
              </a:path>
              <a:path w="54610" h="326390">
                <a:moveTo>
                  <a:pt x="54610" y="223519"/>
                </a:moveTo>
                <a:lnTo>
                  <a:pt x="0" y="223519"/>
                </a:lnTo>
                <a:lnTo>
                  <a:pt x="0" y="226059"/>
                </a:lnTo>
                <a:lnTo>
                  <a:pt x="54610" y="226059"/>
                </a:lnTo>
                <a:lnTo>
                  <a:pt x="54610" y="223519"/>
                </a:lnTo>
                <a:close/>
              </a:path>
              <a:path w="54610" h="326390">
                <a:moveTo>
                  <a:pt x="54610" y="220979"/>
                </a:moveTo>
                <a:lnTo>
                  <a:pt x="0" y="220979"/>
                </a:lnTo>
                <a:lnTo>
                  <a:pt x="0" y="222249"/>
                </a:lnTo>
                <a:lnTo>
                  <a:pt x="54610" y="222249"/>
                </a:lnTo>
                <a:lnTo>
                  <a:pt x="54610" y="220979"/>
                </a:lnTo>
                <a:close/>
              </a:path>
              <a:path w="54610" h="326390">
                <a:moveTo>
                  <a:pt x="54610" y="217169"/>
                </a:moveTo>
                <a:lnTo>
                  <a:pt x="0" y="217169"/>
                </a:lnTo>
                <a:lnTo>
                  <a:pt x="0" y="219709"/>
                </a:lnTo>
                <a:lnTo>
                  <a:pt x="54610" y="219709"/>
                </a:lnTo>
                <a:lnTo>
                  <a:pt x="54610" y="217169"/>
                </a:lnTo>
                <a:close/>
              </a:path>
              <a:path w="54610" h="326390">
                <a:moveTo>
                  <a:pt x="54610" y="214629"/>
                </a:moveTo>
                <a:lnTo>
                  <a:pt x="0" y="214629"/>
                </a:lnTo>
                <a:lnTo>
                  <a:pt x="0" y="215899"/>
                </a:lnTo>
                <a:lnTo>
                  <a:pt x="54610" y="215899"/>
                </a:lnTo>
                <a:lnTo>
                  <a:pt x="54610" y="214629"/>
                </a:lnTo>
                <a:close/>
              </a:path>
              <a:path w="54610" h="326390">
                <a:moveTo>
                  <a:pt x="54610" y="210819"/>
                </a:moveTo>
                <a:lnTo>
                  <a:pt x="0" y="210819"/>
                </a:lnTo>
                <a:lnTo>
                  <a:pt x="0" y="213359"/>
                </a:lnTo>
                <a:lnTo>
                  <a:pt x="54610" y="213359"/>
                </a:lnTo>
                <a:lnTo>
                  <a:pt x="54610" y="210819"/>
                </a:lnTo>
                <a:close/>
              </a:path>
              <a:path w="54610" h="326390">
                <a:moveTo>
                  <a:pt x="54610" y="208279"/>
                </a:moveTo>
                <a:lnTo>
                  <a:pt x="0" y="208279"/>
                </a:lnTo>
                <a:lnTo>
                  <a:pt x="0" y="209549"/>
                </a:lnTo>
                <a:lnTo>
                  <a:pt x="54610" y="209549"/>
                </a:lnTo>
                <a:lnTo>
                  <a:pt x="54610" y="208279"/>
                </a:lnTo>
                <a:close/>
              </a:path>
              <a:path w="54610" h="326390">
                <a:moveTo>
                  <a:pt x="54610" y="204469"/>
                </a:moveTo>
                <a:lnTo>
                  <a:pt x="0" y="204469"/>
                </a:lnTo>
                <a:lnTo>
                  <a:pt x="0" y="207009"/>
                </a:lnTo>
                <a:lnTo>
                  <a:pt x="54610" y="207009"/>
                </a:lnTo>
                <a:lnTo>
                  <a:pt x="54610" y="204469"/>
                </a:lnTo>
                <a:close/>
              </a:path>
              <a:path w="54610" h="326390">
                <a:moveTo>
                  <a:pt x="54610" y="201929"/>
                </a:moveTo>
                <a:lnTo>
                  <a:pt x="0" y="201929"/>
                </a:lnTo>
                <a:lnTo>
                  <a:pt x="0" y="203199"/>
                </a:lnTo>
                <a:lnTo>
                  <a:pt x="54610" y="203199"/>
                </a:lnTo>
                <a:lnTo>
                  <a:pt x="54610" y="201929"/>
                </a:lnTo>
                <a:close/>
              </a:path>
              <a:path w="54610" h="326390">
                <a:moveTo>
                  <a:pt x="54610" y="198119"/>
                </a:moveTo>
                <a:lnTo>
                  <a:pt x="0" y="198119"/>
                </a:lnTo>
                <a:lnTo>
                  <a:pt x="0" y="200659"/>
                </a:lnTo>
                <a:lnTo>
                  <a:pt x="54610" y="200659"/>
                </a:lnTo>
                <a:lnTo>
                  <a:pt x="54610" y="198119"/>
                </a:lnTo>
                <a:close/>
              </a:path>
              <a:path w="54610" h="326390">
                <a:moveTo>
                  <a:pt x="54610" y="195579"/>
                </a:moveTo>
                <a:lnTo>
                  <a:pt x="0" y="195579"/>
                </a:lnTo>
                <a:lnTo>
                  <a:pt x="0" y="196849"/>
                </a:lnTo>
                <a:lnTo>
                  <a:pt x="54610" y="196849"/>
                </a:lnTo>
                <a:lnTo>
                  <a:pt x="54610" y="195579"/>
                </a:lnTo>
                <a:close/>
              </a:path>
              <a:path w="54610" h="326390">
                <a:moveTo>
                  <a:pt x="54610" y="191769"/>
                </a:moveTo>
                <a:lnTo>
                  <a:pt x="0" y="191769"/>
                </a:lnTo>
                <a:lnTo>
                  <a:pt x="0" y="194309"/>
                </a:lnTo>
                <a:lnTo>
                  <a:pt x="54610" y="194309"/>
                </a:lnTo>
                <a:lnTo>
                  <a:pt x="54610" y="191769"/>
                </a:lnTo>
                <a:close/>
              </a:path>
              <a:path w="54610" h="326390">
                <a:moveTo>
                  <a:pt x="54610" y="189229"/>
                </a:moveTo>
                <a:lnTo>
                  <a:pt x="0" y="189229"/>
                </a:lnTo>
                <a:lnTo>
                  <a:pt x="0" y="190499"/>
                </a:lnTo>
                <a:lnTo>
                  <a:pt x="54610" y="190499"/>
                </a:lnTo>
                <a:lnTo>
                  <a:pt x="54610" y="189229"/>
                </a:lnTo>
                <a:close/>
              </a:path>
              <a:path w="54610" h="326390">
                <a:moveTo>
                  <a:pt x="54610" y="185419"/>
                </a:moveTo>
                <a:lnTo>
                  <a:pt x="0" y="185419"/>
                </a:lnTo>
                <a:lnTo>
                  <a:pt x="0" y="187959"/>
                </a:lnTo>
                <a:lnTo>
                  <a:pt x="54610" y="187959"/>
                </a:lnTo>
                <a:lnTo>
                  <a:pt x="54610" y="185419"/>
                </a:lnTo>
                <a:close/>
              </a:path>
              <a:path w="54610" h="326390">
                <a:moveTo>
                  <a:pt x="54610" y="182879"/>
                </a:moveTo>
                <a:lnTo>
                  <a:pt x="0" y="182879"/>
                </a:lnTo>
                <a:lnTo>
                  <a:pt x="0" y="184149"/>
                </a:lnTo>
                <a:lnTo>
                  <a:pt x="54610" y="184149"/>
                </a:lnTo>
                <a:lnTo>
                  <a:pt x="54610" y="182879"/>
                </a:lnTo>
                <a:close/>
              </a:path>
              <a:path w="54610" h="326390">
                <a:moveTo>
                  <a:pt x="54610" y="179069"/>
                </a:moveTo>
                <a:lnTo>
                  <a:pt x="0" y="179069"/>
                </a:lnTo>
                <a:lnTo>
                  <a:pt x="0" y="181609"/>
                </a:lnTo>
                <a:lnTo>
                  <a:pt x="54610" y="181609"/>
                </a:lnTo>
                <a:lnTo>
                  <a:pt x="54610" y="179069"/>
                </a:lnTo>
                <a:close/>
              </a:path>
              <a:path w="54610" h="326390">
                <a:moveTo>
                  <a:pt x="54610" y="176529"/>
                </a:moveTo>
                <a:lnTo>
                  <a:pt x="0" y="176529"/>
                </a:lnTo>
                <a:lnTo>
                  <a:pt x="0" y="177799"/>
                </a:lnTo>
                <a:lnTo>
                  <a:pt x="54610" y="177799"/>
                </a:lnTo>
                <a:lnTo>
                  <a:pt x="54610" y="176529"/>
                </a:lnTo>
                <a:close/>
              </a:path>
              <a:path w="54610" h="326390">
                <a:moveTo>
                  <a:pt x="54610" y="172719"/>
                </a:moveTo>
                <a:lnTo>
                  <a:pt x="0" y="172719"/>
                </a:lnTo>
                <a:lnTo>
                  <a:pt x="0" y="175259"/>
                </a:lnTo>
                <a:lnTo>
                  <a:pt x="54610" y="175259"/>
                </a:lnTo>
                <a:lnTo>
                  <a:pt x="54610" y="172719"/>
                </a:lnTo>
                <a:close/>
              </a:path>
              <a:path w="54610" h="326390">
                <a:moveTo>
                  <a:pt x="54610" y="170179"/>
                </a:moveTo>
                <a:lnTo>
                  <a:pt x="0" y="170179"/>
                </a:lnTo>
                <a:lnTo>
                  <a:pt x="0" y="171449"/>
                </a:lnTo>
                <a:lnTo>
                  <a:pt x="54610" y="171449"/>
                </a:lnTo>
                <a:lnTo>
                  <a:pt x="54610" y="170179"/>
                </a:lnTo>
                <a:close/>
              </a:path>
              <a:path w="54610" h="326390">
                <a:moveTo>
                  <a:pt x="54610" y="166369"/>
                </a:moveTo>
                <a:lnTo>
                  <a:pt x="0" y="166369"/>
                </a:lnTo>
                <a:lnTo>
                  <a:pt x="0" y="168909"/>
                </a:lnTo>
                <a:lnTo>
                  <a:pt x="54610" y="168909"/>
                </a:lnTo>
                <a:lnTo>
                  <a:pt x="54610" y="166369"/>
                </a:lnTo>
                <a:close/>
              </a:path>
              <a:path w="54610" h="326390">
                <a:moveTo>
                  <a:pt x="54610" y="163829"/>
                </a:moveTo>
                <a:lnTo>
                  <a:pt x="0" y="163829"/>
                </a:lnTo>
                <a:lnTo>
                  <a:pt x="0" y="165099"/>
                </a:lnTo>
                <a:lnTo>
                  <a:pt x="54610" y="165099"/>
                </a:lnTo>
                <a:lnTo>
                  <a:pt x="54610" y="163829"/>
                </a:lnTo>
                <a:close/>
              </a:path>
              <a:path w="54610" h="326390">
                <a:moveTo>
                  <a:pt x="54610" y="160019"/>
                </a:moveTo>
                <a:lnTo>
                  <a:pt x="0" y="160019"/>
                </a:lnTo>
                <a:lnTo>
                  <a:pt x="0" y="162559"/>
                </a:lnTo>
                <a:lnTo>
                  <a:pt x="54610" y="162559"/>
                </a:lnTo>
                <a:lnTo>
                  <a:pt x="54610" y="160019"/>
                </a:lnTo>
                <a:close/>
              </a:path>
              <a:path w="54610" h="326390">
                <a:moveTo>
                  <a:pt x="54610" y="157479"/>
                </a:moveTo>
                <a:lnTo>
                  <a:pt x="0" y="157479"/>
                </a:lnTo>
                <a:lnTo>
                  <a:pt x="0" y="158749"/>
                </a:lnTo>
                <a:lnTo>
                  <a:pt x="54610" y="158749"/>
                </a:lnTo>
                <a:lnTo>
                  <a:pt x="54610" y="157479"/>
                </a:lnTo>
                <a:close/>
              </a:path>
              <a:path w="54610" h="326390">
                <a:moveTo>
                  <a:pt x="54610" y="153669"/>
                </a:moveTo>
                <a:lnTo>
                  <a:pt x="0" y="153669"/>
                </a:lnTo>
                <a:lnTo>
                  <a:pt x="0" y="156209"/>
                </a:lnTo>
                <a:lnTo>
                  <a:pt x="54610" y="156209"/>
                </a:lnTo>
                <a:lnTo>
                  <a:pt x="54610" y="153669"/>
                </a:lnTo>
                <a:close/>
              </a:path>
              <a:path w="54610" h="326390">
                <a:moveTo>
                  <a:pt x="54610" y="151129"/>
                </a:moveTo>
                <a:lnTo>
                  <a:pt x="0" y="151129"/>
                </a:lnTo>
                <a:lnTo>
                  <a:pt x="0" y="152399"/>
                </a:lnTo>
                <a:lnTo>
                  <a:pt x="54610" y="152399"/>
                </a:lnTo>
                <a:lnTo>
                  <a:pt x="54610" y="151129"/>
                </a:lnTo>
                <a:close/>
              </a:path>
              <a:path w="54610" h="326390">
                <a:moveTo>
                  <a:pt x="54610" y="147319"/>
                </a:moveTo>
                <a:lnTo>
                  <a:pt x="0" y="147319"/>
                </a:lnTo>
                <a:lnTo>
                  <a:pt x="0" y="149859"/>
                </a:lnTo>
                <a:lnTo>
                  <a:pt x="54610" y="149859"/>
                </a:lnTo>
                <a:lnTo>
                  <a:pt x="54610" y="147319"/>
                </a:lnTo>
                <a:close/>
              </a:path>
              <a:path w="54610" h="326390">
                <a:moveTo>
                  <a:pt x="54610" y="144779"/>
                </a:moveTo>
                <a:lnTo>
                  <a:pt x="0" y="144779"/>
                </a:lnTo>
                <a:lnTo>
                  <a:pt x="0" y="146049"/>
                </a:lnTo>
                <a:lnTo>
                  <a:pt x="54610" y="146049"/>
                </a:lnTo>
                <a:lnTo>
                  <a:pt x="54610" y="144779"/>
                </a:lnTo>
                <a:close/>
              </a:path>
              <a:path w="54610" h="326390">
                <a:moveTo>
                  <a:pt x="54610" y="140969"/>
                </a:moveTo>
                <a:lnTo>
                  <a:pt x="0" y="140969"/>
                </a:lnTo>
                <a:lnTo>
                  <a:pt x="0" y="143509"/>
                </a:lnTo>
                <a:lnTo>
                  <a:pt x="54610" y="143509"/>
                </a:lnTo>
                <a:lnTo>
                  <a:pt x="54610" y="140969"/>
                </a:lnTo>
                <a:close/>
              </a:path>
              <a:path w="54610" h="326390">
                <a:moveTo>
                  <a:pt x="54610" y="138429"/>
                </a:moveTo>
                <a:lnTo>
                  <a:pt x="0" y="138429"/>
                </a:lnTo>
                <a:lnTo>
                  <a:pt x="0" y="139699"/>
                </a:lnTo>
                <a:lnTo>
                  <a:pt x="54610" y="139699"/>
                </a:lnTo>
                <a:lnTo>
                  <a:pt x="54610" y="138429"/>
                </a:lnTo>
                <a:close/>
              </a:path>
              <a:path w="54610" h="326390">
                <a:moveTo>
                  <a:pt x="54610" y="134619"/>
                </a:moveTo>
                <a:lnTo>
                  <a:pt x="0" y="134619"/>
                </a:lnTo>
                <a:lnTo>
                  <a:pt x="0" y="137159"/>
                </a:lnTo>
                <a:lnTo>
                  <a:pt x="54610" y="137159"/>
                </a:lnTo>
                <a:lnTo>
                  <a:pt x="54610" y="134619"/>
                </a:lnTo>
                <a:close/>
              </a:path>
              <a:path w="54610" h="326390">
                <a:moveTo>
                  <a:pt x="54610" y="132079"/>
                </a:moveTo>
                <a:lnTo>
                  <a:pt x="0" y="132079"/>
                </a:lnTo>
                <a:lnTo>
                  <a:pt x="0" y="133349"/>
                </a:lnTo>
                <a:lnTo>
                  <a:pt x="54610" y="133349"/>
                </a:lnTo>
                <a:lnTo>
                  <a:pt x="54610" y="132079"/>
                </a:lnTo>
                <a:close/>
              </a:path>
              <a:path w="54610" h="326390">
                <a:moveTo>
                  <a:pt x="54610" y="128269"/>
                </a:moveTo>
                <a:lnTo>
                  <a:pt x="0" y="128269"/>
                </a:lnTo>
                <a:lnTo>
                  <a:pt x="0" y="130809"/>
                </a:lnTo>
                <a:lnTo>
                  <a:pt x="54610" y="130809"/>
                </a:lnTo>
                <a:lnTo>
                  <a:pt x="54610" y="128269"/>
                </a:lnTo>
                <a:close/>
              </a:path>
              <a:path w="54610" h="326390">
                <a:moveTo>
                  <a:pt x="54610" y="125729"/>
                </a:moveTo>
                <a:lnTo>
                  <a:pt x="0" y="125729"/>
                </a:lnTo>
                <a:lnTo>
                  <a:pt x="0" y="126999"/>
                </a:lnTo>
                <a:lnTo>
                  <a:pt x="54610" y="126999"/>
                </a:lnTo>
                <a:lnTo>
                  <a:pt x="54610" y="125729"/>
                </a:lnTo>
                <a:close/>
              </a:path>
              <a:path w="54610" h="326390">
                <a:moveTo>
                  <a:pt x="54610" y="121919"/>
                </a:moveTo>
                <a:lnTo>
                  <a:pt x="0" y="121919"/>
                </a:lnTo>
                <a:lnTo>
                  <a:pt x="0" y="124459"/>
                </a:lnTo>
                <a:lnTo>
                  <a:pt x="54610" y="124459"/>
                </a:lnTo>
                <a:lnTo>
                  <a:pt x="54610" y="121919"/>
                </a:lnTo>
                <a:close/>
              </a:path>
              <a:path w="54610" h="326390">
                <a:moveTo>
                  <a:pt x="54610" y="119379"/>
                </a:moveTo>
                <a:lnTo>
                  <a:pt x="0" y="119379"/>
                </a:lnTo>
                <a:lnTo>
                  <a:pt x="0" y="120649"/>
                </a:lnTo>
                <a:lnTo>
                  <a:pt x="54610" y="120649"/>
                </a:lnTo>
                <a:lnTo>
                  <a:pt x="54610" y="119379"/>
                </a:lnTo>
                <a:close/>
              </a:path>
              <a:path w="54610" h="326390">
                <a:moveTo>
                  <a:pt x="54610" y="115569"/>
                </a:moveTo>
                <a:lnTo>
                  <a:pt x="0" y="115569"/>
                </a:lnTo>
                <a:lnTo>
                  <a:pt x="0" y="118109"/>
                </a:lnTo>
                <a:lnTo>
                  <a:pt x="54610" y="118109"/>
                </a:lnTo>
                <a:lnTo>
                  <a:pt x="54610" y="115569"/>
                </a:lnTo>
                <a:close/>
              </a:path>
              <a:path w="54610" h="326390">
                <a:moveTo>
                  <a:pt x="54610" y="113029"/>
                </a:moveTo>
                <a:lnTo>
                  <a:pt x="0" y="113029"/>
                </a:lnTo>
                <a:lnTo>
                  <a:pt x="0" y="114299"/>
                </a:lnTo>
                <a:lnTo>
                  <a:pt x="54610" y="114299"/>
                </a:lnTo>
                <a:lnTo>
                  <a:pt x="54610" y="113029"/>
                </a:lnTo>
                <a:close/>
              </a:path>
              <a:path w="54610" h="326390">
                <a:moveTo>
                  <a:pt x="54610" y="109219"/>
                </a:moveTo>
                <a:lnTo>
                  <a:pt x="0" y="109219"/>
                </a:lnTo>
                <a:lnTo>
                  <a:pt x="0" y="111759"/>
                </a:lnTo>
                <a:lnTo>
                  <a:pt x="54610" y="111759"/>
                </a:lnTo>
                <a:lnTo>
                  <a:pt x="54610" y="109219"/>
                </a:lnTo>
                <a:close/>
              </a:path>
              <a:path w="54610" h="326390">
                <a:moveTo>
                  <a:pt x="54610" y="106679"/>
                </a:moveTo>
                <a:lnTo>
                  <a:pt x="0" y="106679"/>
                </a:lnTo>
                <a:lnTo>
                  <a:pt x="0" y="107949"/>
                </a:lnTo>
                <a:lnTo>
                  <a:pt x="54610" y="107949"/>
                </a:lnTo>
                <a:lnTo>
                  <a:pt x="54610" y="106679"/>
                </a:lnTo>
                <a:close/>
              </a:path>
              <a:path w="54610" h="326390">
                <a:moveTo>
                  <a:pt x="54610" y="100329"/>
                </a:moveTo>
                <a:lnTo>
                  <a:pt x="0" y="100329"/>
                </a:lnTo>
                <a:lnTo>
                  <a:pt x="0" y="105409"/>
                </a:lnTo>
                <a:lnTo>
                  <a:pt x="54610" y="105409"/>
                </a:lnTo>
                <a:lnTo>
                  <a:pt x="54610" y="100329"/>
                </a:lnTo>
                <a:close/>
              </a:path>
              <a:path w="54610" h="326390">
                <a:moveTo>
                  <a:pt x="54610" y="93979"/>
                </a:moveTo>
                <a:lnTo>
                  <a:pt x="0" y="93979"/>
                </a:lnTo>
                <a:lnTo>
                  <a:pt x="0" y="99059"/>
                </a:lnTo>
                <a:lnTo>
                  <a:pt x="54610" y="99059"/>
                </a:lnTo>
                <a:lnTo>
                  <a:pt x="54610" y="93979"/>
                </a:lnTo>
                <a:close/>
              </a:path>
              <a:path w="54610" h="326390">
                <a:moveTo>
                  <a:pt x="54610" y="87629"/>
                </a:moveTo>
                <a:lnTo>
                  <a:pt x="0" y="87629"/>
                </a:lnTo>
                <a:lnTo>
                  <a:pt x="0" y="92709"/>
                </a:lnTo>
                <a:lnTo>
                  <a:pt x="54610" y="92709"/>
                </a:lnTo>
                <a:lnTo>
                  <a:pt x="54610" y="87629"/>
                </a:lnTo>
                <a:close/>
              </a:path>
              <a:path w="54610" h="326390">
                <a:moveTo>
                  <a:pt x="54610" y="81279"/>
                </a:moveTo>
                <a:lnTo>
                  <a:pt x="0" y="81279"/>
                </a:lnTo>
                <a:lnTo>
                  <a:pt x="0" y="86359"/>
                </a:lnTo>
                <a:lnTo>
                  <a:pt x="54610" y="86359"/>
                </a:lnTo>
                <a:lnTo>
                  <a:pt x="54610" y="81279"/>
                </a:lnTo>
                <a:close/>
              </a:path>
              <a:path w="54610" h="326390">
                <a:moveTo>
                  <a:pt x="54610" y="74929"/>
                </a:moveTo>
                <a:lnTo>
                  <a:pt x="0" y="74929"/>
                </a:lnTo>
                <a:lnTo>
                  <a:pt x="0" y="80009"/>
                </a:lnTo>
                <a:lnTo>
                  <a:pt x="54610" y="80009"/>
                </a:lnTo>
                <a:lnTo>
                  <a:pt x="54610" y="74929"/>
                </a:lnTo>
                <a:close/>
              </a:path>
              <a:path w="54610" h="326390">
                <a:moveTo>
                  <a:pt x="54610" y="68579"/>
                </a:moveTo>
                <a:lnTo>
                  <a:pt x="0" y="68579"/>
                </a:lnTo>
                <a:lnTo>
                  <a:pt x="0" y="73659"/>
                </a:lnTo>
                <a:lnTo>
                  <a:pt x="54610" y="73659"/>
                </a:lnTo>
                <a:lnTo>
                  <a:pt x="54610" y="68579"/>
                </a:lnTo>
                <a:close/>
              </a:path>
              <a:path w="54610" h="326390">
                <a:moveTo>
                  <a:pt x="54610" y="62229"/>
                </a:moveTo>
                <a:lnTo>
                  <a:pt x="0" y="62229"/>
                </a:lnTo>
                <a:lnTo>
                  <a:pt x="0" y="67309"/>
                </a:lnTo>
                <a:lnTo>
                  <a:pt x="54610" y="67309"/>
                </a:lnTo>
                <a:lnTo>
                  <a:pt x="54610" y="62229"/>
                </a:lnTo>
                <a:close/>
              </a:path>
              <a:path w="54610" h="326390">
                <a:moveTo>
                  <a:pt x="54610" y="57149"/>
                </a:moveTo>
                <a:lnTo>
                  <a:pt x="0" y="57149"/>
                </a:lnTo>
                <a:lnTo>
                  <a:pt x="0" y="60959"/>
                </a:lnTo>
                <a:lnTo>
                  <a:pt x="54610" y="60959"/>
                </a:lnTo>
                <a:lnTo>
                  <a:pt x="54610" y="57149"/>
                </a:lnTo>
                <a:close/>
              </a:path>
              <a:path w="54610" h="326390">
                <a:moveTo>
                  <a:pt x="54610" y="50799"/>
                </a:moveTo>
                <a:lnTo>
                  <a:pt x="0" y="50799"/>
                </a:lnTo>
                <a:lnTo>
                  <a:pt x="0" y="55879"/>
                </a:lnTo>
                <a:lnTo>
                  <a:pt x="54610" y="55879"/>
                </a:lnTo>
                <a:lnTo>
                  <a:pt x="54610" y="50799"/>
                </a:lnTo>
                <a:close/>
              </a:path>
              <a:path w="54610" h="326390">
                <a:moveTo>
                  <a:pt x="54610" y="44449"/>
                </a:moveTo>
                <a:lnTo>
                  <a:pt x="0" y="44449"/>
                </a:lnTo>
                <a:lnTo>
                  <a:pt x="0" y="49529"/>
                </a:lnTo>
                <a:lnTo>
                  <a:pt x="54610" y="49529"/>
                </a:lnTo>
                <a:lnTo>
                  <a:pt x="54610" y="44449"/>
                </a:lnTo>
                <a:close/>
              </a:path>
              <a:path w="54610" h="326390">
                <a:moveTo>
                  <a:pt x="54610" y="38099"/>
                </a:moveTo>
                <a:lnTo>
                  <a:pt x="0" y="38099"/>
                </a:lnTo>
                <a:lnTo>
                  <a:pt x="0" y="43179"/>
                </a:lnTo>
                <a:lnTo>
                  <a:pt x="54610" y="43179"/>
                </a:lnTo>
                <a:lnTo>
                  <a:pt x="54610" y="38099"/>
                </a:lnTo>
                <a:close/>
              </a:path>
              <a:path w="54610" h="326390">
                <a:moveTo>
                  <a:pt x="54610" y="31749"/>
                </a:moveTo>
                <a:lnTo>
                  <a:pt x="0" y="31749"/>
                </a:lnTo>
                <a:lnTo>
                  <a:pt x="0" y="36829"/>
                </a:lnTo>
                <a:lnTo>
                  <a:pt x="54610" y="36829"/>
                </a:lnTo>
                <a:lnTo>
                  <a:pt x="54610" y="31749"/>
                </a:lnTo>
                <a:close/>
              </a:path>
              <a:path w="54610" h="326390">
                <a:moveTo>
                  <a:pt x="54610" y="25399"/>
                </a:moveTo>
                <a:lnTo>
                  <a:pt x="0" y="25399"/>
                </a:lnTo>
                <a:lnTo>
                  <a:pt x="0" y="30479"/>
                </a:lnTo>
                <a:lnTo>
                  <a:pt x="54610" y="30479"/>
                </a:lnTo>
                <a:lnTo>
                  <a:pt x="54610" y="25399"/>
                </a:lnTo>
                <a:close/>
              </a:path>
              <a:path w="54610" h="326390">
                <a:moveTo>
                  <a:pt x="54610" y="19049"/>
                </a:moveTo>
                <a:lnTo>
                  <a:pt x="0" y="19049"/>
                </a:lnTo>
                <a:lnTo>
                  <a:pt x="0" y="24129"/>
                </a:lnTo>
                <a:lnTo>
                  <a:pt x="54610" y="24129"/>
                </a:lnTo>
                <a:lnTo>
                  <a:pt x="54610" y="19049"/>
                </a:lnTo>
                <a:close/>
              </a:path>
              <a:path w="54610" h="326390">
                <a:moveTo>
                  <a:pt x="54610" y="12699"/>
                </a:moveTo>
                <a:lnTo>
                  <a:pt x="0" y="12699"/>
                </a:lnTo>
                <a:lnTo>
                  <a:pt x="0" y="17779"/>
                </a:lnTo>
                <a:lnTo>
                  <a:pt x="54610" y="17779"/>
                </a:lnTo>
                <a:lnTo>
                  <a:pt x="54610" y="12699"/>
                </a:lnTo>
                <a:close/>
              </a:path>
              <a:path w="54610" h="326390">
                <a:moveTo>
                  <a:pt x="54610" y="6349"/>
                </a:moveTo>
                <a:lnTo>
                  <a:pt x="0" y="6349"/>
                </a:lnTo>
                <a:lnTo>
                  <a:pt x="0" y="11429"/>
                </a:lnTo>
                <a:lnTo>
                  <a:pt x="54610" y="11429"/>
                </a:lnTo>
                <a:lnTo>
                  <a:pt x="54610" y="6349"/>
                </a:lnTo>
                <a:close/>
              </a:path>
              <a:path w="54610" h="326390">
                <a:moveTo>
                  <a:pt x="54610" y="0"/>
                </a:moveTo>
                <a:lnTo>
                  <a:pt x="10160" y="0"/>
                </a:lnTo>
                <a:lnTo>
                  <a:pt x="10160" y="1269"/>
                </a:lnTo>
                <a:lnTo>
                  <a:pt x="0" y="1269"/>
                </a:lnTo>
                <a:lnTo>
                  <a:pt x="0" y="5079"/>
                </a:lnTo>
                <a:lnTo>
                  <a:pt x="54610" y="5079"/>
                </a:lnTo>
                <a:lnTo>
                  <a:pt x="54610" y="0"/>
                </a:lnTo>
                <a:close/>
              </a:path>
              <a:path w="54610" h="326390">
                <a:moveTo>
                  <a:pt x="54610" y="283209"/>
                </a:moveTo>
                <a:lnTo>
                  <a:pt x="0" y="283209"/>
                </a:lnTo>
                <a:lnTo>
                  <a:pt x="0" y="316229"/>
                </a:lnTo>
                <a:lnTo>
                  <a:pt x="54610" y="316229"/>
                </a:lnTo>
                <a:lnTo>
                  <a:pt x="54610" y="283209"/>
                </a:lnTo>
                <a:close/>
              </a:path>
              <a:path w="54610" h="326390">
                <a:moveTo>
                  <a:pt x="54610" y="316229"/>
                </a:moveTo>
                <a:lnTo>
                  <a:pt x="0" y="316229"/>
                </a:lnTo>
                <a:lnTo>
                  <a:pt x="0" y="322579"/>
                </a:lnTo>
                <a:lnTo>
                  <a:pt x="54610" y="322579"/>
                </a:lnTo>
                <a:lnTo>
                  <a:pt x="54610" y="316229"/>
                </a:lnTo>
                <a:close/>
              </a:path>
              <a:path w="54610" h="326390">
                <a:moveTo>
                  <a:pt x="54610" y="322579"/>
                </a:moveTo>
                <a:lnTo>
                  <a:pt x="0" y="322579"/>
                </a:lnTo>
                <a:lnTo>
                  <a:pt x="0" y="326389"/>
                </a:lnTo>
                <a:lnTo>
                  <a:pt x="54610" y="326389"/>
                </a:lnTo>
                <a:lnTo>
                  <a:pt x="54610" y="322579"/>
                </a:lnTo>
                <a:close/>
              </a:path>
            </a:pathLst>
          </a:custGeom>
          <a:solidFill>
            <a:srgbClr val="2E8E2E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6" name="object 476"/>
          <p:cNvSpPr/>
          <p:nvPr/>
        </p:nvSpPr>
        <p:spPr>
          <a:xfrm>
            <a:off x="4839653" y="5652134"/>
            <a:ext cx="41910" cy="243840"/>
          </a:xfrm>
          <a:custGeom>
            <a:avLst/>
            <a:gdLst/>
            <a:ahLst/>
            <a:cxnLst/>
            <a:rect l="l" t="t" r="r" b="b"/>
            <a:pathLst>
              <a:path w="55879" h="325120">
                <a:moveTo>
                  <a:pt x="55879" y="260350"/>
                </a:moveTo>
                <a:lnTo>
                  <a:pt x="0" y="260350"/>
                </a:lnTo>
                <a:lnTo>
                  <a:pt x="0" y="281940"/>
                </a:lnTo>
                <a:lnTo>
                  <a:pt x="55879" y="281940"/>
                </a:lnTo>
                <a:lnTo>
                  <a:pt x="55879" y="260350"/>
                </a:lnTo>
                <a:close/>
              </a:path>
              <a:path w="55879" h="325120">
                <a:moveTo>
                  <a:pt x="55879" y="257810"/>
                </a:moveTo>
                <a:lnTo>
                  <a:pt x="0" y="257810"/>
                </a:lnTo>
                <a:lnTo>
                  <a:pt x="0" y="259080"/>
                </a:lnTo>
                <a:lnTo>
                  <a:pt x="55879" y="259080"/>
                </a:lnTo>
                <a:lnTo>
                  <a:pt x="55879" y="257810"/>
                </a:lnTo>
                <a:close/>
              </a:path>
              <a:path w="55879" h="325120">
                <a:moveTo>
                  <a:pt x="55879" y="254000"/>
                </a:moveTo>
                <a:lnTo>
                  <a:pt x="0" y="254000"/>
                </a:lnTo>
                <a:lnTo>
                  <a:pt x="0" y="256540"/>
                </a:lnTo>
                <a:lnTo>
                  <a:pt x="55879" y="256540"/>
                </a:lnTo>
                <a:lnTo>
                  <a:pt x="55879" y="254000"/>
                </a:lnTo>
                <a:close/>
              </a:path>
              <a:path w="55879" h="325120">
                <a:moveTo>
                  <a:pt x="55879" y="251460"/>
                </a:moveTo>
                <a:lnTo>
                  <a:pt x="0" y="251460"/>
                </a:lnTo>
                <a:lnTo>
                  <a:pt x="0" y="252730"/>
                </a:lnTo>
                <a:lnTo>
                  <a:pt x="55879" y="252730"/>
                </a:lnTo>
                <a:lnTo>
                  <a:pt x="55879" y="251460"/>
                </a:lnTo>
                <a:close/>
              </a:path>
              <a:path w="55879" h="325120">
                <a:moveTo>
                  <a:pt x="55879" y="247650"/>
                </a:moveTo>
                <a:lnTo>
                  <a:pt x="0" y="247650"/>
                </a:lnTo>
                <a:lnTo>
                  <a:pt x="0" y="250190"/>
                </a:lnTo>
                <a:lnTo>
                  <a:pt x="55879" y="250190"/>
                </a:lnTo>
                <a:lnTo>
                  <a:pt x="55879" y="247650"/>
                </a:lnTo>
                <a:close/>
              </a:path>
              <a:path w="55879" h="325120">
                <a:moveTo>
                  <a:pt x="55879" y="245110"/>
                </a:moveTo>
                <a:lnTo>
                  <a:pt x="0" y="245110"/>
                </a:lnTo>
                <a:lnTo>
                  <a:pt x="0" y="246380"/>
                </a:lnTo>
                <a:lnTo>
                  <a:pt x="55879" y="246380"/>
                </a:lnTo>
                <a:lnTo>
                  <a:pt x="55879" y="245110"/>
                </a:lnTo>
                <a:close/>
              </a:path>
              <a:path w="55879" h="325120">
                <a:moveTo>
                  <a:pt x="55879" y="241300"/>
                </a:moveTo>
                <a:lnTo>
                  <a:pt x="0" y="241300"/>
                </a:lnTo>
                <a:lnTo>
                  <a:pt x="0" y="243840"/>
                </a:lnTo>
                <a:lnTo>
                  <a:pt x="55879" y="243840"/>
                </a:lnTo>
                <a:lnTo>
                  <a:pt x="55879" y="241300"/>
                </a:lnTo>
                <a:close/>
              </a:path>
              <a:path w="55879" h="325120">
                <a:moveTo>
                  <a:pt x="55879" y="238760"/>
                </a:moveTo>
                <a:lnTo>
                  <a:pt x="0" y="238760"/>
                </a:lnTo>
                <a:lnTo>
                  <a:pt x="0" y="240030"/>
                </a:lnTo>
                <a:lnTo>
                  <a:pt x="55879" y="240030"/>
                </a:lnTo>
                <a:lnTo>
                  <a:pt x="55879" y="238760"/>
                </a:lnTo>
                <a:close/>
              </a:path>
              <a:path w="55879" h="325120">
                <a:moveTo>
                  <a:pt x="55879" y="234950"/>
                </a:moveTo>
                <a:lnTo>
                  <a:pt x="0" y="234950"/>
                </a:lnTo>
                <a:lnTo>
                  <a:pt x="0" y="237490"/>
                </a:lnTo>
                <a:lnTo>
                  <a:pt x="55879" y="237490"/>
                </a:lnTo>
                <a:lnTo>
                  <a:pt x="55879" y="234950"/>
                </a:lnTo>
                <a:close/>
              </a:path>
              <a:path w="55879" h="325120">
                <a:moveTo>
                  <a:pt x="55879" y="232410"/>
                </a:moveTo>
                <a:lnTo>
                  <a:pt x="0" y="232410"/>
                </a:lnTo>
                <a:lnTo>
                  <a:pt x="0" y="233680"/>
                </a:lnTo>
                <a:lnTo>
                  <a:pt x="55879" y="233680"/>
                </a:lnTo>
                <a:lnTo>
                  <a:pt x="55879" y="232410"/>
                </a:lnTo>
                <a:close/>
              </a:path>
              <a:path w="55879" h="325120">
                <a:moveTo>
                  <a:pt x="55879" y="228600"/>
                </a:moveTo>
                <a:lnTo>
                  <a:pt x="0" y="228600"/>
                </a:lnTo>
                <a:lnTo>
                  <a:pt x="0" y="231140"/>
                </a:lnTo>
                <a:lnTo>
                  <a:pt x="55879" y="231140"/>
                </a:lnTo>
                <a:lnTo>
                  <a:pt x="55879" y="228600"/>
                </a:lnTo>
                <a:close/>
              </a:path>
              <a:path w="55879" h="325120">
                <a:moveTo>
                  <a:pt x="55879" y="226060"/>
                </a:moveTo>
                <a:lnTo>
                  <a:pt x="0" y="226060"/>
                </a:lnTo>
                <a:lnTo>
                  <a:pt x="0" y="227330"/>
                </a:lnTo>
                <a:lnTo>
                  <a:pt x="55879" y="227330"/>
                </a:lnTo>
                <a:lnTo>
                  <a:pt x="55879" y="226060"/>
                </a:lnTo>
                <a:close/>
              </a:path>
              <a:path w="55879" h="325120">
                <a:moveTo>
                  <a:pt x="55879" y="222250"/>
                </a:moveTo>
                <a:lnTo>
                  <a:pt x="0" y="222250"/>
                </a:lnTo>
                <a:lnTo>
                  <a:pt x="0" y="224790"/>
                </a:lnTo>
                <a:lnTo>
                  <a:pt x="55879" y="224790"/>
                </a:lnTo>
                <a:lnTo>
                  <a:pt x="55879" y="222250"/>
                </a:lnTo>
                <a:close/>
              </a:path>
              <a:path w="55879" h="325120">
                <a:moveTo>
                  <a:pt x="55879" y="219710"/>
                </a:moveTo>
                <a:lnTo>
                  <a:pt x="0" y="219710"/>
                </a:lnTo>
                <a:lnTo>
                  <a:pt x="0" y="220980"/>
                </a:lnTo>
                <a:lnTo>
                  <a:pt x="55879" y="220980"/>
                </a:lnTo>
                <a:lnTo>
                  <a:pt x="55879" y="219710"/>
                </a:lnTo>
                <a:close/>
              </a:path>
              <a:path w="55879" h="325120">
                <a:moveTo>
                  <a:pt x="55879" y="215900"/>
                </a:moveTo>
                <a:lnTo>
                  <a:pt x="0" y="215900"/>
                </a:lnTo>
                <a:lnTo>
                  <a:pt x="0" y="218440"/>
                </a:lnTo>
                <a:lnTo>
                  <a:pt x="55879" y="218440"/>
                </a:lnTo>
                <a:lnTo>
                  <a:pt x="55879" y="215900"/>
                </a:lnTo>
                <a:close/>
              </a:path>
              <a:path w="55879" h="325120">
                <a:moveTo>
                  <a:pt x="55879" y="213360"/>
                </a:moveTo>
                <a:lnTo>
                  <a:pt x="0" y="213360"/>
                </a:lnTo>
                <a:lnTo>
                  <a:pt x="0" y="214630"/>
                </a:lnTo>
                <a:lnTo>
                  <a:pt x="55879" y="214630"/>
                </a:lnTo>
                <a:lnTo>
                  <a:pt x="55879" y="213360"/>
                </a:lnTo>
                <a:close/>
              </a:path>
              <a:path w="55879" h="325120">
                <a:moveTo>
                  <a:pt x="55879" y="209550"/>
                </a:moveTo>
                <a:lnTo>
                  <a:pt x="0" y="209550"/>
                </a:lnTo>
                <a:lnTo>
                  <a:pt x="0" y="212090"/>
                </a:lnTo>
                <a:lnTo>
                  <a:pt x="55879" y="212090"/>
                </a:lnTo>
                <a:lnTo>
                  <a:pt x="55879" y="209550"/>
                </a:lnTo>
                <a:close/>
              </a:path>
              <a:path w="55879" h="325120">
                <a:moveTo>
                  <a:pt x="55879" y="207010"/>
                </a:moveTo>
                <a:lnTo>
                  <a:pt x="0" y="207010"/>
                </a:lnTo>
                <a:lnTo>
                  <a:pt x="0" y="208280"/>
                </a:lnTo>
                <a:lnTo>
                  <a:pt x="55879" y="208280"/>
                </a:lnTo>
                <a:lnTo>
                  <a:pt x="55879" y="207010"/>
                </a:lnTo>
                <a:close/>
              </a:path>
              <a:path w="55879" h="325120">
                <a:moveTo>
                  <a:pt x="55879" y="203200"/>
                </a:moveTo>
                <a:lnTo>
                  <a:pt x="0" y="203200"/>
                </a:lnTo>
                <a:lnTo>
                  <a:pt x="0" y="205740"/>
                </a:lnTo>
                <a:lnTo>
                  <a:pt x="55879" y="205740"/>
                </a:lnTo>
                <a:lnTo>
                  <a:pt x="55879" y="203200"/>
                </a:lnTo>
                <a:close/>
              </a:path>
              <a:path w="55879" h="325120">
                <a:moveTo>
                  <a:pt x="55879" y="200660"/>
                </a:moveTo>
                <a:lnTo>
                  <a:pt x="0" y="200660"/>
                </a:lnTo>
                <a:lnTo>
                  <a:pt x="0" y="201930"/>
                </a:lnTo>
                <a:lnTo>
                  <a:pt x="55879" y="201930"/>
                </a:lnTo>
                <a:lnTo>
                  <a:pt x="55879" y="200660"/>
                </a:lnTo>
                <a:close/>
              </a:path>
              <a:path w="55879" h="325120">
                <a:moveTo>
                  <a:pt x="55879" y="196850"/>
                </a:moveTo>
                <a:lnTo>
                  <a:pt x="0" y="196850"/>
                </a:lnTo>
                <a:lnTo>
                  <a:pt x="0" y="199390"/>
                </a:lnTo>
                <a:lnTo>
                  <a:pt x="55879" y="199390"/>
                </a:lnTo>
                <a:lnTo>
                  <a:pt x="55879" y="196850"/>
                </a:lnTo>
                <a:close/>
              </a:path>
              <a:path w="55879" h="325120">
                <a:moveTo>
                  <a:pt x="55879" y="194310"/>
                </a:moveTo>
                <a:lnTo>
                  <a:pt x="0" y="194310"/>
                </a:lnTo>
                <a:lnTo>
                  <a:pt x="0" y="195580"/>
                </a:lnTo>
                <a:lnTo>
                  <a:pt x="55879" y="195580"/>
                </a:lnTo>
                <a:lnTo>
                  <a:pt x="55879" y="194310"/>
                </a:lnTo>
                <a:close/>
              </a:path>
              <a:path w="55879" h="325120">
                <a:moveTo>
                  <a:pt x="55879" y="190500"/>
                </a:moveTo>
                <a:lnTo>
                  <a:pt x="0" y="190500"/>
                </a:lnTo>
                <a:lnTo>
                  <a:pt x="0" y="193040"/>
                </a:lnTo>
                <a:lnTo>
                  <a:pt x="55879" y="193040"/>
                </a:lnTo>
                <a:lnTo>
                  <a:pt x="55879" y="190500"/>
                </a:lnTo>
                <a:close/>
              </a:path>
              <a:path w="55879" h="325120">
                <a:moveTo>
                  <a:pt x="55879" y="187960"/>
                </a:moveTo>
                <a:lnTo>
                  <a:pt x="0" y="187960"/>
                </a:lnTo>
                <a:lnTo>
                  <a:pt x="0" y="189230"/>
                </a:lnTo>
                <a:lnTo>
                  <a:pt x="55879" y="189230"/>
                </a:lnTo>
                <a:lnTo>
                  <a:pt x="55879" y="187960"/>
                </a:lnTo>
                <a:close/>
              </a:path>
              <a:path w="55879" h="325120">
                <a:moveTo>
                  <a:pt x="55879" y="184150"/>
                </a:moveTo>
                <a:lnTo>
                  <a:pt x="0" y="184150"/>
                </a:lnTo>
                <a:lnTo>
                  <a:pt x="0" y="186690"/>
                </a:lnTo>
                <a:lnTo>
                  <a:pt x="55879" y="186690"/>
                </a:lnTo>
                <a:lnTo>
                  <a:pt x="55879" y="184150"/>
                </a:lnTo>
                <a:close/>
              </a:path>
              <a:path w="55879" h="325120">
                <a:moveTo>
                  <a:pt x="55879" y="181610"/>
                </a:moveTo>
                <a:lnTo>
                  <a:pt x="0" y="181610"/>
                </a:lnTo>
                <a:lnTo>
                  <a:pt x="0" y="182880"/>
                </a:lnTo>
                <a:lnTo>
                  <a:pt x="55879" y="182880"/>
                </a:lnTo>
                <a:lnTo>
                  <a:pt x="55879" y="181610"/>
                </a:lnTo>
                <a:close/>
              </a:path>
              <a:path w="55879" h="325120">
                <a:moveTo>
                  <a:pt x="55879" y="177800"/>
                </a:moveTo>
                <a:lnTo>
                  <a:pt x="0" y="177800"/>
                </a:lnTo>
                <a:lnTo>
                  <a:pt x="0" y="180340"/>
                </a:lnTo>
                <a:lnTo>
                  <a:pt x="55879" y="180340"/>
                </a:lnTo>
                <a:lnTo>
                  <a:pt x="55879" y="177800"/>
                </a:lnTo>
                <a:close/>
              </a:path>
              <a:path w="55879" h="325120">
                <a:moveTo>
                  <a:pt x="55879" y="175260"/>
                </a:moveTo>
                <a:lnTo>
                  <a:pt x="0" y="175260"/>
                </a:lnTo>
                <a:lnTo>
                  <a:pt x="0" y="176530"/>
                </a:lnTo>
                <a:lnTo>
                  <a:pt x="55879" y="176530"/>
                </a:lnTo>
                <a:lnTo>
                  <a:pt x="55879" y="175260"/>
                </a:lnTo>
                <a:close/>
              </a:path>
              <a:path w="55879" h="325120">
                <a:moveTo>
                  <a:pt x="55879" y="171450"/>
                </a:moveTo>
                <a:lnTo>
                  <a:pt x="0" y="171450"/>
                </a:lnTo>
                <a:lnTo>
                  <a:pt x="0" y="173990"/>
                </a:lnTo>
                <a:lnTo>
                  <a:pt x="55879" y="173990"/>
                </a:lnTo>
                <a:lnTo>
                  <a:pt x="55879" y="171450"/>
                </a:lnTo>
                <a:close/>
              </a:path>
              <a:path w="55879" h="325120">
                <a:moveTo>
                  <a:pt x="55879" y="168910"/>
                </a:moveTo>
                <a:lnTo>
                  <a:pt x="0" y="168910"/>
                </a:lnTo>
                <a:lnTo>
                  <a:pt x="0" y="170180"/>
                </a:lnTo>
                <a:lnTo>
                  <a:pt x="55879" y="170180"/>
                </a:lnTo>
                <a:lnTo>
                  <a:pt x="55879" y="168910"/>
                </a:lnTo>
                <a:close/>
              </a:path>
              <a:path w="55879" h="325120">
                <a:moveTo>
                  <a:pt x="55879" y="165100"/>
                </a:moveTo>
                <a:lnTo>
                  <a:pt x="0" y="165100"/>
                </a:lnTo>
                <a:lnTo>
                  <a:pt x="0" y="167640"/>
                </a:lnTo>
                <a:lnTo>
                  <a:pt x="55879" y="167640"/>
                </a:lnTo>
                <a:lnTo>
                  <a:pt x="55879" y="165100"/>
                </a:lnTo>
                <a:close/>
              </a:path>
              <a:path w="55879" h="325120">
                <a:moveTo>
                  <a:pt x="55879" y="162560"/>
                </a:moveTo>
                <a:lnTo>
                  <a:pt x="0" y="162560"/>
                </a:lnTo>
                <a:lnTo>
                  <a:pt x="0" y="163830"/>
                </a:lnTo>
                <a:lnTo>
                  <a:pt x="55879" y="163830"/>
                </a:lnTo>
                <a:lnTo>
                  <a:pt x="55879" y="162560"/>
                </a:lnTo>
                <a:close/>
              </a:path>
              <a:path w="55879" h="325120">
                <a:moveTo>
                  <a:pt x="55879" y="158750"/>
                </a:moveTo>
                <a:lnTo>
                  <a:pt x="0" y="158750"/>
                </a:lnTo>
                <a:lnTo>
                  <a:pt x="0" y="161290"/>
                </a:lnTo>
                <a:lnTo>
                  <a:pt x="55879" y="161290"/>
                </a:lnTo>
                <a:lnTo>
                  <a:pt x="55879" y="158750"/>
                </a:lnTo>
                <a:close/>
              </a:path>
              <a:path w="55879" h="325120">
                <a:moveTo>
                  <a:pt x="55879" y="156210"/>
                </a:moveTo>
                <a:lnTo>
                  <a:pt x="0" y="156210"/>
                </a:lnTo>
                <a:lnTo>
                  <a:pt x="0" y="157480"/>
                </a:lnTo>
                <a:lnTo>
                  <a:pt x="55879" y="157480"/>
                </a:lnTo>
                <a:lnTo>
                  <a:pt x="55879" y="156210"/>
                </a:lnTo>
                <a:close/>
              </a:path>
              <a:path w="55879" h="325120">
                <a:moveTo>
                  <a:pt x="55879" y="152400"/>
                </a:moveTo>
                <a:lnTo>
                  <a:pt x="0" y="152400"/>
                </a:lnTo>
                <a:lnTo>
                  <a:pt x="0" y="154940"/>
                </a:lnTo>
                <a:lnTo>
                  <a:pt x="55879" y="154940"/>
                </a:lnTo>
                <a:lnTo>
                  <a:pt x="55879" y="152400"/>
                </a:lnTo>
                <a:close/>
              </a:path>
              <a:path w="55879" h="325120">
                <a:moveTo>
                  <a:pt x="55879" y="149860"/>
                </a:moveTo>
                <a:lnTo>
                  <a:pt x="0" y="149860"/>
                </a:lnTo>
                <a:lnTo>
                  <a:pt x="0" y="151130"/>
                </a:lnTo>
                <a:lnTo>
                  <a:pt x="55879" y="151130"/>
                </a:lnTo>
                <a:lnTo>
                  <a:pt x="55879" y="149860"/>
                </a:lnTo>
                <a:close/>
              </a:path>
              <a:path w="55879" h="325120">
                <a:moveTo>
                  <a:pt x="55879" y="146050"/>
                </a:moveTo>
                <a:lnTo>
                  <a:pt x="0" y="146050"/>
                </a:lnTo>
                <a:lnTo>
                  <a:pt x="0" y="148590"/>
                </a:lnTo>
                <a:lnTo>
                  <a:pt x="55879" y="148590"/>
                </a:lnTo>
                <a:lnTo>
                  <a:pt x="55879" y="146050"/>
                </a:lnTo>
                <a:close/>
              </a:path>
              <a:path w="55879" h="325120">
                <a:moveTo>
                  <a:pt x="55879" y="143510"/>
                </a:moveTo>
                <a:lnTo>
                  <a:pt x="0" y="143510"/>
                </a:lnTo>
                <a:lnTo>
                  <a:pt x="0" y="144780"/>
                </a:lnTo>
                <a:lnTo>
                  <a:pt x="55879" y="144780"/>
                </a:lnTo>
                <a:lnTo>
                  <a:pt x="55879" y="143510"/>
                </a:lnTo>
                <a:close/>
              </a:path>
              <a:path w="55879" h="325120">
                <a:moveTo>
                  <a:pt x="55879" y="139700"/>
                </a:moveTo>
                <a:lnTo>
                  <a:pt x="0" y="139700"/>
                </a:lnTo>
                <a:lnTo>
                  <a:pt x="0" y="142240"/>
                </a:lnTo>
                <a:lnTo>
                  <a:pt x="55879" y="142240"/>
                </a:lnTo>
                <a:lnTo>
                  <a:pt x="55879" y="139700"/>
                </a:lnTo>
                <a:close/>
              </a:path>
              <a:path w="55879" h="325120">
                <a:moveTo>
                  <a:pt x="55879" y="137160"/>
                </a:moveTo>
                <a:lnTo>
                  <a:pt x="0" y="137160"/>
                </a:lnTo>
                <a:lnTo>
                  <a:pt x="0" y="138430"/>
                </a:lnTo>
                <a:lnTo>
                  <a:pt x="55879" y="138430"/>
                </a:lnTo>
                <a:lnTo>
                  <a:pt x="55879" y="137160"/>
                </a:lnTo>
                <a:close/>
              </a:path>
              <a:path w="55879" h="325120">
                <a:moveTo>
                  <a:pt x="55879" y="133350"/>
                </a:moveTo>
                <a:lnTo>
                  <a:pt x="0" y="133350"/>
                </a:lnTo>
                <a:lnTo>
                  <a:pt x="0" y="135890"/>
                </a:lnTo>
                <a:lnTo>
                  <a:pt x="55879" y="135890"/>
                </a:lnTo>
                <a:lnTo>
                  <a:pt x="55879" y="133350"/>
                </a:lnTo>
                <a:close/>
              </a:path>
              <a:path w="55879" h="325120">
                <a:moveTo>
                  <a:pt x="55879" y="130810"/>
                </a:moveTo>
                <a:lnTo>
                  <a:pt x="0" y="130810"/>
                </a:lnTo>
                <a:lnTo>
                  <a:pt x="0" y="132080"/>
                </a:lnTo>
                <a:lnTo>
                  <a:pt x="55879" y="132080"/>
                </a:lnTo>
                <a:lnTo>
                  <a:pt x="55879" y="130810"/>
                </a:lnTo>
                <a:close/>
              </a:path>
              <a:path w="55879" h="325120">
                <a:moveTo>
                  <a:pt x="55879" y="127000"/>
                </a:moveTo>
                <a:lnTo>
                  <a:pt x="0" y="127000"/>
                </a:lnTo>
                <a:lnTo>
                  <a:pt x="0" y="129540"/>
                </a:lnTo>
                <a:lnTo>
                  <a:pt x="55879" y="129540"/>
                </a:lnTo>
                <a:lnTo>
                  <a:pt x="55879" y="127000"/>
                </a:lnTo>
                <a:close/>
              </a:path>
              <a:path w="55879" h="325120">
                <a:moveTo>
                  <a:pt x="55879" y="124460"/>
                </a:moveTo>
                <a:lnTo>
                  <a:pt x="0" y="124460"/>
                </a:lnTo>
                <a:lnTo>
                  <a:pt x="0" y="125730"/>
                </a:lnTo>
                <a:lnTo>
                  <a:pt x="55879" y="125730"/>
                </a:lnTo>
                <a:lnTo>
                  <a:pt x="55879" y="124460"/>
                </a:lnTo>
                <a:close/>
              </a:path>
              <a:path w="55879" h="325120">
                <a:moveTo>
                  <a:pt x="55879" y="120650"/>
                </a:moveTo>
                <a:lnTo>
                  <a:pt x="0" y="120650"/>
                </a:lnTo>
                <a:lnTo>
                  <a:pt x="0" y="123190"/>
                </a:lnTo>
                <a:lnTo>
                  <a:pt x="55879" y="123190"/>
                </a:lnTo>
                <a:lnTo>
                  <a:pt x="55879" y="120650"/>
                </a:lnTo>
                <a:close/>
              </a:path>
              <a:path w="55879" h="325120">
                <a:moveTo>
                  <a:pt x="55879" y="118110"/>
                </a:moveTo>
                <a:lnTo>
                  <a:pt x="0" y="118110"/>
                </a:lnTo>
                <a:lnTo>
                  <a:pt x="0" y="119380"/>
                </a:lnTo>
                <a:lnTo>
                  <a:pt x="55879" y="119380"/>
                </a:lnTo>
                <a:lnTo>
                  <a:pt x="55879" y="118110"/>
                </a:lnTo>
                <a:close/>
              </a:path>
              <a:path w="55879" h="325120">
                <a:moveTo>
                  <a:pt x="55879" y="114300"/>
                </a:moveTo>
                <a:lnTo>
                  <a:pt x="0" y="114300"/>
                </a:lnTo>
                <a:lnTo>
                  <a:pt x="0" y="116840"/>
                </a:lnTo>
                <a:lnTo>
                  <a:pt x="55879" y="116840"/>
                </a:lnTo>
                <a:lnTo>
                  <a:pt x="55879" y="114300"/>
                </a:lnTo>
                <a:close/>
              </a:path>
              <a:path w="55879" h="325120">
                <a:moveTo>
                  <a:pt x="55879" y="111760"/>
                </a:moveTo>
                <a:lnTo>
                  <a:pt x="0" y="111760"/>
                </a:lnTo>
                <a:lnTo>
                  <a:pt x="0" y="113030"/>
                </a:lnTo>
                <a:lnTo>
                  <a:pt x="55879" y="113030"/>
                </a:lnTo>
                <a:lnTo>
                  <a:pt x="55879" y="111760"/>
                </a:lnTo>
                <a:close/>
              </a:path>
              <a:path w="55879" h="325120">
                <a:moveTo>
                  <a:pt x="55879" y="107950"/>
                </a:moveTo>
                <a:lnTo>
                  <a:pt x="0" y="107950"/>
                </a:lnTo>
                <a:lnTo>
                  <a:pt x="0" y="110490"/>
                </a:lnTo>
                <a:lnTo>
                  <a:pt x="55879" y="110490"/>
                </a:lnTo>
                <a:lnTo>
                  <a:pt x="55879" y="107950"/>
                </a:lnTo>
                <a:close/>
              </a:path>
              <a:path w="55879" h="325120">
                <a:moveTo>
                  <a:pt x="55879" y="105410"/>
                </a:moveTo>
                <a:lnTo>
                  <a:pt x="0" y="105410"/>
                </a:lnTo>
                <a:lnTo>
                  <a:pt x="0" y="106680"/>
                </a:lnTo>
                <a:lnTo>
                  <a:pt x="55879" y="106680"/>
                </a:lnTo>
                <a:lnTo>
                  <a:pt x="55879" y="105410"/>
                </a:lnTo>
                <a:close/>
              </a:path>
              <a:path w="55879" h="325120">
                <a:moveTo>
                  <a:pt x="55879" y="99060"/>
                </a:moveTo>
                <a:lnTo>
                  <a:pt x="0" y="99060"/>
                </a:lnTo>
                <a:lnTo>
                  <a:pt x="0" y="104140"/>
                </a:lnTo>
                <a:lnTo>
                  <a:pt x="55879" y="104140"/>
                </a:lnTo>
                <a:lnTo>
                  <a:pt x="55879" y="99060"/>
                </a:lnTo>
                <a:close/>
              </a:path>
              <a:path w="55879" h="325120">
                <a:moveTo>
                  <a:pt x="55879" y="92710"/>
                </a:moveTo>
                <a:lnTo>
                  <a:pt x="0" y="92710"/>
                </a:lnTo>
                <a:lnTo>
                  <a:pt x="0" y="97790"/>
                </a:lnTo>
                <a:lnTo>
                  <a:pt x="55879" y="97790"/>
                </a:lnTo>
                <a:lnTo>
                  <a:pt x="55879" y="92710"/>
                </a:lnTo>
                <a:close/>
              </a:path>
              <a:path w="55879" h="325120">
                <a:moveTo>
                  <a:pt x="55879" y="86360"/>
                </a:moveTo>
                <a:lnTo>
                  <a:pt x="0" y="86360"/>
                </a:lnTo>
                <a:lnTo>
                  <a:pt x="0" y="91440"/>
                </a:lnTo>
                <a:lnTo>
                  <a:pt x="55879" y="91440"/>
                </a:lnTo>
                <a:lnTo>
                  <a:pt x="55879" y="86360"/>
                </a:lnTo>
                <a:close/>
              </a:path>
              <a:path w="55879" h="325120">
                <a:moveTo>
                  <a:pt x="55879" y="80010"/>
                </a:moveTo>
                <a:lnTo>
                  <a:pt x="0" y="80010"/>
                </a:lnTo>
                <a:lnTo>
                  <a:pt x="0" y="85090"/>
                </a:lnTo>
                <a:lnTo>
                  <a:pt x="55879" y="85090"/>
                </a:lnTo>
                <a:lnTo>
                  <a:pt x="55879" y="80010"/>
                </a:lnTo>
                <a:close/>
              </a:path>
              <a:path w="55879" h="325120">
                <a:moveTo>
                  <a:pt x="55879" y="73660"/>
                </a:moveTo>
                <a:lnTo>
                  <a:pt x="0" y="73660"/>
                </a:lnTo>
                <a:lnTo>
                  <a:pt x="0" y="78740"/>
                </a:lnTo>
                <a:lnTo>
                  <a:pt x="55879" y="78740"/>
                </a:lnTo>
                <a:lnTo>
                  <a:pt x="55879" y="73660"/>
                </a:lnTo>
                <a:close/>
              </a:path>
              <a:path w="55879" h="325120">
                <a:moveTo>
                  <a:pt x="55879" y="67310"/>
                </a:moveTo>
                <a:lnTo>
                  <a:pt x="0" y="67310"/>
                </a:lnTo>
                <a:lnTo>
                  <a:pt x="0" y="72390"/>
                </a:lnTo>
                <a:lnTo>
                  <a:pt x="55879" y="72390"/>
                </a:lnTo>
                <a:lnTo>
                  <a:pt x="55879" y="67310"/>
                </a:lnTo>
                <a:close/>
              </a:path>
              <a:path w="55879" h="325120">
                <a:moveTo>
                  <a:pt x="55879" y="60960"/>
                </a:moveTo>
                <a:lnTo>
                  <a:pt x="0" y="60960"/>
                </a:lnTo>
                <a:lnTo>
                  <a:pt x="0" y="66040"/>
                </a:lnTo>
                <a:lnTo>
                  <a:pt x="55879" y="66040"/>
                </a:lnTo>
                <a:lnTo>
                  <a:pt x="55879" y="60960"/>
                </a:lnTo>
                <a:close/>
              </a:path>
              <a:path w="55879" h="325120">
                <a:moveTo>
                  <a:pt x="55879" y="55880"/>
                </a:moveTo>
                <a:lnTo>
                  <a:pt x="0" y="55880"/>
                </a:lnTo>
                <a:lnTo>
                  <a:pt x="0" y="59690"/>
                </a:lnTo>
                <a:lnTo>
                  <a:pt x="55879" y="59690"/>
                </a:lnTo>
                <a:lnTo>
                  <a:pt x="55879" y="55880"/>
                </a:lnTo>
                <a:close/>
              </a:path>
              <a:path w="55879" h="325120">
                <a:moveTo>
                  <a:pt x="55879" y="49530"/>
                </a:moveTo>
                <a:lnTo>
                  <a:pt x="0" y="49530"/>
                </a:lnTo>
                <a:lnTo>
                  <a:pt x="0" y="54610"/>
                </a:lnTo>
                <a:lnTo>
                  <a:pt x="55879" y="54610"/>
                </a:lnTo>
                <a:lnTo>
                  <a:pt x="55879" y="49530"/>
                </a:lnTo>
                <a:close/>
              </a:path>
              <a:path w="55879" h="325120">
                <a:moveTo>
                  <a:pt x="55879" y="43180"/>
                </a:moveTo>
                <a:lnTo>
                  <a:pt x="0" y="43180"/>
                </a:lnTo>
                <a:lnTo>
                  <a:pt x="0" y="48260"/>
                </a:lnTo>
                <a:lnTo>
                  <a:pt x="55879" y="48260"/>
                </a:lnTo>
                <a:lnTo>
                  <a:pt x="55879" y="43180"/>
                </a:lnTo>
                <a:close/>
              </a:path>
              <a:path w="55879" h="325120">
                <a:moveTo>
                  <a:pt x="55879" y="36830"/>
                </a:moveTo>
                <a:lnTo>
                  <a:pt x="0" y="36830"/>
                </a:lnTo>
                <a:lnTo>
                  <a:pt x="0" y="41910"/>
                </a:lnTo>
                <a:lnTo>
                  <a:pt x="55879" y="41910"/>
                </a:lnTo>
                <a:lnTo>
                  <a:pt x="55879" y="36830"/>
                </a:lnTo>
                <a:close/>
              </a:path>
              <a:path w="55879" h="325120">
                <a:moveTo>
                  <a:pt x="55879" y="30480"/>
                </a:moveTo>
                <a:lnTo>
                  <a:pt x="0" y="30480"/>
                </a:lnTo>
                <a:lnTo>
                  <a:pt x="0" y="35560"/>
                </a:lnTo>
                <a:lnTo>
                  <a:pt x="55879" y="35560"/>
                </a:lnTo>
                <a:lnTo>
                  <a:pt x="55879" y="30480"/>
                </a:lnTo>
                <a:close/>
              </a:path>
              <a:path w="55879" h="325120">
                <a:moveTo>
                  <a:pt x="55879" y="24130"/>
                </a:moveTo>
                <a:lnTo>
                  <a:pt x="0" y="24130"/>
                </a:lnTo>
                <a:lnTo>
                  <a:pt x="0" y="29210"/>
                </a:lnTo>
                <a:lnTo>
                  <a:pt x="55879" y="29210"/>
                </a:lnTo>
                <a:lnTo>
                  <a:pt x="55879" y="24130"/>
                </a:lnTo>
                <a:close/>
              </a:path>
              <a:path w="55879" h="325120">
                <a:moveTo>
                  <a:pt x="55879" y="17780"/>
                </a:moveTo>
                <a:lnTo>
                  <a:pt x="0" y="17780"/>
                </a:lnTo>
                <a:lnTo>
                  <a:pt x="0" y="22860"/>
                </a:lnTo>
                <a:lnTo>
                  <a:pt x="55879" y="22860"/>
                </a:lnTo>
                <a:lnTo>
                  <a:pt x="55879" y="17780"/>
                </a:lnTo>
                <a:close/>
              </a:path>
              <a:path w="55879" h="325120">
                <a:moveTo>
                  <a:pt x="55879" y="11430"/>
                </a:moveTo>
                <a:lnTo>
                  <a:pt x="0" y="11430"/>
                </a:lnTo>
                <a:lnTo>
                  <a:pt x="0" y="16510"/>
                </a:lnTo>
                <a:lnTo>
                  <a:pt x="55879" y="16510"/>
                </a:lnTo>
                <a:lnTo>
                  <a:pt x="55879" y="11430"/>
                </a:lnTo>
                <a:close/>
              </a:path>
              <a:path w="55879" h="325120">
                <a:moveTo>
                  <a:pt x="55879" y="5080"/>
                </a:moveTo>
                <a:lnTo>
                  <a:pt x="0" y="5080"/>
                </a:lnTo>
                <a:lnTo>
                  <a:pt x="0" y="10160"/>
                </a:lnTo>
                <a:lnTo>
                  <a:pt x="55879" y="10160"/>
                </a:lnTo>
                <a:lnTo>
                  <a:pt x="55879" y="5080"/>
                </a:lnTo>
                <a:close/>
              </a:path>
              <a:path w="55879" h="325120">
                <a:moveTo>
                  <a:pt x="55879" y="0"/>
                </a:moveTo>
                <a:lnTo>
                  <a:pt x="0" y="0"/>
                </a:lnTo>
                <a:lnTo>
                  <a:pt x="0" y="3810"/>
                </a:lnTo>
                <a:lnTo>
                  <a:pt x="55879" y="3810"/>
                </a:lnTo>
                <a:lnTo>
                  <a:pt x="55879" y="0"/>
                </a:lnTo>
                <a:close/>
              </a:path>
              <a:path w="55879" h="325120">
                <a:moveTo>
                  <a:pt x="55879" y="281940"/>
                </a:moveTo>
                <a:lnTo>
                  <a:pt x="0" y="281940"/>
                </a:lnTo>
                <a:lnTo>
                  <a:pt x="0" y="314960"/>
                </a:lnTo>
                <a:lnTo>
                  <a:pt x="55879" y="314960"/>
                </a:lnTo>
                <a:lnTo>
                  <a:pt x="55879" y="281940"/>
                </a:lnTo>
                <a:close/>
              </a:path>
              <a:path w="55879" h="325120">
                <a:moveTo>
                  <a:pt x="55879" y="314960"/>
                </a:moveTo>
                <a:lnTo>
                  <a:pt x="0" y="314960"/>
                </a:lnTo>
                <a:lnTo>
                  <a:pt x="0" y="321310"/>
                </a:lnTo>
                <a:lnTo>
                  <a:pt x="55879" y="321310"/>
                </a:lnTo>
                <a:lnTo>
                  <a:pt x="55879" y="314960"/>
                </a:lnTo>
                <a:close/>
              </a:path>
              <a:path w="55879" h="325120">
                <a:moveTo>
                  <a:pt x="55879" y="321310"/>
                </a:moveTo>
                <a:lnTo>
                  <a:pt x="0" y="321310"/>
                </a:lnTo>
                <a:lnTo>
                  <a:pt x="0" y="323850"/>
                </a:lnTo>
                <a:lnTo>
                  <a:pt x="31750" y="323850"/>
                </a:lnTo>
                <a:lnTo>
                  <a:pt x="31750" y="325120"/>
                </a:lnTo>
                <a:lnTo>
                  <a:pt x="55879" y="325120"/>
                </a:lnTo>
                <a:lnTo>
                  <a:pt x="55879" y="321310"/>
                </a:lnTo>
                <a:close/>
              </a:path>
            </a:pathLst>
          </a:custGeom>
          <a:solidFill>
            <a:srgbClr val="2F8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7" name="object 477"/>
          <p:cNvSpPr/>
          <p:nvPr/>
        </p:nvSpPr>
        <p:spPr>
          <a:xfrm>
            <a:off x="4798694" y="5652134"/>
            <a:ext cx="40958" cy="242888"/>
          </a:xfrm>
          <a:custGeom>
            <a:avLst/>
            <a:gdLst/>
            <a:ahLst/>
            <a:cxnLst/>
            <a:rect l="l" t="t" r="r" b="b"/>
            <a:pathLst>
              <a:path w="54610" h="323850">
                <a:moveTo>
                  <a:pt x="54610" y="260350"/>
                </a:moveTo>
                <a:lnTo>
                  <a:pt x="0" y="260350"/>
                </a:lnTo>
                <a:lnTo>
                  <a:pt x="0" y="281940"/>
                </a:lnTo>
                <a:lnTo>
                  <a:pt x="54610" y="281940"/>
                </a:lnTo>
                <a:lnTo>
                  <a:pt x="54610" y="260350"/>
                </a:lnTo>
                <a:close/>
              </a:path>
              <a:path w="54610" h="323850">
                <a:moveTo>
                  <a:pt x="54610" y="257810"/>
                </a:moveTo>
                <a:lnTo>
                  <a:pt x="0" y="257810"/>
                </a:lnTo>
                <a:lnTo>
                  <a:pt x="0" y="259080"/>
                </a:lnTo>
                <a:lnTo>
                  <a:pt x="54610" y="259080"/>
                </a:lnTo>
                <a:lnTo>
                  <a:pt x="54610" y="257810"/>
                </a:lnTo>
                <a:close/>
              </a:path>
              <a:path w="54610" h="323850">
                <a:moveTo>
                  <a:pt x="54610" y="254000"/>
                </a:moveTo>
                <a:lnTo>
                  <a:pt x="0" y="254000"/>
                </a:lnTo>
                <a:lnTo>
                  <a:pt x="0" y="256540"/>
                </a:lnTo>
                <a:lnTo>
                  <a:pt x="54610" y="256540"/>
                </a:lnTo>
                <a:lnTo>
                  <a:pt x="54610" y="254000"/>
                </a:lnTo>
                <a:close/>
              </a:path>
              <a:path w="54610" h="323850">
                <a:moveTo>
                  <a:pt x="54610" y="251460"/>
                </a:moveTo>
                <a:lnTo>
                  <a:pt x="0" y="251460"/>
                </a:lnTo>
                <a:lnTo>
                  <a:pt x="0" y="252730"/>
                </a:lnTo>
                <a:lnTo>
                  <a:pt x="54610" y="252730"/>
                </a:lnTo>
                <a:lnTo>
                  <a:pt x="54610" y="251460"/>
                </a:lnTo>
                <a:close/>
              </a:path>
              <a:path w="54610" h="323850">
                <a:moveTo>
                  <a:pt x="54610" y="247650"/>
                </a:moveTo>
                <a:lnTo>
                  <a:pt x="0" y="247650"/>
                </a:lnTo>
                <a:lnTo>
                  <a:pt x="0" y="250190"/>
                </a:lnTo>
                <a:lnTo>
                  <a:pt x="54610" y="250190"/>
                </a:lnTo>
                <a:lnTo>
                  <a:pt x="54610" y="247650"/>
                </a:lnTo>
                <a:close/>
              </a:path>
              <a:path w="54610" h="323850">
                <a:moveTo>
                  <a:pt x="54610" y="245110"/>
                </a:moveTo>
                <a:lnTo>
                  <a:pt x="0" y="245110"/>
                </a:lnTo>
                <a:lnTo>
                  <a:pt x="0" y="246380"/>
                </a:lnTo>
                <a:lnTo>
                  <a:pt x="54610" y="246380"/>
                </a:lnTo>
                <a:lnTo>
                  <a:pt x="54610" y="245110"/>
                </a:lnTo>
                <a:close/>
              </a:path>
              <a:path w="54610" h="323850">
                <a:moveTo>
                  <a:pt x="54610" y="241300"/>
                </a:moveTo>
                <a:lnTo>
                  <a:pt x="0" y="241300"/>
                </a:lnTo>
                <a:lnTo>
                  <a:pt x="0" y="243840"/>
                </a:lnTo>
                <a:lnTo>
                  <a:pt x="54610" y="243840"/>
                </a:lnTo>
                <a:lnTo>
                  <a:pt x="54610" y="241300"/>
                </a:lnTo>
                <a:close/>
              </a:path>
              <a:path w="54610" h="323850">
                <a:moveTo>
                  <a:pt x="54610" y="238760"/>
                </a:moveTo>
                <a:lnTo>
                  <a:pt x="0" y="238760"/>
                </a:lnTo>
                <a:lnTo>
                  <a:pt x="0" y="240030"/>
                </a:lnTo>
                <a:lnTo>
                  <a:pt x="54610" y="240030"/>
                </a:lnTo>
                <a:lnTo>
                  <a:pt x="54610" y="238760"/>
                </a:lnTo>
                <a:close/>
              </a:path>
              <a:path w="54610" h="323850">
                <a:moveTo>
                  <a:pt x="54610" y="234950"/>
                </a:moveTo>
                <a:lnTo>
                  <a:pt x="0" y="234950"/>
                </a:lnTo>
                <a:lnTo>
                  <a:pt x="0" y="237490"/>
                </a:lnTo>
                <a:lnTo>
                  <a:pt x="54610" y="237490"/>
                </a:lnTo>
                <a:lnTo>
                  <a:pt x="54610" y="234950"/>
                </a:lnTo>
                <a:close/>
              </a:path>
              <a:path w="54610" h="323850">
                <a:moveTo>
                  <a:pt x="54610" y="232410"/>
                </a:moveTo>
                <a:lnTo>
                  <a:pt x="0" y="232410"/>
                </a:lnTo>
                <a:lnTo>
                  <a:pt x="0" y="233680"/>
                </a:lnTo>
                <a:lnTo>
                  <a:pt x="54610" y="233680"/>
                </a:lnTo>
                <a:lnTo>
                  <a:pt x="54610" y="232410"/>
                </a:lnTo>
                <a:close/>
              </a:path>
              <a:path w="54610" h="323850">
                <a:moveTo>
                  <a:pt x="54610" y="228600"/>
                </a:moveTo>
                <a:lnTo>
                  <a:pt x="0" y="228600"/>
                </a:lnTo>
                <a:lnTo>
                  <a:pt x="0" y="231140"/>
                </a:lnTo>
                <a:lnTo>
                  <a:pt x="54610" y="231140"/>
                </a:lnTo>
                <a:lnTo>
                  <a:pt x="54610" y="228600"/>
                </a:lnTo>
                <a:close/>
              </a:path>
              <a:path w="54610" h="323850">
                <a:moveTo>
                  <a:pt x="54610" y="226060"/>
                </a:moveTo>
                <a:lnTo>
                  <a:pt x="0" y="226060"/>
                </a:lnTo>
                <a:lnTo>
                  <a:pt x="0" y="227330"/>
                </a:lnTo>
                <a:lnTo>
                  <a:pt x="54610" y="227330"/>
                </a:lnTo>
                <a:lnTo>
                  <a:pt x="54610" y="226060"/>
                </a:lnTo>
                <a:close/>
              </a:path>
              <a:path w="54610" h="323850">
                <a:moveTo>
                  <a:pt x="54610" y="222250"/>
                </a:moveTo>
                <a:lnTo>
                  <a:pt x="0" y="222250"/>
                </a:lnTo>
                <a:lnTo>
                  <a:pt x="0" y="224790"/>
                </a:lnTo>
                <a:lnTo>
                  <a:pt x="54610" y="224790"/>
                </a:lnTo>
                <a:lnTo>
                  <a:pt x="54610" y="222250"/>
                </a:lnTo>
                <a:close/>
              </a:path>
              <a:path w="54610" h="323850">
                <a:moveTo>
                  <a:pt x="54610" y="219710"/>
                </a:moveTo>
                <a:lnTo>
                  <a:pt x="0" y="219710"/>
                </a:lnTo>
                <a:lnTo>
                  <a:pt x="0" y="220980"/>
                </a:lnTo>
                <a:lnTo>
                  <a:pt x="54610" y="220980"/>
                </a:lnTo>
                <a:lnTo>
                  <a:pt x="54610" y="219710"/>
                </a:lnTo>
                <a:close/>
              </a:path>
              <a:path w="54610" h="323850">
                <a:moveTo>
                  <a:pt x="54610" y="215900"/>
                </a:moveTo>
                <a:lnTo>
                  <a:pt x="0" y="215900"/>
                </a:lnTo>
                <a:lnTo>
                  <a:pt x="0" y="218440"/>
                </a:lnTo>
                <a:lnTo>
                  <a:pt x="54610" y="218440"/>
                </a:lnTo>
                <a:lnTo>
                  <a:pt x="54610" y="215900"/>
                </a:lnTo>
                <a:close/>
              </a:path>
              <a:path w="54610" h="323850">
                <a:moveTo>
                  <a:pt x="54610" y="213360"/>
                </a:moveTo>
                <a:lnTo>
                  <a:pt x="0" y="213360"/>
                </a:lnTo>
                <a:lnTo>
                  <a:pt x="0" y="214630"/>
                </a:lnTo>
                <a:lnTo>
                  <a:pt x="54610" y="214630"/>
                </a:lnTo>
                <a:lnTo>
                  <a:pt x="54610" y="213360"/>
                </a:lnTo>
                <a:close/>
              </a:path>
              <a:path w="54610" h="323850">
                <a:moveTo>
                  <a:pt x="54610" y="209550"/>
                </a:moveTo>
                <a:lnTo>
                  <a:pt x="0" y="209550"/>
                </a:lnTo>
                <a:lnTo>
                  <a:pt x="0" y="212090"/>
                </a:lnTo>
                <a:lnTo>
                  <a:pt x="54610" y="212090"/>
                </a:lnTo>
                <a:lnTo>
                  <a:pt x="54610" y="209550"/>
                </a:lnTo>
                <a:close/>
              </a:path>
              <a:path w="54610" h="323850">
                <a:moveTo>
                  <a:pt x="54610" y="207010"/>
                </a:moveTo>
                <a:lnTo>
                  <a:pt x="0" y="207010"/>
                </a:lnTo>
                <a:lnTo>
                  <a:pt x="0" y="208280"/>
                </a:lnTo>
                <a:lnTo>
                  <a:pt x="54610" y="208280"/>
                </a:lnTo>
                <a:lnTo>
                  <a:pt x="54610" y="207010"/>
                </a:lnTo>
                <a:close/>
              </a:path>
              <a:path w="54610" h="323850">
                <a:moveTo>
                  <a:pt x="54610" y="203200"/>
                </a:moveTo>
                <a:lnTo>
                  <a:pt x="0" y="203200"/>
                </a:lnTo>
                <a:lnTo>
                  <a:pt x="0" y="205740"/>
                </a:lnTo>
                <a:lnTo>
                  <a:pt x="54610" y="205740"/>
                </a:lnTo>
                <a:lnTo>
                  <a:pt x="54610" y="203200"/>
                </a:lnTo>
                <a:close/>
              </a:path>
              <a:path w="54610" h="323850">
                <a:moveTo>
                  <a:pt x="54610" y="200660"/>
                </a:moveTo>
                <a:lnTo>
                  <a:pt x="0" y="200660"/>
                </a:lnTo>
                <a:lnTo>
                  <a:pt x="0" y="201930"/>
                </a:lnTo>
                <a:lnTo>
                  <a:pt x="54610" y="201930"/>
                </a:lnTo>
                <a:lnTo>
                  <a:pt x="54610" y="200660"/>
                </a:lnTo>
                <a:close/>
              </a:path>
              <a:path w="54610" h="323850">
                <a:moveTo>
                  <a:pt x="54610" y="196850"/>
                </a:moveTo>
                <a:lnTo>
                  <a:pt x="0" y="196850"/>
                </a:lnTo>
                <a:lnTo>
                  <a:pt x="0" y="199390"/>
                </a:lnTo>
                <a:lnTo>
                  <a:pt x="54610" y="199390"/>
                </a:lnTo>
                <a:lnTo>
                  <a:pt x="54610" y="196850"/>
                </a:lnTo>
                <a:close/>
              </a:path>
              <a:path w="54610" h="323850">
                <a:moveTo>
                  <a:pt x="54610" y="194310"/>
                </a:moveTo>
                <a:lnTo>
                  <a:pt x="0" y="194310"/>
                </a:lnTo>
                <a:lnTo>
                  <a:pt x="0" y="195580"/>
                </a:lnTo>
                <a:lnTo>
                  <a:pt x="54610" y="195580"/>
                </a:lnTo>
                <a:lnTo>
                  <a:pt x="54610" y="194310"/>
                </a:lnTo>
                <a:close/>
              </a:path>
              <a:path w="54610" h="323850">
                <a:moveTo>
                  <a:pt x="54610" y="190500"/>
                </a:moveTo>
                <a:lnTo>
                  <a:pt x="0" y="190500"/>
                </a:lnTo>
                <a:lnTo>
                  <a:pt x="0" y="193040"/>
                </a:lnTo>
                <a:lnTo>
                  <a:pt x="54610" y="193040"/>
                </a:lnTo>
                <a:lnTo>
                  <a:pt x="54610" y="190500"/>
                </a:lnTo>
                <a:close/>
              </a:path>
              <a:path w="54610" h="323850">
                <a:moveTo>
                  <a:pt x="54610" y="187960"/>
                </a:moveTo>
                <a:lnTo>
                  <a:pt x="0" y="187960"/>
                </a:lnTo>
                <a:lnTo>
                  <a:pt x="0" y="189230"/>
                </a:lnTo>
                <a:lnTo>
                  <a:pt x="54610" y="189230"/>
                </a:lnTo>
                <a:lnTo>
                  <a:pt x="54610" y="187960"/>
                </a:lnTo>
                <a:close/>
              </a:path>
              <a:path w="54610" h="323850">
                <a:moveTo>
                  <a:pt x="54610" y="184150"/>
                </a:moveTo>
                <a:lnTo>
                  <a:pt x="0" y="184150"/>
                </a:lnTo>
                <a:lnTo>
                  <a:pt x="0" y="186690"/>
                </a:lnTo>
                <a:lnTo>
                  <a:pt x="54610" y="186690"/>
                </a:lnTo>
                <a:lnTo>
                  <a:pt x="54610" y="184150"/>
                </a:lnTo>
                <a:close/>
              </a:path>
              <a:path w="54610" h="323850">
                <a:moveTo>
                  <a:pt x="54610" y="181610"/>
                </a:moveTo>
                <a:lnTo>
                  <a:pt x="0" y="181610"/>
                </a:lnTo>
                <a:lnTo>
                  <a:pt x="0" y="182880"/>
                </a:lnTo>
                <a:lnTo>
                  <a:pt x="54610" y="182880"/>
                </a:lnTo>
                <a:lnTo>
                  <a:pt x="54610" y="181610"/>
                </a:lnTo>
                <a:close/>
              </a:path>
              <a:path w="54610" h="323850">
                <a:moveTo>
                  <a:pt x="54610" y="177800"/>
                </a:moveTo>
                <a:lnTo>
                  <a:pt x="0" y="177800"/>
                </a:lnTo>
                <a:lnTo>
                  <a:pt x="0" y="180340"/>
                </a:lnTo>
                <a:lnTo>
                  <a:pt x="54610" y="180340"/>
                </a:lnTo>
                <a:lnTo>
                  <a:pt x="54610" y="177800"/>
                </a:lnTo>
                <a:close/>
              </a:path>
              <a:path w="54610" h="323850">
                <a:moveTo>
                  <a:pt x="54610" y="175260"/>
                </a:moveTo>
                <a:lnTo>
                  <a:pt x="0" y="175260"/>
                </a:lnTo>
                <a:lnTo>
                  <a:pt x="0" y="176530"/>
                </a:lnTo>
                <a:lnTo>
                  <a:pt x="54610" y="176530"/>
                </a:lnTo>
                <a:lnTo>
                  <a:pt x="54610" y="175260"/>
                </a:lnTo>
                <a:close/>
              </a:path>
              <a:path w="54610" h="323850">
                <a:moveTo>
                  <a:pt x="54610" y="171450"/>
                </a:moveTo>
                <a:lnTo>
                  <a:pt x="0" y="171450"/>
                </a:lnTo>
                <a:lnTo>
                  <a:pt x="0" y="173990"/>
                </a:lnTo>
                <a:lnTo>
                  <a:pt x="54610" y="173990"/>
                </a:lnTo>
                <a:lnTo>
                  <a:pt x="54610" y="171450"/>
                </a:lnTo>
                <a:close/>
              </a:path>
              <a:path w="54610" h="323850">
                <a:moveTo>
                  <a:pt x="54610" y="168910"/>
                </a:moveTo>
                <a:lnTo>
                  <a:pt x="0" y="168910"/>
                </a:lnTo>
                <a:lnTo>
                  <a:pt x="0" y="170180"/>
                </a:lnTo>
                <a:lnTo>
                  <a:pt x="54610" y="170180"/>
                </a:lnTo>
                <a:lnTo>
                  <a:pt x="54610" y="168910"/>
                </a:lnTo>
                <a:close/>
              </a:path>
              <a:path w="54610" h="323850">
                <a:moveTo>
                  <a:pt x="54610" y="165100"/>
                </a:moveTo>
                <a:lnTo>
                  <a:pt x="0" y="165100"/>
                </a:lnTo>
                <a:lnTo>
                  <a:pt x="0" y="167640"/>
                </a:lnTo>
                <a:lnTo>
                  <a:pt x="54610" y="167640"/>
                </a:lnTo>
                <a:lnTo>
                  <a:pt x="54610" y="165100"/>
                </a:lnTo>
                <a:close/>
              </a:path>
              <a:path w="54610" h="323850">
                <a:moveTo>
                  <a:pt x="54610" y="162560"/>
                </a:moveTo>
                <a:lnTo>
                  <a:pt x="0" y="162560"/>
                </a:lnTo>
                <a:lnTo>
                  <a:pt x="0" y="163830"/>
                </a:lnTo>
                <a:lnTo>
                  <a:pt x="54610" y="163830"/>
                </a:lnTo>
                <a:lnTo>
                  <a:pt x="54610" y="162560"/>
                </a:lnTo>
                <a:close/>
              </a:path>
              <a:path w="54610" h="323850">
                <a:moveTo>
                  <a:pt x="54610" y="158750"/>
                </a:moveTo>
                <a:lnTo>
                  <a:pt x="0" y="158750"/>
                </a:lnTo>
                <a:lnTo>
                  <a:pt x="0" y="161290"/>
                </a:lnTo>
                <a:lnTo>
                  <a:pt x="54610" y="161290"/>
                </a:lnTo>
                <a:lnTo>
                  <a:pt x="54610" y="158750"/>
                </a:lnTo>
                <a:close/>
              </a:path>
              <a:path w="54610" h="323850">
                <a:moveTo>
                  <a:pt x="54610" y="156210"/>
                </a:moveTo>
                <a:lnTo>
                  <a:pt x="0" y="156210"/>
                </a:lnTo>
                <a:lnTo>
                  <a:pt x="0" y="157480"/>
                </a:lnTo>
                <a:lnTo>
                  <a:pt x="54610" y="157480"/>
                </a:lnTo>
                <a:lnTo>
                  <a:pt x="54610" y="156210"/>
                </a:lnTo>
                <a:close/>
              </a:path>
              <a:path w="54610" h="323850">
                <a:moveTo>
                  <a:pt x="54610" y="152400"/>
                </a:moveTo>
                <a:lnTo>
                  <a:pt x="0" y="152400"/>
                </a:lnTo>
                <a:lnTo>
                  <a:pt x="0" y="154940"/>
                </a:lnTo>
                <a:lnTo>
                  <a:pt x="54610" y="154940"/>
                </a:lnTo>
                <a:lnTo>
                  <a:pt x="54610" y="152400"/>
                </a:lnTo>
                <a:close/>
              </a:path>
              <a:path w="54610" h="323850">
                <a:moveTo>
                  <a:pt x="54610" y="149860"/>
                </a:moveTo>
                <a:lnTo>
                  <a:pt x="0" y="149860"/>
                </a:lnTo>
                <a:lnTo>
                  <a:pt x="0" y="151130"/>
                </a:lnTo>
                <a:lnTo>
                  <a:pt x="54610" y="151130"/>
                </a:lnTo>
                <a:lnTo>
                  <a:pt x="54610" y="149860"/>
                </a:lnTo>
                <a:close/>
              </a:path>
              <a:path w="54610" h="323850">
                <a:moveTo>
                  <a:pt x="54610" y="146050"/>
                </a:moveTo>
                <a:lnTo>
                  <a:pt x="0" y="146050"/>
                </a:lnTo>
                <a:lnTo>
                  <a:pt x="0" y="148590"/>
                </a:lnTo>
                <a:lnTo>
                  <a:pt x="54610" y="148590"/>
                </a:lnTo>
                <a:lnTo>
                  <a:pt x="54610" y="146050"/>
                </a:lnTo>
                <a:close/>
              </a:path>
              <a:path w="54610" h="323850">
                <a:moveTo>
                  <a:pt x="54610" y="143510"/>
                </a:moveTo>
                <a:lnTo>
                  <a:pt x="0" y="143510"/>
                </a:lnTo>
                <a:lnTo>
                  <a:pt x="0" y="144780"/>
                </a:lnTo>
                <a:lnTo>
                  <a:pt x="54610" y="144780"/>
                </a:lnTo>
                <a:lnTo>
                  <a:pt x="54610" y="143510"/>
                </a:lnTo>
                <a:close/>
              </a:path>
              <a:path w="54610" h="323850">
                <a:moveTo>
                  <a:pt x="54610" y="139700"/>
                </a:moveTo>
                <a:lnTo>
                  <a:pt x="0" y="139700"/>
                </a:lnTo>
                <a:lnTo>
                  <a:pt x="0" y="142240"/>
                </a:lnTo>
                <a:lnTo>
                  <a:pt x="54610" y="142240"/>
                </a:lnTo>
                <a:lnTo>
                  <a:pt x="54610" y="139700"/>
                </a:lnTo>
                <a:close/>
              </a:path>
              <a:path w="54610" h="323850">
                <a:moveTo>
                  <a:pt x="54610" y="137160"/>
                </a:moveTo>
                <a:lnTo>
                  <a:pt x="0" y="137160"/>
                </a:lnTo>
                <a:lnTo>
                  <a:pt x="0" y="138430"/>
                </a:lnTo>
                <a:lnTo>
                  <a:pt x="54610" y="138430"/>
                </a:lnTo>
                <a:lnTo>
                  <a:pt x="54610" y="137160"/>
                </a:lnTo>
                <a:close/>
              </a:path>
              <a:path w="54610" h="323850">
                <a:moveTo>
                  <a:pt x="54610" y="133350"/>
                </a:moveTo>
                <a:lnTo>
                  <a:pt x="0" y="133350"/>
                </a:lnTo>
                <a:lnTo>
                  <a:pt x="0" y="135890"/>
                </a:lnTo>
                <a:lnTo>
                  <a:pt x="54610" y="135890"/>
                </a:lnTo>
                <a:lnTo>
                  <a:pt x="54610" y="133350"/>
                </a:lnTo>
                <a:close/>
              </a:path>
              <a:path w="54610" h="323850">
                <a:moveTo>
                  <a:pt x="54610" y="130810"/>
                </a:moveTo>
                <a:lnTo>
                  <a:pt x="0" y="130810"/>
                </a:lnTo>
                <a:lnTo>
                  <a:pt x="0" y="132080"/>
                </a:lnTo>
                <a:lnTo>
                  <a:pt x="54610" y="132080"/>
                </a:lnTo>
                <a:lnTo>
                  <a:pt x="54610" y="130810"/>
                </a:lnTo>
                <a:close/>
              </a:path>
              <a:path w="54610" h="323850">
                <a:moveTo>
                  <a:pt x="54610" y="127000"/>
                </a:moveTo>
                <a:lnTo>
                  <a:pt x="0" y="127000"/>
                </a:lnTo>
                <a:lnTo>
                  <a:pt x="0" y="129540"/>
                </a:lnTo>
                <a:lnTo>
                  <a:pt x="54610" y="129540"/>
                </a:lnTo>
                <a:lnTo>
                  <a:pt x="54610" y="127000"/>
                </a:lnTo>
                <a:close/>
              </a:path>
              <a:path w="54610" h="323850">
                <a:moveTo>
                  <a:pt x="54610" y="124460"/>
                </a:moveTo>
                <a:lnTo>
                  <a:pt x="0" y="124460"/>
                </a:lnTo>
                <a:lnTo>
                  <a:pt x="0" y="125730"/>
                </a:lnTo>
                <a:lnTo>
                  <a:pt x="54610" y="125730"/>
                </a:lnTo>
                <a:lnTo>
                  <a:pt x="54610" y="124460"/>
                </a:lnTo>
                <a:close/>
              </a:path>
              <a:path w="54610" h="323850">
                <a:moveTo>
                  <a:pt x="54610" y="120650"/>
                </a:moveTo>
                <a:lnTo>
                  <a:pt x="0" y="120650"/>
                </a:lnTo>
                <a:lnTo>
                  <a:pt x="0" y="123190"/>
                </a:lnTo>
                <a:lnTo>
                  <a:pt x="54610" y="123190"/>
                </a:lnTo>
                <a:lnTo>
                  <a:pt x="54610" y="120650"/>
                </a:lnTo>
                <a:close/>
              </a:path>
              <a:path w="54610" h="323850">
                <a:moveTo>
                  <a:pt x="54610" y="118110"/>
                </a:moveTo>
                <a:lnTo>
                  <a:pt x="0" y="118110"/>
                </a:lnTo>
                <a:lnTo>
                  <a:pt x="0" y="119380"/>
                </a:lnTo>
                <a:lnTo>
                  <a:pt x="54610" y="119380"/>
                </a:lnTo>
                <a:lnTo>
                  <a:pt x="54610" y="118110"/>
                </a:lnTo>
                <a:close/>
              </a:path>
              <a:path w="54610" h="323850">
                <a:moveTo>
                  <a:pt x="54610" y="114300"/>
                </a:moveTo>
                <a:lnTo>
                  <a:pt x="0" y="114300"/>
                </a:lnTo>
                <a:lnTo>
                  <a:pt x="0" y="116840"/>
                </a:lnTo>
                <a:lnTo>
                  <a:pt x="54610" y="116840"/>
                </a:lnTo>
                <a:lnTo>
                  <a:pt x="54610" y="114300"/>
                </a:lnTo>
                <a:close/>
              </a:path>
              <a:path w="54610" h="323850">
                <a:moveTo>
                  <a:pt x="54610" y="111760"/>
                </a:moveTo>
                <a:lnTo>
                  <a:pt x="0" y="111760"/>
                </a:lnTo>
                <a:lnTo>
                  <a:pt x="0" y="113030"/>
                </a:lnTo>
                <a:lnTo>
                  <a:pt x="54610" y="113030"/>
                </a:lnTo>
                <a:lnTo>
                  <a:pt x="54610" y="111760"/>
                </a:lnTo>
                <a:close/>
              </a:path>
              <a:path w="54610" h="323850">
                <a:moveTo>
                  <a:pt x="54610" y="107950"/>
                </a:moveTo>
                <a:lnTo>
                  <a:pt x="0" y="107950"/>
                </a:lnTo>
                <a:lnTo>
                  <a:pt x="0" y="110490"/>
                </a:lnTo>
                <a:lnTo>
                  <a:pt x="54610" y="110490"/>
                </a:lnTo>
                <a:lnTo>
                  <a:pt x="54610" y="107950"/>
                </a:lnTo>
                <a:close/>
              </a:path>
              <a:path w="54610" h="323850">
                <a:moveTo>
                  <a:pt x="54610" y="105410"/>
                </a:moveTo>
                <a:lnTo>
                  <a:pt x="0" y="105410"/>
                </a:lnTo>
                <a:lnTo>
                  <a:pt x="0" y="106680"/>
                </a:lnTo>
                <a:lnTo>
                  <a:pt x="54610" y="106680"/>
                </a:lnTo>
                <a:lnTo>
                  <a:pt x="54610" y="105410"/>
                </a:lnTo>
                <a:close/>
              </a:path>
              <a:path w="54610" h="323850">
                <a:moveTo>
                  <a:pt x="54610" y="99060"/>
                </a:moveTo>
                <a:lnTo>
                  <a:pt x="0" y="99060"/>
                </a:lnTo>
                <a:lnTo>
                  <a:pt x="0" y="104140"/>
                </a:lnTo>
                <a:lnTo>
                  <a:pt x="54610" y="104140"/>
                </a:lnTo>
                <a:lnTo>
                  <a:pt x="54610" y="99060"/>
                </a:lnTo>
                <a:close/>
              </a:path>
              <a:path w="54610" h="323850">
                <a:moveTo>
                  <a:pt x="54610" y="92710"/>
                </a:moveTo>
                <a:lnTo>
                  <a:pt x="0" y="92710"/>
                </a:lnTo>
                <a:lnTo>
                  <a:pt x="0" y="97790"/>
                </a:lnTo>
                <a:lnTo>
                  <a:pt x="54610" y="97790"/>
                </a:lnTo>
                <a:lnTo>
                  <a:pt x="54610" y="92710"/>
                </a:lnTo>
                <a:close/>
              </a:path>
              <a:path w="54610" h="323850">
                <a:moveTo>
                  <a:pt x="54610" y="86360"/>
                </a:moveTo>
                <a:lnTo>
                  <a:pt x="0" y="86360"/>
                </a:lnTo>
                <a:lnTo>
                  <a:pt x="0" y="91440"/>
                </a:lnTo>
                <a:lnTo>
                  <a:pt x="54610" y="91440"/>
                </a:lnTo>
                <a:lnTo>
                  <a:pt x="54610" y="86360"/>
                </a:lnTo>
                <a:close/>
              </a:path>
              <a:path w="54610" h="323850">
                <a:moveTo>
                  <a:pt x="54610" y="80010"/>
                </a:moveTo>
                <a:lnTo>
                  <a:pt x="0" y="80010"/>
                </a:lnTo>
                <a:lnTo>
                  <a:pt x="0" y="85090"/>
                </a:lnTo>
                <a:lnTo>
                  <a:pt x="54610" y="85090"/>
                </a:lnTo>
                <a:lnTo>
                  <a:pt x="54610" y="80010"/>
                </a:lnTo>
                <a:close/>
              </a:path>
              <a:path w="54610" h="323850">
                <a:moveTo>
                  <a:pt x="54610" y="73660"/>
                </a:moveTo>
                <a:lnTo>
                  <a:pt x="0" y="73660"/>
                </a:lnTo>
                <a:lnTo>
                  <a:pt x="0" y="78740"/>
                </a:lnTo>
                <a:lnTo>
                  <a:pt x="54610" y="78740"/>
                </a:lnTo>
                <a:lnTo>
                  <a:pt x="54610" y="73660"/>
                </a:lnTo>
                <a:close/>
              </a:path>
              <a:path w="54610" h="323850">
                <a:moveTo>
                  <a:pt x="54610" y="67310"/>
                </a:moveTo>
                <a:lnTo>
                  <a:pt x="0" y="67310"/>
                </a:lnTo>
                <a:lnTo>
                  <a:pt x="0" y="72390"/>
                </a:lnTo>
                <a:lnTo>
                  <a:pt x="54610" y="72390"/>
                </a:lnTo>
                <a:lnTo>
                  <a:pt x="54610" y="67310"/>
                </a:lnTo>
                <a:close/>
              </a:path>
              <a:path w="54610" h="323850">
                <a:moveTo>
                  <a:pt x="54610" y="60960"/>
                </a:moveTo>
                <a:lnTo>
                  <a:pt x="0" y="60960"/>
                </a:lnTo>
                <a:lnTo>
                  <a:pt x="0" y="66040"/>
                </a:lnTo>
                <a:lnTo>
                  <a:pt x="54610" y="66040"/>
                </a:lnTo>
                <a:lnTo>
                  <a:pt x="54610" y="60960"/>
                </a:lnTo>
                <a:close/>
              </a:path>
              <a:path w="54610" h="323850">
                <a:moveTo>
                  <a:pt x="54610" y="55880"/>
                </a:moveTo>
                <a:lnTo>
                  <a:pt x="0" y="55880"/>
                </a:lnTo>
                <a:lnTo>
                  <a:pt x="0" y="59690"/>
                </a:lnTo>
                <a:lnTo>
                  <a:pt x="54610" y="59690"/>
                </a:lnTo>
                <a:lnTo>
                  <a:pt x="54610" y="55880"/>
                </a:lnTo>
                <a:close/>
              </a:path>
              <a:path w="54610" h="323850">
                <a:moveTo>
                  <a:pt x="54610" y="49530"/>
                </a:moveTo>
                <a:lnTo>
                  <a:pt x="0" y="49530"/>
                </a:lnTo>
                <a:lnTo>
                  <a:pt x="0" y="54610"/>
                </a:lnTo>
                <a:lnTo>
                  <a:pt x="54610" y="54610"/>
                </a:lnTo>
                <a:lnTo>
                  <a:pt x="54610" y="49530"/>
                </a:lnTo>
                <a:close/>
              </a:path>
              <a:path w="54610" h="323850">
                <a:moveTo>
                  <a:pt x="54610" y="43180"/>
                </a:moveTo>
                <a:lnTo>
                  <a:pt x="0" y="43180"/>
                </a:lnTo>
                <a:lnTo>
                  <a:pt x="0" y="48260"/>
                </a:lnTo>
                <a:lnTo>
                  <a:pt x="54610" y="48260"/>
                </a:lnTo>
                <a:lnTo>
                  <a:pt x="54610" y="43180"/>
                </a:lnTo>
                <a:close/>
              </a:path>
              <a:path w="54610" h="323850">
                <a:moveTo>
                  <a:pt x="54610" y="36830"/>
                </a:moveTo>
                <a:lnTo>
                  <a:pt x="0" y="36830"/>
                </a:lnTo>
                <a:lnTo>
                  <a:pt x="0" y="41910"/>
                </a:lnTo>
                <a:lnTo>
                  <a:pt x="54610" y="41910"/>
                </a:lnTo>
                <a:lnTo>
                  <a:pt x="54610" y="36830"/>
                </a:lnTo>
                <a:close/>
              </a:path>
              <a:path w="54610" h="323850">
                <a:moveTo>
                  <a:pt x="54610" y="30480"/>
                </a:moveTo>
                <a:lnTo>
                  <a:pt x="0" y="30480"/>
                </a:lnTo>
                <a:lnTo>
                  <a:pt x="0" y="35560"/>
                </a:lnTo>
                <a:lnTo>
                  <a:pt x="54610" y="35560"/>
                </a:lnTo>
                <a:lnTo>
                  <a:pt x="54610" y="30480"/>
                </a:lnTo>
                <a:close/>
              </a:path>
              <a:path w="54610" h="323850">
                <a:moveTo>
                  <a:pt x="54610" y="24130"/>
                </a:moveTo>
                <a:lnTo>
                  <a:pt x="0" y="24130"/>
                </a:lnTo>
                <a:lnTo>
                  <a:pt x="0" y="29210"/>
                </a:lnTo>
                <a:lnTo>
                  <a:pt x="54610" y="29210"/>
                </a:lnTo>
                <a:lnTo>
                  <a:pt x="54610" y="24130"/>
                </a:lnTo>
                <a:close/>
              </a:path>
              <a:path w="54610" h="323850">
                <a:moveTo>
                  <a:pt x="54610" y="17780"/>
                </a:moveTo>
                <a:lnTo>
                  <a:pt x="0" y="17780"/>
                </a:lnTo>
                <a:lnTo>
                  <a:pt x="0" y="22860"/>
                </a:lnTo>
                <a:lnTo>
                  <a:pt x="54610" y="22860"/>
                </a:lnTo>
                <a:lnTo>
                  <a:pt x="54610" y="17780"/>
                </a:lnTo>
                <a:close/>
              </a:path>
              <a:path w="54610" h="323850">
                <a:moveTo>
                  <a:pt x="54610" y="11430"/>
                </a:moveTo>
                <a:lnTo>
                  <a:pt x="0" y="11430"/>
                </a:lnTo>
                <a:lnTo>
                  <a:pt x="0" y="16510"/>
                </a:lnTo>
                <a:lnTo>
                  <a:pt x="54610" y="16510"/>
                </a:lnTo>
                <a:lnTo>
                  <a:pt x="54610" y="11430"/>
                </a:lnTo>
                <a:close/>
              </a:path>
              <a:path w="54610" h="323850">
                <a:moveTo>
                  <a:pt x="54610" y="5080"/>
                </a:moveTo>
                <a:lnTo>
                  <a:pt x="0" y="5080"/>
                </a:lnTo>
                <a:lnTo>
                  <a:pt x="0" y="10160"/>
                </a:lnTo>
                <a:lnTo>
                  <a:pt x="54610" y="10160"/>
                </a:lnTo>
                <a:lnTo>
                  <a:pt x="54610" y="5080"/>
                </a:lnTo>
                <a:close/>
              </a:path>
              <a:path w="54610" h="323850">
                <a:moveTo>
                  <a:pt x="54610" y="0"/>
                </a:moveTo>
                <a:lnTo>
                  <a:pt x="0" y="0"/>
                </a:lnTo>
                <a:lnTo>
                  <a:pt x="0" y="3810"/>
                </a:lnTo>
                <a:lnTo>
                  <a:pt x="54610" y="3810"/>
                </a:lnTo>
                <a:lnTo>
                  <a:pt x="54610" y="0"/>
                </a:lnTo>
                <a:close/>
              </a:path>
              <a:path w="54610" h="323850">
                <a:moveTo>
                  <a:pt x="54610" y="281940"/>
                </a:moveTo>
                <a:lnTo>
                  <a:pt x="0" y="281940"/>
                </a:lnTo>
                <a:lnTo>
                  <a:pt x="0" y="314960"/>
                </a:lnTo>
                <a:lnTo>
                  <a:pt x="54610" y="314960"/>
                </a:lnTo>
                <a:lnTo>
                  <a:pt x="54610" y="281940"/>
                </a:lnTo>
                <a:close/>
              </a:path>
              <a:path w="54610" h="323850">
                <a:moveTo>
                  <a:pt x="54610" y="314960"/>
                </a:moveTo>
                <a:lnTo>
                  <a:pt x="0" y="314960"/>
                </a:lnTo>
                <a:lnTo>
                  <a:pt x="0" y="321310"/>
                </a:lnTo>
                <a:lnTo>
                  <a:pt x="54610" y="321310"/>
                </a:lnTo>
                <a:lnTo>
                  <a:pt x="54610" y="314960"/>
                </a:lnTo>
                <a:close/>
              </a:path>
              <a:path w="54610" h="323850">
                <a:moveTo>
                  <a:pt x="54610" y="321310"/>
                </a:moveTo>
                <a:lnTo>
                  <a:pt x="0" y="321310"/>
                </a:lnTo>
                <a:lnTo>
                  <a:pt x="0" y="322580"/>
                </a:lnTo>
                <a:lnTo>
                  <a:pt x="7619" y="322580"/>
                </a:lnTo>
                <a:lnTo>
                  <a:pt x="7619" y="323850"/>
                </a:lnTo>
                <a:lnTo>
                  <a:pt x="54610" y="323850"/>
                </a:lnTo>
                <a:lnTo>
                  <a:pt x="54610" y="321310"/>
                </a:lnTo>
                <a:close/>
              </a:path>
            </a:pathLst>
          </a:custGeom>
          <a:solidFill>
            <a:srgbClr val="2F90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8" name="object 478"/>
          <p:cNvSpPr/>
          <p:nvPr/>
        </p:nvSpPr>
        <p:spPr>
          <a:xfrm>
            <a:off x="4757737" y="5652134"/>
            <a:ext cx="40958" cy="241935"/>
          </a:xfrm>
          <a:custGeom>
            <a:avLst/>
            <a:gdLst/>
            <a:ahLst/>
            <a:cxnLst/>
            <a:rect l="l" t="t" r="r" b="b"/>
            <a:pathLst>
              <a:path w="54610" h="322579">
                <a:moveTo>
                  <a:pt x="54610" y="260350"/>
                </a:moveTo>
                <a:lnTo>
                  <a:pt x="0" y="260350"/>
                </a:lnTo>
                <a:lnTo>
                  <a:pt x="0" y="281940"/>
                </a:lnTo>
                <a:lnTo>
                  <a:pt x="54610" y="281940"/>
                </a:lnTo>
                <a:lnTo>
                  <a:pt x="54610" y="260350"/>
                </a:lnTo>
                <a:close/>
              </a:path>
              <a:path w="54610" h="322579">
                <a:moveTo>
                  <a:pt x="54610" y="257810"/>
                </a:moveTo>
                <a:lnTo>
                  <a:pt x="0" y="257810"/>
                </a:lnTo>
                <a:lnTo>
                  <a:pt x="0" y="259080"/>
                </a:lnTo>
                <a:lnTo>
                  <a:pt x="54610" y="259080"/>
                </a:lnTo>
                <a:lnTo>
                  <a:pt x="54610" y="257810"/>
                </a:lnTo>
                <a:close/>
              </a:path>
              <a:path w="54610" h="322579">
                <a:moveTo>
                  <a:pt x="54610" y="254000"/>
                </a:moveTo>
                <a:lnTo>
                  <a:pt x="0" y="254000"/>
                </a:lnTo>
                <a:lnTo>
                  <a:pt x="0" y="256540"/>
                </a:lnTo>
                <a:lnTo>
                  <a:pt x="54610" y="256540"/>
                </a:lnTo>
                <a:lnTo>
                  <a:pt x="54610" y="254000"/>
                </a:lnTo>
                <a:close/>
              </a:path>
              <a:path w="54610" h="322579">
                <a:moveTo>
                  <a:pt x="54610" y="251460"/>
                </a:moveTo>
                <a:lnTo>
                  <a:pt x="0" y="251460"/>
                </a:lnTo>
                <a:lnTo>
                  <a:pt x="0" y="252730"/>
                </a:lnTo>
                <a:lnTo>
                  <a:pt x="54610" y="252730"/>
                </a:lnTo>
                <a:lnTo>
                  <a:pt x="54610" y="251460"/>
                </a:lnTo>
                <a:close/>
              </a:path>
              <a:path w="54610" h="322579">
                <a:moveTo>
                  <a:pt x="54610" y="247650"/>
                </a:moveTo>
                <a:lnTo>
                  <a:pt x="0" y="247650"/>
                </a:lnTo>
                <a:lnTo>
                  <a:pt x="0" y="250190"/>
                </a:lnTo>
                <a:lnTo>
                  <a:pt x="54610" y="250190"/>
                </a:lnTo>
                <a:lnTo>
                  <a:pt x="54610" y="247650"/>
                </a:lnTo>
                <a:close/>
              </a:path>
              <a:path w="54610" h="322579">
                <a:moveTo>
                  <a:pt x="54610" y="245110"/>
                </a:moveTo>
                <a:lnTo>
                  <a:pt x="0" y="245110"/>
                </a:lnTo>
                <a:lnTo>
                  <a:pt x="0" y="246380"/>
                </a:lnTo>
                <a:lnTo>
                  <a:pt x="54610" y="246380"/>
                </a:lnTo>
                <a:lnTo>
                  <a:pt x="54610" y="245110"/>
                </a:lnTo>
                <a:close/>
              </a:path>
              <a:path w="54610" h="322579">
                <a:moveTo>
                  <a:pt x="54610" y="241300"/>
                </a:moveTo>
                <a:lnTo>
                  <a:pt x="0" y="241300"/>
                </a:lnTo>
                <a:lnTo>
                  <a:pt x="0" y="243840"/>
                </a:lnTo>
                <a:lnTo>
                  <a:pt x="54610" y="243840"/>
                </a:lnTo>
                <a:lnTo>
                  <a:pt x="54610" y="241300"/>
                </a:lnTo>
                <a:close/>
              </a:path>
              <a:path w="54610" h="322579">
                <a:moveTo>
                  <a:pt x="54610" y="238760"/>
                </a:moveTo>
                <a:lnTo>
                  <a:pt x="0" y="238760"/>
                </a:lnTo>
                <a:lnTo>
                  <a:pt x="0" y="240030"/>
                </a:lnTo>
                <a:lnTo>
                  <a:pt x="54610" y="240030"/>
                </a:lnTo>
                <a:lnTo>
                  <a:pt x="54610" y="238760"/>
                </a:lnTo>
                <a:close/>
              </a:path>
              <a:path w="54610" h="322579">
                <a:moveTo>
                  <a:pt x="54610" y="234950"/>
                </a:moveTo>
                <a:lnTo>
                  <a:pt x="0" y="234950"/>
                </a:lnTo>
                <a:lnTo>
                  <a:pt x="0" y="237490"/>
                </a:lnTo>
                <a:lnTo>
                  <a:pt x="54610" y="237490"/>
                </a:lnTo>
                <a:lnTo>
                  <a:pt x="54610" y="234950"/>
                </a:lnTo>
                <a:close/>
              </a:path>
              <a:path w="54610" h="322579">
                <a:moveTo>
                  <a:pt x="54610" y="232410"/>
                </a:moveTo>
                <a:lnTo>
                  <a:pt x="0" y="232410"/>
                </a:lnTo>
                <a:lnTo>
                  <a:pt x="0" y="233680"/>
                </a:lnTo>
                <a:lnTo>
                  <a:pt x="54610" y="233680"/>
                </a:lnTo>
                <a:lnTo>
                  <a:pt x="54610" y="232410"/>
                </a:lnTo>
                <a:close/>
              </a:path>
              <a:path w="54610" h="322579">
                <a:moveTo>
                  <a:pt x="54610" y="228600"/>
                </a:moveTo>
                <a:lnTo>
                  <a:pt x="0" y="228600"/>
                </a:lnTo>
                <a:lnTo>
                  <a:pt x="0" y="231140"/>
                </a:lnTo>
                <a:lnTo>
                  <a:pt x="54610" y="231140"/>
                </a:lnTo>
                <a:lnTo>
                  <a:pt x="54610" y="228600"/>
                </a:lnTo>
                <a:close/>
              </a:path>
              <a:path w="54610" h="322579">
                <a:moveTo>
                  <a:pt x="54610" y="226060"/>
                </a:moveTo>
                <a:lnTo>
                  <a:pt x="0" y="226060"/>
                </a:lnTo>
                <a:lnTo>
                  <a:pt x="0" y="227330"/>
                </a:lnTo>
                <a:lnTo>
                  <a:pt x="54610" y="227330"/>
                </a:lnTo>
                <a:lnTo>
                  <a:pt x="54610" y="226060"/>
                </a:lnTo>
                <a:close/>
              </a:path>
              <a:path w="54610" h="322579">
                <a:moveTo>
                  <a:pt x="54610" y="222250"/>
                </a:moveTo>
                <a:lnTo>
                  <a:pt x="0" y="222250"/>
                </a:lnTo>
                <a:lnTo>
                  <a:pt x="0" y="224790"/>
                </a:lnTo>
                <a:lnTo>
                  <a:pt x="54610" y="224790"/>
                </a:lnTo>
                <a:lnTo>
                  <a:pt x="54610" y="222250"/>
                </a:lnTo>
                <a:close/>
              </a:path>
              <a:path w="54610" h="322579">
                <a:moveTo>
                  <a:pt x="54610" y="219710"/>
                </a:moveTo>
                <a:lnTo>
                  <a:pt x="0" y="219710"/>
                </a:lnTo>
                <a:lnTo>
                  <a:pt x="0" y="220980"/>
                </a:lnTo>
                <a:lnTo>
                  <a:pt x="54610" y="220980"/>
                </a:lnTo>
                <a:lnTo>
                  <a:pt x="54610" y="219710"/>
                </a:lnTo>
                <a:close/>
              </a:path>
              <a:path w="54610" h="322579">
                <a:moveTo>
                  <a:pt x="54610" y="215900"/>
                </a:moveTo>
                <a:lnTo>
                  <a:pt x="0" y="215900"/>
                </a:lnTo>
                <a:lnTo>
                  <a:pt x="0" y="218440"/>
                </a:lnTo>
                <a:lnTo>
                  <a:pt x="54610" y="218440"/>
                </a:lnTo>
                <a:lnTo>
                  <a:pt x="54610" y="215900"/>
                </a:lnTo>
                <a:close/>
              </a:path>
              <a:path w="54610" h="322579">
                <a:moveTo>
                  <a:pt x="54610" y="213360"/>
                </a:moveTo>
                <a:lnTo>
                  <a:pt x="0" y="213360"/>
                </a:lnTo>
                <a:lnTo>
                  <a:pt x="0" y="214630"/>
                </a:lnTo>
                <a:lnTo>
                  <a:pt x="54610" y="214630"/>
                </a:lnTo>
                <a:lnTo>
                  <a:pt x="54610" y="213360"/>
                </a:lnTo>
                <a:close/>
              </a:path>
              <a:path w="54610" h="322579">
                <a:moveTo>
                  <a:pt x="54610" y="209550"/>
                </a:moveTo>
                <a:lnTo>
                  <a:pt x="0" y="209550"/>
                </a:lnTo>
                <a:lnTo>
                  <a:pt x="0" y="212090"/>
                </a:lnTo>
                <a:lnTo>
                  <a:pt x="54610" y="212090"/>
                </a:lnTo>
                <a:lnTo>
                  <a:pt x="54610" y="209550"/>
                </a:lnTo>
                <a:close/>
              </a:path>
              <a:path w="54610" h="322579">
                <a:moveTo>
                  <a:pt x="54610" y="207010"/>
                </a:moveTo>
                <a:lnTo>
                  <a:pt x="0" y="207010"/>
                </a:lnTo>
                <a:lnTo>
                  <a:pt x="0" y="208280"/>
                </a:lnTo>
                <a:lnTo>
                  <a:pt x="54610" y="208280"/>
                </a:lnTo>
                <a:lnTo>
                  <a:pt x="54610" y="207010"/>
                </a:lnTo>
                <a:close/>
              </a:path>
              <a:path w="54610" h="322579">
                <a:moveTo>
                  <a:pt x="54610" y="203200"/>
                </a:moveTo>
                <a:lnTo>
                  <a:pt x="0" y="203200"/>
                </a:lnTo>
                <a:lnTo>
                  <a:pt x="0" y="205740"/>
                </a:lnTo>
                <a:lnTo>
                  <a:pt x="54610" y="205740"/>
                </a:lnTo>
                <a:lnTo>
                  <a:pt x="54610" y="203200"/>
                </a:lnTo>
                <a:close/>
              </a:path>
              <a:path w="54610" h="322579">
                <a:moveTo>
                  <a:pt x="54610" y="200660"/>
                </a:moveTo>
                <a:lnTo>
                  <a:pt x="0" y="200660"/>
                </a:lnTo>
                <a:lnTo>
                  <a:pt x="0" y="201930"/>
                </a:lnTo>
                <a:lnTo>
                  <a:pt x="54610" y="201930"/>
                </a:lnTo>
                <a:lnTo>
                  <a:pt x="54610" y="200660"/>
                </a:lnTo>
                <a:close/>
              </a:path>
              <a:path w="54610" h="322579">
                <a:moveTo>
                  <a:pt x="54610" y="196850"/>
                </a:moveTo>
                <a:lnTo>
                  <a:pt x="0" y="196850"/>
                </a:lnTo>
                <a:lnTo>
                  <a:pt x="0" y="199390"/>
                </a:lnTo>
                <a:lnTo>
                  <a:pt x="54610" y="199390"/>
                </a:lnTo>
                <a:lnTo>
                  <a:pt x="54610" y="196850"/>
                </a:lnTo>
                <a:close/>
              </a:path>
              <a:path w="54610" h="322579">
                <a:moveTo>
                  <a:pt x="54610" y="194310"/>
                </a:moveTo>
                <a:lnTo>
                  <a:pt x="0" y="194310"/>
                </a:lnTo>
                <a:lnTo>
                  <a:pt x="0" y="195580"/>
                </a:lnTo>
                <a:lnTo>
                  <a:pt x="54610" y="195580"/>
                </a:lnTo>
                <a:lnTo>
                  <a:pt x="54610" y="194310"/>
                </a:lnTo>
                <a:close/>
              </a:path>
              <a:path w="54610" h="322579">
                <a:moveTo>
                  <a:pt x="54610" y="190500"/>
                </a:moveTo>
                <a:lnTo>
                  <a:pt x="0" y="190500"/>
                </a:lnTo>
                <a:lnTo>
                  <a:pt x="0" y="193040"/>
                </a:lnTo>
                <a:lnTo>
                  <a:pt x="54610" y="193040"/>
                </a:lnTo>
                <a:lnTo>
                  <a:pt x="54610" y="190500"/>
                </a:lnTo>
                <a:close/>
              </a:path>
              <a:path w="54610" h="322579">
                <a:moveTo>
                  <a:pt x="54610" y="187960"/>
                </a:moveTo>
                <a:lnTo>
                  <a:pt x="0" y="187960"/>
                </a:lnTo>
                <a:lnTo>
                  <a:pt x="0" y="189230"/>
                </a:lnTo>
                <a:lnTo>
                  <a:pt x="54610" y="189230"/>
                </a:lnTo>
                <a:lnTo>
                  <a:pt x="54610" y="187960"/>
                </a:lnTo>
                <a:close/>
              </a:path>
              <a:path w="54610" h="322579">
                <a:moveTo>
                  <a:pt x="54610" y="184150"/>
                </a:moveTo>
                <a:lnTo>
                  <a:pt x="0" y="184150"/>
                </a:lnTo>
                <a:lnTo>
                  <a:pt x="0" y="186690"/>
                </a:lnTo>
                <a:lnTo>
                  <a:pt x="54610" y="186690"/>
                </a:lnTo>
                <a:lnTo>
                  <a:pt x="54610" y="184150"/>
                </a:lnTo>
                <a:close/>
              </a:path>
              <a:path w="54610" h="322579">
                <a:moveTo>
                  <a:pt x="54610" y="181610"/>
                </a:moveTo>
                <a:lnTo>
                  <a:pt x="0" y="181610"/>
                </a:lnTo>
                <a:lnTo>
                  <a:pt x="0" y="182880"/>
                </a:lnTo>
                <a:lnTo>
                  <a:pt x="54610" y="182880"/>
                </a:lnTo>
                <a:lnTo>
                  <a:pt x="54610" y="181610"/>
                </a:lnTo>
                <a:close/>
              </a:path>
              <a:path w="54610" h="322579">
                <a:moveTo>
                  <a:pt x="54610" y="177800"/>
                </a:moveTo>
                <a:lnTo>
                  <a:pt x="0" y="177800"/>
                </a:lnTo>
                <a:lnTo>
                  <a:pt x="0" y="180340"/>
                </a:lnTo>
                <a:lnTo>
                  <a:pt x="54610" y="180340"/>
                </a:lnTo>
                <a:lnTo>
                  <a:pt x="54610" y="177800"/>
                </a:lnTo>
                <a:close/>
              </a:path>
              <a:path w="54610" h="322579">
                <a:moveTo>
                  <a:pt x="54610" y="175260"/>
                </a:moveTo>
                <a:lnTo>
                  <a:pt x="0" y="175260"/>
                </a:lnTo>
                <a:lnTo>
                  <a:pt x="0" y="176530"/>
                </a:lnTo>
                <a:lnTo>
                  <a:pt x="54610" y="176530"/>
                </a:lnTo>
                <a:lnTo>
                  <a:pt x="54610" y="175260"/>
                </a:lnTo>
                <a:close/>
              </a:path>
              <a:path w="54610" h="322579">
                <a:moveTo>
                  <a:pt x="54610" y="171450"/>
                </a:moveTo>
                <a:lnTo>
                  <a:pt x="0" y="171450"/>
                </a:lnTo>
                <a:lnTo>
                  <a:pt x="0" y="173990"/>
                </a:lnTo>
                <a:lnTo>
                  <a:pt x="54610" y="173990"/>
                </a:lnTo>
                <a:lnTo>
                  <a:pt x="54610" y="171450"/>
                </a:lnTo>
                <a:close/>
              </a:path>
              <a:path w="54610" h="322579">
                <a:moveTo>
                  <a:pt x="54610" y="168910"/>
                </a:moveTo>
                <a:lnTo>
                  <a:pt x="0" y="168910"/>
                </a:lnTo>
                <a:lnTo>
                  <a:pt x="0" y="170180"/>
                </a:lnTo>
                <a:lnTo>
                  <a:pt x="54610" y="170180"/>
                </a:lnTo>
                <a:lnTo>
                  <a:pt x="54610" y="168910"/>
                </a:lnTo>
                <a:close/>
              </a:path>
              <a:path w="54610" h="322579">
                <a:moveTo>
                  <a:pt x="54610" y="165100"/>
                </a:moveTo>
                <a:lnTo>
                  <a:pt x="0" y="165100"/>
                </a:lnTo>
                <a:lnTo>
                  <a:pt x="0" y="167640"/>
                </a:lnTo>
                <a:lnTo>
                  <a:pt x="54610" y="167640"/>
                </a:lnTo>
                <a:lnTo>
                  <a:pt x="54610" y="165100"/>
                </a:lnTo>
                <a:close/>
              </a:path>
              <a:path w="54610" h="322579">
                <a:moveTo>
                  <a:pt x="54610" y="162560"/>
                </a:moveTo>
                <a:lnTo>
                  <a:pt x="0" y="162560"/>
                </a:lnTo>
                <a:lnTo>
                  <a:pt x="0" y="163830"/>
                </a:lnTo>
                <a:lnTo>
                  <a:pt x="54610" y="163830"/>
                </a:lnTo>
                <a:lnTo>
                  <a:pt x="54610" y="162560"/>
                </a:lnTo>
                <a:close/>
              </a:path>
              <a:path w="54610" h="322579">
                <a:moveTo>
                  <a:pt x="54610" y="158750"/>
                </a:moveTo>
                <a:lnTo>
                  <a:pt x="0" y="158750"/>
                </a:lnTo>
                <a:lnTo>
                  <a:pt x="0" y="161290"/>
                </a:lnTo>
                <a:lnTo>
                  <a:pt x="54610" y="161290"/>
                </a:lnTo>
                <a:lnTo>
                  <a:pt x="54610" y="158750"/>
                </a:lnTo>
                <a:close/>
              </a:path>
              <a:path w="54610" h="322579">
                <a:moveTo>
                  <a:pt x="54610" y="156210"/>
                </a:moveTo>
                <a:lnTo>
                  <a:pt x="0" y="156210"/>
                </a:lnTo>
                <a:lnTo>
                  <a:pt x="0" y="157480"/>
                </a:lnTo>
                <a:lnTo>
                  <a:pt x="54610" y="157480"/>
                </a:lnTo>
                <a:lnTo>
                  <a:pt x="54610" y="156210"/>
                </a:lnTo>
                <a:close/>
              </a:path>
              <a:path w="54610" h="322579">
                <a:moveTo>
                  <a:pt x="54610" y="152400"/>
                </a:moveTo>
                <a:lnTo>
                  <a:pt x="0" y="152400"/>
                </a:lnTo>
                <a:lnTo>
                  <a:pt x="0" y="154940"/>
                </a:lnTo>
                <a:lnTo>
                  <a:pt x="54610" y="154940"/>
                </a:lnTo>
                <a:lnTo>
                  <a:pt x="54610" y="152400"/>
                </a:lnTo>
                <a:close/>
              </a:path>
              <a:path w="54610" h="322579">
                <a:moveTo>
                  <a:pt x="54610" y="149860"/>
                </a:moveTo>
                <a:lnTo>
                  <a:pt x="0" y="149860"/>
                </a:lnTo>
                <a:lnTo>
                  <a:pt x="0" y="151130"/>
                </a:lnTo>
                <a:lnTo>
                  <a:pt x="54610" y="151130"/>
                </a:lnTo>
                <a:lnTo>
                  <a:pt x="54610" y="149860"/>
                </a:lnTo>
                <a:close/>
              </a:path>
              <a:path w="54610" h="322579">
                <a:moveTo>
                  <a:pt x="54610" y="146050"/>
                </a:moveTo>
                <a:lnTo>
                  <a:pt x="0" y="146050"/>
                </a:lnTo>
                <a:lnTo>
                  <a:pt x="0" y="148590"/>
                </a:lnTo>
                <a:lnTo>
                  <a:pt x="54610" y="148590"/>
                </a:lnTo>
                <a:lnTo>
                  <a:pt x="54610" y="146050"/>
                </a:lnTo>
                <a:close/>
              </a:path>
              <a:path w="54610" h="322579">
                <a:moveTo>
                  <a:pt x="54610" y="143510"/>
                </a:moveTo>
                <a:lnTo>
                  <a:pt x="0" y="143510"/>
                </a:lnTo>
                <a:lnTo>
                  <a:pt x="0" y="144780"/>
                </a:lnTo>
                <a:lnTo>
                  <a:pt x="54610" y="144780"/>
                </a:lnTo>
                <a:lnTo>
                  <a:pt x="54610" y="143510"/>
                </a:lnTo>
                <a:close/>
              </a:path>
              <a:path w="54610" h="322579">
                <a:moveTo>
                  <a:pt x="54610" y="139700"/>
                </a:moveTo>
                <a:lnTo>
                  <a:pt x="0" y="139700"/>
                </a:lnTo>
                <a:lnTo>
                  <a:pt x="0" y="142240"/>
                </a:lnTo>
                <a:lnTo>
                  <a:pt x="54610" y="142240"/>
                </a:lnTo>
                <a:lnTo>
                  <a:pt x="54610" y="139700"/>
                </a:lnTo>
                <a:close/>
              </a:path>
              <a:path w="54610" h="322579">
                <a:moveTo>
                  <a:pt x="54610" y="137160"/>
                </a:moveTo>
                <a:lnTo>
                  <a:pt x="0" y="137160"/>
                </a:lnTo>
                <a:lnTo>
                  <a:pt x="0" y="138430"/>
                </a:lnTo>
                <a:lnTo>
                  <a:pt x="54610" y="138430"/>
                </a:lnTo>
                <a:lnTo>
                  <a:pt x="54610" y="137160"/>
                </a:lnTo>
                <a:close/>
              </a:path>
              <a:path w="54610" h="322579">
                <a:moveTo>
                  <a:pt x="54610" y="133350"/>
                </a:moveTo>
                <a:lnTo>
                  <a:pt x="0" y="133350"/>
                </a:lnTo>
                <a:lnTo>
                  <a:pt x="0" y="135890"/>
                </a:lnTo>
                <a:lnTo>
                  <a:pt x="54610" y="135890"/>
                </a:lnTo>
                <a:lnTo>
                  <a:pt x="54610" y="133350"/>
                </a:lnTo>
                <a:close/>
              </a:path>
              <a:path w="54610" h="322579">
                <a:moveTo>
                  <a:pt x="54610" y="130810"/>
                </a:moveTo>
                <a:lnTo>
                  <a:pt x="0" y="130810"/>
                </a:lnTo>
                <a:lnTo>
                  <a:pt x="0" y="132080"/>
                </a:lnTo>
                <a:lnTo>
                  <a:pt x="54610" y="132080"/>
                </a:lnTo>
                <a:lnTo>
                  <a:pt x="54610" y="130810"/>
                </a:lnTo>
                <a:close/>
              </a:path>
              <a:path w="54610" h="322579">
                <a:moveTo>
                  <a:pt x="54610" y="127000"/>
                </a:moveTo>
                <a:lnTo>
                  <a:pt x="0" y="127000"/>
                </a:lnTo>
                <a:lnTo>
                  <a:pt x="0" y="129540"/>
                </a:lnTo>
                <a:lnTo>
                  <a:pt x="54610" y="129540"/>
                </a:lnTo>
                <a:lnTo>
                  <a:pt x="54610" y="127000"/>
                </a:lnTo>
                <a:close/>
              </a:path>
              <a:path w="54610" h="322579">
                <a:moveTo>
                  <a:pt x="54610" y="124460"/>
                </a:moveTo>
                <a:lnTo>
                  <a:pt x="0" y="124460"/>
                </a:lnTo>
                <a:lnTo>
                  <a:pt x="0" y="125730"/>
                </a:lnTo>
                <a:lnTo>
                  <a:pt x="54610" y="125730"/>
                </a:lnTo>
                <a:lnTo>
                  <a:pt x="54610" y="124460"/>
                </a:lnTo>
                <a:close/>
              </a:path>
              <a:path w="54610" h="322579">
                <a:moveTo>
                  <a:pt x="54610" y="120650"/>
                </a:moveTo>
                <a:lnTo>
                  <a:pt x="0" y="120650"/>
                </a:lnTo>
                <a:lnTo>
                  <a:pt x="0" y="123190"/>
                </a:lnTo>
                <a:lnTo>
                  <a:pt x="54610" y="123190"/>
                </a:lnTo>
                <a:lnTo>
                  <a:pt x="54610" y="120650"/>
                </a:lnTo>
                <a:close/>
              </a:path>
              <a:path w="54610" h="322579">
                <a:moveTo>
                  <a:pt x="54610" y="118110"/>
                </a:moveTo>
                <a:lnTo>
                  <a:pt x="0" y="118110"/>
                </a:lnTo>
                <a:lnTo>
                  <a:pt x="0" y="119380"/>
                </a:lnTo>
                <a:lnTo>
                  <a:pt x="54610" y="119380"/>
                </a:lnTo>
                <a:lnTo>
                  <a:pt x="54610" y="118110"/>
                </a:lnTo>
                <a:close/>
              </a:path>
              <a:path w="54610" h="322579">
                <a:moveTo>
                  <a:pt x="54610" y="114300"/>
                </a:moveTo>
                <a:lnTo>
                  <a:pt x="0" y="114300"/>
                </a:lnTo>
                <a:lnTo>
                  <a:pt x="0" y="116840"/>
                </a:lnTo>
                <a:lnTo>
                  <a:pt x="54610" y="116840"/>
                </a:lnTo>
                <a:lnTo>
                  <a:pt x="54610" y="114300"/>
                </a:lnTo>
                <a:close/>
              </a:path>
              <a:path w="54610" h="322579">
                <a:moveTo>
                  <a:pt x="54610" y="111760"/>
                </a:moveTo>
                <a:lnTo>
                  <a:pt x="0" y="111760"/>
                </a:lnTo>
                <a:lnTo>
                  <a:pt x="0" y="113030"/>
                </a:lnTo>
                <a:lnTo>
                  <a:pt x="54610" y="113030"/>
                </a:lnTo>
                <a:lnTo>
                  <a:pt x="54610" y="111760"/>
                </a:lnTo>
                <a:close/>
              </a:path>
              <a:path w="54610" h="322579">
                <a:moveTo>
                  <a:pt x="54610" y="107950"/>
                </a:moveTo>
                <a:lnTo>
                  <a:pt x="0" y="107950"/>
                </a:lnTo>
                <a:lnTo>
                  <a:pt x="0" y="110490"/>
                </a:lnTo>
                <a:lnTo>
                  <a:pt x="54610" y="110490"/>
                </a:lnTo>
                <a:lnTo>
                  <a:pt x="54610" y="107950"/>
                </a:lnTo>
                <a:close/>
              </a:path>
              <a:path w="54610" h="322579">
                <a:moveTo>
                  <a:pt x="54610" y="105410"/>
                </a:moveTo>
                <a:lnTo>
                  <a:pt x="0" y="105410"/>
                </a:lnTo>
                <a:lnTo>
                  <a:pt x="0" y="106680"/>
                </a:lnTo>
                <a:lnTo>
                  <a:pt x="54610" y="106680"/>
                </a:lnTo>
                <a:lnTo>
                  <a:pt x="54610" y="105410"/>
                </a:lnTo>
                <a:close/>
              </a:path>
              <a:path w="54610" h="322579">
                <a:moveTo>
                  <a:pt x="54610" y="99060"/>
                </a:moveTo>
                <a:lnTo>
                  <a:pt x="0" y="99060"/>
                </a:lnTo>
                <a:lnTo>
                  <a:pt x="0" y="104140"/>
                </a:lnTo>
                <a:lnTo>
                  <a:pt x="54610" y="104140"/>
                </a:lnTo>
                <a:lnTo>
                  <a:pt x="54610" y="99060"/>
                </a:lnTo>
                <a:close/>
              </a:path>
              <a:path w="54610" h="322579">
                <a:moveTo>
                  <a:pt x="54610" y="92710"/>
                </a:moveTo>
                <a:lnTo>
                  <a:pt x="0" y="92710"/>
                </a:lnTo>
                <a:lnTo>
                  <a:pt x="0" y="97790"/>
                </a:lnTo>
                <a:lnTo>
                  <a:pt x="54610" y="97790"/>
                </a:lnTo>
                <a:lnTo>
                  <a:pt x="54610" y="92710"/>
                </a:lnTo>
                <a:close/>
              </a:path>
              <a:path w="54610" h="322579">
                <a:moveTo>
                  <a:pt x="54610" y="86360"/>
                </a:moveTo>
                <a:lnTo>
                  <a:pt x="0" y="86360"/>
                </a:lnTo>
                <a:lnTo>
                  <a:pt x="0" y="91440"/>
                </a:lnTo>
                <a:lnTo>
                  <a:pt x="54610" y="91440"/>
                </a:lnTo>
                <a:lnTo>
                  <a:pt x="54610" y="86360"/>
                </a:lnTo>
                <a:close/>
              </a:path>
              <a:path w="54610" h="322579">
                <a:moveTo>
                  <a:pt x="54610" y="80010"/>
                </a:moveTo>
                <a:lnTo>
                  <a:pt x="0" y="80010"/>
                </a:lnTo>
                <a:lnTo>
                  <a:pt x="0" y="85090"/>
                </a:lnTo>
                <a:lnTo>
                  <a:pt x="54610" y="85090"/>
                </a:lnTo>
                <a:lnTo>
                  <a:pt x="54610" y="80010"/>
                </a:lnTo>
                <a:close/>
              </a:path>
              <a:path w="54610" h="322579">
                <a:moveTo>
                  <a:pt x="54610" y="73660"/>
                </a:moveTo>
                <a:lnTo>
                  <a:pt x="0" y="73660"/>
                </a:lnTo>
                <a:lnTo>
                  <a:pt x="0" y="78740"/>
                </a:lnTo>
                <a:lnTo>
                  <a:pt x="54610" y="78740"/>
                </a:lnTo>
                <a:lnTo>
                  <a:pt x="54610" y="73660"/>
                </a:lnTo>
                <a:close/>
              </a:path>
              <a:path w="54610" h="322579">
                <a:moveTo>
                  <a:pt x="54610" y="67310"/>
                </a:moveTo>
                <a:lnTo>
                  <a:pt x="0" y="67310"/>
                </a:lnTo>
                <a:lnTo>
                  <a:pt x="0" y="72390"/>
                </a:lnTo>
                <a:lnTo>
                  <a:pt x="54610" y="72390"/>
                </a:lnTo>
                <a:lnTo>
                  <a:pt x="54610" y="67310"/>
                </a:lnTo>
                <a:close/>
              </a:path>
              <a:path w="54610" h="322579">
                <a:moveTo>
                  <a:pt x="54610" y="60960"/>
                </a:moveTo>
                <a:lnTo>
                  <a:pt x="0" y="60960"/>
                </a:lnTo>
                <a:lnTo>
                  <a:pt x="0" y="66040"/>
                </a:lnTo>
                <a:lnTo>
                  <a:pt x="54610" y="66040"/>
                </a:lnTo>
                <a:lnTo>
                  <a:pt x="54610" y="60960"/>
                </a:lnTo>
                <a:close/>
              </a:path>
              <a:path w="54610" h="322579">
                <a:moveTo>
                  <a:pt x="54610" y="55880"/>
                </a:moveTo>
                <a:lnTo>
                  <a:pt x="0" y="55880"/>
                </a:lnTo>
                <a:lnTo>
                  <a:pt x="0" y="59690"/>
                </a:lnTo>
                <a:lnTo>
                  <a:pt x="54610" y="59690"/>
                </a:lnTo>
                <a:lnTo>
                  <a:pt x="54610" y="55880"/>
                </a:lnTo>
                <a:close/>
              </a:path>
              <a:path w="54610" h="322579">
                <a:moveTo>
                  <a:pt x="54610" y="49530"/>
                </a:moveTo>
                <a:lnTo>
                  <a:pt x="0" y="49530"/>
                </a:lnTo>
                <a:lnTo>
                  <a:pt x="0" y="54610"/>
                </a:lnTo>
                <a:lnTo>
                  <a:pt x="54610" y="54610"/>
                </a:lnTo>
                <a:lnTo>
                  <a:pt x="54610" y="49530"/>
                </a:lnTo>
                <a:close/>
              </a:path>
              <a:path w="54610" h="322579">
                <a:moveTo>
                  <a:pt x="54610" y="43180"/>
                </a:moveTo>
                <a:lnTo>
                  <a:pt x="0" y="43180"/>
                </a:lnTo>
                <a:lnTo>
                  <a:pt x="0" y="48260"/>
                </a:lnTo>
                <a:lnTo>
                  <a:pt x="54610" y="48260"/>
                </a:lnTo>
                <a:lnTo>
                  <a:pt x="54610" y="43180"/>
                </a:lnTo>
                <a:close/>
              </a:path>
              <a:path w="54610" h="322579">
                <a:moveTo>
                  <a:pt x="54610" y="36830"/>
                </a:moveTo>
                <a:lnTo>
                  <a:pt x="0" y="36830"/>
                </a:lnTo>
                <a:lnTo>
                  <a:pt x="0" y="41910"/>
                </a:lnTo>
                <a:lnTo>
                  <a:pt x="54610" y="41910"/>
                </a:lnTo>
                <a:lnTo>
                  <a:pt x="54610" y="36830"/>
                </a:lnTo>
                <a:close/>
              </a:path>
              <a:path w="54610" h="322579">
                <a:moveTo>
                  <a:pt x="54610" y="30480"/>
                </a:moveTo>
                <a:lnTo>
                  <a:pt x="0" y="30480"/>
                </a:lnTo>
                <a:lnTo>
                  <a:pt x="0" y="35560"/>
                </a:lnTo>
                <a:lnTo>
                  <a:pt x="54610" y="35560"/>
                </a:lnTo>
                <a:lnTo>
                  <a:pt x="54610" y="30480"/>
                </a:lnTo>
                <a:close/>
              </a:path>
              <a:path w="54610" h="322579">
                <a:moveTo>
                  <a:pt x="54610" y="24130"/>
                </a:moveTo>
                <a:lnTo>
                  <a:pt x="0" y="24130"/>
                </a:lnTo>
                <a:lnTo>
                  <a:pt x="0" y="29210"/>
                </a:lnTo>
                <a:lnTo>
                  <a:pt x="54610" y="29210"/>
                </a:lnTo>
                <a:lnTo>
                  <a:pt x="54610" y="24130"/>
                </a:lnTo>
                <a:close/>
              </a:path>
              <a:path w="54610" h="322579">
                <a:moveTo>
                  <a:pt x="54610" y="17780"/>
                </a:moveTo>
                <a:lnTo>
                  <a:pt x="0" y="17780"/>
                </a:lnTo>
                <a:lnTo>
                  <a:pt x="0" y="22860"/>
                </a:lnTo>
                <a:lnTo>
                  <a:pt x="54610" y="22860"/>
                </a:lnTo>
                <a:lnTo>
                  <a:pt x="54610" y="17780"/>
                </a:lnTo>
                <a:close/>
              </a:path>
              <a:path w="54610" h="322579">
                <a:moveTo>
                  <a:pt x="54610" y="11430"/>
                </a:moveTo>
                <a:lnTo>
                  <a:pt x="0" y="11430"/>
                </a:lnTo>
                <a:lnTo>
                  <a:pt x="0" y="16510"/>
                </a:lnTo>
                <a:lnTo>
                  <a:pt x="54610" y="16510"/>
                </a:lnTo>
                <a:lnTo>
                  <a:pt x="54610" y="11430"/>
                </a:lnTo>
                <a:close/>
              </a:path>
              <a:path w="54610" h="322579">
                <a:moveTo>
                  <a:pt x="54610" y="5080"/>
                </a:moveTo>
                <a:lnTo>
                  <a:pt x="0" y="5080"/>
                </a:lnTo>
                <a:lnTo>
                  <a:pt x="0" y="10160"/>
                </a:lnTo>
                <a:lnTo>
                  <a:pt x="54610" y="10160"/>
                </a:lnTo>
                <a:lnTo>
                  <a:pt x="54610" y="5080"/>
                </a:lnTo>
                <a:close/>
              </a:path>
              <a:path w="54610" h="322579">
                <a:moveTo>
                  <a:pt x="54610" y="0"/>
                </a:moveTo>
                <a:lnTo>
                  <a:pt x="34289" y="0"/>
                </a:lnTo>
                <a:lnTo>
                  <a:pt x="34289" y="1270"/>
                </a:lnTo>
                <a:lnTo>
                  <a:pt x="0" y="1270"/>
                </a:lnTo>
                <a:lnTo>
                  <a:pt x="0" y="3810"/>
                </a:lnTo>
                <a:lnTo>
                  <a:pt x="54610" y="3810"/>
                </a:lnTo>
                <a:lnTo>
                  <a:pt x="54610" y="0"/>
                </a:lnTo>
                <a:close/>
              </a:path>
              <a:path w="54610" h="322579">
                <a:moveTo>
                  <a:pt x="54610" y="281940"/>
                </a:moveTo>
                <a:lnTo>
                  <a:pt x="0" y="281940"/>
                </a:lnTo>
                <a:lnTo>
                  <a:pt x="0" y="314960"/>
                </a:lnTo>
                <a:lnTo>
                  <a:pt x="54610" y="314960"/>
                </a:lnTo>
                <a:lnTo>
                  <a:pt x="54610" y="281940"/>
                </a:lnTo>
                <a:close/>
              </a:path>
              <a:path w="54610" h="322579">
                <a:moveTo>
                  <a:pt x="54610" y="314960"/>
                </a:moveTo>
                <a:lnTo>
                  <a:pt x="0" y="314960"/>
                </a:lnTo>
                <a:lnTo>
                  <a:pt x="0" y="321310"/>
                </a:lnTo>
                <a:lnTo>
                  <a:pt x="54610" y="321310"/>
                </a:lnTo>
                <a:lnTo>
                  <a:pt x="54610" y="314960"/>
                </a:lnTo>
                <a:close/>
              </a:path>
              <a:path w="54610" h="322579">
                <a:moveTo>
                  <a:pt x="54610" y="321310"/>
                </a:moveTo>
                <a:lnTo>
                  <a:pt x="0" y="321310"/>
                </a:lnTo>
                <a:lnTo>
                  <a:pt x="0" y="322580"/>
                </a:lnTo>
                <a:lnTo>
                  <a:pt x="54610" y="322580"/>
                </a:lnTo>
                <a:lnTo>
                  <a:pt x="54610" y="321310"/>
                </a:lnTo>
                <a:close/>
              </a:path>
            </a:pathLst>
          </a:custGeom>
          <a:solidFill>
            <a:srgbClr val="2F91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9" name="object 479"/>
          <p:cNvSpPr/>
          <p:nvPr/>
        </p:nvSpPr>
        <p:spPr>
          <a:xfrm>
            <a:off x="4716780" y="5653087"/>
            <a:ext cx="40958" cy="240983"/>
          </a:xfrm>
          <a:custGeom>
            <a:avLst/>
            <a:gdLst/>
            <a:ahLst/>
            <a:cxnLst/>
            <a:rect l="l" t="t" r="r" b="b"/>
            <a:pathLst>
              <a:path w="54610" h="321309">
                <a:moveTo>
                  <a:pt x="54610" y="259080"/>
                </a:moveTo>
                <a:lnTo>
                  <a:pt x="0" y="259080"/>
                </a:lnTo>
                <a:lnTo>
                  <a:pt x="0" y="280670"/>
                </a:lnTo>
                <a:lnTo>
                  <a:pt x="54610" y="280670"/>
                </a:lnTo>
                <a:lnTo>
                  <a:pt x="54610" y="259080"/>
                </a:lnTo>
                <a:close/>
              </a:path>
              <a:path w="54610" h="321309">
                <a:moveTo>
                  <a:pt x="54610" y="256540"/>
                </a:moveTo>
                <a:lnTo>
                  <a:pt x="0" y="256540"/>
                </a:lnTo>
                <a:lnTo>
                  <a:pt x="0" y="257810"/>
                </a:lnTo>
                <a:lnTo>
                  <a:pt x="54610" y="257810"/>
                </a:lnTo>
                <a:lnTo>
                  <a:pt x="54610" y="256540"/>
                </a:lnTo>
                <a:close/>
              </a:path>
              <a:path w="54610" h="321309">
                <a:moveTo>
                  <a:pt x="54610" y="252729"/>
                </a:moveTo>
                <a:lnTo>
                  <a:pt x="0" y="252729"/>
                </a:lnTo>
                <a:lnTo>
                  <a:pt x="0" y="255269"/>
                </a:lnTo>
                <a:lnTo>
                  <a:pt x="54610" y="255269"/>
                </a:lnTo>
                <a:lnTo>
                  <a:pt x="54610" y="252729"/>
                </a:lnTo>
                <a:close/>
              </a:path>
              <a:path w="54610" h="321309">
                <a:moveTo>
                  <a:pt x="54610" y="250190"/>
                </a:moveTo>
                <a:lnTo>
                  <a:pt x="0" y="250190"/>
                </a:lnTo>
                <a:lnTo>
                  <a:pt x="0" y="251460"/>
                </a:lnTo>
                <a:lnTo>
                  <a:pt x="54610" y="251460"/>
                </a:lnTo>
                <a:lnTo>
                  <a:pt x="54610" y="250190"/>
                </a:lnTo>
                <a:close/>
              </a:path>
              <a:path w="54610" h="321309">
                <a:moveTo>
                  <a:pt x="54610" y="246380"/>
                </a:moveTo>
                <a:lnTo>
                  <a:pt x="0" y="246380"/>
                </a:lnTo>
                <a:lnTo>
                  <a:pt x="0" y="248920"/>
                </a:lnTo>
                <a:lnTo>
                  <a:pt x="54610" y="248920"/>
                </a:lnTo>
                <a:lnTo>
                  <a:pt x="54610" y="246380"/>
                </a:lnTo>
                <a:close/>
              </a:path>
              <a:path w="54610" h="321309">
                <a:moveTo>
                  <a:pt x="54610" y="243840"/>
                </a:moveTo>
                <a:lnTo>
                  <a:pt x="0" y="243840"/>
                </a:lnTo>
                <a:lnTo>
                  <a:pt x="0" y="245110"/>
                </a:lnTo>
                <a:lnTo>
                  <a:pt x="54610" y="245110"/>
                </a:lnTo>
                <a:lnTo>
                  <a:pt x="54610" y="243840"/>
                </a:lnTo>
                <a:close/>
              </a:path>
              <a:path w="54610" h="321309">
                <a:moveTo>
                  <a:pt x="54610" y="240030"/>
                </a:moveTo>
                <a:lnTo>
                  <a:pt x="0" y="240030"/>
                </a:lnTo>
                <a:lnTo>
                  <a:pt x="0" y="242569"/>
                </a:lnTo>
                <a:lnTo>
                  <a:pt x="54610" y="242569"/>
                </a:lnTo>
                <a:lnTo>
                  <a:pt x="54610" y="240030"/>
                </a:lnTo>
                <a:close/>
              </a:path>
              <a:path w="54610" h="321309">
                <a:moveTo>
                  <a:pt x="54610" y="237490"/>
                </a:moveTo>
                <a:lnTo>
                  <a:pt x="0" y="237490"/>
                </a:lnTo>
                <a:lnTo>
                  <a:pt x="0" y="238759"/>
                </a:lnTo>
                <a:lnTo>
                  <a:pt x="54610" y="238759"/>
                </a:lnTo>
                <a:lnTo>
                  <a:pt x="54610" y="237490"/>
                </a:lnTo>
                <a:close/>
              </a:path>
              <a:path w="54610" h="321309">
                <a:moveTo>
                  <a:pt x="54610" y="233679"/>
                </a:moveTo>
                <a:lnTo>
                  <a:pt x="0" y="233679"/>
                </a:lnTo>
                <a:lnTo>
                  <a:pt x="0" y="236219"/>
                </a:lnTo>
                <a:lnTo>
                  <a:pt x="54610" y="236219"/>
                </a:lnTo>
                <a:lnTo>
                  <a:pt x="54610" y="233679"/>
                </a:lnTo>
                <a:close/>
              </a:path>
              <a:path w="54610" h="321309">
                <a:moveTo>
                  <a:pt x="54610" y="231140"/>
                </a:moveTo>
                <a:lnTo>
                  <a:pt x="0" y="231140"/>
                </a:lnTo>
                <a:lnTo>
                  <a:pt x="0" y="232410"/>
                </a:lnTo>
                <a:lnTo>
                  <a:pt x="54610" y="232410"/>
                </a:lnTo>
                <a:lnTo>
                  <a:pt x="54610" y="231140"/>
                </a:lnTo>
                <a:close/>
              </a:path>
              <a:path w="54610" h="321309">
                <a:moveTo>
                  <a:pt x="54610" y="227330"/>
                </a:moveTo>
                <a:lnTo>
                  <a:pt x="0" y="227330"/>
                </a:lnTo>
                <a:lnTo>
                  <a:pt x="0" y="229869"/>
                </a:lnTo>
                <a:lnTo>
                  <a:pt x="54610" y="229869"/>
                </a:lnTo>
                <a:lnTo>
                  <a:pt x="54610" y="227330"/>
                </a:lnTo>
                <a:close/>
              </a:path>
              <a:path w="54610" h="321309">
                <a:moveTo>
                  <a:pt x="54610" y="224790"/>
                </a:moveTo>
                <a:lnTo>
                  <a:pt x="0" y="224790"/>
                </a:lnTo>
                <a:lnTo>
                  <a:pt x="0" y="226060"/>
                </a:lnTo>
                <a:lnTo>
                  <a:pt x="54610" y="226060"/>
                </a:lnTo>
                <a:lnTo>
                  <a:pt x="54610" y="224790"/>
                </a:lnTo>
                <a:close/>
              </a:path>
              <a:path w="54610" h="321309">
                <a:moveTo>
                  <a:pt x="54610" y="220979"/>
                </a:moveTo>
                <a:lnTo>
                  <a:pt x="0" y="220979"/>
                </a:lnTo>
                <a:lnTo>
                  <a:pt x="0" y="223519"/>
                </a:lnTo>
                <a:lnTo>
                  <a:pt x="54610" y="223519"/>
                </a:lnTo>
                <a:lnTo>
                  <a:pt x="54610" y="220979"/>
                </a:lnTo>
                <a:close/>
              </a:path>
              <a:path w="54610" h="321309">
                <a:moveTo>
                  <a:pt x="54610" y="218440"/>
                </a:moveTo>
                <a:lnTo>
                  <a:pt x="0" y="218440"/>
                </a:lnTo>
                <a:lnTo>
                  <a:pt x="0" y="219710"/>
                </a:lnTo>
                <a:lnTo>
                  <a:pt x="54610" y="219710"/>
                </a:lnTo>
                <a:lnTo>
                  <a:pt x="54610" y="218440"/>
                </a:lnTo>
                <a:close/>
              </a:path>
              <a:path w="54610" h="321309">
                <a:moveTo>
                  <a:pt x="54610" y="214629"/>
                </a:moveTo>
                <a:lnTo>
                  <a:pt x="0" y="214629"/>
                </a:lnTo>
                <a:lnTo>
                  <a:pt x="0" y="217170"/>
                </a:lnTo>
                <a:lnTo>
                  <a:pt x="54610" y="217170"/>
                </a:lnTo>
                <a:lnTo>
                  <a:pt x="54610" y="214629"/>
                </a:lnTo>
                <a:close/>
              </a:path>
              <a:path w="54610" h="321309">
                <a:moveTo>
                  <a:pt x="54610" y="212090"/>
                </a:moveTo>
                <a:lnTo>
                  <a:pt x="0" y="212090"/>
                </a:lnTo>
                <a:lnTo>
                  <a:pt x="0" y="213360"/>
                </a:lnTo>
                <a:lnTo>
                  <a:pt x="54610" y="213360"/>
                </a:lnTo>
                <a:lnTo>
                  <a:pt x="54610" y="212090"/>
                </a:lnTo>
                <a:close/>
              </a:path>
              <a:path w="54610" h="321309">
                <a:moveTo>
                  <a:pt x="54610" y="208280"/>
                </a:moveTo>
                <a:lnTo>
                  <a:pt x="0" y="208280"/>
                </a:lnTo>
                <a:lnTo>
                  <a:pt x="0" y="210820"/>
                </a:lnTo>
                <a:lnTo>
                  <a:pt x="54610" y="210820"/>
                </a:lnTo>
                <a:lnTo>
                  <a:pt x="54610" y="208280"/>
                </a:lnTo>
                <a:close/>
              </a:path>
              <a:path w="54610" h="321309">
                <a:moveTo>
                  <a:pt x="54610" y="205740"/>
                </a:moveTo>
                <a:lnTo>
                  <a:pt x="0" y="205740"/>
                </a:lnTo>
                <a:lnTo>
                  <a:pt x="0" y="207009"/>
                </a:lnTo>
                <a:lnTo>
                  <a:pt x="54610" y="207009"/>
                </a:lnTo>
                <a:lnTo>
                  <a:pt x="54610" y="205740"/>
                </a:lnTo>
                <a:close/>
              </a:path>
              <a:path w="54610" h="321309">
                <a:moveTo>
                  <a:pt x="54610" y="201929"/>
                </a:moveTo>
                <a:lnTo>
                  <a:pt x="0" y="201929"/>
                </a:lnTo>
                <a:lnTo>
                  <a:pt x="0" y="204470"/>
                </a:lnTo>
                <a:lnTo>
                  <a:pt x="54610" y="204470"/>
                </a:lnTo>
                <a:lnTo>
                  <a:pt x="54610" y="201929"/>
                </a:lnTo>
                <a:close/>
              </a:path>
              <a:path w="54610" h="321309">
                <a:moveTo>
                  <a:pt x="54610" y="199390"/>
                </a:moveTo>
                <a:lnTo>
                  <a:pt x="0" y="199390"/>
                </a:lnTo>
                <a:lnTo>
                  <a:pt x="0" y="200660"/>
                </a:lnTo>
                <a:lnTo>
                  <a:pt x="54610" y="200660"/>
                </a:lnTo>
                <a:lnTo>
                  <a:pt x="54610" y="199390"/>
                </a:lnTo>
                <a:close/>
              </a:path>
              <a:path w="54610" h="321309">
                <a:moveTo>
                  <a:pt x="54610" y="195579"/>
                </a:moveTo>
                <a:lnTo>
                  <a:pt x="0" y="195579"/>
                </a:lnTo>
                <a:lnTo>
                  <a:pt x="0" y="198120"/>
                </a:lnTo>
                <a:lnTo>
                  <a:pt x="54610" y="198120"/>
                </a:lnTo>
                <a:lnTo>
                  <a:pt x="54610" y="195579"/>
                </a:lnTo>
                <a:close/>
              </a:path>
              <a:path w="54610" h="321309">
                <a:moveTo>
                  <a:pt x="54610" y="193040"/>
                </a:moveTo>
                <a:lnTo>
                  <a:pt x="0" y="193040"/>
                </a:lnTo>
                <a:lnTo>
                  <a:pt x="0" y="194309"/>
                </a:lnTo>
                <a:lnTo>
                  <a:pt x="54610" y="194309"/>
                </a:lnTo>
                <a:lnTo>
                  <a:pt x="54610" y="193040"/>
                </a:lnTo>
                <a:close/>
              </a:path>
              <a:path w="54610" h="321309">
                <a:moveTo>
                  <a:pt x="54610" y="189229"/>
                </a:moveTo>
                <a:lnTo>
                  <a:pt x="0" y="189229"/>
                </a:lnTo>
                <a:lnTo>
                  <a:pt x="0" y="191770"/>
                </a:lnTo>
                <a:lnTo>
                  <a:pt x="54610" y="191770"/>
                </a:lnTo>
                <a:lnTo>
                  <a:pt x="54610" y="189229"/>
                </a:lnTo>
                <a:close/>
              </a:path>
              <a:path w="54610" h="321309">
                <a:moveTo>
                  <a:pt x="54610" y="186690"/>
                </a:moveTo>
                <a:lnTo>
                  <a:pt x="0" y="186690"/>
                </a:lnTo>
                <a:lnTo>
                  <a:pt x="0" y="187959"/>
                </a:lnTo>
                <a:lnTo>
                  <a:pt x="54610" y="187959"/>
                </a:lnTo>
                <a:lnTo>
                  <a:pt x="54610" y="186690"/>
                </a:lnTo>
                <a:close/>
              </a:path>
              <a:path w="54610" h="321309">
                <a:moveTo>
                  <a:pt x="54610" y="182880"/>
                </a:moveTo>
                <a:lnTo>
                  <a:pt x="0" y="182880"/>
                </a:lnTo>
                <a:lnTo>
                  <a:pt x="0" y="185420"/>
                </a:lnTo>
                <a:lnTo>
                  <a:pt x="54610" y="185420"/>
                </a:lnTo>
                <a:lnTo>
                  <a:pt x="54610" y="182880"/>
                </a:lnTo>
                <a:close/>
              </a:path>
              <a:path w="54610" h="321309">
                <a:moveTo>
                  <a:pt x="54610" y="180340"/>
                </a:moveTo>
                <a:lnTo>
                  <a:pt x="0" y="180340"/>
                </a:lnTo>
                <a:lnTo>
                  <a:pt x="0" y="181610"/>
                </a:lnTo>
                <a:lnTo>
                  <a:pt x="54610" y="181610"/>
                </a:lnTo>
                <a:lnTo>
                  <a:pt x="54610" y="180340"/>
                </a:lnTo>
                <a:close/>
              </a:path>
              <a:path w="54610" h="321309">
                <a:moveTo>
                  <a:pt x="54610" y="176529"/>
                </a:moveTo>
                <a:lnTo>
                  <a:pt x="0" y="176529"/>
                </a:lnTo>
                <a:lnTo>
                  <a:pt x="0" y="179070"/>
                </a:lnTo>
                <a:lnTo>
                  <a:pt x="54610" y="179070"/>
                </a:lnTo>
                <a:lnTo>
                  <a:pt x="54610" y="176529"/>
                </a:lnTo>
                <a:close/>
              </a:path>
              <a:path w="54610" h="321309">
                <a:moveTo>
                  <a:pt x="54610" y="173990"/>
                </a:moveTo>
                <a:lnTo>
                  <a:pt x="0" y="173990"/>
                </a:lnTo>
                <a:lnTo>
                  <a:pt x="0" y="175259"/>
                </a:lnTo>
                <a:lnTo>
                  <a:pt x="54610" y="175259"/>
                </a:lnTo>
                <a:lnTo>
                  <a:pt x="54610" y="173990"/>
                </a:lnTo>
                <a:close/>
              </a:path>
              <a:path w="54610" h="321309">
                <a:moveTo>
                  <a:pt x="54610" y="170180"/>
                </a:moveTo>
                <a:lnTo>
                  <a:pt x="0" y="170180"/>
                </a:lnTo>
                <a:lnTo>
                  <a:pt x="0" y="172720"/>
                </a:lnTo>
                <a:lnTo>
                  <a:pt x="54610" y="172720"/>
                </a:lnTo>
                <a:lnTo>
                  <a:pt x="54610" y="170180"/>
                </a:lnTo>
                <a:close/>
              </a:path>
              <a:path w="54610" h="321309">
                <a:moveTo>
                  <a:pt x="54610" y="167640"/>
                </a:moveTo>
                <a:lnTo>
                  <a:pt x="0" y="167640"/>
                </a:lnTo>
                <a:lnTo>
                  <a:pt x="0" y="168909"/>
                </a:lnTo>
                <a:lnTo>
                  <a:pt x="54610" y="168909"/>
                </a:lnTo>
                <a:lnTo>
                  <a:pt x="54610" y="167640"/>
                </a:lnTo>
                <a:close/>
              </a:path>
              <a:path w="54610" h="321309">
                <a:moveTo>
                  <a:pt x="54610" y="163829"/>
                </a:moveTo>
                <a:lnTo>
                  <a:pt x="0" y="163829"/>
                </a:lnTo>
                <a:lnTo>
                  <a:pt x="0" y="166370"/>
                </a:lnTo>
                <a:lnTo>
                  <a:pt x="54610" y="166370"/>
                </a:lnTo>
                <a:lnTo>
                  <a:pt x="54610" y="163829"/>
                </a:lnTo>
                <a:close/>
              </a:path>
              <a:path w="54610" h="321309">
                <a:moveTo>
                  <a:pt x="54610" y="161290"/>
                </a:moveTo>
                <a:lnTo>
                  <a:pt x="0" y="161290"/>
                </a:lnTo>
                <a:lnTo>
                  <a:pt x="0" y="162559"/>
                </a:lnTo>
                <a:lnTo>
                  <a:pt x="54610" y="162559"/>
                </a:lnTo>
                <a:lnTo>
                  <a:pt x="54610" y="161290"/>
                </a:lnTo>
                <a:close/>
              </a:path>
              <a:path w="54610" h="321309">
                <a:moveTo>
                  <a:pt x="54610" y="157480"/>
                </a:moveTo>
                <a:lnTo>
                  <a:pt x="0" y="157480"/>
                </a:lnTo>
                <a:lnTo>
                  <a:pt x="0" y="160020"/>
                </a:lnTo>
                <a:lnTo>
                  <a:pt x="54610" y="160020"/>
                </a:lnTo>
                <a:lnTo>
                  <a:pt x="54610" y="157480"/>
                </a:lnTo>
                <a:close/>
              </a:path>
              <a:path w="54610" h="321309">
                <a:moveTo>
                  <a:pt x="54610" y="154940"/>
                </a:moveTo>
                <a:lnTo>
                  <a:pt x="0" y="154940"/>
                </a:lnTo>
                <a:lnTo>
                  <a:pt x="0" y="156209"/>
                </a:lnTo>
                <a:lnTo>
                  <a:pt x="54610" y="156209"/>
                </a:lnTo>
                <a:lnTo>
                  <a:pt x="54610" y="154940"/>
                </a:lnTo>
                <a:close/>
              </a:path>
              <a:path w="54610" h="321309">
                <a:moveTo>
                  <a:pt x="54610" y="151130"/>
                </a:moveTo>
                <a:lnTo>
                  <a:pt x="0" y="151130"/>
                </a:lnTo>
                <a:lnTo>
                  <a:pt x="0" y="153670"/>
                </a:lnTo>
                <a:lnTo>
                  <a:pt x="54610" y="153670"/>
                </a:lnTo>
                <a:lnTo>
                  <a:pt x="54610" y="151130"/>
                </a:lnTo>
                <a:close/>
              </a:path>
              <a:path w="54610" h="321309">
                <a:moveTo>
                  <a:pt x="54610" y="148590"/>
                </a:moveTo>
                <a:lnTo>
                  <a:pt x="0" y="148590"/>
                </a:lnTo>
                <a:lnTo>
                  <a:pt x="0" y="149859"/>
                </a:lnTo>
                <a:lnTo>
                  <a:pt x="54610" y="149859"/>
                </a:lnTo>
                <a:lnTo>
                  <a:pt x="54610" y="148590"/>
                </a:lnTo>
                <a:close/>
              </a:path>
              <a:path w="54610" h="321309">
                <a:moveTo>
                  <a:pt x="54610" y="144780"/>
                </a:moveTo>
                <a:lnTo>
                  <a:pt x="0" y="144780"/>
                </a:lnTo>
                <a:lnTo>
                  <a:pt x="0" y="147320"/>
                </a:lnTo>
                <a:lnTo>
                  <a:pt x="54610" y="147320"/>
                </a:lnTo>
                <a:lnTo>
                  <a:pt x="54610" y="144780"/>
                </a:lnTo>
                <a:close/>
              </a:path>
              <a:path w="54610" h="321309">
                <a:moveTo>
                  <a:pt x="54610" y="142240"/>
                </a:moveTo>
                <a:lnTo>
                  <a:pt x="0" y="142240"/>
                </a:lnTo>
                <a:lnTo>
                  <a:pt x="0" y="143509"/>
                </a:lnTo>
                <a:lnTo>
                  <a:pt x="54610" y="143509"/>
                </a:lnTo>
                <a:lnTo>
                  <a:pt x="54610" y="142240"/>
                </a:lnTo>
                <a:close/>
              </a:path>
              <a:path w="54610" h="321309">
                <a:moveTo>
                  <a:pt x="54610" y="138429"/>
                </a:moveTo>
                <a:lnTo>
                  <a:pt x="0" y="138429"/>
                </a:lnTo>
                <a:lnTo>
                  <a:pt x="0" y="140970"/>
                </a:lnTo>
                <a:lnTo>
                  <a:pt x="54610" y="140970"/>
                </a:lnTo>
                <a:lnTo>
                  <a:pt x="54610" y="138429"/>
                </a:lnTo>
                <a:close/>
              </a:path>
              <a:path w="54610" h="321309">
                <a:moveTo>
                  <a:pt x="54610" y="135890"/>
                </a:moveTo>
                <a:lnTo>
                  <a:pt x="0" y="135890"/>
                </a:lnTo>
                <a:lnTo>
                  <a:pt x="0" y="137160"/>
                </a:lnTo>
                <a:lnTo>
                  <a:pt x="54610" y="137160"/>
                </a:lnTo>
                <a:lnTo>
                  <a:pt x="54610" y="135890"/>
                </a:lnTo>
                <a:close/>
              </a:path>
              <a:path w="54610" h="321309">
                <a:moveTo>
                  <a:pt x="54610" y="132079"/>
                </a:moveTo>
                <a:lnTo>
                  <a:pt x="0" y="132079"/>
                </a:lnTo>
                <a:lnTo>
                  <a:pt x="0" y="134620"/>
                </a:lnTo>
                <a:lnTo>
                  <a:pt x="54610" y="134620"/>
                </a:lnTo>
                <a:lnTo>
                  <a:pt x="54610" y="132079"/>
                </a:lnTo>
                <a:close/>
              </a:path>
              <a:path w="54610" h="321309">
                <a:moveTo>
                  <a:pt x="54610" y="129539"/>
                </a:moveTo>
                <a:lnTo>
                  <a:pt x="0" y="129539"/>
                </a:lnTo>
                <a:lnTo>
                  <a:pt x="0" y="130809"/>
                </a:lnTo>
                <a:lnTo>
                  <a:pt x="54610" y="130809"/>
                </a:lnTo>
                <a:lnTo>
                  <a:pt x="54610" y="129539"/>
                </a:lnTo>
                <a:close/>
              </a:path>
              <a:path w="54610" h="321309">
                <a:moveTo>
                  <a:pt x="54610" y="125729"/>
                </a:moveTo>
                <a:lnTo>
                  <a:pt x="0" y="125729"/>
                </a:lnTo>
                <a:lnTo>
                  <a:pt x="0" y="128270"/>
                </a:lnTo>
                <a:lnTo>
                  <a:pt x="54610" y="128270"/>
                </a:lnTo>
                <a:lnTo>
                  <a:pt x="54610" y="125729"/>
                </a:lnTo>
                <a:close/>
              </a:path>
              <a:path w="54610" h="321309">
                <a:moveTo>
                  <a:pt x="54610" y="123190"/>
                </a:moveTo>
                <a:lnTo>
                  <a:pt x="0" y="123190"/>
                </a:lnTo>
                <a:lnTo>
                  <a:pt x="0" y="124460"/>
                </a:lnTo>
                <a:lnTo>
                  <a:pt x="54610" y="124460"/>
                </a:lnTo>
                <a:lnTo>
                  <a:pt x="54610" y="123190"/>
                </a:lnTo>
                <a:close/>
              </a:path>
              <a:path w="54610" h="321309">
                <a:moveTo>
                  <a:pt x="54610" y="119380"/>
                </a:moveTo>
                <a:lnTo>
                  <a:pt x="0" y="119380"/>
                </a:lnTo>
                <a:lnTo>
                  <a:pt x="0" y="121920"/>
                </a:lnTo>
                <a:lnTo>
                  <a:pt x="54610" y="121920"/>
                </a:lnTo>
                <a:lnTo>
                  <a:pt x="54610" y="119380"/>
                </a:lnTo>
                <a:close/>
              </a:path>
              <a:path w="54610" h="321309">
                <a:moveTo>
                  <a:pt x="54610" y="116840"/>
                </a:moveTo>
                <a:lnTo>
                  <a:pt x="0" y="116840"/>
                </a:lnTo>
                <a:lnTo>
                  <a:pt x="0" y="118109"/>
                </a:lnTo>
                <a:lnTo>
                  <a:pt x="54610" y="118109"/>
                </a:lnTo>
                <a:lnTo>
                  <a:pt x="54610" y="116840"/>
                </a:lnTo>
                <a:close/>
              </a:path>
              <a:path w="54610" h="321309">
                <a:moveTo>
                  <a:pt x="54610" y="113030"/>
                </a:moveTo>
                <a:lnTo>
                  <a:pt x="0" y="113030"/>
                </a:lnTo>
                <a:lnTo>
                  <a:pt x="0" y="115570"/>
                </a:lnTo>
                <a:lnTo>
                  <a:pt x="54610" y="115570"/>
                </a:lnTo>
                <a:lnTo>
                  <a:pt x="54610" y="113030"/>
                </a:lnTo>
                <a:close/>
              </a:path>
              <a:path w="54610" h="321309">
                <a:moveTo>
                  <a:pt x="54610" y="110490"/>
                </a:moveTo>
                <a:lnTo>
                  <a:pt x="0" y="110490"/>
                </a:lnTo>
                <a:lnTo>
                  <a:pt x="0" y="111759"/>
                </a:lnTo>
                <a:lnTo>
                  <a:pt x="54610" y="111759"/>
                </a:lnTo>
                <a:lnTo>
                  <a:pt x="54610" y="110490"/>
                </a:lnTo>
                <a:close/>
              </a:path>
              <a:path w="54610" h="321309">
                <a:moveTo>
                  <a:pt x="54610" y="106679"/>
                </a:moveTo>
                <a:lnTo>
                  <a:pt x="0" y="106679"/>
                </a:lnTo>
                <a:lnTo>
                  <a:pt x="0" y="109220"/>
                </a:lnTo>
                <a:lnTo>
                  <a:pt x="54610" y="109220"/>
                </a:lnTo>
                <a:lnTo>
                  <a:pt x="54610" y="106679"/>
                </a:lnTo>
                <a:close/>
              </a:path>
              <a:path w="54610" h="321309">
                <a:moveTo>
                  <a:pt x="54610" y="104139"/>
                </a:moveTo>
                <a:lnTo>
                  <a:pt x="0" y="104139"/>
                </a:lnTo>
                <a:lnTo>
                  <a:pt x="0" y="105409"/>
                </a:lnTo>
                <a:lnTo>
                  <a:pt x="54610" y="105409"/>
                </a:lnTo>
                <a:lnTo>
                  <a:pt x="54610" y="104139"/>
                </a:lnTo>
                <a:close/>
              </a:path>
              <a:path w="54610" h="321309">
                <a:moveTo>
                  <a:pt x="54610" y="97789"/>
                </a:moveTo>
                <a:lnTo>
                  <a:pt x="0" y="97789"/>
                </a:lnTo>
                <a:lnTo>
                  <a:pt x="0" y="102870"/>
                </a:lnTo>
                <a:lnTo>
                  <a:pt x="54610" y="102870"/>
                </a:lnTo>
                <a:lnTo>
                  <a:pt x="54610" y="97789"/>
                </a:lnTo>
                <a:close/>
              </a:path>
              <a:path w="54610" h="321309">
                <a:moveTo>
                  <a:pt x="54610" y="91440"/>
                </a:moveTo>
                <a:lnTo>
                  <a:pt x="0" y="91440"/>
                </a:lnTo>
                <a:lnTo>
                  <a:pt x="0" y="96520"/>
                </a:lnTo>
                <a:lnTo>
                  <a:pt x="54610" y="96520"/>
                </a:lnTo>
                <a:lnTo>
                  <a:pt x="54610" y="91440"/>
                </a:lnTo>
                <a:close/>
              </a:path>
              <a:path w="54610" h="321309">
                <a:moveTo>
                  <a:pt x="54610" y="85089"/>
                </a:moveTo>
                <a:lnTo>
                  <a:pt x="0" y="85089"/>
                </a:lnTo>
                <a:lnTo>
                  <a:pt x="0" y="90170"/>
                </a:lnTo>
                <a:lnTo>
                  <a:pt x="54610" y="90170"/>
                </a:lnTo>
                <a:lnTo>
                  <a:pt x="54610" y="85089"/>
                </a:lnTo>
                <a:close/>
              </a:path>
              <a:path w="54610" h="321309">
                <a:moveTo>
                  <a:pt x="54610" y="78739"/>
                </a:moveTo>
                <a:lnTo>
                  <a:pt x="0" y="78739"/>
                </a:lnTo>
                <a:lnTo>
                  <a:pt x="0" y="83820"/>
                </a:lnTo>
                <a:lnTo>
                  <a:pt x="54610" y="83820"/>
                </a:lnTo>
                <a:lnTo>
                  <a:pt x="54610" y="78739"/>
                </a:lnTo>
                <a:close/>
              </a:path>
              <a:path w="54610" h="321309">
                <a:moveTo>
                  <a:pt x="54610" y="72389"/>
                </a:moveTo>
                <a:lnTo>
                  <a:pt x="0" y="72389"/>
                </a:lnTo>
                <a:lnTo>
                  <a:pt x="0" y="77470"/>
                </a:lnTo>
                <a:lnTo>
                  <a:pt x="54610" y="77470"/>
                </a:lnTo>
                <a:lnTo>
                  <a:pt x="54610" y="72389"/>
                </a:lnTo>
                <a:close/>
              </a:path>
              <a:path w="54610" h="321309">
                <a:moveTo>
                  <a:pt x="54610" y="66039"/>
                </a:moveTo>
                <a:lnTo>
                  <a:pt x="0" y="66039"/>
                </a:lnTo>
                <a:lnTo>
                  <a:pt x="0" y="71120"/>
                </a:lnTo>
                <a:lnTo>
                  <a:pt x="54610" y="71120"/>
                </a:lnTo>
                <a:lnTo>
                  <a:pt x="54610" y="66039"/>
                </a:lnTo>
                <a:close/>
              </a:path>
              <a:path w="54610" h="321309">
                <a:moveTo>
                  <a:pt x="54610" y="59689"/>
                </a:moveTo>
                <a:lnTo>
                  <a:pt x="0" y="59689"/>
                </a:lnTo>
                <a:lnTo>
                  <a:pt x="0" y="64770"/>
                </a:lnTo>
                <a:lnTo>
                  <a:pt x="54610" y="64770"/>
                </a:lnTo>
                <a:lnTo>
                  <a:pt x="54610" y="59689"/>
                </a:lnTo>
                <a:close/>
              </a:path>
              <a:path w="54610" h="321309">
                <a:moveTo>
                  <a:pt x="54610" y="54609"/>
                </a:moveTo>
                <a:lnTo>
                  <a:pt x="0" y="54609"/>
                </a:lnTo>
                <a:lnTo>
                  <a:pt x="0" y="58419"/>
                </a:lnTo>
                <a:lnTo>
                  <a:pt x="54610" y="58419"/>
                </a:lnTo>
                <a:lnTo>
                  <a:pt x="54610" y="54609"/>
                </a:lnTo>
                <a:close/>
              </a:path>
              <a:path w="54610" h="321309">
                <a:moveTo>
                  <a:pt x="54610" y="48259"/>
                </a:moveTo>
                <a:lnTo>
                  <a:pt x="0" y="48259"/>
                </a:lnTo>
                <a:lnTo>
                  <a:pt x="0" y="53340"/>
                </a:lnTo>
                <a:lnTo>
                  <a:pt x="54610" y="53340"/>
                </a:lnTo>
                <a:lnTo>
                  <a:pt x="54610" y="48259"/>
                </a:lnTo>
                <a:close/>
              </a:path>
              <a:path w="54610" h="321309">
                <a:moveTo>
                  <a:pt x="54610" y="41909"/>
                </a:moveTo>
                <a:lnTo>
                  <a:pt x="0" y="41909"/>
                </a:lnTo>
                <a:lnTo>
                  <a:pt x="0" y="46990"/>
                </a:lnTo>
                <a:lnTo>
                  <a:pt x="54610" y="46990"/>
                </a:lnTo>
                <a:lnTo>
                  <a:pt x="54610" y="41909"/>
                </a:lnTo>
                <a:close/>
              </a:path>
              <a:path w="54610" h="321309">
                <a:moveTo>
                  <a:pt x="54610" y="35559"/>
                </a:moveTo>
                <a:lnTo>
                  <a:pt x="0" y="35559"/>
                </a:lnTo>
                <a:lnTo>
                  <a:pt x="0" y="40640"/>
                </a:lnTo>
                <a:lnTo>
                  <a:pt x="54610" y="40640"/>
                </a:lnTo>
                <a:lnTo>
                  <a:pt x="54610" y="35559"/>
                </a:lnTo>
                <a:close/>
              </a:path>
              <a:path w="54610" h="321309">
                <a:moveTo>
                  <a:pt x="54610" y="29209"/>
                </a:moveTo>
                <a:lnTo>
                  <a:pt x="0" y="29209"/>
                </a:lnTo>
                <a:lnTo>
                  <a:pt x="0" y="34290"/>
                </a:lnTo>
                <a:lnTo>
                  <a:pt x="54610" y="34290"/>
                </a:lnTo>
                <a:lnTo>
                  <a:pt x="54610" y="29209"/>
                </a:lnTo>
                <a:close/>
              </a:path>
              <a:path w="54610" h="321309">
                <a:moveTo>
                  <a:pt x="54610" y="22859"/>
                </a:moveTo>
                <a:lnTo>
                  <a:pt x="0" y="22859"/>
                </a:lnTo>
                <a:lnTo>
                  <a:pt x="0" y="27940"/>
                </a:lnTo>
                <a:lnTo>
                  <a:pt x="54610" y="27940"/>
                </a:lnTo>
                <a:lnTo>
                  <a:pt x="54610" y="22859"/>
                </a:lnTo>
                <a:close/>
              </a:path>
              <a:path w="54610" h="321309">
                <a:moveTo>
                  <a:pt x="54610" y="16509"/>
                </a:moveTo>
                <a:lnTo>
                  <a:pt x="0" y="16509"/>
                </a:lnTo>
                <a:lnTo>
                  <a:pt x="0" y="21590"/>
                </a:lnTo>
                <a:lnTo>
                  <a:pt x="54610" y="21590"/>
                </a:lnTo>
                <a:lnTo>
                  <a:pt x="54610" y="16509"/>
                </a:lnTo>
                <a:close/>
              </a:path>
              <a:path w="54610" h="321309">
                <a:moveTo>
                  <a:pt x="54610" y="10159"/>
                </a:moveTo>
                <a:lnTo>
                  <a:pt x="0" y="10159"/>
                </a:lnTo>
                <a:lnTo>
                  <a:pt x="0" y="15240"/>
                </a:lnTo>
                <a:lnTo>
                  <a:pt x="54610" y="15240"/>
                </a:lnTo>
                <a:lnTo>
                  <a:pt x="54610" y="10159"/>
                </a:lnTo>
                <a:close/>
              </a:path>
              <a:path w="54610" h="321309">
                <a:moveTo>
                  <a:pt x="54610" y="3809"/>
                </a:moveTo>
                <a:lnTo>
                  <a:pt x="0" y="3809"/>
                </a:lnTo>
                <a:lnTo>
                  <a:pt x="0" y="8890"/>
                </a:lnTo>
                <a:lnTo>
                  <a:pt x="54610" y="8890"/>
                </a:lnTo>
                <a:lnTo>
                  <a:pt x="54610" y="3809"/>
                </a:lnTo>
                <a:close/>
              </a:path>
              <a:path w="54610" h="321309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  <a:path w="54610" h="321309">
                <a:moveTo>
                  <a:pt x="54610" y="280670"/>
                </a:moveTo>
                <a:lnTo>
                  <a:pt x="0" y="280670"/>
                </a:lnTo>
                <a:lnTo>
                  <a:pt x="0" y="313690"/>
                </a:lnTo>
                <a:lnTo>
                  <a:pt x="54610" y="313690"/>
                </a:lnTo>
                <a:lnTo>
                  <a:pt x="54610" y="280670"/>
                </a:lnTo>
                <a:close/>
              </a:path>
              <a:path w="54610" h="321309">
                <a:moveTo>
                  <a:pt x="54610" y="313690"/>
                </a:moveTo>
                <a:lnTo>
                  <a:pt x="0" y="313690"/>
                </a:lnTo>
                <a:lnTo>
                  <a:pt x="0" y="320040"/>
                </a:lnTo>
                <a:lnTo>
                  <a:pt x="36830" y="320040"/>
                </a:lnTo>
                <a:lnTo>
                  <a:pt x="36830" y="321310"/>
                </a:lnTo>
                <a:lnTo>
                  <a:pt x="54610" y="321310"/>
                </a:lnTo>
                <a:lnTo>
                  <a:pt x="54610" y="313690"/>
                </a:lnTo>
                <a:close/>
              </a:path>
            </a:pathLst>
          </a:custGeom>
          <a:solidFill>
            <a:srgbClr val="30923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0" name="object 480"/>
          <p:cNvSpPr/>
          <p:nvPr/>
        </p:nvSpPr>
        <p:spPr>
          <a:xfrm>
            <a:off x="4675822" y="5653088"/>
            <a:ext cx="40958" cy="240030"/>
          </a:xfrm>
          <a:custGeom>
            <a:avLst/>
            <a:gdLst/>
            <a:ahLst/>
            <a:cxnLst/>
            <a:rect l="l" t="t" r="r" b="b"/>
            <a:pathLst>
              <a:path w="54610" h="320040">
                <a:moveTo>
                  <a:pt x="54610" y="259080"/>
                </a:moveTo>
                <a:lnTo>
                  <a:pt x="0" y="259080"/>
                </a:lnTo>
                <a:lnTo>
                  <a:pt x="0" y="280670"/>
                </a:lnTo>
                <a:lnTo>
                  <a:pt x="54610" y="280670"/>
                </a:lnTo>
                <a:lnTo>
                  <a:pt x="54610" y="259080"/>
                </a:lnTo>
                <a:close/>
              </a:path>
              <a:path w="54610" h="320040">
                <a:moveTo>
                  <a:pt x="54610" y="256540"/>
                </a:moveTo>
                <a:lnTo>
                  <a:pt x="0" y="256540"/>
                </a:lnTo>
                <a:lnTo>
                  <a:pt x="0" y="257810"/>
                </a:lnTo>
                <a:lnTo>
                  <a:pt x="54610" y="257810"/>
                </a:lnTo>
                <a:lnTo>
                  <a:pt x="54610" y="256540"/>
                </a:lnTo>
                <a:close/>
              </a:path>
              <a:path w="54610" h="320040">
                <a:moveTo>
                  <a:pt x="54610" y="252729"/>
                </a:moveTo>
                <a:lnTo>
                  <a:pt x="0" y="252729"/>
                </a:lnTo>
                <a:lnTo>
                  <a:pt x="0" y="255269"/>
                </a:lnTo>
                <a:lnTo>
                  <a:pt x="54610" y="255269"/>
                </a:lnTo>
                <a:lnTo>
                  <a:pt x="54610" y="252729"/>
                </a:lnTo>
                <a:close/>
              </a:path>
              <a:path w="54610" h="320040">
                <a:moveTo>
                  <a:pt x="54610" y="250190"/>
                </a:moveTo>
                <a:lnTo>
                  <a:pt x="0" y="250190"/>
                </a:lnTo>
                <a:lnTo>
                  <a:pt x="0" y="251460"/>
                </a:lnTo>
                <a:lnTo>
                  <a:pt x="54610" y="251460"/>
                </a:lnTo>
                <a:lnTo>
                  <a:pt x="54610" y="250190"/>
                </a:lnTo>
                <a:close/>
              </a:path>
              <a:path w="54610" h="320040">
                <a:moveTo>
                  <a:pt x="54610" y="246380"/>
                </a:moveTo>
                <a:lnTo>
                  <a:pt x="0" y="246380"/>
                </a:lnTo>
                <a:lnTo>
                  <a:pt x="0" y="248920"/>
                </a:lnTo>
                <a:lnTo>
                  <a:pt x="54610" y="248920"/>
                </a:lnTo>
                <a:lnTo>
                  <a:pt x="54610" y="246380"/>
                </a:lnTo>
                <a:close/>
              </a:path>
              <a:path w="54610" h="320040">
                <a:moveTo>
                  <a:pt x="54610" y="243840"/>
                </a:moveTo>
                <a:lnTo>
                  <a:pt x="0" y="243840"/>
                </a:lnTo>
                <a:lnTo>
                  <a:pt x="0" y="245110"/>
                </a:lnTo>
                <a:lnTo>
                  <a:pt x="54610" y="245110"/>
                </a:lnTo>
                <a:lnTo>
                  <a:pt x="54610" y="243840"/>
                </a:lnTo>
                <a:close/>
              </a:path>
              <a:path w="54610" h="320040">
                <a:moveTo>
                  <a:pt x="54610" y="240030"/>
                </a:moveTo>
                <a:lnTo>
                  <a:pt x="0" y="240030"/>
                </a:lnTo>
                <a:lnTo>
                  <a:pt x="0" y="242569"/>
                </a:lnTo>
                <a:lnTo>
                  <a:pt x="54610" y="242569"/>
                </a:lnTo>
                <a:lnTo>
                  <a:pt x="54610" y="240030"/>
                </a:lnTo>
                <a:close/>
              </a:path>
              <a:path w="54610" h="320040">
                <a:moveTo>
                  <a:pt x="54610" y="237490"/>
                </a:moveTo>
                <a:lnTo>
                  <a:pt x="0" y="237490"/>
                </a:lnTo>
                <a:lnTo>
                  <a:pt x="0" y="238759"/>
                </a:lnTo>
                <a:lnTo>
                  <a:pt x="54610" y="238759"/>
                </a:lnTo>
                <a:lnTo>
                  <a:pt x="54610" y="237490"/>
                </a:lnTo>
                <a:close/>
              </a:path>
              <a:path w="54610" h="320040">
                <a:moveTo>
                  <a:pt x="54610" y="233679"/>
                </a:moveTo>
                <a:lnTo>
                  <a:pt x="0" y="233679"/>
                </a:lnTo>
                <a:lnTo>
                  <a:pt x="0" y="236219"/>
                </a:lnTo>
                <a:lnTo>
                  <a:pt x="54610" y="236219"/>
                </a:lnTo>
                <a:lnTo>
                  <a:pt x="54610" y="233679"/>
                </a:lnTo>
                <a:close/>
              </a:path>
              <a:path w="54610" h="320040">
                <a:moveTo>
                  <a:pt x="54610" y="231140"/>
                </a:moveTo>
                <a:lnTo>
                  <a:pt x="0" y="231140"/>
                </a:lnTo>
                <a:lnTo>
                  <a:pt x="0" y="232410"/>
                </a:lnTo>
                <a:lnTo>
                  <a:pt x="54610" y="232410"/>
                </a:lnTo>
                <a:lnTo>
                  <a:pt x="54610" y="231140"/>
                </a:lnTo>
                <a:close/>
              </a:path>
              <a:path w="54610" h="320040">
                <a:moveTo>
                  <a:pt x="54610" y="227330"/>
                </a:moveTo>
                <a:lnTo>
                  <a:pt x="0" y="227330"/>
                </a:lnTo>
                <a:lnTo>
                  <a:pt x="0" y="229869"/>
                </a:lnTo>
                <a:lnTo>
                  <a:pt x="54610" y="229869"/>
                </a:lnTo>
                <a:lnTo>
                  <a:pt x="54610" y="227330"/>
                </a:lnTo>
                <a:close/>
              </a:path>
              <a:path w="54610" h="320040">
                <a:moveTo>
                  <a:pt x="54610" y="224790"/>
                </a:moveTo>
                <a:lnTo>
                  <a:pt x="0" y="224790"/>
                </a:lnTo>
                <a:lnTo>
                  <a:pt x="0" y="226060"/>
                </a:lnTo>
                <a:lnTo>
                  <a:pt x="54610" y="226060"/>
                </a:lnTo>
                <a:lnTo>
                  <a:pt x="54610" y="224790"/>
                </a:lnTo>
                <a:close/>
              </a:path>
              <a:path w="54610" h="320040">
                <a:moveTo>
                  <a:pt x="54610" y="220979"/>
                </a:moveTo>
                <a:lnTo>
                  <a:pt x="0" y="220979"/>
                </a:lnTo>
                <a:lnTo>
                  <a:pt x="0" y="223519"/>
                </a:lnTo>
                <a:lnTo>
                  <a:pt x="54610" y="223519"/>
                </a:lnTo>
                <a:lnTo>
                  <a:pt x="54610" y="220979"/>
                </a:lnTo>
                <a:close/>
              </a:path>
              <a:path w="54610" h="320040">
                <a:moveTo>
                  <a:pt x="54610" y="218440"/>
                </a:moveTo>
                <a:lnTo>
                  <a:pt x="0" y="218440"/>
                </a:lnTo>
                <a:lnTo>
                  <a:pt x="0" y="219710"/>
                </a:lnTo>
                <a:lnTo>
                  <a:pt x="54610" y="219710"/>
                </a:lnTo>
                <a:lnTo>
                  <a:pt x="54610" y="218440"/>
                </a:lnTo>
                <a:close/>
              </a:path>
              <a:path w="54610" h="320040">
                <a:moveTo>
                  <a:pt x="54610" y="214629"/>
                </a:moveTo>
                <a:lnTo>
                  <a:pt x="0" y="214629"/>
                </a:lnTo>
                <a:lnTo>
                  <a:pt x="0" y="217170"/>
                </a:lnTo>
                <a:lnTo>
                  <a:pt x="54610" y="217170"/>
                </a:lnTo>
                <a:lnTo>
                  <a:pt x="54610" y="214629"/>
                </a:lnTo>
                <a:close/>
              </a:path>
              <a:path w="54610" h="320040">
                <a:moveTo>
                  <a:pt x="54610" y="212090"/>
                </a:moveTo>
                <a:lnTo>
                  <a:pt x="0" y="212090"/>
                </a:lnTo>
                <a:lnTo>
                  <a:pt x="0" y="213360"/>
                </a:lnTo>
                <a:lnTo>
                  <a:pt x="54610" y="213360"/>
                </a:lnTo>
                <a:lnTo>
                  <a:pt x="54610" y="212090"/>
                </a:lnTo>
                <a:close/>
              </a:path>
              <a:path w="54610" h="320040">
                <a:moveTo>
                  <a:pt x="54610" y="208280"/>
                </a:moveTo>
                <a:lnTo>
                  <a:pt x="0" y="208280"/>
                </a:lnTo>
                <a:lnTo>
                  <a:pt x="0" y="210820"/>
                </a:lnTo>
                <a:lnTo>
                  <a:pt x="54610" y="210820"/>
                </a:lnTo>
                <a:lnTo>
                  <a:pt x="54610" y="208280"/>
                </a:lnTo>
                <a:close/>
              </a:path>
              <a:path w="54610" h="320040">
                <a:moveTo>
                  <a:pt x="54610" y="205740"/>
                </a:moveTo>
                <a:lnTo>
                  <a:pt x="0" y="205740"/>
                </a:lnTo>
                <a:lnTo>
                  <a:pt x="0" y="207009"/>
                </a:lnTo>
                <a:lnTo>
                  <a:pt x="54610" y="207009"/>
                </a:lnTo>
                <a:lnTo>
                  <a:pt x="54610" y="205740"/>
                </a:lnTo>
                <a:close/>
              </a:path>
              <a:path w="54610" h="320040">
                <a:moveTo>
                  <a:pt x="54610" y="201929"/>
                </a:moveTo>
                <a:lnTo>
                  <a:pt x="0" y="201929"/>
                </a:lnTo>
                <a:lnTo>
                  <a:pt x="0" y="204470"/>
                </a:lnTo>
                <a:lnTo>
                  <a:pt x="54610" y="204470"/>
                </a:lnTo>
                <a:lnTo>
                  <a:pt x="54610" y="201929"/>
                </a:lnTo>
                <a:close/>
              </a:path>
              <a:path w="54610" h="320040">
                <a:moveTo>
                  <a:pt x="54610" y="199390"/>
                </a:moveTo>
                <a:lnTo>
                  <a:pt x="0" y="199390"/>
                </a:lnTo>
                <a:lnTo>
                  <a:pt x="0" y="200660"/>
                </a:lnTo>
                <a:lnTo>
                  <a:pt x="54610" y="200660"/>
                </a:lnTo>
                <a:lnTo>
                  <a:pt x="54610" y="199390"/>
                </a:lnTo>
                <a:close/>
              </a:path>
              <a:path w="54610" h="320040">
                <a:moveTo>
                  <a:pt x="54610" y="195579"/>
                </a:moveTo>
                <a:lnTo>
                  <a:pt x="0" y="195579"/>
                </a:lnTo>
                <a:lnTo>
                  <a:pt x="0" y="198120"/>
                </a:lnTo>
                <a:lnTo>
                  <a:pt x="54610" y="198120"/>
                </a:lnTo>
                <a:lnTo>
                  <a:pt x="54610" y="195579"/>
                </a:lnTo>
                <a:close/>
              </a:path>
              <a:path w="54610" h="320040">
                <a:moveTo>
                  <a:pt x="54610" y="193040"/>
                </a:moveTo>
                <a:lnTo>
                  <a:pt x="0" y="193040"/>
                </a:lnTo>
                <a:lnTo>
                  <a:pt x="0" y="194309"/>
                </a:lnTo>
                <a:lnTo>
                  <a:pt x="54610" y="194309"/>
                </a:lnTo>
                <a:lnTo>
                  <a:pt x="54610" y="193040"/>
                </a:lnTo>
                <a:close/>
              </a:path>
              <a:path w="54610" h="320040">
                <a:moveTo>
                  <a:pt x="54610" y="189229"/>
                </a:moveTo>
                <a:lnTo>
                  <a:pt x="0" y="189229"/>
                </a:lnTo>
                <a:lnTo>
                  <a:pt x="0" y="191770"/>
                </a:lnTo>
                <a:lnTo>
                  <a:pt x="54610" y="191770"/>
                </a:lnTo>
                <a:lnTo>
                  <a:pt x="54610" y="189229"/>
                </a:lnTo>
                <a:close/>
              </a:path>
              <a:path w="54610" h="320040">
                <a:moveTo>
                  <a:pt x="54610" y="186690"/>
                </a:moveTo>
                <a:lnTo>
                  <a:pt x="0" y="186690"/>
                </a:lnTo>
                <a:lnTo>
                  <a:pt x="0" y="187959"/>
                </a:lnTo>
                <a:lnTo>
                  <a:pt x="54610" y="187959"/>
                </a:lnTo>
                <a:lnTo>
                  <a:pt x="54610" y="186690"/>
                </a:lnTo>
                <a:close/>
              </a:path>
              <a:path w="54610" h="320040">
                <a:moveTo>
                  <a:pt x="54610" y="182880"/>
                </a:moveTo>
                <a:lnTo>
                  <a:pt x="0" y="182880"/>
                </a:lnTo>
                <a:lnTo>
                  <a:pt x="0" y="185420"/>
                </a:lnTo>
                <a:lnTo>
                  <a:pt x="54610" y="185420"/>
                </a:lnTo>
                <a:lnTo>
                  <a:pt x="54610" y="182880"/>
                </a:lnTo>
                <a:close/>
              </a:path>
              <a:path w="54610" h="320040">
                <a:moveTo>
                  <a:pt x="54610" y="180340"/>
                </a:moveTo>
                <a:lnTo>
                  <a:pt x="0" y="180340"/>
                </a:lnTo>
                <a:lnTo>
                  <a:pt x="0" y="181610"/>
                </a:lnTo>
                <a:lnTo>
                  <a:pt x="54610" y="181610"/>
                </a:lnTo>
                <a:lnTo>
                  <a:pt x="54610" y="180340"/>
                </a:lnTo>
                <a:close/>
              </a:path>
              <a:path w="54610" h="320040">
                <a:moveTo>
                  <a:pt x="54610" y="176529"/>
                </a:moveTo>
                <a:lnTo>
                  <a:pt x="0" y="176529"/>
                </a:lnTo>
                <a:lnTo>
                  <a:pt x="0" y="179070"/>
                </a:lnTo>
                <a:lnTo>
                  <a:pt x="54610" y="179070"/>
                </a:lnTo>
                <a:lnTo>
                  <a:pt x="54610" y="176529"/>
                </a:lnTo>
                <a:close/>
              </a:path>
              <a:path w="54610" h="320040">
                <a:moveTo>
                  <a:pt x="54610" y="173990"/>
                </a:moveTo>
                <a:lnTo>
                  <a:pt x="0" y="173990"/>
                </a:lnTo>
                <a:lnTo>
                  <a:pt x="0" y="175259"/>
                </a:lnTo>
                <a:lnTo>
                  <a:pt x="54610" y="175259"/>
                </a:lnTo>
                <a:lnTo>
                  <a:pt x="54610" y="173990"/>
                </a:lnTo>
                <a:close/>
              </a:path>
              <a:path w="54610" h="320040">
                <a:moveTo>
                  <a:pt x="54610" y="170180"/>
                </a:moveTo>
                <a:lnTo>
                  <a:pt x="0" y="170180"/>
                </a:lnTo>
                <a:lnTo>
                  <a:pt x="0" y="172720"/>
                </a:lnTo>
                <a:lnTo>
                  <a:pt x="54610" y="172720"/>
                </a:lnTo>
                <a:lnTo>
                  <a:pt x="54610" y="170180"/>
                </a:lnTo>
                <a:close/>
              </a:path>
              <a:path w="54610" h="320040">
                <a:moveTo>
                  <a:pt x="54610" y="167640"/>
                </a:moveTo>
                <a:lnTo>
                  <a:pt x="0" y="167640"/>
                </a:lnTo>
                <a:lnTo>
                  <a:pt x="0" y="168909"/>
                </a:lnTo>
                <a:lnTo>
                  <a:pt x="54610" y="168909"/>
                </a:lnTo>
                <a:lnTo>
                  <a:pt x="54610" y="167640"/>
                </a:lnTo>
                <a:close/>
              </a:path>
              <a:path w="54610" h="320040">
                <a:moveTo>
                  <a:pt x="54610" y="163829"/>
                </a:moveTo>
                <a:lnTo>
                  <a:pt x="0" y="163829"/>
                </a:lnTo>
                <a:lnTo>
                  <a:pt x="0" y="166370"/>
                </a:lnTo>
                <a:lnTo>
                  <a:pt x="54610" y="166370"/>
                </a:lnTo>
                <a:lnTo>
                  <a:pt x="54610" y="163829"/>
                </a:lnTo>
                <a:close/>
              </a:path>
              <a:path w="54610" h="320040">
                <a:moveTo>
                  <a:pt x="54610" y="161290"/>
                </a:moveTo>
                <a:lnTo>
                  <a:pt x="0" y="161290"/>
                </a:lnTo>
                <a:lnTo>
                  <a:pt x="0" y="162559"/>
                </a:lnTo>
                <a:lnTo>
                  <a:pt x="54610" y="162559"/>
                </a:lnTo>
                <a:lnTo>
                  <a:pt x="54610" y="161290"/>
                </a:lnTo>
                <a:close/>
              </a:path>
              <a:path w="54610" h="320040">
                <a:moveTo>
                  <a:pt x="54610" y="157480"/>
                </a:moveTo>
                <a:lnTo>
                  <a:pt x="0" y="157480"/>
                </a:lnTo>
                <a:lnTo>
                  <a:pt x="0" y="160020"/>
                </a:lnTo>
                <a:lnTo>
                  <a:pt x="54610" y="160020"/>
                </a:lnTo>
                <a:lnTo>
                  <a:pt x="54610" y="157480"/>
                </a:lnTo>
                <a:close/>
              </a:path>
              <a:path w="54610" h="320040">
                <a:moveTo>
                  <a:pt x="54610" y="154940"/>
                </a:moveTo>
                <a:lnTo>
                  <a:pt x="0" y="154940"/>
                </a:lnTo>
                <a:lnTo>
                  <a:pt x="0" y="156209"/>
                </a:lnTo>
                <a:lnTo>
                  <a:pt x="54610" y="156209"/>
                </a:lnTo>
                <a:lnTo>
                  <a:pt x="54610" y="154940"/>
                </a:lnTo>
                <a:close/>
              </a:path>
              <a:path w="54610" h="320040">
                <a:moveTo>
                  <a:pt x="54610" y="151130"/>
                </a:moveTo>
                <a:lnTo>
                  <a:pt x="0" y="151130"/>
                </a:lnTo>
                <a:lnTo>
                  <a:pt x="0" y="153670"/>
                </a:lnTo>
                <a:lnTo>
                  <a:pt x="54610" y="153670"/>
                </a:lnTo>
                <a:lnTo>
                  <a:pt x="54610" y="151130"/>
                </a:lnTo>
                <a:close/>
              </a:path>
              <a:path w="54610" h="320040">
                <a:moveTo>
                  <a:pt x="54610" y="148590"/>
                </a:moveTo>
                <a:lnTo>
                  <a:pt x="0" y="148590"/>
                </a:lnTo>
                <a:lnTo>
                  <a:pt x="0" y="149859"/>
                </a:lnTo>
                <a:lnTo>
                  <a:pt x="54610" y="149859"/>
                </a:lnTo>
                <a:lnTo>
                  <a:pt x="54610" y="148590"/>
                </a:lnTo>
                <a:close/>
              </a:path>
              <a:path w="54610" h="320040">
                <a:moveTo>
                  <a:pt x="54610" y="144780"/>
                </a:moveTo>
                <a:lnTo>
                  <a:pt x="0" y="144780"/>
                </a:lnTo>
                <a:lnTo>
                  <a:pt x="0" y="147320"/>
                </a:lnTo>
                <a:lnTo>
                  <a:pt x="54610" y="147320"/>
                </a:lnTo>
                <a:lnTo>
                  <a:pt x="54610" y="144780"/>
                </a:lnTo>
                <a:close/>
              </a:path>
              <a:path w="54610" h="320040">
                <a:moveTo>
                  <a:pt x="54610" y="142240"/>
                </a:moveTo>
                <a:lnTo>
                  <a:pt x="0" y="142240"/>
                </a:lnTo>
                <a:lnTo>
                  <a:pt x="0" y="143509"/>
                </a:lnTo>
                <a:lnTo>
                  <a:pt x="54610" y="143509"/>
                </a:lnTo>
                <a:lnTo>
                  <a:pt x="54610" y="142240"/>
                </a:lnTo>
                <a:close/>
              </a:path>
              <a:path w="54610" h="320040">
                <a:moveTo>
                  <a:pt x="54610" y="138429"/>
                </a:moveTo>
                <a:lnTo>
                  <a:pt x="0" y="138429"/>
                </a:lnTo>
                <a:lnTo>
                  <a:pt x="0" y="140970"/>
                </a:lnTo>
                <a:lnTo>
                  <a:pt x="54610" y="140970"/>
                </a:lnTo>
                <a:lnTo>
                  <a:pt x="54610" y="138429"/>
                </a:lnTo>
                <a:close/>
              </a:path>
              <a:path w="54610" h="320040">
                <a:moveTo>
                  <a:pt x="54610" y="135890"/>
                </a:moveTo>
                <a:lnTo>
                  <a:pt x="0" y="135890"/>
                </a:lnTo>
                <a:lnTo>
                  <a:pt x="0" y="137160"/>
                </a:lnTo>
                <a:lnTo>
                  <a:pt x="54610" y="137160"/>
                </a:lnTo>
                <a:lnTo>
                  <a:pt x="54610" y="135890"/>
                </a:lnTo>
                <a:close/>
              </a:path>
              <a:path w="54610" h="320040">
                <a:moveTo>
                  <a:pt x="54610" y="132079"/>
                </a:moveTo>
                <a:lnTo>
                  <a:pt x="0" y="132079"/>
                </a:lnTo>
                <a:lnTo>
                  <a:pt x="0" y="134620"/>
                </a:lnTo>
                <a:lnTo>
                  <a:pt x="54610" y="134620"/>
                </a:lnTo>
                <a:lnTo>
                  <a:pt x="54610" y="132079"/>
                </a:lnTo>
                <a:close/>
              </a:path>
              <a:path w="54610" h="320040">
                <a:moveTo>
                  <a:pt x="54610" y="129539"/>
                </a:moveTo>
                <a:lnTo>
                  <a:pt x="0" y="129539"/>
                </a:lnTo>
                <a:lnTo>
                  <a:pt x="0" y="130809"/>
                </a:lnTo>
                <a:lnTo>
                  <a:pt x="54610" y="130809"/>
                </a:lnTo>
                <a:lnTo>
                  <a:pt x="54610" y="129539"/>
                </a:lnTo>
                <a:close/>
              </a:path>
              <a:path w="54610" h="320040">
                <a:moveTo>
                  <a:pt x="54610" y="125729"/>
                </a:moveTo>
                <a:lnTo>
                  <a:pt x="0" y="125729"/>
                </a:lnTo>
                <a:lnTo>
                  <a:pt x="0" y="128270"/>
                </a:lnTo>
                <a:lnTo>
                  <a:pt x="54610" y="128270"/>
                </a:lnTo>
                <a:lnTo>
                  <a:pt x="54610" y="125729"/>
                </a:lnTo>
                <a:close/>
              </a:path>
              <a:path w="54610" h="320040">
                <a:moveTo>
                  <a:pt x="54610" y="123190"/>
                </a:moveTo>
                <a:lnTo>
                  <a:pt x="0" y="123190"/>
                </a:lnTo>
                <a:lnTo>
                  <a:pt x="0" y="124460"/>
                </a:lnTo>
                <a:lnTo>
                  <a:pt x="54610" y="124460"/>
                </a:lnTo>
                <a:lnTo>
                  <a:pt x="54610" y="123190"/>
                </a:lnTo>
                <a:close/>
              </a:path>
              <a:path w="54610" h="320040">
                <a:moveTo>
                  <a:pt x="54610" y="119380"/>
                </a:moveTo>
                <a:lnTo>
                  <a:pt x="0" y="119380"/>
                </a:lnTo>
                <a:lnTo>
                  <a:pt x="0" y="121920"/>
                </a:lnTo>
                <a:lnTo>
                  <a:pt x="54610" y="121920"/>
                </a:lnTo>
                <a:lnTo>
                  <a:pt x="54610" y="119380"/>
                </a:lnTo>
                <a:close/>
              </a:path>
              <a:path w="54610" h="320040">
                <a:moveTo>
                  <a:pt x="54610" y="116840"/>
                </a:moveTo>
                <a:lnTo>
                  <a:pt x="0" y="116840"/>
                </a:lnTo>
                <a:lnTo>
                  <a:pt x="0" y="118109"/>
                </a:lnTo>
                <a:lnTo>
                  <a:pt x="54610" y="118109"/>
                </a:lnTo>
                <a:lnTo>
                  <a:pt x="54610" y="116840"/>
                </a:lnTo>
                <a:close/>
              </a:path>
              <a:path w="54610" h="320040">
                <a:moveTo>
                  <a:pt x="54610" y="113030"/>
                </a:moveTo>
                <a:lnTo>
                  <a:pt x="0" y="113030"/>
                </a:lnTo>
                <a:lnTo>
                  <a:pt x="0" y="115570"/>
                </a:lnTo>
                <a:lnTo>
                  <a:pt x="54610" y="115570"/>
                </a:lnTo>
                <a:lnTo>
                  <a:pt x="54610" y="113030"/>
                </a:lnTo>
                <a:close/>
              </a:path>
              <a:path w="54610" h="320040">
                <a:moveTo>
                  <a:pt x="54610" y="110490"/>
                </a:moveTo>
                <a:lnTo>
                  <a:pt x="0" y="110490"/>
                </a:lnTo>
                <a:lnTo>
                  <a:pt x="0" y="111759"/>
                </a:lnTo>
                <a:lnTo>
                  <a:pt x="54610" y="111759"/>
                </a:lnTo>
                <a:lnTo>
                  <a:pt x="54610" y="110490"/>
                </a:lnTo>
                <a:close/>
              </a:path>
              <a:path w="54610" h="320040">
                <a:moveTo>
                  <a:pt x="54610" y="106679"/>
                </a:moveTo>
                <a:lnTo>
                  <a:pt x="0" y="106679"/>
                </a:lnTo>
                <a:lnTo>
                  <a:pt x="0" y="109220"/>
                </a:lnTo>
                <a:lnTo>
                  <a:pt x="54610" y="109220"/>
                </a:lnTo>
                <a:lnTo>
                  <a:pt x="54610" y="106679"/>
                </a:lnTo>
                <a:close/>
              </a:path>
              <a:path w="54610" h="320040">
                <a:moveTo>
                  <a:pt x="54610" y="104139"/>
                </a:moveTo>
                <a:lnTo>
                  <a:pt x="0" y="104139"/>
                </a:lnTo>
                <a:lnTo>
                  <a:pt x="0" y="105409"/>
                </a:lnTo>
                <a:lnTo>
                  <a:pt x="54610" y="105409"/>
                </a:lnTo>
                <a:lnTo>
                  <a:pt x="54610" y="104139"/>
                </a:lnTo>
                <a:close/>
              </a:path>
              <a:path w="54610" h="320040">
                <a:moveTo>
                  <a:pt x="54610" y="97789"/>
                </a:moveTo>
                <a:lnTo>
                  <a:pt x="0" y="97789"/>
                </a:lnTo>
                <a:lnTo>
                  <a:pt x="0" y="102870"/>
                </a:lnTo>
                <a:lnTo>
                  <a:pt x="54610" y="102870"/>
                </a:lnTo>
                <a:lnTo>
                  <a:pt x="54610" y="97789"/>
                </a:lnTo>
                <a:close/>
              </a:path>
              <a:path w="54610" h="320040">
                <a:moveTo>
                  <a:pt x="54610" y="91440"/>
                </a:moveTo>
                <a:lnTo>
                  <a:pt x="0" y="91440"/>
                </a:lnTo>
                <a:lnTo>
                  <a:pt x="0" y="96520"/>
                </a:lnTo>
                <a:lnTo>
                  <a:pt x="54610" y="96520"/>
                </a:lnTo>
                <a:lnTo>
                  <a:pt x="54610" y="91440"/>
                </a:lnTo>
                <a:close/>
              </a:path>
              <a:path w="54610" h="320040">
                <a:moveTo>
                  <a:pt x="54610" y="85089"/>
                </a:moveTo>
                <a:lnTo>
                  <a:pt x="0" y="85089"/>
                </a:lnTo>
                <a:lnTo>
                  <a:pt x="0" y="90170"/>
                </a:lnTo>
                <a:lnTo>
                  <a:pt x="54610" y="90170"/>
                </a:lnTo>
                <a:lnTo>
                  <a:pt x="54610" y="85089"/>
                </a:lnTo>
                <a:close/>
              </a:path>
              <a:path w="54610" h="320040">
                <a:moveTo>
                  <a:pt x="54610" y="78739"/>
                </a:moveTo>
                <a:lnTo>
                  <a:pt x="0" y="78739"/>
                </a:lnTo>
                <a:lnTo>
                  <a:pt x="0" y="83820"/>
                </a:lnTo>
                <a:lnTo>
                  <a:pt x="54610" y="83820"/>
                </a:lnTo>
                <a:lnTo>
                  <a:pt x="54610" y="78739"/>
                </a:lnTo>
                <a:close/>
              </a:path>
              <a:path w="54610" h="320040">
                <a:moveTo>
                  <a:pt x="54610" y="72389"/>
                </a:moveTo>
                <a:lnTo>
                  <a:pt x="0" y="72389"/>
                </a:lnTo>
                <a:lnTo>
                  <a:pt x="0" y="77470"/>
                </a:lnTo>
                <a:lnTo>
                  <a:pt x="54610" y="77470"/>
                </a:lnTo>
                <a:lnTo>
                  <a:pt x="54610" y="72389"/>
                </a:lnTo>
                <a:close/>
              </a:path>
              <a:path w="54610" h="320040">
                <a:moveTo>
                  <a:pt x="54610" y="66039"/>
                </a:moveTo>
                <a:lnTo>
                  <a:pt x="0" y="66039"/>
                </a:lnTo>
                <a:lnTo>
                  <a:pt x="0" y="71120"/>
                </a:lnTo>
                <a:lnTo>
                  <a:pt x="54610" y="71120"/>
                </a:lnTo>
                <a:lnTo>
                  <a:pt x="54610" y="66039"/>
                </a:lnTo>
                <a:close/>
              </a:path>
              <a:path w="54610" h="320040">
                <a:moveTo>
                  <a:pt x="54610" y="59689"/>
                </a:moveTo>
                <a:lnTo>
                  <a:pt x="0" y="59689"/>
                </a:lnTo>
                <a:lnTo>
                  <a:pt x="0" y="64770"/>
                </a:lnTo>
                <a:lnTo>
                  <a:pt x="54610" y="64770"/>
                </a:lnTo>
                <a:lnTo>
                  <a:pt x="54610" y="59689"/>
                </a:lnTo>
                <a:close/>
              </a:path>
              <a:path w="54610" h="320040">
                <a:moveTo>
                  <a:pt x="54610" y="54609"/>
                </a:moveTo>
                <a:lnTo>
                  <a:pt x="0" y="54609"/>
                </a:lnTo>
                <a:lnTo>
                  <a:pt x="0" y="58419"/>
                </a:lnTo>
                <a:lnTo>
                  <a:pt x="54610" y="58419"/>
                </a:lnTo>
                <a:lnTo>
                  <a:pt x="54610" y="54609"/>
                </a:lnTo>
                <a:close/>
              </a:path>
              <a:path w="54610" h="320040">
                <a:moveTo>
                  <a:pt x="54610" y="48259"/>
                </a:moveTo>
                <a:lnTo>
                  <a:pt x="0" y="48259"/>
                </a:lnTo>
                <a:lnTo>
                  <a:pt x="0" y="53340"/>
                </a:lnTo>
                <a:lnTo>
                  <a:pt x="54610" y="53340"/>
                </a:lnTo>
                <a:lnTo>
                  <a:pt x="54610" y="48259"/>
                </a:lnTo>
                <a:close/>
              </a:path>
              <a:path w="54610" h="320040">
                <a:moveTo>
                  <a:pt x="54610" y="41909"/>
                </a:moveTo>
                <a:lnTo>
                  <a:pt x="0" y="41909"/>
                </a:lnTo>
                <a:lnTo>
                  <a:pt x="0" y="46990"/>
                </a:lnTo>
                <a:lnTo>
                  <a:pt x="54610" y="46990"/>
                </a:lnTo>
                <a:lnTo>
                  <a:pt x="54610" y="41909"/>
                </a:lnTo>
                <a:close/>
              </a:path>
              <a:path w="54610" h="320040">
                <a:moveTo>
                  <a:pt x="54610" y="35559"/>
                </a:moveTo>
                <a:lnTo>
                  <a:pt x="0" y="35559"/>
                </a:lnTo>
                <a:lnTo>
                  <a:pt x="0" y="40640"/>
                </a:lnTo>
                <a:lnTo>
                  <a:pt x="54610" y="40640"/>
                </a:lnTo>
                <a:lnTo>
                  <a:pt x="54610" y="35559"/>
                </a:lnTo>
                <a:close/>
              </a:path>
              <a:path w="54610" h="320040">
                <a:moveTo>
                  <a:pt x="54610" y="29209"/>
                </a:moveTo>
                <a:lnTo>
                  <a:pt x="0" y="29209"/>
                </a:lnTo>
                <a:lnTo>
                  <a:pt x="0" y="34290"/>
                </a:lnTo>
                <a:lnTo>
                  <a:pt x="54610" y="34290"/>
                </a:lnTo>
                <a:lnTo>
                  <a:pt x="54610" y="29209"/>
                </a:lnTo>
                <a:close/>
              </a:path>
              <a:path w="54610" h="320040">
                <a:moveTo>
                  <a:pt x="54610" y="22859"/>
                </a:moveTo>
                <a:lnTo>
                  <a:pt x="0" y="22859"/>
                </a:lnTo>
                <a:lnTo>
                  <a:pt x="0" y="27940"/>
                </a:lnTo>
                <a:lnTo>
                  <a:pt x="54610" y="27940"/>
                </a:lnTo>
                <a:lnTo>
                  <a:pt x="54610" y="22859"/>
                </a:lnTo>
                <a:close/>
              </a:path>
              <a:path w="54610" h="320040">
                <a:moveTo>
                  <a:pt x="54610" y="16509"/>
                </a:moveTo>
                <a:lnTo>
                  <a:pt x="0" y="16509"/>
                </a:lnTo>
                <a:lnTo>
                  <a:pt x="0" y="21590"/>
                </a:lnTo>
                <a:lnTo>
                  <a:pt x="54610" y="21590"/>
                </a:lnTo>
                <a:lnTo>
                  <a:pt x="54610" y="16509"/>
                </a:lnTo>
                <a:close/>
              </a:path>
              <a:path w="54610" h="320040">
                <a:moveTo>
                  <a:pt x="54610" y="10159"/>
                </a:moveTo>
                <a:lnTo>
                  <a:pt x="0" y="10159"/>
                </a:lnTo>
                <a:lnTo>
                  <a:pt x="0" y="15240"/>
                </a:lnTo>
                <a:lnTo>
                  <a:pt x="54610" y="15240"/>
                </a:lnTo>
                <a:lnTo>
                  <a:pt x="54610" y="10159"/>
                </a:lnTo>
                <a:close/>
              </a:path>
              <a:path w="54610" h="320040">
                <a:moveTo>
                  <a:pt x="54610" y="3809"/>
                </a:moveTo>
                <a:lnTo>
                  <a:pt x="0" y="3809"/>
                </a:lnTo>
                <a:lnTo>
                  <a:pt x="0" y="8890"/>
                </a:lnTo>
                <a:lnTo>
                  <a:pt x="54610" y="8890"/>
                </a:lnTo>
                <a:lnTo>
                  <a:pt x="54610" y="3809"/>
                </a:lnTo>
                <a:close/>
              </a:path>
              <a:path w="54610" h="320040">
                <a:moveTo>
                  <a:pt x="54610" y="0"/>
                </a:moveTo>
                <a:lnTo>
                  <a:pt x="2540" y="0"/>
                </a:lnTo>
                <a:lnTo>
                  <a:pt x="254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  <a:path w="54610" h="320040">
                <a:moveTo>
                  <a:pt x="54610" y="280670"/>
                </a:moveTo>
                <a:lnTo>
                  <a:pt x="0" y="280670"/>
                </a:lnTo>
                <a:lnTo>
                  <a:pt x="0" y="313690"/>
                </a:lnTo>
                <a:lnTo>
                  <a:pt x="54610" y="313690"/>
                </a:lnTo>
                <a:lnTo>
                  <a:pt x="54610" y="280670"/>
                </a:lnTo>
                <a:close/>
              </a:path>
              <a:path w="54610" h="320040">
                <a:moveTo>
                  <a:pt x="54610" y="313690"/>
                </a:moveTo>
                <a:lnTo>
                  <a:pt x="0" y="313690"/>
                </a:lnTo>
                <a:lnTo>
                  <a:pt x="0" y="318770"/>
                </a:lnTo>
                <a:lnTo>
                  <a:pt x="12700" y="318770"/>
                </a:lnTo>
                <a:lnTo>
                  <a:pt x="12700" y="320040"/>
                </a:lnTo>
                <a:lnTo>
                  <a:pt x="54610" y="320040"/>
                </a:lnTo>
                <a:lnTo>
                  <a:pt x="54610" y="313690"/>
                </a:lnTo>
                <a:close/>
              </a:path>
            </a:pathLst>
          </a:custGeom>
          <a:solidFill>
            <a:srgbClr val="30933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1" name="object 481"/>
          <p:cNvSpPr/>
          <p:nvPr/>
        </p:nvSpPr>
        <p:spPr>
          <a:xfrm>
            <a:off x="4654868" y="5655944"/>
            <a:ext cx="0" cy="236220"/>
          </a:xfrm>
          <a:custGeom>
            <a:avLst/>
            <a:gdLst/>
            <a:ahLst/>
            <a:cxnLst/>
            <a:rect l="l" t="t" r="r" b="b"/>
            <a:pathLst>
              <a:path h="314959">
                <a:moveTo>
                  <a:pt x="0" y="314959"/>
                </a:moveTo>
                <a:lnTo>
                  <a:pt x="0" y="0"/>
                </a:lnTo>
                <a:lnTo>
                  <a:pt x="0" y="314959"/>
                </a:lnTo>
                <a:close/>
              </a:path>
            </a:pathLst>
          </a:custGeom>
          <a:solidFill>
            <a:srgbClr val="30943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2" name="object 482"/>
          <p:cNvSpPr/>
          <p:nvPr/>
        </p:nvSpPr>
        <p:spPr>
          <a:xfrm>
            <a:off x="4633913" y="5845492"/>
            <a:ext cx="41910" cy="953"/>
          </a:xfrm>
          <a:custGeom>
            <a:avLst/>
            <a:gdLst/>
            <a:ahLst/>
            <a:cxnLst/>
            <a:rect l="l" t="t" r="r" b="b"/>
            <a:pathLst>
              <a:path w="55879" h="1270">
                <a:moveTo>
                  <a:pt x="55879" y="0"/>
                </a:moveTo>
                <a:lnTo>
                  <a:pt x="0" y="0"/>
                </a:lnTo>
                <a:lnTo>
                  <a:pt x="0" y="1269"/>
                </a:lnTo>
                <a:lnTo>
                  <a:pt x="55879" y="1269"/>
                </a:lnTo>
                <a:lnTo>
                  <a:pt x="55879" y="0"/>
                </a:lnTo>
                <a:close/>
              </a:path>
            </a:pathLst>
          </a:custGeom>
          <a:solidFill>
            <a:srgbClr val="30943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3" name="object 483"/>
          <p:cNvSpPr/>
          <p:nvPr/>
        </p:nvSpPr>
        <p:spPr>
          <a:xfrm>
            <a:off x="4633913" y="5842635"/>
            <a:ext cx="41910" cy="1905"/>
          </a:xfrm>
          <a:custGeom>
            <a:avLst/>
            <a:gdLst/>
            <a:ahLst/>
            <a:cxnLst/>
            <a:rect l="l" t="t" r="r" b="b"/>
            <a:pathLst>
              <a:path w="55879" h="2540">
                <a:moveTo>
                  <a:pt x="55879" y="0"/>
                </a:moveTo>
                <a:lnTo>
                  <a:pt x="0" y="0"/>
                </a:lnTo>
                <a:lnTo>
                  <a:pt x="0" y="2540"/>
                </a:lnTo>
                <a:lnTo>
                  <a:pt x="55879" y="2540"/>
                </a:lnTo>
                <a:lnTo>
                  <a:pt x="55879" y="0"/>
                </a:lnTo>
                <a:close/>
              </a:path>
            </a:pathLst>
          </a:custGeom>
          <a:solidFill>
            <a:srgbClr val="30943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4" name="object 484"/>
          <p:cNvSpPr/>
          <p:nvPr/>
        </p:nvSpPr>
        <p:spPr>
          <a:xfrm>
            <a:off x="4633913" y="5840730"/>
            <a:ext cx="41910" cy="953"/>
          </a:xfrm>
          <a:custGeom>
            <a:avLst/>
            <a:gdLst/>
            <a:ahLst/>
            <a:cxnLst/>
            <a:rect l="l" t="t" r="r" b="b"/>
            <a:pathLst>
              <a:path w="55879" h="1270">
                <a:moveTo>
                  <a:pt x="55879" y="0"/>
                </a:moveTo>
                <a:lnTo>
                  <a:pt x="0" y="0"/>
                </a:lnTo>
                <a:lnTo>
                  <a:pt x="0" y="1269"/>
                </a:lnTo>
                <a:lnTo>
                  <a:pt x="55879" y="1269"/>
                </a:lnTo>
                <a:lnTo>
                  <a:pt x="55879" y="0"/>
                </a:lnTo>
                <a:close/>
              </a:path>
            </a:pathLst>
          </a:custGeom>
          <a:solidFill>
            <a:srgbClr val="30943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5" name="object 485"/>
          <p:cNvSpPr/>
          <p:nvPr/>
        </p:nvSpPr>
        <p:spPr>
          <a:xfrm>
            <a:off x="4633913" y="5837873"/>
            <a:ext cx="41910" cy="1905"/>
          </a:xfrm>
          <a:custGeom>
            <a:avLst/>
            <a:gdLst/>
            <a:ahLst/>
            <a:cxnLst/>
            <a:rect l="l" t="t" r="r" b="b"/>
            <a:pathLst>
              <a:path w="55879" h="2540">
                <a:moveTo>
                  <a:pt x="55879" y="0"/>
                </a:moveTo>
                <a:lnTo>
                  <a:pt x="0" y="0"/>
                </a:lnTo>
                <a:lnTo>
                  <a:pt x="0" y="2540"/>
                </a:lnTo>
                <a:lnTo>
                  <a:pt x="55879" y="2540"/>
                </a:lnTo>
                <a:lnTo>
                  <a:pt x="55879" y="0"/>
                </a:lnTo>
                <a:close/>
              </a:path>
            </a:pathLst>
          </a:custGeom>
          <a:solidFill>
            <a:srgbClr val="30943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6" name="object 486"/>
          <p:cNvSpPr/>
          <p:nvPr/>
        </p:nvSpPr>
        <p:spPr>
          <a:xfrm>
            <a:off x="4633913" y="5835967"/>
            <a:ext cx="41910" cy="953"/>
          </a:xfrm>
          <a:custGeom>
            <a:avLst/>
            <a:gdLst/>
            <a:ahLst/>
            <a:cxnLst/>
            <a:rect l="l" t="t" r="r" b="b"/>
            <a:pathLst>
              <a:path w="55879" h="1270">
                <a:moveTo>
                  <a:pt x="55879" y="0"/>
                </a:moveTo>
                <a:lnTo>
                  <a:pt x="0" y="0"/>
                </a:lnTo>
                <a:lnTo>
                  <a:pt x="0" y="1269"/>
                </a:lnTo>
                <a:lnTo>
                  <a:pt x="55879" y="1269"/>
                </a:lnTo>
                <a:lnTo>
                  <a:pt x="55879" y="0"/>
                </a:lnTo>
                <a:close/>
              </a:path>
            </a:pathLst>
          </a:custGeom>
          <a:solidFill>
            <a:srgbClr val="30943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7" name="object 487"/>
          <p:cNvSpPr/>
          <p:nvPr/>
        </p:nvSpPr>
        <p:spPr>
          <a:xfrm>
            <a:off x="4633913" y="5833110"/>
            <a:ext cx="41910" cy="1905"/>
          </a:xfrm>
          <a:custGeom>
            <a:avLst/>
            <a:gdLst/>
            <a:ahLst/>
            <a:cxnLst/>
            <a:rect l="l" t="t" r="r" b="b"/>
            <a:pathLst>
              <a:path w="55879" h="2540">
                <a:moveTo>
                  <a:pt x="55879" y="0"/>
                </a:moveTo>
                <a:lnTo>
                  <a:pt x="0" y="0"/>
                </a:lnTo>
                <a:lnTo>
                  <a:pt x="0" y="2540"/>
                </a:lnTo>
                <a:lnTo>
                  <a:pt x="55879" y="2540"/>
                </a:lnTo>
                <a:lnTo>
                  <a:pt x="55879" y="0"/>
                </a:lnTo>
                <a:close/>
              </a:path>
            </a:pathLst>
          </a:custGeom>
          <a:solidFill>
            <a:srgbClr val="30943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8" name="object 488"/>
          <p:cNvSpPr/>
          <p:nvPr/>
        </p:nvSpPr>
        <p:spPr>
          <a:xfrm>
            <a:off x="4633913" y="5831205"/>
            <a:ext cx="41910" cy="953"/>
          </a:xfrm>
          <a:custGeom>
            <a:avLst/>
            <a:gdLst/>
            <a:ahLst/>
            <a:cxnLst/>
            <a:rect l="l" t="t" r="r" b="b"/>
            <a:pathLst>
              <a:path w="55879" h="1270">
                <a:moveTo>
                  <a:pt x="55879" y="0"/>
                </a:moveTo>
                <a:lnTo>
                  <a:pt x="0" y="0"/>
                </a:lnTo>
                <a:lnTo>
                  <a:pt x="0" y="1269"/>
                </a:lnTo>
                <a:lnTo>
                  <a:pt x="55879" y="1269"/>
                </a:lnTo>
                <a:lnTo>
                  <a:pt x="55879" y="0"/>
                </a:lnTo>
                <a:close/>
              </a:path>
            </a:pathLst>
          </a:custGeom>
          <a:solidFill>
            <a:srgbClr val="30943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9" name="object 489"/>
          <p:cNvSpPr/>
          <p:nvPr/>
        </p:nvSpPr>
        <p:spPr>
          <a:xfrm>
            <a:off x="4633913" y="5828348"/>
            <a:ext cx="41910" cy="1905"/>
          </a:xfrm>
          <a:custGeom>
            <a:avLst/>
            <a:gdLst/>
            <a:ahLst/>
            <a:cxnLst/>
            <a:rect l="l" t="t" r="r" b="b"/>
            <a:pathLst>
              <a:path w="55879" h="2540">
                <a:moveTo>
                  <a:pt x="55879" y="0"/>
                </a:moveTo>
                <a:lnTo>
                  <a:pt x="0" y="0"/>
                </a:lnTo>
                <a:lnTo>
                  <a:pt x="0" y="2540"/>
                </a:lnTo>
                <a:lnTo>
                  <a:pt x="55879" y="2540"/>
                </a:lnTo>
                <a:lnTo>
                  <a:pt x="55879" y="0"/>
                </a:lnTo>
                <a:close/>
              </a:path>
            </a:pathLst>
          </a:custGeom>
          <a:solidFill>
            <a:srgbClr val="30943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0" name="object 490"/>
          <p:cNvSpPr/>
          <p:nvPr/>
        </p:nvSpPr>
        <p:spPr>
          <a:xfrm>
            <a:off x="4633913" y="5826442"/>
            <a:ext cx="41910" cy="953"/>
          </a:xfrm>
          <a:custGeom>
            <a:avLst/>
            <a:gdLst/>
            <a:ahLst/>
            <a:cxnLst/>
            <a:rect l="l" t="t" r="r" b="b"/>
            <a:pathLst>
              <a:path w="55879" h="1270">
                <a:moveTo>
                  <a:pt x="55879" y="0"/>
                </a:moveTo>
                <a:lnTo>
                  <a:pt x="0" y="0"/>
                </a:lnTo>
                <a:lnTo>
                  <a:pt x="0" y="1269"/>
                </a:lnTo>
                <a:lnTo>
                  <a:pt x="55879" y="1269"/>
                </a:lnTo>
                <a:lnTo>
                  <a:pt x="55879" y="0"/>
                </a:lnTo>
                <a:close/>
              </a:path>
            </a:pathLst>
          </a:custGeom>
          <a:solidFill>
            <a:srgbClr val="30943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1" name="object 491"/>
          <p:cNvSpPr/>
          <p:nvPr/>
        </p:nvSpPr>
        <p:spPr>
          <a:xfrm>
            <a:off x="4633913" y="5823585"/>
            <a:ext cx="41910" cy="1905"/>
          </a:xfrm>
          <a:custGeom>
            <a:avLst/>
            <a:gdLst/>
            <a:ahLst/>
            <a:cxnLst/>
            <a:rect l="l" t="t" r="r" b="b"/>
            <a:pathLst>
              <a:path w="55879" h="2540">
                <a:moveTo>
                  <a:pt x="55879" y="0"/>
                </a:moveTo>
                <a:lnTo>
                  <a:pt x="0" y="0"/>
                </a:lnTo>
                <a:lnTo>
                  <a:pt x="0" y="2540"/>
                </a:lnTo>
                <a:lnTo>
                  <a:pt x="55879" y="2540"/>
                </a:lnTo>
                <a:lnTo>
                  <a:pt x="55879" y="0"/>
                </a:lnTo>
                <a:close/>
              </a:path>
            </a:pathLst>
          </a:custGeom>
          <a:solidFill>
            <a:srgbClr val="30943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2" name="object 492"/>
          <p:cNvSpPr/>
          <p:nvPr/>
        </p:nvSpPr>
        <p:spPr>
          <a:xfrm>
            <a:off x="4633913" y="5821680"/>
            <a:ext cx="41910" cy="953"/>
          </a:xfrm>
          <a:custGeom>
            <a:avLst/>
            <a:gdLst/>
            <a:ahLst/>
            <a:cxnLst/>
            <a:rect l="l" t="t" r="r" b="b"/>
            <a:pathLst>
              <a:path w="55879" h="1270">
                <a:moveTo>
                  <a:pt x="55879" y="0"/>
                </a:moveTo>
                <a:lnTo>
                  <a:pt x="0" y="0"/>
                </a:lnTo>
                <a:lnTo>
                  <a:pt x="0" y="1269"/>
                </a:lnTo>
                <a:lnTo>
                  <a:pt x="55879" y="1269"/>
                </a:lnTo>
                <a:lnTo>
                  <a:pt x="55879" y="0"/>
                </a:lnTo>
                <a:close/>
              </a:path>
            </a:pathLst>
          </a:custGeom>
          <a:solidFill>
            <a:srgbClr val="30943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3" name="object 493"/>
          <p:cNvSpPr/>
          <p:nvPr/>
        </p:nvSpPr>
        <p:spPr>
          <a:xfrm>
            <a:off x="4633913" y="5818823"/>
            <a:ext cx="41910" cy="1905"/>
          </a:xfrm>
          <a:custGeom>
            <a:avLst/>
            <a:gdLst/>
            <a:ahLst/>
            <a:cxnLst/>
            <a:rect l="l" t="t" r="r" b="b"/>
            <a:pathLst>
              <a:path w="55879" h="2540">
                <a:moveTo>
                  <a:pt x="55879" y="0"/>
                </a:moveTo>
                <a:lnTo>
                  <a:pt x="0" y="0"/>
                </a:lnTo>
                <a:lnTo>
                  <a:pt x="0" y="2540"/>
                </a:lnTo>
                <a:lnTo>
                  <a:pt x="55879" y="2540"/>
                </a:lnTo>
                <a:lnTo>
                  <a:pt x="55879" y="0"/>
                </a:lnTo>
                <a:close/>
              </a:path>
            </a:pathLst>
          </a:custGeom>
          <a:solidFill>
            <a:srgbClr val="30943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4" name="object 494"/>
          <p:cNvSpPr/>
          <p:nvPr/>
        </p:nvSpPr>
        <p:spPr>
          <a:xfrm>
            <a:off x="4633913" y="5816917"/>
            <a:ext cx="41910" cy="953"/>
          </a:xfrm>
          <a:custGeom>
            <a:avLst/>
            <a:gdLst/>
            <a:ahLst/>
            <a:cxnLst/>
            <a:rect l="l" t="t" r="r" b="b"/>
            <a:pathLst>
              <a:path w="55879" h="1270">
                <a:moveTo>
                  <a:pt x="55879" y="0"/>
                </a:moveTo>
                <a:lnTo>
                  <a:pt x="0" y="0"/>
                </a:lnTo>
                <a:lnTo>
                  <a:pt x="0" y="1269"/>
                </a:lnTo>
                <a:lnTo>
                  <a:pt x="55879" y="1269"/>
                </a:lnTo>
                <a:lnTo>
                  <a:pt x="55879" y="0"/>
                </a:lnTo>
                <a:close/>
              </a:path>
            </a:pathLst>
          </a:custGeom>
          <a:solidFill>
            <a:srgbClr val="30943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5" name="object 495"/>
          <p:cNvSpPr/>
          <p:nvPr/>
        </p:nvSpPr>
        <p:spPr>
          <a:xfrm>
            <a:off x="4633913" y="5814060"/>
            <a:ext cx="41910" cy="1905"/>
          </a:xfrm>
          <a:custGeom>
            <a:avLst/>
            <a:gdLst/>
            <a:ahLst/>
            <a:cxnLst/>
            <a:rect l="l" t="t" r="r" b="b"/>
            <a:pathLst>
              <a:path w="55879" h="2540">
                <a:moveTo>
                  <a:pt x="55879" y="0"/>
                </a:moveTo>
                <a:lnTo>
                  <a:pt x="0" y="0"/>
                </a:lnTo>
                <a:lnTo>
                  <a:pt x="0" y="2540"/>
                </a:lnTo>
                <a:lnTo>
                  <a:pt x="55879" y="2540"/>
                </a:lnTo>
                <a:lnTo>
                  <a:pt x="55879" y="0"/>
                </a:lnTo>
                <a:close/>
              </a:path>
            </a:pathLst>
          </a:custGeom>
          <a:solidFill>
            <a:srgbClr val="30943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6" name="object 496"/>
          <p:cNvSpPr/>
          <p:nvPr/>
        </p:nvSpPr>
        <p:spPr>
          <a:xfrm>
            <a:off x="4633913" y="5812155"/>
            <a:ext cx="41910" cy="953"/>
          </a:xfrm>
          <a:custGeom>
            <a:avLst/>
            <a:gdLst/>
            <a:ahLst/>
            <a:cxnLst/>
            <a:rect l="l" t="t" r="r" b="b"/>
            <a:pathLst>
              <a:path w="55879" h="1270">
                <a:moveTo>
                  <a:pt x="55879" y="0"/>
                </a:moveTo>
                <a:lnTo>
                  <a:pt x="0" y="0"/>
                </a:lnTo>
                <a:lnTo>
                  <a:pt x="0" y="1269"/>
                </a:lnTo>
                <a:lnTo>
                  <a:pt x="55879" y="1269"/>
                </a:lnTo>
                <a:lnTo>
                  <a:pt x="55879" y="0"/>
                </a:lnTo>
                <a:close/>
              </a:path>
            </a:pathLst>
          </a:custGeom>
          <a:solidFill>
            <a:srgbClr val="30943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7" name="object 497"/>
          <p:cNvSpPr/>
          <p:nvPr/>
        </p:nvSpPr>
        <p:spPr>
          <a:xfrm>
            <a:off x="4633913" y="5809298"/>
            <a:ext cx="41910" cy="1905"/>
          </a:xfrm>
          <a:custGeom>
            <a:avLst/>
            <a:gdLst/>
            <a:ahLst/>
            <a:cxnLst/>
            <a:rect l="l" t="t" r="r" b="b"/>
            <a:pathLst>
              <a:path w="55879" h="2540">
                <a:moveTo>
                  <a:pt x="55879" y="0"/>
                </a:moveTo>
                <a:lnTo>
                  <a:pt x="0" y="0"/>
                </a:lnTo>
                <a:lnTo>
                  <a:pt x="0" y="2540"/>
                </a:lnTo>
                <a:lnTo>
                  <a:pt x="55879" y="2540"/>
                </a:lnTo>
                <a:lnTo>
                  <a:pt x="55879" y="0"/>
                </a:lnTo>
                <a:close/>
              </a:path>
            </a:pathLst>
          </a:custGeom>
          <a:solidFill>
            <a:srgbClr val="30943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8" name="object 498"/>
          <p:cNvSpPr/>
          <p:nvPr/>
        </p:nvSpPr>
        <p:spPr>
          <a:xfrm>
            <a:off x="4633913" y="5807392"/>
            <a:ext cx="41910" cy="953"/>
          </a:xfrm>
          <a:custGeom>
            <a:avLst/>
            <a:gdLst/>
            <a:ahLst/>
            <a:cxnLst/>
            <a:rect l="l" t="t" r="r" b="b"/>
            <a:pathLst>
              <a:path w="55879" h="1270">
                <a:moveTo>
                  <a:pt x="55879" y="0"/>
                </a:moveTo>
                <a:lnTo>
                  <a:pt x="0" y="0"/>
                </a:lnTo>
                <a:lnTo>
                  <a:pt x="0" y="1269"/>
                </a:lnTo>
                <a:lnTo>
                  <a:pt x="55879" y="1269"/>
                </a:lnTo>
                <a:lnTo>
                  <a:pt x="55879" y="0"/>
                </a:lnTo>
                <a:close/>
              </a:path>
            </a:pathLst>
          </a:custGeom>
          <a:solidFill>
            <a:srgbClr val="30943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9" name="object 499"/>
          <p:cNvSpPr/>
          <p:nvPr/>
        </p:nvSpPr>
        <p:spPr>
          <a:xfrm>
            <a:off x="4633913" y="5804535"/>
            <a:ext cx="41910" cy="1905"/>
          </a:xfrm>
          <a:custGeom>
            <a:avLst/>
            <a:gdLst/>
            <a:ahLst/>
            <a:cxnLst/>
            <a:rect l="l" t="t" r="r" b="b"/>
            <a:pathLst>
              <a:path w="55879" h="2540">
                <a:moveTo>
                  <a:pt x="55879" y="0"/>
                </a:moveTo>
                <a:lnTo>
                  <a:pt x="0" y="0"/>
                </a:lnTo>
                <a:lnTo>
                  <a:pt x="0" y="2540"/>
                </a:lnTo>
                <a:lnTo>
                  <a:pt x="55879" y="2540"/>
                </a:lnTo>
                <a:lnTo>
                  <a:pt x="55879" y="0"/>
                </a:lnTo>
                <a:close/>
              </a:path>
            </a:pathLst>
          </a:custGeom>
          <a:solidFill>
            <a:srgbClr val="30943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0" name="object 500"/>
          <p:cNvSpPr/>
          <p:nvPr/>
        </p:nvSpPr>
        <p:spPr>
          <a:xfrm>
            <a:off x="4633913" y="5802630"/>
            <a:ext cx="41910" cy="953"/>
          </a:xfrm>
          <a:custGeom>
            <a:avLst/>
            <a:gdLst/>
            <a:ahLst/>
            <a:cxnLst/>
            <a:rect l="l" t="t" r="r" b="b"/>
            <a:pathLst>
              <a:path w="55879" h="1270">
                <a:moveTo>
                  <a:pt x="55879" y="0"/>
                </a:moveTo>
                <a:lnTo>
                  <a:pt x="0" y="0"/>
                </a:lnTo>
                <a:lnTo>
                  <a:pt x="0" y="1269"/>
                </a:lnTo>
                <a:lnTo>
                  <a:pt x="55879" y="1269"/>
                </a:lnTo>
                <a:lnTo>
                  <a:pt x="55879" y="0"/>
                </a:lnTo>
                <a:close/>
              </a:path>
            </a:pathLst>
          </a:custGeom>
          <a:solidFill>
            <a:srgbClr val="30943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1" name="object 501"/>
          <p:cNvSpPr/>
          <p:nvPr/>
        </p:nvSpPr>
        <p:spPr>
          <a:xfrm>
            <a:off x="4633913" y="5799773"/>
            <a:ext cx="41910" cy="1905"/>
          </a:xfrm>
          <a:custGeom>
            <a:avLst/>
            <a:gdLst/>
            <a:ahLst/>
            <a:cxnLst/>
            <a:rect l="l" t="t" r="r" b="b"/>
            <a:pathLst>
              <a:path w="55879" h="2540">
                <a:moveTo>
                  <a:pt x="55879" y="0"/>
                </a:moveTo>
                <a:lnTo>
                  <a:pt x="0" y="0"/>
                </a:lnTo>
                <a:lnTo>
                  <a:pt x="0" y="2540"/>
                </a:lnTo>
                <a:lnTo>
                  <a:pt x="55879" y="2540"/>
                </a:lnTo>
                <a:lnTo>
                  <a:pt x="55879" y="0"/>
                </a:lnTo>
                <a:close/>
              </a:path>
            </a:pathLst>
          </a:custGeom>
          <a:solidFill>
            <a:srgbClr val="30943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2" name="object 502"/>
          <p:cNvSpPr/>
          <p:nvPr/>
        </p:nvSpPr>
        <p:spPr>
          <a:xfrm>
            <a:off x="4633913" y="5797867"/>
            <a:ext cx="41910" cy="953"/>
          </a:xfrm>
          <a:custGeom>
            <a:avLst/>
            <a:gdLst/>
            <a:ahLst/>
            <a:cxnLst/>
            <a:rect l="l" t="t" r="r" b="b"/>
            <a:pathLst>
              <a:path w="55879" h="1270">
                <a:moveTo>
                  <a:pt x="55879" y="0"/>
                </a:moveTo>
                <a:lnTo>
                  <a:pt x="0" y="0"/>
                </a:lnTo>
                <a:lnTo>
                  <a:pt x="0" y="1269"/>
                </a:lnTo>
                <a:lnTo>
                  <a:pt x="55879" y="1269"/>
                </a:lnTo>
                <a:lnTo>
                  <a:pt x="55879" y="0"/>
                </a:lnTo>
                <a:close/>
              </a:path>
            </a:pathLst>
          </a:custGeom>
          <a:solidFill>
            <a:srgbClr val="30943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3" name="object 503"/>
          <p:cNvSpPr/>
          <p:nvPr/>
        </p:nvSpPr>
        <p:spPr>
          <a:xfrm>
            <a:off x="4633913" y="5795010"/>
            <a:ext cx="41910" cy="1905"/>
          </a:xfrm>
          <a:custGeom>
            <a:avLst/>
            <a:gdLst/>
            <a:ahLst/>
            <a:cxnLst/>
            <a:rect l="l" t="t" r="r" b="b"/>
            <a:pathLst>
              <a:path w="55879" h="2540">
                <a:moveTo>
                  <a:pt x="55879" y="0"/>
                </a:moveTo>
                <a:lnTo>
                  <a:pt x="0" y="0"/>
                </a:lnTo>
                <a:lnTo>
                  <a:pt x="0" y="2540"/>
                </a:lnTo>
                <a:lnTo>
                  <a:pt x="55879" y="2540"/>
                </a:lnTo>
                <a:lnTo>
                  <a:pt x="55879" y="0"/>
                </a:lnTo>
                <a:close/>
              </a:path>
            </a:pathLst>
          </a:custGeom>
          <a:solidFill>
            <a:srgbClr val="30943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4" name="object 504"/>
          <p:cNvSpPr/>
          <p:nvPr/>
        </p:nvSpPr>
        <p:spPr>
          <a:xfrm>
            <a:off x="4633913" y="5793105"/>
            <a:ext cx="41910" cy="953"/>
          </a:xfrm>
          <a:custGeom>
            <a:avLst/>
            <a:gdLst/>
            <a:ahLst/>
            <a:cxnLst/>
            <a:rect l="l" t="t" r="r" b="b"/>
            <a:pathLst>
              <a:path w="55879" h="1270">
                <a:moveTo>
                  <a:pt x="55879" y="0"/>
                </a:moveTo>
                <a:lnTo>
                  <a:pt x="0" y="0"/>
                </a:lnTo>
                <a:lnTo>
                  <a:pt x="0" y="1269"/>
                </a:lnTo>
                <a:lnTo>
                  <a:pt x="55879" y="1269"/>
                </a:lnTo>
                <a:lnTo>
                  <a:pt x="55879" y="0"/>
                </a:lnTo>
                <a:close/>
              </a:path>
            </a:pathLst>
          </a:custGeom>
          <a:solidFill>
            <a:srgbClr val="30943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5" name="object 505"/>
          <p:cNvSpPr/>
          <p:nvPr/>
        </p:nvSpPr>
        <p:spPr>
          <a:xfrm>
            <a:off x="4633913" y="5790248"/>
            <a:ext cx="41910" cy="1905"/>
          </a:xfrm>
          <a:custGeom>
            <a:avLst/>
            <a:gdLst/>
            <a:ahLst/>
            <a:cxnLst/>
            <a:rect l="l" t="t" r="r" b="b"/>
            <a:pathLst>
              <a:path w="55879" h="2540">
                <a:moveTo>
                  <a:pt x="55879" y="0"/>
                </a:moveTo>
                <a:lnTo>
                  <a:pt x="0" y="0"/>
                </a:lnTo>
                <a:lnTo>
                  <a:pt x="0" y="2540"/>
                </a:lnTo>
                <a:lnTo>
                  <a:pt x="55879" y="2540"/>
                </a:lnTo>
                <a:lnTo>
                  <a:pt x="55879" y="0"/>
                </a:lnTo>
                <a:close/>
              </a:path>
            </a:pathLst>
          </a:custGeom>
          <a:solidFill>
            <a:srgbClr val="30943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6" name="object 506"/>
          <p:cNvSpPr/>
          <p:nvPr/>
        </p:nvSpPr>
        <p:spPr>
          <a:xfrm>
            <a:off x="4633913" y="5785485"/>
            <a:ext cx="41910" cy="1905"/>
          </a:xfrm>
          <a:custGeom>
            <a:avLst/>
            <a:gdLst/>
            <a:ahLst/>
            <a:cxnLst/>
            <a:rect l="l" t="t" r="r" b="b"/>
            <a:pathLst>
              <a:path w="55879" h="2540">
                <a:moveTo>
                  <a:pt x="55879" y="0"/>
                </a:moveTo>
                <a:lnTo>
                  <a:pt x="0" y="0"/>
                </a:lnTo>
                <a:lnTo>
                  <a:pt x="0" y="2540"/>
                </a:lnTo>
                <a:lnTo>
                  <a:pt x="55879" y="2540"/>
                </a:lnTo>
                <a:lnTo>
                  <a:pt x="55879" y="0"/>
                </a:lnTo>
                <a:close/>
              </a:path>
            </a:pathLst>
          </a:custGeom>
          <a:solidFill>
            <a:srgbClr val="30943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7" name="object 507"/>
          <p:cNvSpPr/>
          <p:nvPr/>
        </p:nvSpPr>
        <p:spPr>
          <a:xfrm>
            <a:off x="4633913" y="5783580"/>
            <a:ext cx="41910" cy="953"/>
          </a:xfrm>
          <a:custGeom>
            <a:avLst/>
            <a:gdLst/>
            <a:ahLst/>
            <a:cxnLst/>
            <a:rect l="l" t="t" r="r" b="b"/>
            <a:pathLst>
              <a:path w="55879" h="1270">
                <a:moveTo>
                  <a:pt x="55879" y="0"/>
                </a:moveTo>
                <a:lnTo>
                  <a:pt x="0" y="0"/>
                </a:lnTo>
                <a:lnTo>
                  <a:pt x="0" y="1269"/>
                </a:lnTo>
                <a:lnTo>
                  <a:pt x="55879" y="1269"/>
                </a:lnTo>
                <a:lnTo>
                  <a:pt x="55879" y="0"/>
                </a:lnTo>
                <a:close/>
              </a:path>
            </a:pathLst>
          </a:custGeom>
          <a:solidFill>
            <a:srgbClr val="30943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8" name="object 508"/>
          <p:cNvSpPr/>
          <p:nvPr/>
        </p:nvSpPr>
        <p:spPr>
          <a:xfrm>
            <a:off x="4633913" y="5780723"/>
            <a:ext cx="41910" cy="1905"/>
          </a:xfrm>
          <a:custGeom>
            <a:avLst/>
            <a:gdLst/>
            <a:ahLst/>
            <a:cxnLst/>
            <a:rect l="l" t="t" r="r" b="b"/>
            <a:pathLst>
              <a:path w="55879" h="2540">
                <a:moveTo>
                  <a:pt x="55879" y="0"/>
                </a:moveTo>
                <a:lnTo>
                  <a:pt x="0" y="0"/>
                </a:lnTo>
                <a:lnTo>
                  <a:pt x="0" y="2540"/>
                </a:lnTo>
                <a:lnTo>
                  <a:pt x="55879" y="2540"/>
                </a:lnTo>
                <a:lnTo>
                  <a:pt x="55879" y="0"/>
                </a:lnTo>
                <a:close/>
              </a:path>
            </a:pathLst>
          </a:custGeom>
          <a:solidFill>
            <a:srgbClr val="30943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9" name="object 509"/>
          <p:cNvSpPr/>
          <p:nvPr/>
        </p:nvSpPr>
        <p:spPr>
          <a:xfrm>
            <a:off x="4633913" y="5778817"/>
            <a:ext cx="41910" cy="953"/>
          </a:xfrm>
          <a:custGeom>
            <a:avLst/>
            <a:gdLst/>
            <a:ahLst/>
            <a:cxnLst/>
            <a:rect l="l" t="t" r="r" b="b"/>
            <a:pathLst>
              <a:path w="55879" h="1270">
                <a:moveTo>
                  <a:pt x="55879" y="0"/>
                </a:moveTo>
                <a:lnTo>
                  <a:pt x="0" y="0"/>
                </a:lnTo>
                <a:lnTo>
                  <a:pt x="0" y="1269"/>
                </a:lnTo>
                <a:lnTo>
                  <a:pt x="55879" y="1269"/>
                </a:lnTo>
                <a:lnTo>
                  <a:pt x="55879" y="0"/>
                </a:lnTo>
                <a:close/>
              </a:path>
            </a:pathLst>
          </a:custGeom>
          <a:solidFill>
            <a:srgbClr val="30943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0" name="object 510"/>
          <p:cNvSpPr/>
          <p:nvPr/>
        </p:nvSpPr>
        <p:spPr>
          <a:xfrm>
            <a:off x="4633913" y="5775960"/>
            <a:ext cx="41910" cy="1905"/>
          </a:xfrm>
          <a:custGeom>
            <a:avLst/>
            <a:gdLst/>
            <a:ahLst/>
            <a:cxnLst/>
            <a:rect l="l" t="t" r="r" b="b"/>
            <a:pathLst>
              <a:path w="55879" h="2540">
                <a:moveTo>
                  <a:pt x="55879" y="0"/>
                </a:moveTo>
                <a:lnTo>
                  <a:pt x="0" y="0"/>
                </a:lnTo>
                <a:lnTo>
                  <a:pt x="0" y="2540"/>
                </a:lnTo>
                <a:lnTo>
                  <a:pt x="55879" y="2540"/>
                </a:lnTo>
                <a:lnTo>
                  <a:pt x="55879" y="0"/>
                </a:lnTo>
                <a:close/>
              </a:path>
            </a:pathLst>
          </a:custGeom>
          <a:solidFill>
            <a:srgbClr val="30943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1" name="object 511"/>
          <p:cNvSpPr/>
          <p:nvPr/>
        </p:nvSpPr>
        <p:spPr>
          <a:xfrm>
            <a:off x="4633913" y="5774055"/>
            <a:ext cx="41910" cy="953"/>
          </a:xfrm>
          <a:custGeom>
            <a:avLst/>
            <a:gdLst/>
            <a:ahLst/>
            <a:cxnLst/>
            <a:rect l="l" t="t" r="r" b="b"/>
            <a:pathLst>
              <a:path w="55879" h="1270">
                <a:moveTo>
                  <a:pt x="55879" y="0"/>
                </a:moveTo>
                <a:lnTo>
                  <a:pt x="0" y="0"/>
                </a:lnTo>
                <a:lnTo>
                  <a:pt x="0" y="1269"/>
                </a:lnTo>
                <a:lnTo>
                  <a:pt x="55879" y="1269"/>
                </a:lnTo>
                <a:lnTo>
                  <a:pt x="55879" y="0"/>
                </a:lnTo>
                <a:close/>
              </a:path>
            </a:pathLst>
          </a:custGeom>
          <a:solidFill>
            <a:srgbClr val="30943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2" name="object 512"/>
          <p:cNvSpPr/>
          <p:nvPr/>
        </p:nvSpPr>
        <p:spPr>
          <a:xfrm>
            <a:off x="4633913" y="5771198"/>
            <a:ext cx="41910" cy="1905"/>
          </a:xfrm>
          <a:custGeom>
            <a:avLst/>
            <a:gdLst/>
            <a:ahLst/>
            <a:cxnLst/>
            <a:rect l="l" t="t" r="r" b="b"/>
            <a:pathLst>
              <a:path w="55879" h="2540">
                <a:moveTo>
                  <a:pt x="55879" y="0"/>
                </a:moveTo>
                <a:lnTo>
                  <a:pt x="0" y="0"/>
                </a:lnTo>
                <a:lnTo>
                  <a:pt x="0" y="2540"/>
                </a:lnTo>
                <a:lnTo>
                  <a:pt x="55879" y="2540"/>
                </a:lnTo>
                <a:lnTo>
                  <a:pt x="55879" y="0"/>
                </a:lnTo>
                <a:close/>
              </a:path>
            </a:pathLst>
          </a:custGeom>
          <a:solidFill>
            <a:srgbClr val="30943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3" name="object 513"/>
          <p:cNvSpPr/>
          <p:nvPr/>
        </p:nvSpPr>
        <p:spPr>
          <a:xfrm>
            <a:off x="4633913" y="5769292"/>
            <a:ext cx="41910" cy="953"/>
          </a:xfrm>
          <a:custGeom>
            <a:avLst/>
            <a:gdLst/>
            <a:ahLst/>
            <a:cxnLst/>
            <a:rect l="l" t="t" r="r" b="b"/>
            <a:pathLst>
              <a:path w="55879" h="1270">
                <a:moveTo>
                  <a:pt x="55879" y="0"/>
                </a:moveTo>
                <a:lnTo>
                  <a:pt x="0" y="0"/>
                </a:lnTo>
                <a:lnTo>
                  <a:pt x="0" y="1269"/>
                </a:lnTo>
                <a:lnTo>
                  <a:pt x="55879" y="1269"/>
                </a:lnTo>
                <a:lnTo>
                  <a:pt x="55879" y="0"/>
                </a:lnTo>
                <a:close/>
              </a:path>
            </a:pathLst>
          </a:custGeom>
          <a:solidFill>
            <a:srgbClr val="30943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4" name="object 514"/>
          <p:cNvSpPr/>
          <p:nvPr/>
        </p:nvSpPr>
        <p:spPr>
          <a:xfrm>
            <a:off x="4633913" y="5766435"/>
            <a:ext cx="41910" cy="1905"/>
          </a:xfrm>
          <a:custGeom>
            <a:avLst/>
            <a:gdLst/>
            <a:ahLst/>
            <a:cxnLst/>
            <a:rect l="l" t="t" r="r" b="b"/>
            <a:pathLst>
              <a:path w="55879" h="2540">
                <a:moveTo>
                  <a:pt x="55879" y="0"/>
                </a:moveTo>
                <a:lnTo>
                  <a:pt x="0" y="0"/>
                </a:lnTo>
                <a:lnTo>
                  <a:pt x="0" y="2540"/>
                </a:lnTo>
                <a:lnTo>
                  <a:pt x="55879" y="2540"/>
                </a:lnTo>
                <a:lnTo>
                  <a:pt x="55879" y="0"/>
                </a:lnTo>
                <a:close/>
              </a:path>
            </a:pathLst>
          </a:custGeom>
          <a:solidFill>
            <a:srgbClr val="30943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5" name="object 515"/>
          <p:cNvSpPr/>
          <p:nvPr/>
        </p:nvSpPr>
        <p:spPr>
          <a:xfrm>
            <a:off x="4633913" y="5764530"/>
            <a:ext cx="41910" cy="953"/>
          </a:xfrm>
          <a:custGeom>
            <a:avLst/>
            <a:gdLst/>
            <a:ahLst/>
            <a:cxnLst/>
            <a:rect l="l" t="t" r="r" b="b"/>
            <a:pathLst>
              <a:path w="55879" h="1270">
                <a:moveTo>
                  <a:pt x="55879" y="0"/>
                </a:moveTo>
                <a:lnTo>
                  <a:pt x="0" y="0"/>
                </a:lnTo>
                <a:lnTo>
                  <a:pt x="0" y="1269"/>
                </a:lnTo>
                <a:lnTo>
                  <a:pt x="55879" y="1269"/>
                </a:lnTo>
                <a:lnTo>
                  <a:pt x="55879" y="0"/>
                </a:lnTo>
                <a:close/>
              </a:path>
            </a:pathLst>
          </a:custGeom>
          <a:solidFill>
            <a:srgbClr val="30943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6" name="object 516"/>
          <p:cNvSpPr/>
          <p:nvPr/>
        </p:nvSpPr>
        <p:spPr>
          <a:xfrm>
            <a:off x="4633913" y="5761673"/>
            <a:ext cx="41910" cy="1905"/>
          </a:xfrm>
          <a:custGeom>
            <a:avLst/>
            <a:gdLst/>
            <a:ahLst/>
            <a:cxnLst/>
            <a:rect l="l" t="t" r="r" b="b"/>
            <a:pathLst>
              <a:path w="55879" h="2540">
                <a:moveTo>
                  <a:pt x="55879" y="0"/>
                </a:moveTo>
                <a:lnTo>
                  <a:pt x="0" y="0"/>
                </a:lnTo>
                <a:lnTo>
                  <a:pt x="0" y="2540"/>
                </a:lnTo>
                <a:lnTo>
                  <a:pt x="55879" y="2540"/>
                </a:lnTo>
                <a:lnTo>
                  <a:pt x="55879" y="0"/>
                </a:lnTo>
                <a:close/>
              </a:path>
            </a:pathLst>
          </a:custGeom>
          <a:solidFill>
            <a:srgbClr val="30943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7" name="object 517"/>
          <p:cNvSpPr/>
          <p:nvPr/>
        </p:nvSpPr>
        <p:spPr>
          <a:xfrm>
            <a:off x="4633913" y="5759767"/>
            <a:ext cx="41910" cy="953"/>
          </a:xfrm>
          <a:custGeom>
            <a:avLst/>
            <a:gdLst/>
            <a:ahLst/>
            <a:cxnLst/>
            <a:rect l="l" t="t" r="r" b="b"/>
            <a:pathLst>
              <a:path w="55879" h="1270">
                <a:moveTo>
                  <a:pt x="55879" y="0"/>
                </a:moveTo>
                <a:lnTo>
                  <a:pt x="0" y="0"/>
                </a:lnTo>
                <a:lnTo>
                  <a:pt x="0" y="1269"/>
                </a:lnTo>
                <a:lnTo>
                  <a:pt x="55879" y="1269"/>
                </a:lnTo>
                <a:lnTo>
                  <a:pt x="55879" y="0"/>
                </a:lnTo>
                <a:close/>
              </a:path>
            </a:pathLst>
          </a:custGeom>
          <a:solidFill>
            <a:srgbClr val="30943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8" name="object 518"/>
          <p:cNvSpPr/>
          <p:nvPr/>
        </p:nvSpPr>
        <p:spPr>
          <a:xfrm>
            <a:off x="4633913" y="5756910"/>
            <a:ext cx="41910" cy="1905"/>
          </a:xfrm>
          <a:custGeom>
            <a:avLst/>
            <a:gdLst/>
            <a:ahLst/>
            <a:cxnLst/>
            <a:rect l="l" t="t" r="r" b="b"/>
            <a:pathLst>
              <a:path w="55879" h="2540">
                <a:moveTo>
                  <a:pt x="55879" y="0"/>
                </a:moveTo>
                <a:lnTo>
                  <a:pt x="0" y="0"/>
                </a:lnTo>
                <a:lnTo>
                  <a:pt x="0" y="2540"/>
                </a:lnTo>
                <a:lnTo>
                  <a:pt x="55879" y="2540"/>
                </a:lnTo>
                <a:lnTo>
                  <a:pt x="55879" y="0"/>
                </a:lnTo>
                <a:close/>
              </a:path>
            </a:pathLst>
          </a:custGeom>
          <a:solidFill>
            <a:srgbClr val="30943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9" name="object 519"/>
          <p:cNvSpPr/>
          <p:nvPr/>
        </p:nvSpPr>
        <p:spPr>
          <a:xfrm>
            <a:off x="4633913" y="5755005"/>
            <a:ext cx="41910" cy="953"/>
          </a:xfrm>
          <a:custGeom>
            <a:avLst/>
            <a:gdLst/>
            <a:ahLst/>
            <a:cxnLst/>
            <a:rect l="l" t="t" r="r" b="b"/>
            <a:pathLst>
              <a:path w="55879" h="1270">
                <a:moveTo>
                  <a:pt x="55879" y="0"/>
                </a:moveTo>
                <a:lnTo>
                  <a:pt x="0" y="0"/>
                </a:lnTo>
                <a:lnTo>
                  <a:pt x="0" y="1269"/>
                </a:lnTo>
                <a:lnTo>
                  <a:pt x="55879" y="1269"/>
                </a:lnTo>
                <a:lnTo>
                  <a:pt x="55879" y="0"/>
                </a:lnTo>
                <a:close/>
              </a:path>
            </a:pathLst>
          </a:custGeom>
          <a:solidFill>
            <a:srgbClr val="30943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0" name="object 520"/>
          <p:cNvSpPr/>
          <p:nvPr/>
        </p:nvSpPr>
        <p:spPr>
          <a:xfrm>
            <a:off x="4633913" y="5752148"/>
            <a:ext cx="41910" cy="1905"/>
          </a:xfrm>
          <a:custGeom>
            <a:avLst/>
            <a:gdLst/>
            <a:ahLst/>
            <a:cxnLst/>
            <a:rect l="l" t="t" r="r" b="b"/>
            <a:pathLst>
              <a:path w="55879" h="2540">
                <a:moveTo>
                  <a:pt x="55879" y="0"/>
                </a:moveTo>
                <a:lnTo>
                  <a:pt x="0" y="0"/>
                </a:lnTo>
                <a:lnTo>
                  <a:pt x="0" y="2540"/>
                </a:lnTo>
                <a:lnTo>
                  <a:pt x="55879" y="2540"/>
                </a:lnTo>
                <a:lnTo>
                  <a:pt x="55879" y="0"/>
                </a:lnTo>
                <a:close/>
              </a:path>
            </a:pathLst>
          </a:custGeom>
          <a:solidFill>
            <a:srgbClr val="30943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1" name="object 521"/>
          <p:cNvSpPr/>
          <p:nvPr/>
        </p:nvSpPr>
        <p:spPr>
          <a:xfrm>
            <a:off x="4633913" y="5750242"/>
            <a:ext cx="41910" cy="953"/>
          </a:xfrm>
          <a:custGeom>
            <a:avLst/>
            <a:gdLst/>
            <a:ahLst/>
            <a:cxnLst/>
            <a:rect l="l" t="t" r="r" b="b"/>
            <a:pathLst>
              <a:path w="55879" h="1270">
                <a:moveTo>
                  <a:pt x="55879" y="0"/>
                </a:moveTo>
                <a:lnTo>
                  <a:pt x="0" y="0"/>
                </a:lnTo>
                <a:lnTo>
                  <a:pt x="0" y="1269"/>
                </a:lnTo>
                <a:lnTo>
                  <a:pt x="55879" y="1269"/>
                </a:lnTo>
                <a:lnTo>
                  <a:pt x="55879" y="0"/>
                </a:lnTo>
                <a:close/>
              </a:path>
            </a:pathLst>
          </a:custGeom>
          <a:solidFill>
            <a:srgbClr val="30943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2" name="object 522"/>
          <p:cNvSpPr/>
          <p:nvPr/>
        </p:nvSpPr>
        <p:spPr>
          <a:xfrm>
            <a:off x="4633913" y="5747385"/>
            <a:ext cx="41910" cy="1905"/>
          </a:xfrm>
          <a:custGeom>
            <a:avLst/>
            <a:gdLst/>
            <a:ahLst/>
            <a:cxnLst/>
            <a:rect l="l" t="t" r="r" b="b"/>
            <a:pathLst>
              <a:path w="55879" h="2540">
                <a:moveTo>
                  <a:pt x="55879" y="0"/>
                </a:moveTo>
                <a:lnTo>
                  <a:pt x="0" y="0"/>
                </a:lnTo>
                <a:lnTo>
                  <a:pt x="0" y="2540"/>
                </a:lnTo>
                <a:lnTo>
                  <a:pt x="55879" y="2540"/>
                </a:lnTo>
                <a:lnTo>
                  <a:pt x="55879" y="0"/>
                </a:lnTo>
                <a:close/>
              </a:path>
            </a:pathLst>
          </a:custGeom>
          <a:solidFill>
            <a:srgbClr val="30943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3" name="object 523"/>
          <p:cNvSpPr/>
          <p:nvPr/>
        </p:nvSpPr>
        <p:spPr>
          <a:xfrm>
            <a:off x="4633913" y="5745480"/>
            <a:ext cx="41910" cy="953"/>
          </a:xfrm>
          <a:custGeom>
            <a:avLst/>
            <a:gdLst/>
            <a:ahLst/>
            <a:cxnLst/>
            <a:rect l="l" t="t" r="r" b="b"/>
            <a:pathLst>
              <a:path w="55879" h="1270">
                <a:moveTo>
                  <a:pt x="55879" y="0"/>
                </a:moveTo>
                <a:lnTo>
                  <a:pt x="0" y="0"/>
                </a:lnTo>
                <a:lnTo>
                  <a:pt x="0" y="1269"/>
                </a:lnTo>
                <a:lnTo>
                  <a:pt x="55879" y="1269"/>
                </a:lnTo>
                <a:lnTo>
                  <a:pt x="55879" y="0"/>
                </a:lnTo>
                <a:close/>
              </a:path>
            </a:pathLst>
          </a:custGeom>
          <a:solidFill>
            <a:srgbClr val="30943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4" name="object 524"/>
          <p:cNvSpPr/>
          <p:nvPr/>
        </p:nvSpPr>
        <p:spPr>
          <a:xfrm>
            <a:off x="4633913" y="5742623"/>
            <a:ext cx="41910" cy="1905"/>
          </a:xfrm>
          <a:custGeom>
            <a:avLst/>
            <a:gdLst/>
            <a:ahLst/>
            <a:cxnLst/>
            <a:rect l="l" t="t" r="r" b="b"/>
            <a:pathLst>
              <a:path w="55879" h="2540">
                <a:moveTo>
                  <a:pt x="55879" y="0"/>
                </a:moveTo>
                <a:lnTo>
                  <a:pt x="0" y="0"/>
                </a:lnTo>
                <a:lnTo>
                  <a:pt x="0" y="2540"/>
                </a:lnTo>
                <a:lnTo>
                  <a:pt x="55879" y="2540"/>
                </a:lnTo>
                <a:lnTo>
                  <a:pt x="55879" y="0"/>
                </a:lnTo>
                <a:close/>
              </a:path>
            </a:pathLst>
          </a:custGeom>
          <a:solidFill>
            <a:srgbClr val="30943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5" name="object 525"/>
          <p:cNvSpPr/>
          <p:nvPr/>
        </p:nvSpPr>
        <p:spPr>
          <a:xfrm>
            <a:off x="4633913" y="5740717"/>
            <a:ext cx="41910" cy="953"/>
          </a:xfrm>
          <a:custGeom>
            <a:avLst/>
            <a:gdLst/>
            <a:ahLst/>
            <a:cxnLst/>
            <a:rect l="l" t="t" r="r" b="b"/>
            <a:pathLst>
              <a:path w="55879" h="1270">
                <a:moveTo>
                  <a:pt x="55879" y="0"/>
                </a:moveTo>
                <a:lnTo>
                  <a:pt x="0" y="0"/>
                </a:lnTo>
                <a:lnTo>
                  <a:pt x="0" y="1269"/>
                </a:lnTo>
                <a:lnTo>
                  <a:pt x="55879" y="1269"/>
                </a:lnTo>
                <a:lnTo>
                  <a:pt x="55879" y="0"/>
                </a:lnTo>
                <a:close/>
              </a:path>
            </a:pathLst>
          </a:custGeom>
          <a:solidFill>
            <a:srgbClr val="30943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6" name="object 526"/>
          <p:cNvSpPr/>
          <p:nvPr/>
        </p:nvSpPr>
        <p:spPr>
          <a:xfrm>
            <a:off x="4633913" y="5737860"/>
            <a:ext cx="41910" cy="1905"/>
          </a:xfrm>
          <a:custGeom>
            <a:avLst/>
            <a:gdLst/>
            <a:ahLst/>
            <a:cxnLst/>
            <a:rect l="l" t="t" r="r" b="b"/>
            <a:pathLst>
              <a:path w="55879" h="2540">
                <a:moveTo>
                  <a:pt x="55879" y="0"/>
                </a:moveTo>
                <a:lnTo>
                  <a:pt x="0" y="0"/>
                </a:lnTo>
                <a:lnTo>
                  <a:pt x="0" y="2540"/>
                </a:lnTo>
                <a:lnTo>
                  <a:pt x="55879" y="2540"/>
                </a:lnTo>
                <a:lnTo>
                  <a:pt x="55879" y="0"/>
                </a:lnTo>
                <a:close/>
              </a:path>
            </a:pathLst>
          </a:custGeom>
          <a:solidFill>
            <a:srgbClr val="30943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7" name="object 527"/>
          <p:cNvSpPr/>
          <p:nvPr/>
        </p:nvSpPr>
        <p:spPr>
          <a:xfrm>
            <a:off x="4633913" y="5735955"/>
            <a:ext cx="41910" cy="953"/>
          </a:xfrm>
          <a:custGeom>
            <a:avLst/>
            <a:gdLst/>
            <a:ahLst/>
            <a:cxnLst/>
            <a:rect l="l" t="t" r="r" b="b"/>
            <a:pathLst>
              <a:path w="55879" h="1270">
                <a:moveTo>
                  <a:pt x="55879" y="0"/>
                </a:moveTo>
                <a:lnTo>
                  <a:pt x="0" y="0"/>
                </a:lnTo>
                <a:lnTo>
                  <a:pt x="0" y="1269"/>
                </a:lnTo>
                <a:lnTo>
                  <a:pt x="55879" y="1269"/>
                </a:lnTo>
                <a:lnTo>
                  <a:pt x="55879" y="0"/>
                </a:lnTo>
                <a:close/>
              </a:path>
            </a:pathLst>
          </a:custGeom>
          <a:solidFill>
            <a:srgbClr val="30943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8" name="object 528"/>
          <p:cNvSpPr/>
          <p:nvPr/>
        </p:nvSpPr>
        <p:spPr>
          <a:xfrm>
            <a:off x="4633913" y="5733097"/>
            <a:ext cx="41910" cy="1905"/>
          </a:xfrm>
          <a:custGeom>
            <a:avLst/>
            <a:gdLst/>
            <a:ahLst/>
            <a:cxnLst/>
            <a:rect l="l" t="t" r="r" b="b"/>
            <a:pathLst>
              <a:path w="55879" h="2540">
                <a:moveTo>
                  <a:pt x="55879" y="0"/>
                </a:moveTo>
                <a:lnTo>
                  <a:pt x="0" y="0"/>
                </a:lnTo>
                <a:lnTo>
                  <a:pt x="0" y="2540"/>
                </a:lnTo>
                <a:lnTo>
                  <a:pt x="55879" y="2540"/>
                </a:lnTo>
                <a:lnTo>
                  <a:pt x="55879" y="0"/>
                </a:lnTo>
                <a:close/>
              </a:path>
            </a:pathLst>
          </a:custGeom>
          <a:solidFill>
            <a:srgbClr val="30943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9" name="object 529"/>
          <p:cNvSpPr/>
          <p:nvPr/>
        </p:nvSpPr>
        <p:spPr>
          <a:xfrm>
            <a:off x="4633913" y="5731192"/>
            <a:ext cx="41910" cy="953"/>
          </a:xfrm>
          <a:custGeom>
            <a:avLst/>
            <a:gdLst/>
            <a:ahLst/>
            <a:cxnLst/>
            <a:rect l="l" t="t" r="r" b="b"/>
            <a:pathLst>
              <a:path w="55879" h="1270">
                <a:moveTo>
                  <a:pt x="55879" y="0"/>
                </a:moveTo>
                <a:lnTo>
                  <a:pt x="0" y="0"/>
                </a:lnTo>
                <a:lnTo>
                  <a:pt x="0" y="1270"/>
                </a:lnTo>
                <a:lnTo>
                  <a:pt x="55879" y="1270"/>
                </a:lnTo>
                <a:lnTo>
                  <a:pt x="55879" y="0"/>
                </a:lnTo>
                <a:close/>
              </a:path>
            </a:pathLst>
          </a:custGeom>
          <a:solidFill>
            <a:srgbClr val="30943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0" name="object 530"/>
          <p:cNvSpPr/>
          <p:nvPr/>
        </p:nvSpPr>
        <p:spPr>
          <a:xfrm>
            <a:off x="4633913" y="5726430"/>
            <a:ext cx="41910" cy="3810"/>
          </a:xfrm>
          <a:custGeom>
            <a:avLst/>
            <a:gdLst/>
            <a:ahLst/>
            <a:cxnLst/>
            <a:rect l="l" t="t" r="r" b="b"/>
            <a:pathLst>
              <a:path w="55879" h="5079">
                <a:moveTo>
                  <a:pt x="55879" y="0"/>
                </a:moveTo>
                <a:lnTo>
                  <a:pt x="0" y="0"/>
                </a:lnTo>
                <a:lnTo>
                  <a:pt x="0" y="5080"/>
                </a:lnTo>
                <a:lnTo>
                  <a:pt x="55879" y="5080"/>
                </a:lnTo>
                <a:lnTo>
                  <a:pt x="55879" y="0"/>
                </a:lnTo>
                <a:close/>
              </a:path>
            </a:pathLst>
          </a:custGeom>
          <a:solidFill>
            <a:srgbClr val="30943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1" name="object 531"/>
          <p:cNvSpPr/>
          <p:nvPr/>
        </p:nvSpPr>
        <p:spPr>
          <a:xfrm>
            <a:off x="4633913" y="5721668"/>
            <a:ext cx="41910" cy="3810"/>
          </a:xfrm>
          <a:custGeom>
            <a:avLst/>
            <a:gdLst/>
            <a:ahLst/>
            <a:cxnLst/>
            <a:rect l="l" t="t" r="r" b="b"/>
            <a:pathLst>
              <a:path w="55879" h="5079">
                <a:moveTo>
                  <a:pt x="55879" y="0"/>
                </a:moveTo>
                <a:lnTo>
                  <a:pt x="0" y="0"/>
                </a:lnTo>
                <a:lnTo>
                  <a:pt x="0" y="5080"/>
                </a:lnTo>
                <a:lnTo>
                  <a:pt x="55879" y="5080"/>
                </a:lnTo>
                <a:lnTo>
                  <a:pt x="55879" y="0"/>
                </a:lnTo>
                <a:close/>
              </a:path>
            </a:pathLst>
          </a:custGeom>
          <a:solidFill>
            <a:srgbClr val="30943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2" name="object 532"/>
          <p:cNvSpPr/>
          <p:nvPr/>
        </p:nvSpPr>
        <p:spPr>
          <a:xfrm>
            <a:off x="4633913" y="5716905"/>
            <a:ext cx="41910" cy="3810"/>
          </a:xfrm>
          <a:custGeom>
            <a:avLst/>
            <a:gdLst/>
            <a:ahLst/>
            <a:cxnLst/>
            <a:rect l="l" t="t" r="r" b="b"/>
            <a:pathLst>
              <a:path w="55879" h="5079">
                <a:moveTo>
                  <a:pt x="55879" y="0"/>
                </a:moveTo>
                <a:lnTo>
                  <a:pt x="0" y="0"/>
                </a:lnTo>
                <a:lnTo>
                  <a:pt x="0" y="5080"/>
                </a:lnTo>
                <a:lnTo>
                  <a:pt x="55879" y="5080"/>
                </a:lnTo>
                <a:lnTo>
                  <a:pt x="55879" y="0"/>
                </a:lnTo>
                <a:close/>
              </a:path>
            </a:pathLst>
          </a:custGeom>
          <a:solidFill>
            <a:srgbClr val="30943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3" name="object 533"/>
          <p:cNvSpPr/>
          <p:nvPr/>
        </p:nvSpPr>
        <p:spPr>
          <a:xfrm>
            <a:off x="4633913" y="5712143"/>
            <a:ext cx="41910" cy="3810"/>
          </a:xfrm>
          <a:custGeom>
            <a:avLst/>
            <a:gdLst/>
            <a:ahLst/>
            <a:cxnLst/>
            <a:rect l="l" t="t" r="r" b="b"/>
            <a:pathLst>
              <a:path w="55879" h="5079">
                <a:moveTo>
                  <a:pt x="55879" y="0"/>
                </a:moveTo>
                <a:lnTo>
                  <a:pt x="0" y="0"/>
                </a:lnTo>
                <a:lnTo>
                  <a:pt x="0" y="5080"/>
                </a:lnTo>
                <a:lnTo>
                  <a:pt x="55879" y="5080"/>
                </a:lnTo>
                <a:lnTo>
                  <a:pt x="55879" y="0"/>
                </a:lnTo>
                <a:close/>
              </a:path>
            </a:pathLst>
          </a:custGeom>
          <a:solidFill>
            <a:srgbClr val="30943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4" name="object 534"/>
          <p:cNvSpPr/>
          <p:nvPr/>
        </p:nvSpPr>
        <p:spPr>
          <a:xfrm>
            <a:off x="4633913" y="5707380"/>
            <a:ext cx="41910" cy="3810"/>
          </a:xfrm>
          <a:custGeom>
            <a:avLst/>
            <a:gdLst/>
            <a:ahLst/>
            <a:cxnLst/>
            <a:rect l="l" t="t" r="r" b="b"/>
            <a:pathLst>
              <a:path w="55879" h="5079">
                <a:moveTo>
                  <a:pt x="55879" y="0"/>
                </a:moveTo>
                <a:lnTo>
                  <a:pt x="0" y="0"/>
                </a:lnTo>
                <a:lnTo>
                  <a:pt x="0" y="5080"/>
                </a:lnTo>
                <a:lnTo>
                  <a:pt x="55879" y="5080"/>
                </a:lnTo>
                <a:lnTo>
                  <a:pt x="55879" y="0"/>
                </a:lnTo>
                <a:close/>
              </a:path>
            </a:pathLst>
          </a:custGeom>
          <a:solidFill>
            <a:srgbClr val="30943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5" name="object 535"/>
          <p:cNvSpPr/>
          <p:nvPr/>
        </p:nvSpPr>
        <p:spPr>
          <a:xfrm>
            <a:off x="4633913" y="5702618"/>
            <a:ext cx="41910" cy="3810"/>
          </a:xfrm>
          <a:custGeom>
            <a:avLst/>
            <a:gdLst/>
            <a:ahLst/>
            <a:cxnLst/>
            <a:rect l="l" t="t" r="r" b="b"/>
            <a:pathLst>
              <a:path w="55879" h="5079">
                <a:moveTo>
                  <a:pt x="55879" y="0"/>
                </a:moveTo>
                <a:lnTo>
                  <a:pt x="0" y="0"/>
                </a:lnTo>
                <a:lnTo>
                  <a:pt x="0" y="5080"/>
                </a:lnTo>
                <a:lnTo>
                  <a:pt x="55879" y="5080"/>
                </a:lnTo>
                <a:lnTo>
                  <a:pt x="55879" y="0"/>
                </a:lnTo>
                <a:close/>
              </a:path>
            </a:pathLst>
          </a:custGeom>
          <a:solidFill>
            <a:srgbClr val="30943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6" name="object 536"/>
          <p:cNvSpPr/>
          <p:nvPr/>
        </p:nvSpPr>
        <p:spPr>
          <a:xfrm>
            <a:off x="4633913" y="5697855"/>
            <a:ext cx="41910" cy="3810"/>
          </a:xfrm>
          <a:custGeom>
            <a:avLst/>
            <a:gdLst/>
            <a:ahLst/>
            <a:cxnLst/>
            <a:rect l="l" t="t" r="r" b="b"/>
            <a:pathLst>
              <a:path w="55879" h="5079">
                <a:moveTo>
                  <a:pt x="55879" y="0"/>
                </a:moveTo>
                <a:lnTo>
                  <a:pt x="0" y="0"/>
                </a:lnTo>
                <a:lnTo>
                  <a:pt x="0" y="5080"/>
                </a:lnTo>
                <a:lnTo>
                  <a:pt x="55879" y="5080"/>
                </a:lnTo>
                <a:lnTo>
                  <a:pt x="55879" y="0"/>
                </a:lnTo>
                <a:close/>
              </a:path>
            </a:pathLst>
          </a:custGeom>
          <a:solidFill>
            <a:srgbClr val="30943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7" name="object 537"/>
          <p:cNvSpPr/>
          <p:nvPr/>
        </p:nvSpPr>
        <p:spPr>
          <a:xfrm>
            <a:off x="4633913" y="5694044"/>
            <a:ext cx="41910" cy="2858"/>
          </a:xfrm>
          <a:custGeom>
            <a:avLst/>
            <a:gdLst/>
            <a:ahLst/>
            <a:cxnLst/>
            <a:rect l="l" t="t" r="r" b="b"/>
            <a:pathLst>
              <a:path w="55879" h="3810">
                <a:moveTo>
                  <a:pt x="55879" y="0"/>
                </a:moveTo>
                <a:lnTo>
                  <a:pt x="0" y="0"/>
                </a:lnTo>
                <a:lnTo>
                  <a:pt x="0" y="3809"/>
                </a:lnTo>
                <a:lnTo>
                  <a:pt x="55879" y="3809"/>
                </a:lnTo>
                <a:lnTo>
                  <a:pt x="55879" y="0"/>
                </a:lnTo>
                <a:close/>
              </a:path>
            </a:pathLst>
          </a:custGeom>
          <a:solidFill>
            <a:srgbClr val="30943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8" name="object 538"/>
          <p:cNvSpPr/>
          <p:nvPr/>
        </p:nvSpPr>
        <p:spPr>
          <a:xfrm>
            <a:off x="4633913" y="5689282"/>
            <a:ext cx="41910" cy="3810"/>
          </a:xfrm>
          <a:custGeom>
            <a:avLst/>
            <a:gdLst/>
            <a:ahLst/>
            <a:cxnLst/>
            <a:rect l="l" t="t" r="r" b="b"/>
            <a:pathLst>
              <a:path w="55879" h="5079">
                <a:moveTo>
                  <a:pt x="55879" y="0"/>
                </a:moveTo>
                <a:lnTo>
                  <a:pt x="0" y="0"/>
                </a:lnTo>
                <a:lnTo>
                  <a:pt x="0" y="5079"/>
                </a:lnTo>
                <a:lnTo>
                  <a:pt x="55879" y="5079"/>
                </a:lnTo>
                <a:lnTo>
                  <a:pt x="55879" y="0"/>
                </a:lnTo>
                <a:close/>
              </a:path>
            </a:pathLst>
          </a:custGeom>
          <a:solidFill>
            <a:srgbClr val="30943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9" name="object 539"/>
          <p:cNvSpPr/>
          <p:nvPr/>
        </p:nvSpPr>
        <p:spPr>
          <a:xfrm>
            <a:off x="4633913" y="5684519"/>
            <a:ext cx="41910" cy="3810"/>
          </a:xfrm>
          <a:custGeom>
            <a:avLst/>
            <a:gdLst/>
            <a:ahLst/>
            <a:cxnLst/>
            <a:rect l="l" t="t" r="r" b="b"/>
            <a:pathLst>
              <a:path w="55879" h="5079">
                <a:moveTo>
                  <a:pt x="55879" y="0"/>
                </a:moveTo>
                <a:lnTo>
                  <a:pt x="0" y="0"/>
                </a:lnTo>
                <a:lnTo>
                  <a:pt x="0" y="5079"/>
                </a:lnTo>
                <a:lnTo>
                  <a:pt x="55879" y="5079"/>
                </a:lnTo>
                <a:lnTo>
                  <a:pt x="55879" y="0"/>
                </a:lnTo>
                <a:close/>
              </a:path>
            </a:pathLst>
          </a:custGeom>
          <a:solidFill>
            <a:srgbClr val="30943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0" name="object 540"/>
          <p:cNvSpPr/>
          <p:nvPr/>
        </p:nvSpPr>
        <p:spPr>
          <a:xfrm>
            <a:off x="4633913" y="5679757"/>
            <a:ext cx="41910" cy="3810"/>
          </a:xfrm>
          <a:custGeom>
            <a:avLst/>
            <a:gdLst/>
            <a:ahLst/>
            <a:cxnLst/>
            <a:rect l="l" t="t" r="r" b="b"/>
            <a:pathLst>
              <a:path w="55879" h="5079">
                <a:moveTo>
                  <a:pt x="55879" y="0"/>
                </a:moveTo>
                <a:lnTo>
                  <a:pt x="0" y="0"/>
                </a:lnTo>
                <a:lnTo>
                  <a:pt x="0" y="5079"/>
                </a:lnTo>
                <a:lnTo>
                  <a:pt x="55879" y="5079"/>
                </a:lnTo>
                <a:lnTo>
                  <a:pt x="55879" y="0"/>
                </a:lnTo>
                <a:close/>
              </a:path>
            </a:pathLst>
          </a:custGeom>
          <a:solidFill>
            <a:srgbClr val="30943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1" name="object 541"/>
          <p:cNvSpPr/>
          <p:nvPr/>
        </p:nvSpPr>
        <p:spPr>
          <a:xfrm>
            <a:off x="4633913" y="5674994"/>
            <a:ext cx="41910" cy="3810"/>
          </a:xfrm>
          <a:custGeom>
            <a:avLst/>
            <a:gdLst/>
            <a:ahLst/>
            <a:cxnLst/>
            <a:rect l="l" t="t" r="r" b="b"/>
            <a:pathLst>
              <a:path w="55879" h="5079">
                <a:moveTo>
                  <a:pt x="55879" y="0"/>
                </a:moveTo>
                <a:lnTo>
                  <a:pt x="0" y="0"/>
                </a:lnTo>
                <a:lnTo>
                  <a:pt x="0" y="5079"/>
                </a:lnTo>
                <a:lnTo>
                  <a:pt x="55879" y="5079"/>
                </a:lnTo>
                <a:lnTo>
                  <a:pt x="55879" y="0"/>
                </a:lnTo>
                <a:close/>
              </a:path>
            </a:pathLst>
          </a:custGeom>
          <a:solidFill>
            <a:srgbClr val="30943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2" name="object 542"/>
          <p:cNvSpPr/>
          <p:nvPr/>
        </p:nvSpPr>
        <p:spPr>
          <a:xfrm>
            <a:off x="4633913" y="5670232"/>
            <a:ext cx="41910" cy="3810"/>
          </a:xfrm>
          <a:custGeom>
            <a:avLst/>
            <a:gdLst/>
            <a:ahLst/>
            <a:cxnLst/>
            <a:rect l="l" t="t" r="r" b="b"/>
            <a:pathLst>
              <a:path w="55879" h="5079">
                <a:moveTo>
                  <a:pt x="55879" y="0"/>
                </a:moveTo>
                <a:lnTo>
                  <a:pt x="0" y="0"/>
                </a:lnTo>
                <a:lnTo>
                  <a:pt x="0" y="5079"/>
                </a:lnTo>
                <a:lnTo>
                  <a:pt x="55879" y="5079"/>
                </a:lnTo>
                <a:lnTo>
                  <a:pt x="55879" y="0"/>
                </a:lnTo>
                <a:close/>
              </a:path>
            </a:pathLst>
          </a:custGeom>
          <a:solidFill>
            <a:srgbClr val="30943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3" name="object 543"/>
          <p:cNvSpPr/>
          <p:nvPr/>
        </p:nvSpPr>
        <p:spPr>
          <a:xfrm>
            <a:off x="4633913" y="5665469"/>
            <a:ext cx="41910" cy="3810"/>
          </a:xfrm>
          <a:custGeom>
            <a:avLst/>
            <a:gdLst/>
            <a:ahLst/>
            <a:cxnLst/>
            <a:rect l="l" t="t" r="r" b="b"/>
            <a:pathLst>
              <a:path w="55879" h="5079">
                <a:moveTo>
                  <a:pt x="55879" y="0"/>
                </a:moveTo>
                <a:lnTo>
                  <a:pt x="0" y="0"/>
                </a:lnTo>
                <a:lnTo>
                  <a:pt x="0" y="5079"/>
                </a:lnTo>
                <a:lnTo>
                  <a:pt x="55879" y="5079"/>
                </a:lnTo>
                <a:lnTo>
                  <a:pt x="55879" y="0"/>
                </a:lnTo>
                <a:close/>
              </a:path>
            </a:pathLst>
          </a:custGeom>
          <a:solidFill>
            <a:srgbClr val="30943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4" name="object 544"/>
          <p:cNvSpPr/>
          <p:nvPr/>
        </p:nvSpPr>
        <p:spPr>
          <a:xfrm>
            <a:off x="4633913" y="5660707"/>
            <a:ext cx="41910" cy="3810"/>
          </a:xfrm>
          <a:custGeom>
            <a:avLst/>
            <a:gdLst/>
            <a:ahLst/>
            <a:cxnLst/>
            <a:rect l="l" t="t" r="r" b="b"/>
            <a:pathLst>
              <a:path w="55879" h="5079">
                <a:moveTo>
                  <a:pt x="55879" y="0"/>
                </a:moveTo>
                <a:lnTo>
                  <a:pt x="0" y="0"/>
                </a:lnTo>
                <a:lnTo>
                  <a:pt x="0" y="5079"/>
                </a:lnTo>
                <a:lnTo>
                  <a:pt x="55879" y="5079"/>
                </a:lnTo>
                <a:lnTo>
                  <a:pt x="55879" y="0"/>
                </a:lnTo>
                <a:close/>
              </a:path>
            </a:pathLst>
          </a:custGeom>
          <a:solidFill>
            <a:srgbClr val="30943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5" name="object 545"/>
          <p:cNvSpPr/>
          <p:nvPr/>
        </p:nvSpPr>
        <p:spPr>
          <a:xfrm>
            <a:off x="4633913" y="5655944"/>
            <a:ext cx="41910" cy="3810"/>
          </a:xfrm>
          <a:custGeom>
            <a:avLst/>
            <a:gdLst/>
            <a:ahLst/>
            <a:cxnLst/>
            <a:rect l="l" t="t" r="r" b="b"/>
            <a:pathLst>
              <a:path w="55879" h="5079">
                <a:moveTo>
                  <a:pt x="55879" y="0"/>
                </a:moveTo>
                <a:lnTo>
                  <a:pt x="0" y="0"/>
                </a:lnTo>
                <a:lnTo>
                  <a:pt x="0" y="5079"/>
                </a:lnTo>
                <a:lnTo>
                  <a:pt x="55879" y="5079"/>
                </a:lnTo>
                <a:lnTo>
                  <a:pt x="55879" y="0"/>
                </a:lnTo>
                <a:close/>
              </a:path>
            </a:pathLst>
          </a:custGeom>
          <a:solidFill>
            <a:srgbClr val="30943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6" name="object 546"/>
          <p:cNvSpPr/>
          <p:nvPr/>
        </p:nvSpPr>
        <p:spPr>
          <a:xfrm>
            <a:off x="4633913" y="5863589"/>
            <a:ext cx="41910" cy="24765"/>
          </a:xfrm>
          <a:custGeom>
            <a:avLst/>
            <a:gdLst/>
            <a:ahLst/>
            <a:cxnLst/>
            <a:rect l="l" t="t" r="r" b="b"/>
            <a:pathLst>
              <a:path w="55879" h="33020">
                <a:moveTo>
                  <a:pt x="55879" y="0"/>
                </a:moveTo>
                <a:lnTo>
                  <a:pt x="0" y="0"/>
                </a:lnTo>
                <a:lnTo>
                  <a:pt x="0" y="33019"/>
                </a:lnTo>
                <a:lnTo>
                  <a:pt x="55879" y="33019"/>
                </a:lnTo>
                <a:lnTo>
                  <a:pt x="55879" y="0"/>
                </a:lnTo>
                <a:close/>
              </a:path>
            </a:pathLst>
          </a:custGeom>
          <a:solidFill>
            <a:srgbClr val="30943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7" name="object 547"/>
          <p:cNvSpPr/>
          <p:nvPr/>
        </p:nvSpPr>
        <p:spPr>
          <a:xfrm>
            <a:off x="4633913" y="5888355"/>
            <a:ext cx="41910" cy="3810"/>
          </a:xfrm>
          <a:custGeom>
            <a:avLst/>
            <a:gdLst/>
            <a:ahLst/>
            <a:cxnLst/>
            <a:rect l="l" t="t" r="r" b="b"/>
            <a:pathLst>
              <a:path w="55879" h="5079">
                <a:moveTo>
                  <a:pt x="55879" y="0"/>
                </a:moveTo>
                <a:lnTo>
                  <a:pt x="0" y="0"/>
                </a:lnTo>
                <a:lnTo>
                  <a:pt x="0" y="5079"/>
                </a:lnTo>
                <a:lnTo>
                  <a:pt x="55879" y="5079"/>
                </a:lnTo>
                <a:lnTo>
                  <a:pt x="55879" y="0"/>
                </a:lnTo>
                <a:close/>
              </a:path>
            </a:pathLst>
          </a:custGeom>
          <a:solidFill>
            <a:srgbClr val="30943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8" name="object 548"/>
          <p:cNvSpPr/>
          <p:nvPr/>
        </p:nvSpPr>
        <p:spPr>
          <a:xfrm>
            <a:off x="4592955" y="5655944"/>
            <a:ext cx="40958" cy="236220"/>
          </a:xfrm>
          <a:custGeom>
            <a:avLst/>
            <a:gdLst/>
            <a:ahLst/>
            <a:cxnLst/>
            <a:rect l="l" t="t" r="r" b="b"/>
            <a:pathLst>
              <a:path w="54610" h="314959">
                <a:moveTo>
                  <a:pt x="54610" y="255269"/>
                </a:moveTo>
                <a:lnTo>
                  <a:pt x="0" y="255269"/>
                </a:lnTo>
                <a:lnTo>
                  <a:pt x="0" y="276859"/>
                </a:lnTo>
                <a:lnTo>
                  <a:pt x="54610" y="276859"/>
                </a:lnTo>
                <a:lnTo>
                  <a:pt x="54610" y="255269"/>
                </a:lnTo>
                <a:close/>
              </a:path>
              <a:path w="54610" h="314959">
                <a:moveTo>
                  <a:pt x="54610" y="252729"/>
                </a:moveTo>
                <a:lnTo>
                  <a:pt x="0" y="252729"/>
                </a:lnTo>
                <a:lnTo>
                  <a:pt x="0" y="253999"/>
                </a:lnTo>
                <a:lnTo>
                  <a:pt x="54610" y="253999"/>
                </a:lnTo>
                <a:lnTo>
                  <a:pt x="54610" y="252729"/>
                </a:lnTo>
                <a:close/>
              </a:path>
              <a:path w="54610" h="314959">
                <a:moveTo>
                  <a:pt x="54610" y="248919"/>
                </a:moveTo>
                <a:lnTo>
                  <a:pt x="0" y="248919"/>
                </a:lnTo>
                <a:lnTo>
                  <a:pt x="0" y="251459"/>
                </a:lnTo>
                <a:lnTo>
                  <a:pt x="54610" y="251459"/>
                </a:lnTo>
                <a:lnTo>
                  <a:pt x="54610" y="248919"/>
                </a:lnTo>
                <a:close/>
              </a:path>
              <a:path w="54610" h="314959">
                <a:moveTo>
                  <a:pt x="54610" y="246379"/>
                </a:moveTo>
                <a:lnTo>
                  <a:pt x="0" y="246379"/>
                </a:lnTo>
                <a:lnTo>
                  <a:pt x="0" y="247649"/>
                </a:lnTo>
                <a:lnTo>
                  <a:pt x="54610" y="247649"/>
                </a:lnTo>
                <a:lnTo>
                  <a:pt x="54610" y="246379"/>
                </a:lnTo>
                <a:close/>
              </a:path>
              <a:path w="54610" h="314959">
                <a:moveTo>
                  <a:pt x="54610" y="242569"/>
                </a:moveTo>
                <a:lnTo>
                  <a:pt x="0" y="242569"/>
                </a:lnTo>
                <a:lnTo>
                  <a:pt x="0" y="245109"/>
                </a:lnTo>
                <a:lnTo>
                  <a:pt x="54610" y="245109"/>
                </a:lnTo>
                <a:lnTo>
                  <a:pt x="54610" y="242569"/>
                </a:lnTo>
                <a:close/>
              </a:path>
              <a:path w="54610" h="314959">
                <a:moveTo>
                  <a:pt x="54610" y="240029"/>
                </a:moveTo>
                <a:lnTo>
                  <a:pt x="0" y="240029"/>
                </a:lnTo>
                <a:lnTo>
                  <a:pt x="0" y="241299"/>
                </a:lnTo>
                <a:lnTo>
                  <a:pt x="54610" y="241299"/>
                </a:lnTo>
                <a:lnTo>
                  <a:pt x="54610" y="240029"/>
                </a:lnTo>
                <a:close/>
              </a:path>
              <a:path w="54610" h="314959">
                <a:moveTo>
                  <a:pt x="54610" y="236219"/>
                </a:moveTo>
                <a:lnTo>
                  <a:pt x="0" y="236219"/>
                </a:lnTo>
                <a:lnTo>
                  <a:pt x="0" y="238759"/>
                </a:lnTo>
                <a:lnTo>
                  <a:pt x="54610" y="238759"/>
                </a:lnTo>
                <a:lnTo>
                  <a:pt x="54610" y="236219"/>
                </a:lnTo>
                <a:close/>
              </a:path>
              <a:path w="54610" h="314959">
                <a:moveTo>
                  <a:pt x="54610" y="233679"/>
                </a:moveTo>
                <a:lnTo>
                  <a:pt x="0" y="233679"/>
                </a:lnTo>
                <a:lnTo>
                  <a:pt x="0" y="234949"/>
                </a:lnTo>
                <a:lnTo>
                  <a:pt x="54610" y="234949"/>
                </a:lnTo>
                <a:lnTo>
                  <a:pt x="54610" y="233679"/>
                </a:lnTo>
                <a:close/>
              </a:path>
              <a:path w="54610" h="314959">
                <a:moveTo>
                  <a:pt x="54610" y="229869"/>
                </a:moveTo>
                <a:lnTo>
                  <a:pt x="0" y="229869"/>
                </a:lnTo>
                <a:lnTo>
                  <a:pt x="0" y="232409"/>
                </a:lnTo>
                <a:lnTo>
                  <a:pt x="54610" y="232409"/>
                </a:lnTo>
                <a:lnTo>
                  <a:pt x="54610" y="229869"/>
                </a:lnTo>
                <a:close/>
              </a:path>
              <a:path w="54610" h="314959">
                <a:moveTo>
                  <a:pt x="54610" y="227329"/>
                </a:moveTo>
                <a:lnTo>
                  <a:pt x="0" y="227329"/>
                </a:lnTo>
                <a:lnTo>
                  <a:pt x="0" y="228599"/>
                </a:lnTo>
                <a:lnTo>
                  <a:pt x="54610" y="228599"/>
                </a:lnTo>
                <a:lnTo>
                  <a:pt x="54610" y="227329"/>
                </a:lnTo>
                <a:close/>
              </a:path>
              <a:path w="54610" h="314959">
                <a:moveTo>
                  <a:pt x="54610" y="223519"/>
                </a:moveTo>
                <a:lnTo>
                  <a:pt x="0" y="223519"/>
                </a:lnTo>
                <a:lnTo>
                  <a:pt x="0" y="226059"/>
                </a:lnTo>
                <a:lnTo>
                  <a:pt x="54610" y="226059"/>
                </a:lnTo>
                <a:lnTo>
                  <a:pt x="54610" y="223519"/>
                </a:lnTo>
                <a:close/>
              </a:path>
              <a:path w="54610" h="314959">
                <a:moveTo>
                  <a:pt x="54610" y="220979"/>
                </a:moveTo>
                <a:lnTo>
                  <a:pt x="0" y="220979"/>
                </a:lnTo>
                <a:lnTo>
                  <a:pt x="0" y="222249"/>
                </a:lnTo>
                <a:lnTo>
                  <a:pt x="54610" y="222249"/>
                </a:lnTo>
                <a:lnTo>
                  <a:pt x="54610" y="220979"/>
                </a:lnTo>
                <a:close/>
              </a:path>
              <a:path w="54610" h="314959">
                <a:moveTo>
                  <a:pt x="54610" y="217169"/>
                </a:moveTo>
                <a:lnTo>
                  <a:pt x="0" y="217169"/>
                </a:lnTo>
                <a:lnTo>
                  <a:pt x="0" y="219709"/>
                </a:lnTo>
                <a:lnTo>
                  <a:pt x="54610" y="219709"/>
                </a:lnTo>
                <a:lnTo>
                  <a:pt x="54610" y="217169"/>
                </a:lnTo>
                <a:close/>
              </a:path>
              <a:path w="54610" h="314959">
                <a:moveTo>
                  <a:pt x="54610" y="214629"/>
                </a:moveTo>
                <a:lnTo>
                  <a:pt x="0" y="214629"/>
                </a:lnTo>
                <a:lnTo>
                  <a:pt x="0" y="215899"/>
                </a:lnTo>
                <a:lnTo>
                  <a:pt x="54610" y="215899"/>
                </a:lnTo>
                <a:lnTo>
                  <a:pt x="54610" y="214629"/>
                </a:lnTo>
                <a:close/>
              </a:path>
              <a:path w="54610" h="314959">
                <a:moveTo>
                  <a:pt x="54610" y="210819"/>
                </a:moveTo>
                <a:lnTo>
                  <a:pt x="0" y="210819"/>
                </a:lnTo>
                <a:lnTo>
                  <a:pt x="0" y="213359"/>
                </a:lnTo>
                <a:lnTo>
                  <a:pt x="54610" y="213359"/>
                </a:lnTo>
                <a:lnTo>
                  <a:pt x="54610" y="210819"/>
                </a:lnTo>
                <a:close/>
              </a:path>
              <a:path w="54610" h="314959">
                <a:moveTo>
                  <a:pt x="54610" y="208279"/>
                </a:moveTo>
                <a:lnTo>
                  <a:pt x="0" y="208279"/>
                </a:lnTo>
                <a:lnTo>
                  <a:pt x="0" y="209549"/>
                </a:lnTo>
                <a:lnTo>
                  <a:pt x="54610" y="209549"/>
                </a:lnTo>
                <a:lnTo>
                  <a:pt x="54610" y="208279"/>
                </a:lnTo>
                <a:close/>
              </a:path>
              <a:path w="54610" h="314959">
                <a:moveTo>
                  <a:pt x="54610" y="204469"/>
                </a:moveTo>
                <a:lnTo>
                  <a:pt x="0" y="204469"/>
                </a:lnTo>
                <a:lnTo>
                  <a:pt x="0" y="207009"/>
                </a:lnTo>
                <a:lnTo>
                  <a:pt x="54610" y="207009"/>
                </a:lnTo>
                <a:lnTo>
                  <a:pt x="54610" y="204469"/>
                </a:lnTo>
                <a:close/>
              </a:path>
              <a:path w="54610" h="314959">
                <a:moveTo>
                  <a:pt x="54610" y="201929"/>
                </a:moveTo>
                <a:lnTo>
                  <a:pt x="0" y="201929"/>
                </a:lnTo>
                <a:lnTo>
                  <a:pt x="0" y="203199"/>
                </a:lnTo>
                <a:lnTo>
                  <a:pt x="54610" y="203199"/>
                </a:lnTo>
                <a:lnTo>
                  <a:pt x="54610" y="201929"/>
                </a:lnTo>
                <a:close/>
              </a:path>
              <a:path w="54610" h="314959">
                <a:moveTo>
                  <a:pt x="54610" y="198119"/>
                </a:moveTo>
                <a:lnTo>
                  <a:pt x="0" y="198119"/>
                </a:lnTo>
                <a:lnTo>
                  <a:pt x="0" y="200659"/>
                </a:lnTo>
                <a:lnTo>
                  <a:pt x="54610" y="200659"/>
                </a:lnTo>
                <a:lnTo>
                  <a:pt x="54610" y="198119"/>
                </a:lnTo>
                <a:close/>
              </a:path>
              <a:path w="54610" h="314959">
                <a:moveTo>
                  <a:pt x="54610" y="195579"/>
                </a:moveTo>
                <a:lnTo>
                  <a:pt x="0" y="195579"/>
                </a:lnTo>
                <a:lnTo>
                  <a:pt x="0" y="196849"/>
                </a:lnTo>
                <a:lnTo>
                  <a:pt x="54610" y="196849"/>
                </a:lnTo>
                <a:lnTo>
                  <a:pt x="54610" y="195579"/>
                </a:lnTo>
                <a:close/>
              </a:path>
              <a:path w="54610" h="314959">
                <a:moveTo>
                  <a:pt x="54610" y="191769"/>
                </a:moveTo>
                <a:lnTo>
                  <a:pt x="0" y="191769"/>
                </a:lnTo>
                <a:lnTo>
                  <a:pt x="0" y="194309"/>
                </a:lnTo>
                <a:lnTo>
                  <a:pt x="54610" y="194309"/>
                </a:lnTo>
                <a:lnTo>
                  <a:pt x="54610" y="191769"/>
                </a:lnTo>
                <a:close/>
              </a:path>
              <a:path w="54610" h="314959">
                <a:moveTo>
                  <a:pt x="54610" y="189229"/>
                </a:moveTo>
                <a:lnTo>
                  <a:pt x="0" y="189229"/>
                </a:lnTo>
                <a:lnTo>
                  <a:pt x="0" y="190499"/>
                </a:lnTo>
                <a:lnTo>
                  <a:pt x="54610" y="190499"/>
                </a:lnTo>
                <a:lnTo>
                  <a:pt x="54610" y="189229"/>
                </a:lnTo>
                <a:close/>
              </a:path>
              <a:path w="54610" h="314959">
                <a:moveTo>
                  <a:pt x="54610" y="185419"/>
                </a:moveTo>
                <a:lnTo>
                  <a:pt x="0" y="185419"/>
                </a:lnTo>
                <a:lnTo>
                  <a:pt x="0" y="187959"/>
                </a:lnTo>
                <a:lnTo>
                  <a:pt x="54610" y="187959"/>
                </a:lnTo>
                <a:lnTo>
                  <a:pt x="54610" y="185419"/>
                </a:lnTo>
                <a:close/>
              </a:path>
              <a:path w="54610" h="314959">
                <a:moveTo>
                  <a:pt x="54610" y="182879"/>
                </a:moveTo>
                <a:lnTo>
                  <a:pt x="0" y="182879"/>
                </a:lnTo>
                <a:lnTo>
                  <a:pt x="0" y="184149"/>
                </a:lnTo>
                <a:lnTo>
                  <a:pt x="54610" y="184149"/>
                </a:lnTo>
                <a:lnTo>
                  <a:pt x="54610" y="182879"/>
                </a:lnTo>
                <a:close/>
              </a:path>
              <a:path w="54610" h="314959">
                <a:moveTo>
                  <a:pt x="54610" y="179069"/>
                </a:moveTo>
                <a:lnTo>
                  <a:pt x="0" y="179069"/>
                </a:lnTo>
                <a:lnTo>
                  <a:pt x="0" y="181609"/>
                </a:lnTo>
                <a:lnTo>
                  <a:pt x="54610" y="181609"/>
                </a:lnTo>
                <a:lnTo>
                  <a:pt x="54610" y="179069"/>
                </a:lnTo>
                <a:close/>
              </a:path>
              <a:path w="54610" h="314959">
                <a:moveTo>
                  <a:pt x="54610" y="176529"/>
                </a:moveTo>
                <a:lnTo>
                  <a:pt x="0" y="176529"/>
                </a:lnTo>
                <a:lnTo>
                  <a:pt x="0" y="177799"/>
                </a:lnTo>
                <a:lnTo>
                  <a:pt x="54610" y="177799"/>
                </a:lnTo>
                <a:lnTo>
                  <a:pt x="54610" y="176529"/>
                </a:lnTo>
                <a:close/>
              </a:path>
              <a:path w="54610" h="314959">
                <a:moveTo>
                  <a:pt x="54610" y="172719"/>
                </a:moveTo>
                <a:lnTo>
                  <a:pt x="0" y="172719"/>
                </a:lnTo>
                <a:lnTo>
                  <a:pt x="0" y="175259"/>
                </a:lnTo>
                <a:lnTo>
                  <a:pt x="54610" y="175259"/>
                </a:lnTo>
                <a:lnTo>
                  <a:pt x="54610" y="172719"/>
                </a:lnTo>
                <a:close/>
              </a:path>
              <a:path w="54610" h="314959">
                <a:moveTo>
                  <a:pt x="54610" y="170179"/>
                </a:moveTo>
                <a:lnTo>
                  <a:pt x="0" y="170179"/>
                </a:lnTo>
                <a:lnTo>
                  <a:pt x="0" y="171449"/>
                </a:lnTo>
                <a:lnTo>
                  <a:pt x="54610" y="171449"/>
                </a:lnTo>
                <a:lnTo>
                  <a:pt x="54610" y="170179"/>
                </a:lnTo>
                <a:close/>
              </a:path>
              <a:path w="54610" h="314959">
                <a:moveTo>
                  <a:pt x="54610" y="166369"/>
                </a:moveTo>
                <a:lnTo>
                  <a:pt x="0" y="166369"/>
                </a:lnTo>
                <a:lnTo>
                  <a:pt x="0" y="168909"/>
                </a:lnTo>
                <a:lnTo>
                  <a:pt x="54610" y="168909"/>
                </a:lnTo>
                <a:lnTo>
                  <a:pt x="54610" y="166369"/>
                </a:lnTo>
                <a:close/>
              </a:path>
              <a:path w="54610" h="314959">
                <a:moveTo>
                  <a:pt x="54610" y="163829"/>
                </a:moveTo>
                <a:lnTo>
                  <a:pt x="0" y="163829"/>
                </a:lnTo>
                <a:lnTo>
                  <a:pt x="0" y="165099"/>
                </a:lnTo>
                <a:lnTo>
                  <a:pt x="54610" y="165099"/>
                </a:lnTo>
                <a:lnTo>
                  <a:pt x="54610" y="163829"/>
                </a:lnTo>
                <a:close/>
              </a:path>
              <a:path w="54610" h="314959">
                <a:moveTo>
                  <a:pt x="54610" y="160019"/>
                </a:moveTo>
                <a:lnTo>
                  <a:pt x="0" y="160019"/>
                </a:lnTo>
                <a:lnTo>
                  <a:pt x="0" y="162559"/>
                </a:lnTo>
                <a:lnTo>
                  <a:pt x="54610" y="162559"/>
                </a:lnTo>
                <a:lnTo>
                  <a:pt x="54610" y="160019"/>
                </a:lnTo>
                <a:close/>
              </a:path>
              <a:path w="54610" h="314959">
                <a:moveTo>
                  <a:pt x="54610" y="157479"/>
                </a:moveTo>
                <a:lnTo>
                  <a:pt x="0" y="157479"/>
                </a:lnTo>
                <a:lnTo>
                  <a:pt x="0" y="158749"/>
                </a:lnTo>
                <a:lnTo>
                  <a:pt x="54610" y="158749"/>
                </a:lnTo>
                <a:lnTo>
                  <a:pt x="54610" y="157479"/>
                </a:lnTo>
                <a:close/>
              </a:path>
              <a:path w="54610" h="314959">
                <a:moveTo>
                  <a:pt x="54610" y="153669"/>
                </a:moveTo>
                <a:lnTo>
                  <a:pt x="0" y="153669"/>
                </a:lnTo>
                <a:lnTo>
                  <a:pt x="0" y="156209"/>
                </a:lnTo>
                <a:lnTo>
                  <a:pt x="54610" y="156209"/>
                </a:lnTo>
                <a:lnTo>
                  <a:pt x="54610" y="153669"/>
                </a:lnTo>
                <a:close/>
              </a:path>
              <a:path w="54610" h="314959">
                <a:moveTo>
                  <a:pt x="54610" y="151129"/>
                </a:moveTo>
                <a:lnTo>
                  <a:pt x="0" y="151129"/>
                </a:lnTo>
                <a:lnTo>
                  <a:pt x="0" y="152399"/>
                </a:lnTo>
                <a:lnTo>
                  <a:pt x="54610" y="152399"/>
                </a:lnTo>
                <a:lnTo>
                  <a:pt x="54610" y="151129"/>
                </a:lnTo>
                <a:close/>
              </a:path>
              <a:path w="54610" h="314959">
                <a:moveTo>
                  <a:pt x="54610" y="147319"/>
                </a:moveTo>
                <a:lnTo>
                  <a:pt x="0" y="147319"/>
                </a:lnTo>
                <a:lnTo>
                  <a:pt x="0" y="149859"/>
                </a:lnTo>
                <a:lnTo>
                  <a:pt x="54610" y="149859"/>
                </a:lnTo>
                <a:lnTo>
                  <a:pt x="54610" y="147319"/>
                </a:lnTo>
                <a:close/>
              </a:path>
              <a:path w="54610" h="314959">
                <a:moveTo>
                  <a:pt x="54610" y="144779"/>
                </a:moveTo>
                <a:lnTo>
                  <a:pt x="0" y="144779"/>
                </a:lnTo>
                <a:lnTo>
                  <a:pt x="0" y="146049"/>
                </a:lnTo>
                <a:lnTo>
                  <a:pt x="54610" y="146049"/>
                </a:lnTo>
                <a:lnTo>
                  <a:pt x="54610" y="144779"/>
                </a:lnTo>
                <a:close/>
              </a:path>
              <a:path w="54610" h="314959">
                <a:moveTo>
                  <a:pt x="54610" y="140969"/>
                </a:moveTo>
                <a:lnTo>
                  <a:pt x="0" y="140969"/>
                </a:lnTo>
                <a:lnTo>
                  <a:pt x="0" y="143509"/>
                </a:lnTo>
                <a:lnTo>
                  <a:pt x="54610" y="143509"/>
                </a:lnTo>
                <a:lnTo>
                  <a:pt x="54610" y="140969"/>
                </a:lnTo>
                <a:close/>
              </a:path>
              <a:path w="54610" h="314959">
                <a:moveTo>
                  <a:pt x="54610" y="138429"/>
                </a:moveTo>
                <a:lnTo>
                  <a:pt x="0" y="138429"/>
                </a:lnTo>
                <a:lnTo>
                  <a:pt x="0" y="139699"/>
                </a:lnTo>
                <a:lnTo>
                  <a:pt x="54610" y="139699"/>
                </a:lnTo>
                <a:lnTo>
                  <a:pt x="54610" y="138429"/>
                </a:lnTo>
                <a:close/>
              </a:path>
              <a:path w="54610" h="314959">
                <a:moveTo>
                  <a:pt x="54610" y="134619"/>
                </a:moveTo>
                <a:lnTo>
                  <a:pt x="0" y="134619"/>
                </a:lnTo>
                <a:lnTo>
                  <a:pt x="0" y="137159"/>
                </a:lnTo>
                <a:lnTo>
                  <a:pt x="54610" y="137159"/>
                </a:lnTo>
                <a:lnTo>
                  <a:pt x="54610" y="134619"/>
                </a:lnTo>
                <a:close/>
              </a:path>
              <a:path w="54610" h="314959">
                <a:moveTo>
                  <a:pt x="54610" y="132079"/>
                </a:moveTo>
                <a:lnTo>
                  <a:pt x="0" y="132079"/>
                </a:lnTo>
                <a:lnTo>
                  <a:pt x="0" y="133349"/>
                </a:lnTo>
                <a:lnTo>
                  <a:pt x="54610" y="133349"/>
                </a:lnTo>
                <a:lnTo>
                  <a:pt x="54610" y="132079"/>
                </a:lnTo>
                <a:close/>
              </a:path>
              <a:path w="54610" h="314959">
                <a:moveTo>
                  <a:pt x="54610" y="128269"/>
                </a:moveTo>
                <a:lnTo>
                  <a:pt x="0" y="128269"/>
                </a:lnTo>
                <a:lnTo>
                  <a:pt x="0" y="130809"/>
                </a:lnTo>
                <a:lnTo>
                  <a:pt x="54610" y="130809"/>
                </a:lnTo>
                <a:lnTo>
                  <a:pt x="54610" y="128269"/>
                </a:lnTo>
                <a:close/>
              </a:path>
              <a:path w="54610" h="314959">
                <a:moveTo>
                  <a:pt x="54610" y="125729"/>
                </a:moveTo>
                <a:lnTo>
                  <a:pt x="0" y="125729"/>
                </a:lnTo>
                <a:lnTo>
                  <a:pt x="0" y="126999"/>
                </a:lnTo>
                <a:lnTo>
                  <a:pt x="54610" y="126999"/>
                </a:lnTo>
                <a:lnTo>
                  <a:pt x="54610" y="125729"/>
                </a:lnTo>
                <a:close/>
              </a:path>
              <a:path w="54610" h="314959">
                <a:moveTo>
                  <a:pt x="54610" y="121919"/>
                </a:moveTo>
                <a:lnTo>
                  <a:pt x="0" y="121919"/>
                </a:lnTo>
                <a:lnTo>
                  <a:pt x="0" y="124459"/>
                </a:lnTo>
                <a:lnTo>
                  <a:pt x="54610" y="124459"/>
                </a:lnTo>
                <a:lnTo>
                  <a:pt x="54610" y="121919"/>
                </a:lnTo>
                <a:close/>
              </a:path>
              <a:path w="54610" h="314959">
                <a:moveTo>
                  <a:pt x="54610" y="119379"/>
                </a:moveTo>
                <a:lnTo>
                  <a:pt x="0" y="119379"/>
                </a:lnTo>
                <a:lnTo>
                  <a:pt x="0" y="120649"/>
                </a:lnTo>
                <a:lnTo>
                  <a:pt x="54610" y="120649"/>
                </a:lnTo>
                <a:lnTo>
                  <a:pt x="54610" y="119379"/>
                </a:lnTo>
                <a:close/>
              </a:path>
              <a:path w="54610" h="314959">
                <a:moveTo>
                  <a:pt x="54610" y="115569"/>
                </a:moveTo>
                <a:lnTo>
                  <a:pt x="0" y="115569"/>
                </a:lnTo>
                <a:lnTo>
                  <a:pt x="0" y="118109"/>
                </a:lnTo>
                <a:lnTo>
                  <a:pt x="54610" y="118109"/>
                </a:lnTo>
                <a:lnTo>
                  <a:pt x="54610" y="115569"/>
                </a:lnTo>
                <a:close/>
              </a:path>
              <a:path w="54610" h="314959">
                <a:moveTo>
                  <a:pt x="54610" y="113029"/>
                </a:moveTo>
                <a:lnTo>
                  <a:pt x="0" y="113029"/>
                </a:lnTo>
                <a:lnTo>
                  <a:pt x="0" y="114299"/>
                </a:lnTo>
                <a:lnTo>
                  <a:pt x="54610" y="114299"/>
                </a:lnTo>
                <a:lnTo>
                  <a:pt x="54610" y="113029"/>
                </a:lnTo>
                <a:close/>
              </a:path>
              <a:path w="54610" h="314959">
                <a:moveTo>
                  <a:pt x="54610" y="109219"/>
                </a:moveTo>
                <a:lnTo>
                  <a:pt x="0" y="109219"/>
                </a:lnTo>
                <a:lnTo>
                  <a:pt x="0" y="111759"/>
                </a:lnTo>
                <a:lnTo>
                  <a:pt x="54610" y="111759"/>
                </a:lnTo>
                <a:lnTo>
                  <a:pt x="54610" y="109219"/>
                </a:lnTo>
                <a:close/>
              </a:path>
              <a:path w="54610" h="314959">
                <a:moveTo>
                  <a:pt x="54610" y="106679"/>
                </a:moveTo>
                <a:lnTo>
                  <a:pt x="0" y="106679"/>
                </a:lnTo>
                <a:lnTo>
                  <a:pt x="0" y="107949"/>
                </a:lnTo>
                <a:lnTo>
                  <a:pt x="54610" y="107949"/>
                </a:lnTo>
                <a:lnTo>
                  <a:pt x="54610" y="106679"/>
                </a:lnTo>
                <a:close/>
              </a:path>
              <a:path w="54610" h="314959">
                <a:moveTo>
                  <a:pt x="54610" y="102869"/>
                </a:moveTo>
                <a:lnTo>
                  <a:pt x="0" y="102869"/>
                </a:lnTo>
                <a:lnTo>
                  <a:pt x="0" y="105409"/>
                </a:lnTo>
                <a:lnTo>
                  <a:pt x="54610" y="105409"/>
                </a:lnTo>
                <a:lnTo>
                  <a:pt x="54610" y="102869"/>
                </a:lnTo>
                <a:close/>
              </a:path>
              <a:path w="54610" h="314959">
                <a:moveTo>
                  <a:pt x="54610" y="100329"/>
                </a:moveTo>
                <a:lnTo>
                  <a:pt x="0" y="100329"/>
                </a:lnTo>
                <a:lnTo>
                  <a:pt x="0" y="101599"/>
                </a:lnTo>
                <a:lnTo>
                  <a:pt x="54610" y="101599"/>
                </a:lnTo>
                <a:lnTo>
                  <a:pt x="54610" y="100329"/>
                </a:lnTo>
                <a:close/>
              </a:path>
              <a:path w="54610" h="314959">
                <a:moveTo>
                  <a:pt x="54610" y="93979"/>
                </a:moveTo>
                <a:lnTo>
                  <a:pt x="0" y="93979"/>
                </a:lnTo>
                <a:lnTo>
                  <a:pt x="0" y="99059"/>
                </a:lnTo>
                <a:lnTo>
                  <a:pt x="54610" y="99059"/>
                </a:lnTo>
                <a:lnTo>
                  <a:pt x="54610" y="93979"/>
                </a:lnTo>
                <a:close/>
              </a:path>
              <a:path w="54610" h="314959">
                <a:moveTo>
                  <a:pt x="54610" y="87629"/>
                </a:moveTo>
                <a:lnTo>
                  <a:pt x="0" y="87629"/>
                </a:lnTo>
                <a:lnTo>
                  <a:pt x="0" y="92709"/>
                </a:lnTo>
                <a:lnTo>
                  <a:pt x="54610" y="92709"/>
                </a:lnTo>
                <a:lnTo>
                  <a:pt x="54610" y="87629"/>
                </a:lnTo>
                <a:close/>
              </a:path>
              <a:path w="54610" h="314959">
                <a:moveTo>
                  <a:pt x="54610" y="81279"/>
                </a:moveTo>
                <a:lnTo>
                  <a:pt x="0" y="81279"/>
                </a:lnTo>
                <a:lnTo>
                  <a:pt x="0" y="86359"/>
                </a:lnTo>
                <a:lnTo>
                  <a:pt x="54610" y="86359"/>
                </a:lnTo>
                <a:lnTo>
                  <a:pt x="54610" y="81279"/>
                </a:lnTo>
                <a:close/>
              </a:path>
              <a:path w="54610" h="314959">
                <a:moveTo>
                  <a:pt x="54610" y="74929"/>
                </a:moveTo>
                <a:lnTo>
                  <a:pt x="0" y="74929"/>
                </a:lnTo>
                <a:lnTo>
                  <a:pt x="0" y="80009"/>
                </a:lnTo>
                <a:lnTo>
                  <a:pt x="54610" y="80009"/>
                </a:lnTo>
                <a:lnTo>
                  <a:pt x="54610" y="74929"/>
                </a:lnTo>
                <a:close/>
              </a:path>
              <a:path w="54610" h="314959">
                <a:moveTo>
                  <a:pt x="54610" y="68579"/>
                </a:moveTo>
                <a:lnTo>
                  <a:pt x="0" y="68579"/>
                </a:lnTo>
                <a:lnTo>
                  <a:pt x="0" y="73659"/>
                </a:lnTo>
                <a:lnTo>
                  <a:pt x="54610" y="73659"/>
                </a:lnTo>
                <a:lnTo>
                  <a:pt x="54610" y="68579"/>
                </a:lnTo>
                <a:close/>
              </a:path>
              <a:path w="54610" h="314959">
                <a:moveTo>
                  <a:pt x="54610" y="62229"/>
                </a:moveTo>
                <a:lnTo>
                  <a:pt x="0" y="62229"/>
                </a:lnTo>
                <a:lnTo>
                  <a:pt x="0" y="67309"/>
                </a:lnTo>
                <a:lnTo>
                  <a:pt x="54610" y="67309"/>
                </a:lnTo>
                <a:lnTo>
                  <a:pt x="54610" y="62229"/>
                </a:lnTo>
                <a:close/>
              </a:path>
              <a:path w="54610" h="314959">
                <a:moveTo>
                  <a:pt x="54610" y="55879"/>
                </a:moveTo>
                <a:lnTo>
                  <a:pt x="0" y="55879"/>
                </a:lnTo>
                <a:lnTo>
                  <a:pt x="0" y="60959"/>
                </a:lnTo>
                <a:lnTo>
                  <a:pt x="54610" y="60959"/>
                </a:lnTo>
                <a:lnTo>
                  <a:pt x="54610" y="55879"/>
                </a:lnTo>
                <a:close/>
              </a:path>
              <a:path w="54610" h="314959">
                <a:moveTo>
                  <a:pt x="54610" y="50799"/>
                </a:moveTo>
                <a:lnTo>
                  <a:pt x="0" y="50799"/>
                </a:lnTo>
                <a:lnTo>
                  <a:pt x="0" y="54609"/>
                </a:lnTo>
                <a:lnTo>
                  <a:pt x="54610" y="54609"/>
                </a:lnTo>
                <a:lnTo>
                  <a:pt x="54610" y="50799"/>
                </a:lnTo>
                <a:close/>
              </a:path>
              <a:path w="54610" h="314959">
                <a:moveTo>
                  <a:pt x="54610" y="44449"/>
                </a:moveTo>
                <a:lnTo>
                  <a:pt x="0" y="44449"/>
                </a:lnTo>
                <a:lnTo>
                  <a:pt x="0" y="49529"/>
                </a:lnTo>
                <a:lnTo>
                  <a:pt x="54610" y="49529"/>
                </a:lnTo>
                <a:lnTo>
                  <a:pt x="54610" y="44449"/>
                </a:lnTo>
                <a:close/>
              </a:path>
              <a:path w="54610" h="314959">
                <a:moveTo>
                  <a:pt x="54610" y="38099"/>
                </a:moveTo>
                <a:lnTo>
                  <a:pt x="0" y="38099"/>
                </a:lnTo>
                <a:lnTo>
                  <a:pt x="0" y="43179"/>
                </a:lnTo>
                <a:lnTo>
                  <a:pt x="54610" y="43179"/>
                </a:lnTo>
                <a:lnTo>
                  <a:pt x="54610" y="38099"/>
                </a:lnTo>
                <a:close/>
              </a:path>
              <a:path w="54610" h="314959">
                <a:moveTo>
                  <a:pt x="54610" y="31749"/>
                </a:moveTo>
                <a:lnTo>
                  <a:pt x="0" y="31749"/>
                </a:lnTo>
                <a:lnTo>
                  <a:pt x="0" y="36829"/>
                </a:lnTo>
                <a:lnTo>
                  <a:pt x="54610" y="36829"/>
                </a:lnTo>
                <a:lnTo>
                  <a:pt x="54610" y="31749"/>
                </a:lnTo>
                <a:close/>
              </a:path>
              <a:path w="54610" h="314959">
                <a:moveTo>
                  <a:pt x="54610" y="25399"/>
                </a:moveTo>
                <a:lnTo>
                  <a:pt x="0" y="25399"/>
                </a:lnTo>
                <a:lnTo>
                  <a:pt x="0" y="30479"/>
                </a:lnTo>
                <a:lnTo>
                  <a:pt x="54610" y="30479"/>
                </a:lnTo>
                <a:lnTo>
                  <a:pt x="54610" y="25399"/>
                </a:lnTo>
                <a:close/>
              </a:path>
              <a:path w="54610" h="314959">
                <a:moveTo>
                  <a:pt x="54610" y="19049"/>
                </a:moveTo>
                <a:lnTo>
                  <a:pt x="0" y="19049"/>
                </a:lnTo>
                <a:lnTo>
                  <a:pt x="0" y="24129"/>
                </a:lnTo>
                <a:lnTo>
                  <a:pt x="54610" y="24129"/>
                </a:lnTo>
                <a:lnTo>
                  <a:pt x="54610" y="19049"/>
                </a:lnTo>
                <a:close/>
              </a:path>
              <a:path w="54610" h="314959">
                <a:moveTo>
                  <a:pt x="54610" y="12699"/>
                </a:moveTo>
                <a:lnTo>
                  <a:pt x="0" y="12699"/>
                </a:lnTo>
                <a:lnTo>
                  <a:pt x="0" y="17779"/>
                </a:lnTo>
                <a:lnTo>
                  <a:pt x="54610" y="17779"/>
                </a:lnTo>
                <a:lnTo>
                  <a:pt x="54610" y="12699"/>
                </a:lnTo>
                <a:close/>
              </a:path>
              <a:path w="54610" h="314959">
                <a:moveTo>
                  <a:pt x="54610" y="6349"/>
                </a:moveTo>
                <a:lnTo>
                  <a:pt x="0" y="6349"/>
                </a:lnTo>
                <a:lnTo>
                  <a:pt x="0" y="11429"/>
                </a:lnTo>
                <a:lnTo>
                  <a:pt x="54610" y="11429"/>
                </a:lnTo>
                <a:lnTo>
                  <a:pt x="54610" y="6349"/>
                </a:lnTo>
                <a:close/>
              </a:path>
              <a:path w="54610" h="314959">
                <a:moveTo>
                  <a:pt x="54610" y="0"/>
                </a:moveTo>
                <a:lnTo>
                  <a:pt x="0" y="0"/>
                </a:lnTo>
                <a:lnTo>
                  <a:pt x="0" y="5079"/>
                </a:lnTo>
                <a:lnTo>
                  <a:pt x="54610" y="5079"/>
                </a:lnTo>
                <a:lnTo>
                  <a:pt x="54610" y="0"/>
                </a:lnTo>
                <a:close/>
              </a:path>
              <a:path w="54610" h="314959">
                <a:moveTo>
                  <a:pt x="54610" y="276859"/>
                </a:moveTo>
                <a:lnTo>
                  <a:pt x="0" y="276859"/>
                </a:lnTo>
                <a:lnTo>
                  <a:pt x="0" y="309879"/>
                </a:lnTo>
                <a:lnTo>
                  <a:pt x="54610" y="309879"/>
                </a:lnTo>
                <a:lnTo>
                  <a:pt x="54610" y="276859"/>
                </a:lnTo>
                <a:close/>
              </a:path>
              <a:path w="54610" h="314959">
                <a:moveTo>
                  <a:pt x="54610" y="309879"/>
                </a:moveTo>
                <a:lnTo>
                  <a:pt x="0" y="309879"/>
                </a:lnTo>
                <a:lnTo>
                  <a:pt x="0" y="313689"/>
                </a:lnTo>
                <a:lnTo>
                  <a:pt x="44450" y="313689"/>
                </a:lnTo>
                <a:lnTo>
                  <a:pt x="44450" y="314959"/>
                </a:lnTo>
                <a:lnTo>
                  <a:pt x="54610" y="314959"/>
                </a:lnTo>
                <a:lnTo>
                  <a:pt x="54610" y="309879"/>
                </a:lnTo>
                <a:close/>
              </a:path>
            </a:pathLst>
          </a:custGeom>
          <a:solidFill>
            <a:srgbClr val="31953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9" name="object 549"/>
          <p:cNvSpPr/>
          <p:nvPr/>
        </p:nvSpPr>
        <p:spPr>
          <a:xfrm>
            <a:off x="4551997" y="5654993"/>
            <a:ext cx="40958" cy="236220"/>
          </a:xfrm>
          <a:custGeom>
            <a:avLst/>
            <a:gdLst/>
            <a:ahLst/>
            <a:cxnLst/>
            <a:rect l="l" t="t" r="r" b="b"/>
            <a:pathLst>
              <a:path w="54610" h="314959">
                <a:moveTo>
                  <a:pt x="54610" y="256540"/>
                </a:moveTo>
                <a:lnTo>
                  <a:pt x="0" y="256540"/>
                </a:lnTo>
                <a:lnTo>
                  <a:pt x="0" y="278130"/>
                </a:lnTo>
                <a:lnTo>
                  <a:pt x="54610" y="278130"/>
                </a:lnTo>
                <a:lnTo>
                  <a:pt x="54610" y="256540"/>
                </a:lnTo>
                <a:close/>
              </a:path>
              <a:path w="54610" h="314959">
                <a:moveTo>
                  <a:pt x="54610" y="254000"/>
                </a:moveTo>
                <a:lnTo>
                  <a:pt x="0" y="254000"/>
                </a:lnTo>
                <a:lnTo>
                  <a:pt x="0" y="255270"/>
                </a:lnTo>
                <a:lnTo>
                  <a:pt x="54610" y="255270"/>
                </a:lnTo>
                <a:lnTo>
                  <a:pt x="54610" y="254000"/>
                </a:lnTo>
                <a:close/>
              </a:path>
              <a:path w="54610" h="314959">
                <a:moveTo>
                  <a:pt x="54610" y="250190"/>
                </a:moveTo>
                <a:lnTo>
                  <a:pt x="0" y="250190"/>
                </a:lnTo>
                <a:lnTo>
                  <a:pt x="0" y="252730"/>
                </a:lnTo>
                <a:lnTo>
                  <a:pt x="54610" y="252730"/>
                </a:lnTo>
                <a:lnTo>
                  <a:pt x="54610" y="250190"/>
                </a:lnTo>
                <a:close/>
              </a:path>
              <a:path w="54610" h="314959">
                <a:moveTo>
                  <a:pt x="54610" y="247650"/>
                </a:moveTo>
                <a:lnTo>
                  <a:pt x="0" y="247650"/>
                </a:lnTo>
                <a:lnTo>
                  <a:pt x="0" y="248920"/>
                </a:lnTo>
                <a:lnTo>
                  <a:pt x="54610" y="248920"/>
                </a:lnTo>
                <a:lnTo>
                  <a:pt x="54610" y="247650"/>
                </a:lnTo>
                <a:close/>
              </a:path>
              <a:path w="54610" h="314959">
                <a:moveTo>
                  <a:pt x="54610" y="243840"/>
                </a:moveTo>
                <a:lnTo>
                  <a:pt x="0" y="243840"/>
                </a:lnTo>
                <a:lnTo>
                  <a:pt x="0" y="246380"/>
                </a:lnTo>
                <a:lnTo>
                  <a:pt x="54610" y="246380"/>
                </a:lnTo>
                <a:lnTo>
                  <a:pt x="54610" y="243840"/>
                </a:lnTo>
                <a:close/>
              </a:path>
              <a:path w="54610" h="314959">
                <a:moveTo>
                  <a:pt x="54610" y="241300"/>
                </a:moveTo>
                <a:lnTo>
                  <a:pt x="0" y="241300"/>
                </a:lnTo>
                <a:lnTo>
                  <a:pt x="0" y="242570"/>
                </a:lnTo>
                <a:lnTo>
                  <a:pt x="54610" y="242570"/>
                </a:lnTo>
                <a:lnTo>
                  <a:pt x="54610" y="241300"/>
                </a:lnTo>
                <a:close/>
              </a:path>
              <a:path w="54610" h="314959">
                <a:moveTo>
                  <a:pt x="54610" y="237490"/>
                </a:moveTo>
                <a:lnTo>
                  <a:pt x="0" y="237490"/>
                </a:lnTo>
                <a:lnTo>
                  <a:pt x="0" y="240030"/>
                </a:lnTo>
                <a:lnTo>
                  <a:pt x="54610" y="240030"/>
                </a:lnTo>
                <a:lnTo>
                  <a:pt x="54610" y="237490"/>
                </a:lnTo>
                <a:close/>
              </a:path>
              <a:path w="54610" h="314959">
                <a:moveTo>
                  <a:pt x="54610" y="234950"/>
                </a:moveTo>
                <a:lnTo>
                  <a:pt x="0" y="234950"/>
                </a:lnTo>
                <a:lnTo>
                  <a:pt x="0" y="236220"/>
                </a:lnTo>
                <a:lnTo>
                  <a:pt x="54610" y="236220"/>
                </a:lnTo>
                <a:lnTo>
                  <a:pt x="54610" y="234950"/>
                </a:lnTo>
                <a:close/>
              </a:path>
              <a:path w="54610" h="314959">
                <a:moveTo>
                  <a:pt x="54610" y="231140"/>
                </a:moveTo>
                <a:lnTo>
                  <a:pt x="0" y="231140"/>
                </a:lnTo>
                <a:lnTo>
                  <a:pt x="0" y="233680"/>
                </a:lnTo>
                <a:lnTo>
                  <a:pt x="54610" y="233680"/>
                </a:lnTo>
                <a:lnTo>
                  <a:pt x="54610" y="231140"/>
                </a:lnTo>
                <a:close/>
              </a:path>
              <a:path w="54610" h="314959">
                <a:moveTo>
                  <a:pt x="54610" y="228600"/>
                </a:moveTo>
                <a:lnTo>
                  <a:pt x="0" y="228600"/>
                </a:lnTo>
                <a:lnTo>
                  <a:pt x="0" y="229870"/>
                </a:lnTo>
                <a:lnTo>
                  <a:pt x="54610" y="229870"/>
                </a:lnTo>
                <a:lnTo>
                  <a:pt x="54610" y="228600"/>
                </a:lnTo>
                <a:close/>
              </a:path>
              <a:path w="54610" h="314959">
                <a:moveTo>
                  <a:pt x="54610" y="224790"/>
                </a:moveTo>
                <a:lnTo>
                  <a:pt x="0" y="224790"/>
                </a:lnTo>
                <a:lnTo>
                  <a:pt x="0" y="227330"/>
                </a:lnTo>
                <a:lnTo>
                  <a:pt x="54610" y="227330"/>
                </a:lnTo>
                <a:lnTo>
                  <a:pt x="54610" y="224790"/>
                </a:lnTo>
                <a:close/>
              </a:path>
              <a:path w="54610" h="314959">
                <a:moveTo>
                  <a:pt x="54610" y="222250"/>
                </a:moveTo>
                <a:lnTo>
                  <a:pt x="0" y="222250"/>
                </a:lnTo>
                <a:lnTo>
                  <a:pt x="0" y="223520"/>
                </a:lnTo>
                <a:lnTo>
                  <a:pt x="54610" y="223520"/>
                </a:lnTo>
                <a:lnTo>
                  <a:pt x="54610" y="222250"/>
                </a:lnTo>
                <a:close/>
              </a:path>
              <a:path w="54610" h="314959">
                <a:moveTo>
                  <a:pt x="54610" y="218440"/>
                </a:moveTo>
                <a:lnTo>
                  <a:pt x="0" y="218440"/>
                </a:lnTo>
                <a:lnTo>
                  <a:pt x="0" y="220980"/>
                </a:lnTo>
                <a:lnTo>
                  <a:pt x="54610" y="220980"/>
                </a:lnTo>
                <a:lnTo>
                  <a:pt x="54610" y="218440"/>
                </a:lnTo>
                <a:close/>
              </a:path>
              <a:path w="54610" h="314959">
                <a:moveTo>
                  <a:pt x="54610" y="215900"/>
                </a:moveTo>
                <a:lnTo>
                  <a:pt x="0" y="215900"/>
                </a:lnTo>
                <a:lnTo>
                  <a:pt x="0" y="217170"/>
                </a:lnTo>
                <a:lnTo>
                  <a:pt x="54610" y="217170"/>
                </a:lnTo>
                <a:lnTo>
                  <a:pt x="54610" y="215900"/>
                </a:lnTo>
                <a:close/>
              </a:path>
              <a:path w="54610" h="314959">
                <a:moveTo>
                  <a:pt x="54610" y="212090"/>
                </a:moveTo>
                <a:lnTo>
                  <a:pt x="0" y="212090"/>
                </a:lnTo>
                <a:lnTo>
                  <a:pt x="0" y="214630"/>
                </a:lnTo>
                <a:lnTo>
                  <a:pt x="54610" y="214630"/>
                </a:lnTo>
                <a:lnTo>
                  <a:pt x="54610" y="212090"/>
                </a:lnTo>
                <a:close/>
              </a:path>
              <a:path w="54610" h="314959">
                <a:moveTo>
                  <a:pt x="54610" y="209550"/>
                </a:moveTo>
                <a:lnTo>
                  <a:pt x="0" y="209550"/>
                </a:lnTo>
                <a:lnTo>
                  <a:pt x="0" y="210820"/>
                </a:lnTo>
                <a:lnTo>
                  <a:pt x="54610" y="210820"/>
                </a:lnTo>
                <a:lnTo>
                  <a:pt x="54610" y="209550"/>
                </a:lnTo>
                <a:close/>
              </a:path>
              <a:path w="54610" h="314959">
                <a:moveTo>
                  <a:pt x="54610" y="205740"/>
                </a:moveTo>
                <a:lnTo>
                  <a:pt x="0" y="205740"/>
                </a:lnTo>
                <a:lnTo>
                  <a:pt x="0" y="208280"/>
                </a:lnTo>
                <a:lnTo>
                  <a:pt x="54610" y="208280"/>
                </a:lnTo>
                <a:lnTo>
                  <a:pt x="54610" y="205740"/>
                </a:lnTo>
                <a:close/>
              </a:path>
              <a:path w="54610" h="314959">
                <a:moveTo>
                  <a:pt x="54610" y="203200"/>
                </a:moveTo>
                <a:lnTo>
                  <a:pt x="0" y="203200"/>
                </a:lnTo>
                <a:lnTo>
                  <a:pt x="0" y="204470"/>
                </a:lnTo>
                <a:lnTo>
                  <a:pt x="54610" y="204470"/>
                </a:lnTo>
                <a:lnTo>
                  <a:pt x="54610" y="203200"/>
                </a:lnTo>
                <a:close/>
              </a:path>
              <a:path w="54610" h="314959">
                <a:moveTo>
                  <a:pt x="54610" y="199390"/>
                </a:moveTo>
                <a:lnTo>
                  <a:pt x="0" y="199390"/>
                </a:lnTo>
                <a:lnTo>
                  <a:pt x="0" y="201930"/>
                </a:lnTo>
                <a:lnTo>
                  <a:pt x="54610" y="201930"/>
                </a:lnTo>
                <a:lnTo>
                  <a:pt x="54610" y="199390"/>
                </a:lnTo>
                <a:close/>
              </a:path>
              <a:path w="54610" h="314959">
                <a:moveTo>
                  <a:pt x="54610" y="196850"/>
                </a:moveTo>
                <a:lnTo>
                  <a:pt x="0" y="196850"/>
                </a:lnTo>
                <a:lnTo>
                  <a:pt x="0" y="198120"/>
                </a:lnTo>
                <a:lnTo>
                  <a:pt x="54610" y="198120"/>
                </a:lnTo>
                <a:lnTo>
                  <a:pt x="54610" y="196850"/>
                </a:lnTo>
                <a:close/>
              </a:path>
              <a:path w="54610" h="314959">
                <a:moveTo>
                  <a:pt x="54610" y="193040"/>
                </a:moveTo>
                <a:lnTo>
                  <a:pt x="0" y="193040"/>
                </a:lnTo>
                <a:lnTo>
                  <a:pt x="0" y="195580"/>
                </a:lnTo>
                <a:lnTo>
                  <a:pt x="54610" y="195580"/>
                </a:lnTo>
                <a:lnTo>
                  <a:pt x="54610" y="193040"/>
                </a:lnTo>
                <a:close/>
              </a:path>
              <a:path w="54610" h="314959">
                <a:moveTo>
                  <a:pt x="54610" y="190500"/>
                </a:moveTo>
                <a:lnTo>
                  <a:pt x="0" y="190500"/>
                </a:lnTo>
                <a:lnTo>
                  <a:pt x="0" y="191770"/>
                </a:lnTo>
                <a:lnTo>
                  <a:pt x="54610" y="191770"/>
                </a:lnTo>
                <a:lnTo>
                  <a:pt x="54610" y="190500"/>
                </a:lnTo>
                <a:close/>
              </a:path>
              <a:path w="54610" h="314959">
                <a:moveTo>
                  <a:pt x="54610" y="186690"/>
                </a:moveTo>
                <a:lnTo>
                  <a:pt x="0" y="186690"/>
                </a:lnTo>
                <a:lnTo>
                  <a:pt x="0" y="189230"/>
                </a:lnTo>
                <a:lnTo>
                  <a:pt x="54610" y="189230"/>
                </a:lnTo>
                <a:lnTo>
                  <a:pt x="54610" y="186690"/>
                </a:lnTo>
                <a:close/>
              </a:path>
              <a:path w="54610" h="314959">
                <a:moveTo>
                  <a:pt x="54610" y="184150"/>
                </a:moveTo>
                <a:lnTo>
                  <a:pt x="0" y="184150"/>
                </a:lnTo>
                <a:lnTo>
                  <a:pt x="0" y="185420"/>
                </a:lnTo>
                <a:lnTo>
                  <a:pt x="54610" y="185420"/>
                </a:lnTo>
                <a:lnTo>
                  <a:pt x="54610" y="184150"/>
                </a:lnTo>
                <a:close/>
              </a:path>
              <a:path w="54610" h="314959">
                <a:moveTo>
                  <a:pt x="54610" y="180340"/>
                </a:moveTo>
                <a:lnTo>
                  <a:pt x="0" y="180340"/>
                </a:lnTo>
                <a:lnTo>
                  <a:pt x="0" y="182880"/>
                </a:lnTo>
                <a:lnTo>
                  <a:pt x="54610" y="182880"/>
                </a:lnTo>
                <a:lnTo>
                  <a:pt x="54610" y="180340"/>
                </a:lnTo>
                <a:close/>
              </a:path>
              <a:path w="54610" h="314959">
                <a:moveTo>
                  <a:pt x="54610" y="177800"/>
                </a:moveTo>
                <a:lnTo>
                  <a:pt x="0" y="177800"/>
                </a:lnTo>
                <a:lnTo>
                  <a:pt x="0" y="179070"/>
                </a:lnTo>
                <a:lnTo>
                  <a:pt x="54610" y="179070"/>
                </a:lnTo>
                <a:lnTo>
                  <a:pt x="54610" y="177800"/>
                </a:lnTo>
                <a:close/>
              </a:path>
              <a:path w="54610" h="314959">
                <a:moveTo>
                  <a:pt x="54610" y="173990"/>
                </a:moveTo>
                <a:lnTo>
                  <a:pt x="0" y="173990"/>
                </a:lnTo>
                <a:lnTo>
                  <a:pt x="0" y="176530"/>
                </a:lnTo>
                <a:lnTo>
                  <a:pt x="54610" y="176530"/>
                </a:lnTo>
                <a:lnTo>
                  <a:pt x="54610" y="173990"/>
                </a:lnTo>
                <a:close/>
              </a:path>
              <a:path w="54610" h="314959">
                <a:moveTo>
                  <a:pt x="54610" y="171450"/>
                </a:moveTo>
                <a:lnTo>
                  <a:pt x="0" y="171450"/>
                </a:lnTo>
                <a:lnTo>
                  <a:pt x="0" y="172720"/>
                </a:lnTo>
                <a:lnTo>
                  <a:pt x="54610" y="172720"/>
                </a:lnTo>
                <a:lnTo>
                  <a:pt x="54610" y="171450"/>
                </a:lnTo>
                <a:close/>
              </a:path>
              <a:path w="54610" h="314959">
                <a:moveTo>
                  <a:pt x="54610" y="167640"/>
                </a:moveTo>
                <a:lnTo>
                  <a:pt x="0" y="167640"/>
                </a:lnTo>
                <a:lnTo>
                  <a:pt x="0" y="170180"/>
                </a:lnTo>
                <a:lnTo>
                  <a:pt x="54610" y="170180"/>
                </a:lnTo>
                <a:lnTo>
                  <a:pt x="54610" y="167640"/>
                </a:lnTo>
                <a:close/>
              </a:path>
              <a:path w="54610" h="314959">
                <a:moveTo>
                  <a:pt x="54610" y="165100"/>
                </a:moveTo>
                <a:lnTo>
                  <a:pt x="0" y="165100"/>
                </a:lnTo>
                <a:lnTo>
                  <a:pt x="0" y="166370"/>
                </a:lnTo>
                <a:lnTo>
                  <a:pt x="54610" y="166370"/>
                </a:lnTo>
                <a:lnTo>
                  <a:pt x="54610" y="165100"/>
                </a:lnTo>
                <a:close/>
              </a:path>
              <a:path w="54610" h="314959">
                <a:moveTo>
                  <a:pt x="54610" y="161290"/>
                </a:moveTo>
                <a:lnTo>
                  <a:pt x="0" y="161290"/>
                </a:lnTo>
                <a:lnTo>
                  <a:pt x="0" y="163830"/>
                </a:lnTo>
                <a:lnTo>
                  <a:pt x="54610" y="163830"/>
                </a:lnTo>
                <a:lnTo>
                  <a:pt x="54610" y="161290"/>
                </a:lnTo>
                <a:close/>
              </a:path>
              <a:path w="54610" h="314959">
                <a:moveTo>
                  <a:pt x="54610" y="158750"/>
                </a:moveTo>
                <a:lnTo>
                  <a:pt x="0" y="158750"/>
                </a:lnTo>
                <a:lnTo>
                  <a:pt x="0" y="160020"/>
                </a:lnTo>
                <a:lnTo>
                  <a:pt x="54610" y="160020"/>
                </a:lnTo>
                <a:lnTo>
                  <a:pt x="54610" y="158750"/>
                </a:lnTo>
                <a:close/>
              </a:path>
              <a:path w="54610" h="314959">
                <a:moveTo>
                  <a:pt x="54610" y="154940"/>
                </a:moveTo>
                <a:lnTo>
                  <a:pt x="0" y="154940"/>
                </a:lnTo>
                <a:lnTo>
                  <a:pt x="0" y="157480"/>
                </a:lnTo>
                <a:lnTo>
                  <a:pt x="54610" y="157480"/>
                </a:lnTo>
                <a:lnTo>
                  <a:pt x="54610" y="154940"/>
                </a:lnTo>
                <a:close/>
              </a:path>
              <a:path w="54610" h="314959">
                <a:moveTo>
                  <a:pt x="54610" y="152400"/>
                </a:moveTo>
                <a:lnTo>
                  <a:pt x="0" y="152400"/>
                </a:lnTo>
                <a:lnTo>
                  <a:pt x="0" y="153670"/>
                </a:lnTo>
                <a:lnTo>
                  <a:pt x="54610" y="153670"/>
                </a:lnTo>
                <a:lnTo>
                  <a:pt x="54610" y="152400"/>
                </a:lnTo>
                <a:close/>
              </a:path>
              <a:path w="54610" h="314959">
                <a:moveTo>
                  <a:pt x="54610" y="148590"/>
                </a:moveTo>
                <a:lnTo>
                  <a:pt x="0" y="148590"/>
                </a:lnTo>
                <a:lnTo>
                  <a:pt x="0" y="151130"/>
                </a:lnTo>
                <a:lnTo>
                  <a:pt x="54610" y="151130"/>
                </a:lnTo>
                <a:lnTo>
                  <a:pt x="54610" y="148590"/>
                </a:lnTo>
                <a:close/>
              </a:path>
              <a:path w="54610" h="314959">
                <a:moveTo>
                  <a:pt x="54610" y="146050"/>
                </a:moveTo>
                <a:lnTo>
                  <a:pt x="0" y="146050"/>
                </a:lnTo>
                <a:lnTo>
                  <a:pt x="0" y="147320"/>
                </a:lnTo>
                <a:lnTo>
                  <a:pt x="54610" y="147320"/>
                </a:lnTo>
                <a:lnTo>
                  <a:pt x="54610" y="146050"/>
                </a:lnTo>
                <a:close/>
              </a:path>
              <a:path w="54610" h="314959">
                <a:moveTo>
                  <a:pt x="54610" y="142240"/>
                </a:moveTo>
                <a:lnTo>
                  <a:pt x="0" y="142240"/>
                </a:lnTo>
                <a:lnTo>
                  <a:pt x="0" y="144780"/>
                </a:lnTo>
                <a:lnTo>
                  <a:pt x="54610" y="144780"/>
                </a:lnTo>
                <a:lnTo>
                  <a:pt x="54610" y="142240"/>
                </a:lnTo>
                <a:close/>
              </a:path>
              <a:path w="54610" h="314959">
                <a:moveTo>
                  <a:pt x="54610" y="139700"/>
                </a:moveTo>
                <a:lnTo>
                  <a:pt x="0" y="139700"/>
                </a:lnTo>
                <a:lnTo>
                  <a:pt x="0" y="140970"/>
                </a:lnTo>
                <a:lnTo>
                  <a:pt x="54610" y="140970"/>
                </a:lnTo>
                <a:lnTo>
                  <a:pt x="54610" y="139700"/>
                </a:lnTo>
                <a:close/>
              </a:path>
              <a:path w="54610" h="314959">
                <a:moveTo>
                  <a:pt x="54610" y="135890"/>
                </a:moveTo>
                <a:lnTo>
                  <a:pt x="0" y="135890"/>
                </a:lnTo>
                <a:lnTo>
                  <a:pt x="0" y="138430"/>
                </a:lnTo>
                <a:lnTo>
                  <a:pt x="54610" y="138430"/>
                </a:lnTo>
                <a:lnTo>
                  <a:pt x="54610" y="135890"/>
                </a:lnTo>
                <a:close/>
              </a:path>
              <a:path w="54610" h="314959">
                <a:moveTo>
                  <a:pt x="54610" y="133350"/>
                </a:moveTo>
                <a:lnTo>
                  <a:pt x="0" y="133350"/>
                </a:lnTo>
                <a:lnTo>
                  <a:pt x="0" y="134620"/>
                </a:lnTo>
                <a:lnTo>
                  <a:pt x="54610" y="134620"/>
                </a:lnTo>
                <a:lnTo>
                  <a:pt x="54610" y="133350"/>
                </a:lnTo>
                <a:close/>
              </a:path>
              <a:path w="54610" h="314959">
                <a:moveTo>
                  <a:pt x="54610" y="129540"/>
                </a:moveTo>
                <a:lnTo>
                  <a:pt x="0" y="129540"/>
                </a:lnTo>
                <a:lnTo>
                  <a:pt x="0" y="132080"/>
                </a:lnTo>
                <a:lnTo>
                  <a:pt x="54610" y="132080"/>
                </a:lnTo>
                <a:lnTo>
                  <a:pt x="54610" y="129540"/>
                </a:lnTo>
                <a:close/>
              </a:path>
              <a:path w="54610" h="314959">
                <a:moveTo>
                  <a:pt x="54610" y="127000"/>
                </a:moveTo>
                <a:lnTo>
                  <a:pt x="0" y="127000"/>
                </a:lnTo>
                <a:lnTo>
                  <a:pt x="0" y="128270"/>
                </a:lnTo>
                <a:lnTo>
                  <a:pt x="54610" y="128270"/>
                </a:lnTo>
                <a:lnTo>
                  <a:pt x="54610" y="127000"/>
                </a:lnTo>
                <a:close/>
              </a:path>
              <a:path w="54610" h="314959">
                <a:moveTo>
                  <a:pt x="54610" y="123190"/>
                </a:moveTo>
                <a:lnTo>
                  <a:pt x="0" y="123190"/>
                </a:lnTo>
                <a:lnTo>
                  <a:pt x="0" y="125730"/>
                </a:lnTo>
                <a:lnTo>
                  <a:pt x="54610" y="125730"/>
                </a:lnTo>
                <a:lnTo>
                  <a:pt x="54610" y="123190"/>
                </a:lnTo>
                <a:close/>
              </a:path>
              <a:path w="54610" h="314959">
                <a:moveTo>
                  <a:pt x="54610" y="120650"/>
                </a:moveTo>
                <a:lnTo>
                  <a:pt x="0" y="120650"/>
                </a:lnTo>
                <a:lnTo>
                  <a:pt x="0" y="121920"/>
                </a:lnTo>
                <a:lnTo>
                  <a:pt x="54610" y="121920"/>
                </a:lnTo>
                <a:lnTo>
                  <a:pt x="54610" y="120650"/>
                </a:lnTo>
                <a:close/>
              </a:path>
              <a:path w="54610" h="314959">
                <a:moveTo>
                  <a:pt x="54610" y="116840"/>
                </a:moveTo>
                <a:lnTo>
                  <a:pt x="0" y="116840"/>
                </a:lnTo>
                <a:lnTo>
                  <a:pt x="0" y="119380"/>
                </a:lnTo>
                <a:lnTo>
                  <a:pt x="54610" y="119380"/>
                </a:lnTo>
                <a:lnTo>
                  <a:pt x="54610" y="116840"/>
                </a:lnTo>
                <a:close/>
              </a:path>
              <a:path w="54610" h="314959">
                <a:moveTo>
                  <a:pt x="54610" y="114300"/>
                </a:moveTo>
                <a:lnTo>
                  <a:pt x="0" y="114300"/>
                </a:lnTo>
                <a:lnTo>
                  <a:pt x="0" y="115570"/>
                </a:lnTo>
                <a:lnTo>
                  <a:pt x="54610" y="115570"/>
                </a:lnTo>
                <a:lnTo>
                  <a:pt x="54610" y="114300"/>
                </a:lnTo>
                <a:close/>
              </a:path>
              <a:path w="54610" h="314959">
                <a:moveTo>
                  <a:pt x="54610" y="110490"/>
                </a:moveTo>
                <a:lnTo>
                  <a:pt x="0" y="110490"/>
                </a:lnTo>
                <a:lnTo>
                  <a:pt x="0" y="113030"/>
                </a:lnTo>
                <a:lnTo>
                  <a:pt x="54610" y="113030"/>
                </a:lnTo>
                <a:lnTo>
                  <a:pt x="54610" y="110490"/>
                </a:lnTo>
                <a:close/>
              </a:path>
              <a:path w="54610" h="314959">
                <a:moveTo>
                  <a:pt x="54610" y="107950"/>
                </a:moveTo>
                <a:lnTo>
                  <a:pt x="0" y="107950"/>
                </a:lnTo>
                <a:lnTo>
                  <a:pt x="0" y="109220"/>
                </a:lnTo>
                <a:lnTo>
                  <a:pt x="54610" y="109220"/>
                </a:lnTo>
                <a:lnTo>
                  <a:pt x="54610" y="107950"/>
                </a:lnTo>
                <a:close/>
              </a:path>
              <a:path w="54610" h="314959">
                <a:moveTo>
                  <a:pt x="54610" y="104140"/>
                </a:moveTo>
                <a:lnTo>
                  <a:pt x="0" y="104140"/>
                </a:lnTo>
                <a:lnTo>
                  <a:pt x="0" y="106680"/>
                </a:lnTo>
                <a:lnTo>
                  <a:pt x="54610" y="106680"/>
                </a:lnTo>
                <a:lnTo>
                  <a:pt x="54610" y="104140"/>
                </a:lnTo>
                <a:close/>
              </a:path>
              <a:path w="54610" h="314959">
                <a:moveTo>
                  <a:pt x="54610" y="101600"/>
                </a:moveTo>
                <a:lnTo>
                  <a:pt x="0" y="101600"/>
                </a:lnTo>
                <a:lnTo>
                  <a:pt x="0" y="102870"/>
                </a:lnTo>
                <a:lnTo>
                  <a:pt x="54610" y="102870"/>
                </a:lnTo>
                <a:lnTo>
                  <a:pt x="54610" y="101600"/>
                </a:lnTo>
                <a:close/>
              </a:path>
              <a:path w="54610" h="314959">
                <a:moveTo>
                  <a:pt x="54610" y="95250"/>
                </a:moveTo>
                <a:lnTo>
                  <a:pt x="0" y="95250"/>
                </a:lnTo>
                <a:lnTo>
                  <a:pt x="0" y="100330"/>
                </a:lnTo>
                <a:lnTo>
                  <a:pt x="54610" y="100330"/>
                </a:lnTo>
                <a:lnTo>
                  <a:pt x="54610" y="95250"/>
                </a:lnTo>
                <a:close/>
              </a:path>
              <a:path w="54610" h="314959">
                <a:moveTo>
                  <a:pt x="54610" y="88900"/>
                </a:moveTo>
                <a:lnTo>
                  <a:pt x="0" y="88900"/>
                </a:lnTo>
                <a:lnTo>
                  <a:pt x="0" y="93980"/>
                </a:lnTo>
                <a:lnTo>
                  <a:pt x="54610" y="93980"/>
                </a:lnTo>
                <a:lnTo>
                  <a:pt x="54610" y="88900"/>
                </a:lnTo>
                <a:close/>
              </a:path>
              <a:path w="54610" h="314959">
                <a:moveTo>
                  <a:pt x="54610" y="82550"/>
                </a:moveTo>
                <a:lnTo>
                  <a:pt x="0" y="82550"/>
                </a:lnTo>
                <a:lnTo>
                  <a:pt x="0" y="87630"/>
                </a:lnTo>
                <a:lnTo>
                  <a:pt x="54610" y="87630"/>
                </a:lnTo>
                <a:lnTo>
                  <a:pt x="54610" y="82550"/>
                </a:lnTo>
                <a:close/>
              </a:path>
              <a:path w="54610" h="314959">
                <a:moveTo>
                  <a:pt x="54610" y="76200"/>
                </a:moveTo>
                <a:lnTo>
                  <a:pt x="0" y="76200"/>
                </a:lnTo>
                <a:lnTo>
                  <a:pt x="0" y="81280"/>
                </a:lnTo>
                <a:lnTo>
                  <a:pt x="54610" y="81280"/>
                </a:lnTo>
                <a:lnTo>
                  <a:pt x="54610" y="76200"/>
                </a:lnTo>
                <a:close/>
              </a:path>
              <a:path w="54610" h="314959">
                <a:moveTo>
                  <a:pt x="54610" y="69850"/>
                </a:moveTo>
                <a:lnTo>
                  <a:pt x="0" y="69850"/>
                </a:lnTo>
                <a:lnTo>
                  <a:pt x="0" y="74930"/>
                </a:lnTo>
                <a:lnTo>
                  <a:pt x="54610" y="74930"/>
                </a:lnTo>
                <a:lnTo>
                  <a:pt x="54610" y="69850"/>
                </a:lnTo>
                <a:close/>
              </a:path>
              <a:path w="54610" h="314959">
                <a:moveTo>
                  <a:pt x="54610" y="63500"/>
                </a:moveTo>
                <a:lnTo>
                  <a:pt x="0" y="63500"/>
                </a:lnTo>
                <a:lnTo>
                  <a:pt x="0" y="68580"/>
                </a:lnTo>
                <a:lnTo>
                  <a:pt x="54610" y="68580"/>
                </a:lnTo>
                <a:lnTo>
                  <a:pt x="54610" y="63500"/>
                </a:lnTo>
                <a:close/>
              </a:path>
              <a:path w="54610" h="314959">
                <a:moveTo>
                  <a:pt x="54610" y="57150"/>
                </a:moveTo>
                <a:lnTo>
                  <a:pt x="0" y="57150"/>
                </a:lnTo>
                <a:lnTo>
                  <a:pt x="0" y="62230"/>
                </a:lnTo>
                <a:lnTo>
                  <a:pt x="54610" y="62230"/>
                </a:lnTo>
                <a:lnTo>
                  <a:pt x="54610" y="57150"/>
                </a:lnTo>
                <a:close/>
              </a:path>
              <a:path w="54610" h="314959">
                <a:moveTo>
                  <a:pt x="54610" y="52070"/>
                </a:moveTo>
                <a:lnTo>
                  <a:pt x="0" y="52070"/>
                </a:lnTo>
                <a:lnTo>
                  <a:pt x="0" y="55880"/>
                </a:lnTo>
                <a:lnTo>
                  <a:pt x="54610" y="55880"/>
                </a:lnTo>
                <a:lnTo>
                  <a:pt x="54610" y="52070"/>
                </a:lnTo>
                <a:close/>
              </a:path>
              <a:path w="54610" h="314959">
                <a:moveTo>
                  <a:pt x="54610" y="45720"/>
                </a:moveTo>
                <a:lnTo>
                  <a:pt x="0" y="45720"/>
                </a:lnTo>
                <a:lnTo>
                  <a:pt x="0" y="50800"/>
                </a:lnTo>
                <a:lnTo>
                  <a:pt x="54610" y="50800"/>
                </a:lnTo>
                <a:lnTo>
                  <a:pt x="54610" y="45720"/>
                </a:lnTo>
                <a:close/>
              </a:path>
              <a:path w="54610" h="314959">
                <a:moveTo>
                  <a:pt x="54610" y="39370"/>
                </a:moveTo>
                <a:lnTo>
                  <a:pt x="0" y="39370"/>
                </a:lnTo>
                <a:lnTo>
                  <a:pt x="0" y="44450"/>
                </a:lnTo>
                <a:lnTo>
                  <a:pt x="54610" y="44450"/>
                </a:lnTo>
                <a:lnTo>
                  <a:pt x="54610" y="39370"/>
                </a:lnTo>
                <a:close/>
              </a:path>
              <a:path w="54610" h="314959">
                <a:moveTo>
                  <a:pt x="54610" y="33020"/>
                </a:moveTo>
                <a:lnTo>
                  <a:pt x="0" y="33020"/>
                </a:lnTo>
                <a:lnTo>
                  <a:pt x="0" y="38100"/>
                </a:lnTo>
                <a:lnTo>
                  <a:pt x="54610" y="38100"/>
                </a:lnTo>
                <a:lnTo>
                  <a:pt x="54610" y="33020"/>
                </a:lnTo>
                <a:close/>
              </a:path>
              <a:path w="54610" h="314959">
                <a:moveTo>
                  <a:pt x="54610" y="26670"/>
                </a:moveTo>
                <a:lnTo>
                  <a:pt x="0" y="26670"/>
                </a:lnTo>
                <a:lnTo>
                  <a:pt x="0" y="31750"/>
                </a:lnTo>
                <a:lnTo>
                  <a:pt x="54610" y="31750"/>
                </a:lnTo>
                <a:lnTo>
                  <a:pt x="54610" y="26670"/>
                </a:lnTo>
                <a:close/>
              </a:path>
              <a:path w="54610" h="314959">
                <a:moveTo>
                  <a:pt x="54610" y="20320"/>
                </a:moveTo>
                <a:lnTo>
                  <a:pt x="0" y="20320"/>
                </a:lnTo>
                <a:lnTo>
                  <a:pt x="0" y="25400"/>
                </a:lnTo>
                <a:lnTo>
                  <a:pt x="54610" y="25400"/>
                </a:lnTo>
                <a:lnTo>
                  <a:pt x="54610" y="20320"/>
                </a:lnTo>
                <a:close/>
              </a:path>
              <a:path w="54610" h="314959">
                <a:moveTo>
                  <a:pt x="54610" y="13970"/>
                </a:moveTo>
                <a:lnTo>
                  <a:pt x="0" y="13970"/>
                </a:lnTo>
                <a:lnTo>
                  <a:pt x="0" y="19050"/>
                </a:lnTo>
                <a:lnTo>
                  <a:pt x="54610" y="19050"/>
                </a:lnTo>
                <a:lnTo>
                  <a:pt x="54610" y="13970"/>
                </a:lnTo>
                <a:close/>
              </a:path>
              <a:path w="54610" h="314959">
                <a:moveTo>
                  <a:pt x="54610" y="7620"/>
                </a:moveTo>
                <a:lnTo>
                  <a:pt x="0" y="7620"/>
                </a:lnTo>
                <a:lnTo>
                  <a:pt x="0" y="12700"/>
                </a:lnTo>
                <a:lnTo>
                  <a:pt x="54610" y="12700"/>
                </a:lnTo>
                <a:lnTo>
                  <a:pt x="54610" y="7620"/>
                </a:lnTo>
                <a:close/>
              </a:path>
              <a:path w="54610" h="314959">
                <a:moveTo>
                  <a:pt x="26670" y="0"/>
                </a:moveTo>
                <a:lnTo>
                  <a:pt x="0" y="0"/>
                </a:lnTo>
                <a:lnTo>
                  <a:pt x="0" y="6350"/>
                </a:lnTo>
                <a:lnTo>
                  <a:pt x="54610" y="6350"/>
                </a:lnTo>
                <a:lnTo>
                  <a:pt x="54610" y="1270"/>
                </a:lnTo>
                <a:lnTo>
                  <a:pt x="26670" y="1270"/>
                </a:lnTo>
                <a:lnTo>
                  <a:pt x="26670" y="0"/>
                </a:lnTo>
                <a:close/>
              </a:path>
              <a:path w="54610" h="314959">
                <a:moveTo>
                  <a:pt x="54610" y="278130"/>
                </a:moveTo>
                <a:lnTo>
                  <a:pt x="0" y="278130"/>
                </a:lnTo>
                <a:lnTo>
                  <a:pt x="0" y="311150"/>
                </a:lnTo>
                <a:lnTo>
                  <a:pt x="54610" y="311150"/>
                </a:lnTo>
                <a:lnTo>
                  <a:pt x="54610" y="278130"/>
                </a:lnTo>
                <a:close/>
              </a:path>
              <a:path w="54610" h="314959">
                <a:moveTo>
                  <a:pt x="54610" y="311150"/>
                </a:moveTo>
                <a:lnTo>
                  <a:pt x="0" y="311150"/>
                </a:lnTo>
                <a:lnTo>
                  <a:pt x="0" y="313690"/>
                </a:lnTo>
                <a:lnTo>
                  <a:pt x="19050" y="313690"/>
                </a:lnTo>
                <a:lnTo>
                  <a:pt x="19050" y="314960"/>
                </a:lnTo>
                <a:lnTo>
                  <a:pt x="54610" y="314960"/>
                </a:lnTo>
                <a:lnTo>
                  <a:pt x="54610" y="311150"/>
                </a:lnTo>
                <a:close/>
              </a:path>
            </a:pathLst>
          </a:custGeom>
          <a:solidFill>
            <a:srgbClr val="31963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0" name="object 550"/>
          <p:cNvSpPr/>
          <p:nvPr/>
        </p:nvSpPr>
        <p:spPr>
          <a:xfrm>
            <a:off x="4511040" y="5847397"/>
            <a:ext cx="40958" cy="16193"/>
          </a:xfrm>
          <a:custGeom>
            <a:avLst/>
            <a:gdLst/>
            <a:ahLst/>
            <a:cxnLst/>
            <a:rect l="l" t="t" r="r" b="b"/>
            <a:pathLst>
              <a:path w="54610" h="21590">
                <a:moveTo>
                  <a:pt x="54609" y="0"/>
                </a:moveTo>
                <a:lnTo>
                  <a:pt x="0" y="0"/>
                </a:lnTo>
                <a:lnTo>
                  <a:pt x="0" y="21590"/>
                </a:lnTo>
                <a:lnTo>
                  <a:pt x="54609" y="21590"/>
                </a:lnTo>
                <a:lnTo>
                  <a:pt x="54609" y="0"/>
                </a:lnTo>
                <a:close/>
              </a:path>
            </a:pathLst>
          </a:custGeom>
          <a:solidFill>
            <a:srgbClr val="33983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1" name="object 551"/>
          <p:cNvSpPr/>
          <p:nvPr/>
        </p:nvSpPr>
        <p:spPr>
          <a:xfrm>
            <a:off x="4511040" y="5845492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09" y="0"/>
                </a:moveTo>
                <a:lnTo>
                  <a:pt x="0" y="0"/>
                </a:lnTo>
                <a:lnTo>
                  <a:pt x="0" y="1269"/>
                </a:lnTo>
                <a:lnTo>
                  <a:pt x="54609" y="1269"/>
                </a:lnTo>
                <a:lnTo>
                  <a:pt x="54609" y="0"/>
                </a:lnTo>
                <a:close/>
              </a:path>
            </a:pathLst>
          </a:custGeom>
          <a:solidFill>
            <a:srgbClr val="33983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2" name="object 552"/>
          <p:cNvSpPr/>
          <p:nvPr/>
        </p:nvSpPr>
        <p:spPr>
          <a:xfrm>
            <a:off x="4511040" y="5842635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09" y="0"/>
                </a:moveTo>
                <a:lnTo>
                  <a:pt x="0" y="0"/>
                </a:lnTo>
                <a:lnTo>
                  <a:pt x="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</a:pathLst>
          </a:custGeom>
          <a:solidFill>
            <a:srgbClr val="33983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3" name="object 553"/>
          <p:cNvSpPr/>
          <p:nvPr/>
        </p:nvSpPr>
        <p:spPr>
          <a:xfrm>
            <a:off x="4511040" y="5840730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09" y="0"/>
                </a:moveTo>
                <a:lnTo>
                  <a:pt x="0" y="0"/>
                </a:lnTo>
                <a:lnTo>
                  <a:pt x="0" y="1269"/>
                </a:lnTo>
                <a:lnTo>
                  <a:pt x="54609" y="1269"/>
                </a:lnTo>
                <a:lnTo>
                  <a:pt x="54609" y="0"/>
                </a:lnTo>
                <a:close/>
              </a:path>
            </a:pathLst>
          </a:custGeom>
          <a:solidFill>
            <a:srgbClr val="33983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4" name="object 554"/>
          <p:cNvSpPr/>
          <p:nvPr/>
        </p:nvSpPr>
        <p:spPr>
          <a:xfrm>
            <a:off x="4511040" y="5837873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09" y="0"/>
                </a:moveTo>
                <a:lnTo>
                  <a:pt x="0" y="0"/>
                </a:lnTo>
                <a:lnTo>
                  <a:pt x="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</a:pathLst>
          </a:custGeom>
          <a:solidFill>
            <a:srgbClr val="33983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5" name="object 555"/>
          <p:cNvSpPr/>
          <p:nvPr/>
        </p:nvSpPr>
        <p:spPr>
          <a:xfrm>
            <a:off x="4511040" y="5835967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09" y="0"/>
                </a:moveTo>
                <a:lnTo>
                  <a:pt x="0" y="0"/>
                </a:lnTo>
                <a:lnTo>
                  <a:pt x="0" y="1269"/>
                </a:lnTo>
                <a:lnTo>
                  <a:pt x="54609" y="1269"/>
                </a:lnTo>
                <a:lnTo>
                  <a:pt x="54609" y="0"/>
                </a:lnTo>
                <a:close/>
              </a:path>
            </a:pathLst>
          </a:custGeom>
          <a:solidFill>
            <a:srgbClr val="33983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6" name="object 556"/>
          <p:cNvSpPr/>
          <p:nvPr/>
        </p:nvSpPr>
        <p:spPr>
          <a:xfrm>
            <a:off x="4511040" y="5833110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09" y="0"/>
                </a:moveTo>
                <a:lnTo>
                  <a:pt x="0" y="0"/>
                </a:lnTo>
                <a:lnTo>
                  <a:pt x="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</a:pathLst>
          </a:custGeom>
          <a:solidFill>
            <a:srgbClr val="33983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7" name="object 557"/>
          <p:cNvSpPr/>
          <p:nvPr/>
        </p:nvSpPr>
        <p:spPr>
          <a:xfrm>
            <a:off x="4511040" y="5831205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09" y="0"/>
                </a:moveTo>
                <a:lnTo>
                  <a:pt x="0" y="0"/>
                </a:lnTo>
                <a:lnTo>
                  <a:pt x="0" y="1269"/>
                </a:lnTo>
                <a:lnTo>
                  <a:pt x="54609" y="1269"/>
                </a:lnTo>
                <a:lnTo>
                  <a:pt x="54609" y="0"/>
                </a:lnTo>
                <a:close/>
              </a:path>
            </a:pathLst>
          </a:custGeom>
          <a:solidFill>
            <a:srgbClr val="33983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8" name="object 558"/>
          <p:cNvSpPr/>
          <p:nvPr/>
        </p:nvSpPr>
        <p:spPr>
          <a:xfrm>
            <a:off x="4511040" y="5828348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09" y="0"/>
                </a:moveTo>
                <a:lnTo>
                  <a:pt x="0" y="0"/>
                </a:lnTo>
                <a:lnTo>
                  <a:pt x="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</a:pathLst>
          </a:custGeom>
          <a:solidFill>
            <a:srgbClr val="33983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9" name="object 559"/>
          <p:cNvSpPr/>
          <p:nvPr/>
        </p:nvSpPr>
        <p:spPr>
          <a:xfrm>
            <a:off x="4511040" y="5826442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09" y="0"/>
                </a:moveTo>
                <a:lnTo>
                  <a:pt x="0" y="0"/>
                </a:lnTo>
                <a:lnTo>
                  <a:pt x="0" y="1269"/>
                </a:lnTo>
                <a:lnTo>
                  <a:pt x="54609" y="1269"/>
                </a:lnTo>
                <a:lnTo>
                  <a:pt x="54609" y="0"/>
                </a:lnTo>
                <a:close/>
              </a:path>
            </a:pathLst>
          </a:custGeom>
          <a:solidFill>
            <a:srgbClr val="33983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0" name="object 560"/>
          <p:cNvSpPr/>
          <p:nvPr/>
        </p:nvSpPr>
        <p:spPr>
          <a:xfrm>
            <a:off x="4511040" y="5823585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09" y="0"/>
                </a:moveTo>
                <a:lnTo>
                  <a:pt x="0" y="0"/>
                </a:lnTo>
                <a:lnTo>
                  <a:pt x="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</a:pathLst>
          </a:custGeom>
          <a:solidFill>
            <a:srgbClr val="33983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1" name="object 561"/>
          <p:cNvSpPr/>
          <p:nvPr/>
        </p:nvSpPr>
        <p:spPr>
          <a:xfrm>
            <a:off x="4511040" y="5821680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09" y="0"/>
                </a:moveTo>
                <a:lnTo>
                  <a:pt x="0" y="0"/>
                </a:lnTo>
                <a:lnTo>
                  <a:pt x="0" y="1269"/>
                </a:lnTo>
                <a:lnTo>
                  <a:pt x="54609" y="1269"/>
                </a:lnTo>
                <a:lnTo>
                  <a:pt x="54609" y="0"/>
                </a:lnTo>
                <a:close/>
              </a:path>
            </a:pathLst>
          </a:custGeom>
          <a:solidFill>
            <a:srgbClr val="33983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2" name="object 562"/>
          <p:cNvSpPr/>
          <p:nvPr/>
        </p:nvSpPr>
        <p:spPr>
          <a:xfrm>
            <a:off x="4511040" y="5818823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09" y="0"/>
                </a:moveTo>
                <a:lnTo>
                  <a:pt x="0" y="0"/>
                </a:lnTo>
                <a:lnTo>
                  <a:pt x="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</a:pathLst>
          </a:custGeom>
          <a:solidFill>
            <a:srgbClr val="33983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3" name="object 563"/>
          <p:cNvSpPr/>
          <p:nvPr/>
        </p:nvSpPr>
        <p:spPr>
          <a:xfrm>
            <a:off x="4511040" y="5816917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09" y="0"/>
                </a:moveTo>
                <a:lnTo>
                  <a:pt x="0" y="0"/>
                </a:lnTo>
                <a:lnTo>
                  <a:pt x="0" y="1269"/>
                </a:lnTo>
                <a:lnTo>
                  <a:pt x="54609" y="1269"/>
                </a:lnTo>
                <a:lnTo>
                  <a:pt x="54609" y="0"/>
                </a:lnTo>
                <a:close/>
              </a:path>
            </a:pathLst>
          </a:custGeom>
          <a:solidFill>
            <a:srgbClr val="33983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4" name="object 564"/>
          <p:cNvSpPr/>
          <p:nvPr/>
        </p:nvSpPr>
        <p:spPr>
          <a:xfrm>
            <a:off x="4511040" y="5814060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09" y="0"/>
                </a:moveTo>
                <a:lnTo>
                  <a:pt x="0" y="0"/>
                </a:lnTo>
                <a:lnTo>
                  <a:pt x="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</a:pathLst>
          </a:custGeom>
          <a:solidFill>
            <a:srgbClr val="33983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5" name="object 565"/>
          <p:cNvSpPr/>
          <p:nvPr/>
        </p:nvSpPr>
        <p:spPr>
          <a:xfrm>
            <a:off x="4511040" y="5812155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09" y="0"/>
                </a:moveTo>
                <a:lnTo>
                  <a:pt x="0" y="0"/>
                </a:lnTo>
                <a:lnTo>
                  <a:pt x="0" y="1269"/>
                </a:lnTo>
                <a:lnTo>
                  <a:pt x="54609" y="1269"/>
                </a:lnTo>
                <a:lnTo>
                  <a:pt x="54609" y="0"/>
                </a:lnTo>
                <a:close/>
              </a:path>
            </a:pathLst>
          </a:custGeom>
          <a:solidFill>
            <a:srgbClr val="33983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6" name="object 566"/>
          <p:cNvSpPr/>
          <p:nvPr/>
        </p:nvSpPr>
        <p:spPr>
          <a:xfrm>
            <a:off x="4511040" y="5809298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09" y="0"/>
                </a:moveTo>
                <a:lnTo>
                  <a:pt x="0" y="0"/>
                </a:lnTo>
                <a:lnTo>
                  <a:pt x="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</a:pathLst>
          </a:custGeom>
          <a:solidFill>
            <a:srgbClr val="33983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7" name="object 567"/>
          <p:cNvSpPr/>
          <p:nvPr/>
        </p:nvSpPr>
        <p:spPr>
          <a:xfrm>
            <a:off x="4511040" y="5807392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09" y="0"/>
                </a:moveTo>
                <a:lnTo>
                  <a:pt x="0" y="0"/>
                </a:lnTo>
                <a:lnTo>
                  <a:pt x="0" y="1269"/>
                </a:lnTo>
                <a:lnTo>
                  <a:pt x="54609" y="1269"/>
                </a:lnTo>
                <a:lnTo>
                  <a:pt x="54609" y="0"/>
                </a:lnTo>
                <a:close/>
              </a:path>
            </a:pathLst>
          </a:custGeom>
          <a:solidFill>
            <a:srgbClr val="33983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8" name="object 568"/>
          <p:cNvSpPr/>
          <p:nvPr/>
        </p:nvSpPr>
        <p:spPr>
          <a:xfrm>
            <a:off x="4511040" y="5804535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09" y="0"/>
                </a:moveTo>
                <a:lnTo>
                  <a:pt x="0" y="0"/>
                </a:lnTo>
                <a:lnTo>
                  <a:pt x="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</a:pathLst>
          </a:custGeom>
          <a:solidFill>
            <a:srgbClr val="33983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9" name="object 569"/>
          <p:cNvSpPr/>
          <p:nvPr/>
        </p:nvSpPr>
        <p:spPr>
          <a:xfrm>
            <a:off x="4511040" y="5802630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09" y="0"/>
                </a:moveTo>
                <a:lnTo>
                  <a:pt x="0" y="0"/>
                </a:lnTo>
                <a:lnTo>
                  <a:pt x="0" y="1269"/>
                </a:lnTo>
                <a:lnTo>
                  <a:pt x="54609" y="1269"/>
                </a:lnTo>
                <a:lnTo>
                  <a:pt x="54609" y="0"/>
                </a:lnTo>
                <a:close/>
              </a:path>
            </a:pathLst>
          </a:custGeom>
          <a:solidFill>
            <a:srgbClr val="33983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0" name="object 570"/>
          <p:cNvSpPr/>
          <p:nvPr/>
        </p:nvSpPr>
        <p:spPr>
          <a:xfrm>
            <a:off x="4511040" y="5799773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09" y="0"/>
                </a:moveTo>
                <a:lnTo>
                  <a:pt x="0" y="0"/>
                </a:lnTo>
                <a:lnTo>
                  <a:pt x="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</a:pathLst>
          </a:custGeom>
          <a:solidFill>
            <a:srgbClr val="33983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1" name="object 571"/>
          <p:cNvSpPr/>
          <p:nvPr/>
        </p:nvSpPr>
        <p:spPr>
          <a:xfrm>
            <a:off x="4511040" y="5797867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09" y="0"/>
                </a:moveTo>
                <a:lnTo>
                  <a:pt x="0" y="0"/>
                </a:lnTo>
                <a:lnTo>
                  <a:pt x="0" y="1269"/>
                </a:lnTo>
                <a:lnTo>
                  <a:pt x="54609" y="1269"/>
                </a:lnTo>
                <a:lnTo>
                  <a:pt x="54609" y="0"/>
                </a:lnTo>
                <a:close/>
              </a:path>
            </a:pathLst>
          </a:custGeom>
          <a:solidFill>
            <a:srgbClr val="33983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2" name="object 572"/>
          <p:cNvSpPr/>
          <p:nvPr/>
        </p:nvSpPr>
        <p:spPr>
          <a:xfrm>
            <a:off x="4531519" y="5654992"/>
            <a:ext cx="0" cy="235268"/>
          </a:xfrm>
          <a:custGeom>
            <a:avLst/>
            <a:gdLst/>
            <a:ahLst/>
            <a:cxnLst/>
            <a:rect l="l" t="t" r="r" b="b"/>
            <a:pathLst>
              <a:path h="313690">
                <a:moveTo>
                  <a:pt x="0" y="313690"/>
                </a:moveTo>
                <a:lnTo>
                  <a:pt x="0" y="0"/>
                </a:lnTo>
                <a:lnTo>
                  <a:pt x="0" y="313690"/>
                </a:lnTo>
                <a:close/>
              </a:path>
            </a:pathLst>
          </a:custGeom>
          <a:solidFill>
            <a:srgbClr val="33983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3" name="object 573"/>
          <p:cNvSpPr/>
          <p:nvPr/>
        </p:nvSpPr>
        <p:spPr>
          <a:xfrm>
            <a:off x="4511040" y="5793105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09" y="0"/>
                </a:moveTo>
                <a:lnTo>
                  <a:pt x="0" y="0"/>
                </a:lnTo>
                <a:lnTo>
                  <a:pt x="0" y="1269"/>
                </a:lnTo>
                <a:lnTo>
                  <a:pt x="54609" y="1269"/>
                </a:lnTo>
                <a:lnTo>
                  <a:pt x="54609" y="0"/>
                </a:lnTo>
                <a:close/>
              </a:path>
            </a:pathLst>
          </a:custGeom>
          <a:solidFill>
            <a:srgbClr val="33983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4" name="object 574"/>
          <p:cNvSpPr/>
          <p:nvPr/>
        </p:nvSpPr>
        <p:spPr>
          <a:xfrm>
            <a:off x="4511040" y="5790248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09" y="0"/>
                </a:moveTo>
                <a:lnTo>
                  <a:pt x="0" y="0"/>
                </a:lnTo>
                <a:lnTo>
                  <a:pt x="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</a:pathLst>
          </a:custGeom>
          <a:solidFill>
            <a:srgbClr val="33983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5" name="object 575"/>
          <p:cNvSpPr/>
          <p:nvPr/>
        </p:nvSpPr>
        <p:spPr>
          <a:xfrm>
            <a:off x="4511040" y="5785485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09" y="0"/>
                </a:moveTo>
                <a:lnTo>
                  <a:pt x="0" y="0"/>
                </a:lnTo>
                <a:lnTo>
                  <a:pt x="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</a:pathLst>
          </a:custGeom>
          <a:solidFill>
            <a:srgbClr val="33983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6" name="object 576"/>
          <p:cNvSpPr/>
          <p:nvPr/>
        </p:nvSpPr>
        <p:spPr>
          <a:xfrm>
            <a:off x="4511040" y="5783580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09" y="0"/>
                </a:moveTo>
                <a:lnTo>
                  <a:pt x="0" y="0"/>
                </a:lnTo>
                <a:lnTo>
                  <a:pt x="0" y="1269"/>
                </a:lnTo>
                <a:lnTo>
                  <a:pt x="54609" y="1269"/>
                </a:lnTo>
                <a:lnTo>
                  <a:pt x="54609" y="0"/>
                </a:lnTo>
                <a:close/>
              </a:path>
            </a:pathLst>
          </a:custGeom>
          <a:solidFill>
            <a:srgbClr val="33983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7" name="object 577"/>
          <p:cNvSpPr/>
          <p:nvPr/>
        </p:nvSpPr>
        <p:spPr>
          <a:xfrm>
            <a:off x="4511040" y="5780723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09" y="0"/>
                </a:moveTo>
                <a:lnTo>
                  <a:pt x="0" y="0"/>
                </a:lnTo>
                <a:lnTo>
                  <a:pt x="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</a:pathLst>
          </a:custGeom>
          <a:solidFill>
            <a:srgbClr val="33983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8" name="object 578"/>
          <p:cNvSpPr/>
          <p:nvPr/>
        </p:nvSpPr>
        <p:spPr>
          <a:xfrm>
            <a:off x="4511040" y="5778817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09" y="0"/>
                </a:moveTo>
                <a:lnTo>
                  <a:pt x="0" y="0"/>
                </a:lnTo>
                <a:lnTo>
                  <a:pt x="0" y="1269"/>
                </a:lnTo>
                <a:lnTo>
                  <a:pt x="54609" y="1269"/>
                </a:lnTo>
                <a:lnTo>
                  <a:pt x="54609" y="0"/>
                </a:lnTo>
                <a:close/>
              </a:path>
            </a:pathLst>
          </a:custGeom>
          <a:solidFill>
            <a:srgbClr val="33983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9" name="object 579"/>
          <p:cNvSpPr/>
          <p:nvPr/>
        </p:nvSpPr>
        <p:spPr>
          <a:xfrm>
            <a:off x="4511040" y="5775960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09" y="0"/>
                </a:moveTo>
                <a:lnTo>
                  <a:pt x="0" y="0"/>
                </a:lnTo>
                <a:lnTo>
                  <a:pt x="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</a:pathLst>
          </a:custGeom>
          <a:solidFill>
            <a:srgbClr val="33983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0" name="object 580"/>
          <p:cNvSpPr/>
          <p:nvPr/>
        </p:nvSpPr>
        <p:spPr>
          <a:xfrm>
            <a:off x="4511040" y="5774055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09" y="0"/>
                </a:moveTo>
                <a:lnTo>
                  <a:pt x="0" y="0"/>
                </a:lnTo>
                <a:lnTo>
                  <a:pt x="0" y="1269"/>
                </a:lnTo>
                <a:lnTo>
                  <a:pt x="54609" y="1269"/>
                </a:lnTo>
                <a:lnTo>
                  <a:pt x="54609" y="0"/>
                </a:lnTo>
                <a:close/>
              </a:path>
            </a:pathLst>
          </a:custGeom>
          <a:solidFill>
            <a:srgbClr val="33983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1" name="object 581"/>
          <p:cNvSpPr/>
          <p:nvPr/>
        </p:nvSpPr>
        <p:spPr>
          <a:xfrm>
            <a:off x="4511040" y="5771198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09" y="0"/>
                </a:moveTo>
                <a:lnTo>
                  <a:pt x="0" y="0"/>
                </a:lnTo>
                <a:lnTo>
                  <a:pt x="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</a:pathLst>
          </a:custGeom>
          <a:solidFill>
            <a:srgbClr val="33983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2" name="object 582"/>
          <p:cNvSpPr/>
          <p:nvPr/>
        </p:nvSpPr>
        <p:spPr>
          <a:xfrm>
            <a:off x="4511040" y="5769292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09" y="0"/>
                </a:moveTo>
                <a:lnTo>
                  <a:pt x="0" y="0"/>
                </a:lnTo>
                <a:lnTo>
                  <a:pt x="0" y="1269"/>
                </a:lnTo>
                <a:lnTo>
                  <a:pt x="54609" y="1269"/>
                </a:lnTo>
                <a:lnTo>
                  <a:pt x="54609" y="0"/>
                </a:lnTo>
                <a:close/>
              </a:path>
            </a:pathLst>
          </a:custGeom>
          <a:solidFill>
            <a:srgbClr val="33983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3" name="object 583"/>
          <p:cNvSpPr/>
          <p:nvPr/>
        </p:nvSpPr>
        <p:spPr>
          <a:xfrm>
            <a:off x="4511040" y="5766435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09" y="0"/>
                </a:moveTo>
                <a:lnTo>
                  <a:pt x="0" y="0"/>
                </a:lnTo>
                <a:lnTo>
                  <a:pt x="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</a:pathLst>
          </a:custGeom>
          <a:solidFill>
            <a:srgbClr val="33983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4" name="object 584"/>
          <p:cNvSpPr/>
          <p:nvPr/>
        </p:nvSpPr>
        <p:spPr>
          <a:xfrm>
            <a:off x="4511040" y="5764530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09" y="0"/>
                </a:moveTo>
                <a:lnTo>
                  <a:pt x="0" y="0"/>
                </a:lnTo>
                <a:lnTo>
                  <a:pt x="0" y="1269"/>
                </a:lnTo>
                <a:lnTo>
                  <a:pt x="54609" y="1269"/>
                </a:lnTo>
                <a:lnTo>
                  <a:pt x="54609" y="0"/>
                </a:lnTo>
                <a:close/>
              </a:path>
            </a:pathLst>
          </a:custGeom>
          <a:solidFill>
            <a:srgbClr val="33983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5" name="object 585"/>
          <p:cNvSpPr/>
          <p:nvPr/>
        </p:nvSpPr>
        <p:spPr>
          <a:xfrm>
            <a:off x="4511040" y="5761673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09" y="0"/>
                </a:moveTo>
                <a:lnTo>
                  <a:pt x="0" y="0"/>
                </a:lnTo>
                <a:lnTo>
                  <a:pt x="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</a:pathLst>
          </a:custGeom>
          <a:solidFill>
            <a:srgbClr val="33983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6" name="object 586"/>
          <p:cNvSpPr/>
          <p:nvPr/>
        </p:nvSpPr>
        <p:spPr>
          <a:xfrm>
            <a:off x="4511040" y="5759767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09" y="0"/>
                </a:moveTo>
                <a:lnTo>
                  <a:pt x="0" y="0"/>
                </a:lnTo>
                <a:lnTo>
                  <a:pt x="0" y="1269"/>
                </a:lnTo>
                <a:lnTo>
                  <a:pt x="54609" y="1269"/>
                </a:lnTo>
                <a:lnTo>
                  <a:pt x="54609" y="0"/>
                </a:lnTo>
                <a:close/>
              </a:path>
            </a:pathLst>
          </a:custGeom>
          <a:solidFill>
            <a:srgbClr val="33983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7" name="object 587"/>
          <p:cNvSpPr/>
          <p:nvPr/>
        </p:nvSpPr>
        <p:spPr>
          <a:xfrm>
            <a:off x="4511040" y="5756910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09" y="0"/>
                </a:moveTo>
                <a:lnTo>
                  <a:pt x="0" y="0"/>
                </a:lnTo>
                <a:lnTo>
                  <a:pt x="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</a:pathLst>
          </a:custGeom>
          <a:solidFill>
            <a:srgbClr val="33983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8" name="object 588"/>
          <p:cNvSpPr/>
          <p:nvPr/>
        </p:nvSpPr>
        <p:spPr>
          <a:xfrm>
            <a:off x="4511040" y="5755005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09" y="0"/>
                </a:moveTo>
                <a:lnTo>
                  <a:pt x="0" y="0"/>
                </a:lnTo>
                <a:lnTo>
                  <a:pt x="0" y="1269"/>
                </a:lnTo>
                <a:lnTo>
                  <a:pt x="54609" y="1269"/>
                </a:lnTo>
                <a:lnTo>
                  <a:pt x="54609" y="0"/>
                </a:lnTo>
                <a:close/>
              </a:path>
            </a:pathLst>
          </a:custGeom>
          <a:solidFill>
            <a:srgbClr val="33983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9" name="object 589"/>
          <p:cNvSpPr/>
          <p:nvPr/>
        </p:nvSpPr>
        <p:spPr>
          <a:xfrm>
            <a:off x="4511040" y="5752148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09" y="0"/>
                </a:moveTo>
                <a:lnTo>
                  <a:pt x="0" y="0"/>
                </a:lnTo>
                <a:lnTo>
                  <a:pt x="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</a:pathLst>
          </a:custGeom>
          <a:solidFill>
            <a:srgbClr val="33983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0" name="object 590"/>
          <p:cNvSpPr/>
          <p:nvPr/>
        </p:nvSpPr>
        <p:spPr>
          <a:xfrm>
            <a:off x="4511040" y="5750242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09" y="0"/>
                </a:moveTo>
                <a:lnTo>
                  <a:pt x="0" y="0"/>
                </a:lnTo>
                <a:lnTo>
                  <a:pt x="0" y="1269"/>
                </a:lnTo>
                <a:lnTo>
                  <a:pt x="54609" y="1269"/>
                </a:lnTo>
                <a:lnTo>
                  <a:pt x="54609" y="0"/>
                </a:lnTo>
                <a:close/>
              </a:path>
            </a:pathLst>
          </a:custGeom>
          <a:solidFill>
            <a:srgbClr val="33983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1" name="object 591"/>
          <p:cNvSpPr/>
          <p:nvPr/>
        </p:nvSpPr>
        <p:spPr>
          <a:xfrm>
            <a:off x="4511040" y="5747385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09" y="0"/>
                </a:moveTo>
                <a:lnTo>
                  <a:pt x="0" y="0"/>
                </a:lnTo>
                <a:lnTo>
                  <a:pt x="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</a:pathLst>
          </a:custGeom>
          <a:solidFill>
            <a:srgbClr val="33983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2" name="object 592"/>
          <p:cNvSpPr/>
          <p:nvPr/>
        </p:nvSpPr>
        <p:spPr>
          <a:xfrm>
            <a:off x="4511040" y="5745480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09" y="0"/>
                </a:moveTo>
                <a:lnTo>
                  <a:pt x="0" y="0"/>
                </a:lnTo>
                <a:lnTo>
                  <a:pt x="0" y="1269"/>
                </a:lnTo>
                <a:lnTo>
                  <a:pt x="54609" y="1269"/>
                </a:lnTo>
                <a:lnTo>
                  <a:pt x="54609" y="0"/>
                </a:lnTo>
                <a:close/>
              </a:path>
            </a:pathLst>
          </a:custGeom>
          <a:solidFill>
            <a:srgbClr val="33983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3" name="object 593"/>
          <p:cNvSpPr/>
          <p:nvPr/>
        </p:nvSpPr>
        <p:spPr>
          <a:xfrm>
            <a:off x="4511040" y="5742623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09" y="0"/>
                </a:moveTo>
                <a:lnTo>
                  <a:pt x="0" y="0"/>
                </a:lnTo>
                <a:lnTo>
                  <a:pt x="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</a:pathLst>
          </a:custGeom>
          <a:solidFill>
            <a:srgbClr val="33983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4" name="object 594"/>
          <p:cNvSpPr/>
          <p:nvPr/>
        </p:nvSpPr>
        <p:spPr>
          <a:xfrm>
            <a:off x="4511040" y="5740717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09" y="0"/>
                </a:moveTo>
                <a:lnTo>
                  <a:pt x="0" y="0"/>
                </a:lnTo>
                <a:lnTo>
                  <a:pt x="0" y="1269"/>
                </a:lnTo>
                <a:lnTo>
                  <a:pt x="54609" y="1269"/>
                </a:lnTo>
                <a:lnTo>
                  <a:pt x="54609" y="0"/>
                </a:lnTo>
                <a:close/>
              </a:path>
            </a:pathLst>
          </a:custGeom>
          <a:solidFill>
            <a:srgbClr val="33983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5" name="object 595"/>
          <p:cNvSpPr/>
          <p:nvPr/>
        </p:nvSpPr>
        <p:spPr>
          <a:xfrm>
            <a:off x="4511040" y="5737860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09" y="0"/>
                </a:moveTo>
                <a:lnTo>
                  <a:pt x="0" y="0"/>
                </a:lnTo>
                <a:lnTo>
                  <a:pt x="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</a:pathLst>
          </a:custGeom>
          <a:solidFill>
            <a:srgbClr val="33983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6" name="object 596"/>
          <p:cNvSpPr/>
          <p:nvPr/>
        </p:nvSpPr>
        <p:spPr>
          <a:xfrm>
            <a:off x="4511040" y="5735955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09" y="0"/>
                </a:moveTo>
                <a:lnTo>
                  <a:pt x="0" y="0"/>
                </a:lnTo>
                <a:lnTo>
                  <a:pt x="0" y="1269"/>
                </a:lnTo>
                <a:lnTo>
                  <a:pt x="54609" y="1269"/>
                </a:lnTo>
                <a:lnTo>
                  <a:pt x="54609" y="0"/>
                </a:lnTo>
                <a:close/>
              </a:path>
            </a:pathLst>
          </a:custGeom>
          <a:solidFill>
            <a:srgbClr val="33983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7" name="object 597"/>
          <p:cNvSpPr/>
          <p:nvPr/>
        </p:nvSpPr>
        <p:spPr>
          <a:xfrm>
            <a:off x="4511040" y="5733097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09" y="0"/>
                </a:moveTo>
                <a:lnTo>
                  <a:pt x="0" y="0"/>
                </a:lnTo>
                <a:lnTo>
                  <a:pt x="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</a:pathLst>
          </a:custGeom>
          <a:solidFill>
            <a:srgbClr val="33983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8" name="object 598"/>
          <p:cNvSpPr/>
          <p:nvPr/>
        </p:nvSpPr>
        <p:spPr>
          <a:xfrm>
            <a:off x="4511040" y="5731192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09" y="0"/>
                </a:moveTo>
                <a:lnTo>
                  <a:pt x="0" y="0"/>
                </a:lnTo>
                <a:lnTo>
                  <a:pt x="0" y="1270"/>
                </a:lnTo>
                <a:lnTo>
                  <a:pt x="54609" y="1270"/>
                </a:lnTo>
                <a:lnTo>
                  <a:pt x="54609" y="0"/>
                </a:lnTo>
                <a:close/>
              </a:path>
            </a:pathLst>
          </a:custGeom>
          <a:solidFill>
            <a:srgbClr val="33983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9" name="object 599"/>
          <p:cNvSpPr/>
          <p:nvPr/>
        </p:nvSpPr>
        <p:spPr>
          <a:xfrm>
            <a:off x="4511040" y="5726430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09" y="0"/>
                </a:moveTo>
                <a:lnTo>
                  <a:pt x="0" y="0"/>
                </a:lnTo>
                <a:lnTo>
                  <a:pt x="0" y="5080"/>
                </a:lnTo>
                <a:lnTo>
                  <a:pt x="54609" y="5080"/>
                </a:lnTo>
                <a:lnTo>
                  <a:pt x="54609" y="0"/>
                </a:lnTo>
                <a:close/>
              </a:path>
            </a:pathLst>
          </a:custGeom>
          <a:solidFill>
            <a:srgbClr val="33983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0" name="object 600"/>
          <p:cNvSpPr/>
          <p:nvPr/>
        </p:nvSpPr>
        <p:spPr>
          <a:xfrm>
            <a:off x="4511040" y="5721668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09" y="0"/>
                </a:moveTo>
                <a:lnTo>
                  <a:pt x="0" y="0"/>
                </a:lnTo>
                <a:lnTo>
                  <a:pt x="0" y="5080"/>
                </a:lnTo>
                <a:lnTo>
                  <a:pt x="54609" y="5080"/>
                </a:lnTo>
                <a:lnTo>
                  <a:pt x="54609" y="0"/>
                </a:lnTo>
                <a:close/>
              </a:path>
            </a:pathLst>
          </a:custGeom>
          <a:solidFill>
            <a:srgbClr val="33983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1" name="object 601"/>
          <p:cNvSpPr/>
          <p:nvPr/>
        </p:nvSpPr>
        <p:spPr>
          <a:xfrm>
            <a:off x="4511040" y="5716905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09" y="0"/>
                </a:moveTo>
                <a:lnTo>
                  <a:pt x="0" y="0"/>
                </a:lnTo>
                <a:lnTo>
                  <a:pt x="0" y="5080"/>
                </a:lnTo>
                <a:lnTo>
                  <a:pt x="54609" y="5080"/>
                </a:lnTo>
                <a:lnTo>
                  <a:pt x="54609" y="0"/>
                </a:lnTo>
                <a:close/>
              </a:path>
            </a:pathLst>
          </a:custGeom>
          <a:solidFill>
            <a:srgbClr val="33983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2" name="object 602"/>
          <p:cNvSpPr/>
          <p:nvPr/>
        </p:nvSpPr>
        <p:spPr>
          <a:xfrm>
            <a:off x="4511040" y="5712143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09" y="0"/>
                </a:moveTo>
                <a:lnTo>
                  <a:pt x="0" y="0"/>
                </a:lnTo>
                <a:lnTo>
                  <a:pt x="0" y="5080"/>
                </a:lnTo>
                <a:lnTo>
                  <a:pt x="54609" y="5080"/>
                </a:lnTo>
                <a:lnTo>
                  <a:pt x="54609" y="0"/>
                </a:lnTo>
                <a:close/>
              </a:path>
            </a:pathLst>
          </a:custGeom>
          <a:solidFill>
            <a:srgbClr val="33983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3" name="object 603"/>
          <p:cNvSpPr/>
          <p:nvPr/>
        </p:nvSpPr>
        <p:spPr>
          <a:xfrm>
            <a:off x="4511040" y="5707380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09" y="0"/>
                </a:moveTo>
                <a:lnTo>
                  <a:pt x="0" y="0"/>
                </a:lnTo>
                <a:lnTo>
                  <a:pt x="0" y="5080"/>
                </a:lnTo>
                <a:lnTo>
                  <a:pt x="54609" y="5080"/>
                </a:lnTo>
                <a:lnTo>
                  <a:pt x="54609" y="0"/>
                </a:lnTo>
                <a:close/>
              </a:path>
            </a:pathLst>
          </a:custGeom>
          <a:solidFill>
            <a:srgbClr val="33983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4" name="object 604"/>
          <p:cNvSpPr/>
          <p:nvPr/>
        </p:nvSpPr>
        <p:spPr>
          <a:xfrm>
            <a:off x="4511040" y="5702618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09" y="0"/>
                </a:moveTo>
                <a:lnTo>
                  <a:pt x="0" y="0"/>
                </a:lnTo>
                <a:lnTo>
                  <a:pt x="0" y="5080"/>
                </a:lnTo>
                <a:lnTo>
                  <a:pt x="54609" y="5080"/>
                </a:lnTo>
                <a:lnTo>
                  <a:pt x="54609" y="0"/>
                </a:lnTo>
                <a:close/>
              </a:path>
            </a:pathLst>
          </a:custGeom>
          <a:solidFill>
            <a:srgbClr val="33983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5" name="object 605"/>
          <p:cNvSpPr/>
          <p:nvPr/>
        </p:nvSpPr>
        <p:spPr>
          <a:xfrm>
            <a:off x="4511040" y="5697855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09" y="0"/>
                </a:moveTo>
                <a:lnTo>
                  <a:pt x="0" y="0"/>
                </a:lnTo>
                <a:lnTo>
                  <a:pt x="0" y="5080"/>
                </a:lnTo>
                <a:lnTo>
                  <a:pt x="54609" y="5080"/>
                </a:lnTo>
                <a:lnTo>
                  <a:pt x="54609" y="0"/>
                </a:lnTo>
                <a:close/>
              </a:path>
            </a:pathLst>
          </a:custGeom>
          <a:solidFill>
            <a:srgbClr val="33983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6" name="object 606"/>
          <p:cNvSpPr/>
          <p:nvPr/>
        </p:nvSpPr>
        <p:spPr>
          <a:xfrm>
            <a:off x="4511040" y="5694044"/>
            <a:ext cx="40958" cy="2858"/>
          </a:xfrm>
          <a:custGeom>
            <a:avLst/>
            <a:gdLst/>
            <a:ahLst/>
            <a:cxnLst/>
            <a:rect l="l" t="t" r="r" b="b"/>
            <a:pathLst>
              <a:path w="54610" h="3810">
                <a:moveTo>
                  <a:pt x="54609" y="0"/>
                </a:moveTo>
                <a:lnTo>
                  <a:pt x="0" y="0"/>
                </a:lnTo>
                <a:lnTo>
                  <a:pt x="0" y="3809"/>
                </a:lnTo>
                <a:lnTo>
                  <a:pt x="54609" y="3809"/>
                </a:lnTo>
                <a:lnTo>
                  <a:pt x="54609" y="0"/>
                </a:lnTo>
                <a:close/>
              </a:path>
            </a:pathLst>
          </a:custGeom>
          <a:solidFill>
            <a:srgbClr val="33983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7" name="object 607"/>
          <p:cNvSpPr/>
          <p:nvPr/>
        </p:nvSpPr>
        <p:spPr>
          <a:xfrm>
            <a:off x="4511040" y="5689282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09" y="0"/>
                </a:moveTo>
                <a:lnTo>
                  <a:pt x="0" y="0"/>
                </a:lnTo>
                <a:lnTo>
                  <a:pt x="0" y="5079"/>
                </a:lnTo>
                <a:lnTo>
                  <a:pt x="54609" y="5079"/>
                </a:lnTo>
                <a:lnTo>
                  <a:pt x="54609" y="0"/>
                </a:lnTo>
                <a:close/>
              </a:path>
            </a:pathLst>
          </a:custGeom>
          <a:solidFill>
            <a:srgbClr val="33983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8" name="object 608"/>
          <p:cNvSpPr/>
          <p:nvPr/>
        </p:nvSpPr>
        <p:spPr>
          <a:xfrm>
            <a:off x="4511040" y="5684519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09" y="0"/>
                </a:moveTo>
                <a:lnTo>
                  <a:pt x="0" y="0"/>
                </a:lnTo>
                <a:lnTo>
                  <a:pt x="0" y="5079"/>
                </a:lnTo>
                <a:lnTo>
                  <a:pt x="54609" y="5079"/>
                </a:lnTo>
                <a:lnTo>
                  <a:pt x="54609" y="0"/>
                </a:lnTo>
                <a:close/>
              </a:path>
            </a:pathLst>
          </a:custGeom>
          <a:solidFill>
            <a:srgbClr val="33983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9" name="object 609"/>
          <p:cNvSpPr/>
          <p:nvPr/>
        </p:nvSpPr>
        <p:spPr>
          <a:xfrm>
            <a:off x="4511040" y="5679757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09" y="0"/>
                </a:moveTo>
                <a:lnTo>
                  <a:pt x="0" y="0"/>
                </a:lnTo>
                <a:lnTo>
                  <a:pt x="0" y="5079"/>
                </a:lnTo>
                <a:lnTo>
                  <a:pt x="54609" y="5079"/>
                </a:lnTo>
                <a:lnTo>
                  <a:pt x="54609" y="0"/>
                </a:lnTo>
                <a:close/>
              </a:path>
            </a:pathLst>
          </a:custGeom>
          <a:solidFill>
            <a:srgbClr val="33983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0" name="object 610"/>
          <p:cNvSpPr/>
          <p:nvPr/>
        </p:nvSpPr>
        <p:spPr>
          <a:xfrm>
            <a:off x="4511040" y="5674994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09" y="0"/>
                </a:moveTo>
                <a:lnTo>
                  <a:pt x="0" y="0"/>
                </a:lnTo>
                <a:lnTo>
                  <a:pt x="0" y="5079"/>
                </a:lnTo>
                <a:lnTo>
                  <a:pt x="54609" y="5079"/>
                </a:lnTo>
                <a:lnTo>
                  <a:pt x="54609" y="0"/>
                </a:lnTo>
                <a:close/>
              </a:path>
            </a:pathLst>
          </a:custGeom>
          <a:solidFill>
            <a:srgbClr val="33983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1" name="object 611"/>
          <p:cNvSpPr/>
          <p:nvPr/>
        </p:nvSpPr>
        <p:spPr>
          <a:xfrm>
            <a:off x="4511040" y="5670232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09" y="0"/>
                </a:moveTo>
                <a:lnTo>
                  <a:pt x="0" y="0"/>
                </a:lnTo>
                <a:lnTo>
                  <a:pt x="0" y="5079"/>
                </a:lnTo>
                <a:lnTo>
                  <a:pt x="54609" y="5079"/>
                </a:lnTo>
                <a:lnTo>
                  <a:pt x="54609" y="0"/>
                </a:lnTo>
                <a:close/>
              </a:path>
            </a:pathLst>
          </a:custGeom>
          <a:solidFill>
            <a:srgbClr val="33983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2" name="object 612"/>
          <p:cNvSpPr/>
          <p:nvPr/>
        </p:nvSpPr>
        <p:spPr>
          <a:xfrm>
            <a:off x="4511040" y="5665469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09" y="0"/>
                </a:moveTo>
                <a:lnTo>
                  <a:pt x="0" y="0"/>
                </a:lnTo>
                <a:lnTo>
                  <a:pt x="0" y="5079"/>
                </a:lnTo>
                <a:lnTo>
                  <a:pt x="54609" y="5079"/>
                </a:lnTo>
                <a:lnTo>
                  <a:pt x="54609" y="0"/>
                </a:lnTo>
                <a:close/>
              </a:path>
            </a:pathLst>
          </a:custGeom>
          <a:solidFill>
            <a:srgbClr val="33983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3" name="object 613"/>
          <p:cNvSpPr/>
          <p:nvPr/>
        </p:nvSpPr>
        <p:spPr>
          <a:xfrm>
            <a:off x="4511040" y="5660707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09" y="0"/>
                </a:moveTo>
                <a:lnTo>
                  <a:pt x="0" y="0"/>
                </a:lnTo>
                <a:lnTo>
                  <a:pt x="0" y="5079"/>
                </a:lnTo>
                <a:lnTo>
                  <a:pt x="54609" y="5079"/>
                </a:lnTo>
                <a:lnTo>
                  <a:pt x="54609" y="0"/>
                </a:lnTo>
                <a:close/>
              </a:path>
            </a:pathLst>
          </a:custGeom>
          <a:solidFill>
            <a:srgbClr val="33983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4" name="object 614"/>
          <p:cNvSpPr/>
          <p:nvPr/>
        </p:nvSpPr>
        <p:spPr>
          <a:xfrm>
            <a:off x="4511040" y="5654992"/>
            <a:ext cx="40958" cy="4763"/>
          </a:xfrm>
          <a:custGeom>
            <a:avLst/>
            <a:gdLst/>
            <a:ahLst/>
            <a:cxnLst/>
            <a:rect l="l" t="t" r="r" b="b"/>
            <a:pathLst>
              <a:path w="54610" h="6350">
                <a:moveTo>
                  <a:pt x="54609" y="0"/>
                </a:moveTo>
                <a:lnTo>
                  <a:pt x="0" y="0"/>
                </a:lnTo>
                <a:lnTo>
                  <a:pt x="0" y="6350"/>
                </a:lnTo>
                <a:lnTo>
                  <a:pt x="54609" y="6350"/>
                </a:lnTo>
                <a:lnTo>
                  <a:pt x="54609" y="0"/>
                </a:lnTo>
                <a:close/>
              </a:path>
            </a:pathLst>
          </a:custGeom>
          <a:solidFill>
            <a:srgbClr val="33983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5" name="object 615"/>
          <p:cNvSpPr/>
          <p:nvPr/>
        </p:nvSpPr>
        <p:spPr>
          <a:xfrm>
            <a:off x="4511040" y="5863589"/>
            <a:ext cx="40958" cy="24765"/>
          </a:xfrm>
          <a:custGeom>
            <a:avLst/>
            <a:gdLst/>
            <a:ahLst/>
            <a:cxnLst/>
            <a:rect l="l" t="t" r="r" b="b"/>
            <a:pathLst>
              <a:path w="54610" h="33020">
                <a:moveTo>
                  <a:pt x="54609" y="0"/>
                </a:moveTo>
                <a:lnTo>
                  <a:pt x="0" y="0"/>
                </a:lnTo>
                <a:lnTo>
                  <a:pt x="0" y="33019"/>
                </a:lnTo>
                <a:lnTo>
                  <a:pt x="54609" y="33019"/>
                </a:lnTo>
                <a:lnTo>
                  <a:pt x="54609" y="0"/>
                </a:lnTo>
                <a:close/>
              </a:path>
            </a:pathLst>
          </a:custGeom>
          <a:solidFill>
            <a:srgbClr val="33983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6" name="object 616"/>
          <p:cNvSpPr/>
          <p:nvPr/>
        </p:nvSpPr>
        <p:spPr>
          <a:xfrm>
            <a:off x="4511040" y="5888355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09" y="0"/>
                </a:moveTo>
                <a:lnTo>
                  <a:pt x="0" y="0"/>
                </a:lnTo>
                <a:lnTo>
                  <a:pt x="0" y="2539"/>
                </a:lnTo>
                <a:lnTo>
                  <a:pt x="54609" y="2539"/>
                </a:lnTo>
                <a:lnTo>
                  <a:pt x="54609" y="0"/>
                </a:lnTo>
                <a:close/>
              </a:path>
            </a:pathLst>
          </a:custGeom>
          <a:solidFill>
            <a:srgbClr val="33983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7" name="object 617"/>
          <p:cNvSpPr/>
          <p:nvPr/>
        </p:nvSpPr>
        <p:spPr>
          <a:xfrm>
            <a:off x="4469130" y="5654992"/>
            <a:ext cx="41910" cy="235268"/>
          </a:xfrm>
          <a:custGeom>
            <a:avLst/>
            <a:gdLst/>
            <a:ahLst/>
            <a:cxnLst/>
            <a:rect l="l" t="t" r="r" b="b"/>
            <a:pathLst>
              <a:path w="55879" h="313690">
                <a:moveTo>
                  <a:pt x="55880" y="256540"/>
                </a:moveTo>
                <a:lnTo>
                  <a:pt x="0" y="256540"/>
                </a:lnTo>
                <a:lnTo>
                  <a:pt x="0" y="278130"/>
                </a:lnTo>
                <a:lnTo>
                  <a:pt x="55880" y="278130"/>
                </a:lnTo>
                <a:lnTo>
                  <a:pt x="55880" y="256540"/>
                </a:lnTo>
                <a:close/>
              </a:path>
              <a:path w="55879" h="313690">
                <a:moveTo>
                  <a:pt x="55880" y="254000"/>
                </a:moveTo>
                <a:lnTo>
                  <a:pt x="0" y="254000"/>
                </a:lnTo>
                <a:lnTo>
                  <a:pt x="0" y="255270"/>
                </a:lnTo>
                <a:lnTo>
                  <a:pt x="55880" y="255270"/>
                </a:lnTo>
                <a:lnTo>
                  <a:pt x="55880" y="254000"/>
                </a:lnTo>
                <a:close/>
              </a:path>
              <a:path w="55879" h="313690">
                <a:moveTo>
                  <a:pt x="55880" y="250190"/>
                </a:moveTo>
                <a:lnTo>
                  <a:pt x="0" y="250190"/>
                </a:lnTo>
                <a:lnTo>
                  <a:pt x="0" y="252730"/>
                </a:lnTo>
                <a:lnTo>
                  <a:pt x="55880" y="252730"/>
                </a:lnTo>
                <a:lnTo>
                  <a:pt x="55880" y="250190"/>
                </a:lnTo>
                <a:close/>
              </a:path>
              <a:path w="55879" h="313690">
                <a:moveTo>
                  <a:pt x="55880" y="247650"/>
                </a:moveTo>
                <a:lnTo>
                  <a:pt x="0" y="247650"/>
                </a:lnTo>
                <a:lnTo>
                  <a:pt x="0" y="248920"/>
                </a:lnTo>
                <a:lnTo>
                  <a:pt x="55880" y="248920"/>
                </a:lnTo>
                <a:lnTo>
                  <a:pt x="55880" y="247650"/>
                </a:lnTo>
                <a:close/>
              </a:path>
              <a:path w="55879" h="313690">
                <a:moveTo>
                  <a:pt x="55880" y="243840"/>
                </a:moveTo>
                <a:lnTo>
                  <a:pt x="0" y="243840"/>
                </a:lnTo>
                <a:lnTo>
                  <a:pt x="0" y="246380"/>
                </a:lnTo>
                <a:lnTo>
                  <a:pt x="55880" y="246380"/>
                </a:lnTo>
                <a:lnTo>
                  <a:pt x="55880" y="243840"/>
                </a:lnTo>
                <a:close/>
              </a:path>
              <a:path w="55879" h="313690">
                <a:moveTo>
                  <a:pt x="55880" y="241300"/>
                </a:moveTo>
                <a:lnTo>
                  <a:pt x="0" y="241300"/>
                </a:lnTo>
                <a:lnTo>
                  <a:pt x="0" y="242570"/>
                </a:lnTo>
                <a:lnTo>
                  <a:pt x="55880" y="242570"/>
                </a:lnTo>
                <a:lnTo>
                  <a:pt x="55880" y="241300"/>
                </a:lnTo>
                <a:close/>
              </a:path>
              <a:path w="55879" h="313690">
                <a:moveTo>
                  <a:pt x="55880" y="237490"/>
                </a:moveTo>
                <a:lnTo>
                  <a:pt x="0" y="237490"/>
                </a:lnTo>
                <a:lnTo>
                  <a:pt x="0" y="240030"/>
                </a:lnTo>
                <a:lnTo>
                  <a:pt x="55880" y="240030"/>
                </a:lnTo>
                <a:lnTo>
                  <a:pt x="55880" y="237490"/>
                </a:lnTo>
                <a:close/>
              </a:path>
              <a:path w="55879" h="313690">
                <a:moveTo>
                  <a:pt x="55880" y="234950"/>
                </a:moveTo>
                <a:lnTo>
                  <a:pt x="0" y="234950"/>
                </a:lnTo>
                <a:lnTo>
                  <a:pt x="0" y="236220"/>
                </a:lnTo>
                <a:lnTo>
                  <a:pt x="55880" y="236220"/>
                </a:lnTo>
                <a:lnTo>
                  <a:pt x="55880" y="234950"/>
                </a:lnTo>
                <a:close/>
              </a:path>
              <a:path w="55879" h="313690">
                <a:moveTo>
                  <a:pt x="55880" y="231140"/>
                </a:moveTo>
                <a:lnTo>
                  <a:pt x="0" y="231140"/>
                </a:lnTo>
                <a:lnTo>
                  <a:pt x="0" y="233680"/>
                </a:lnTo>
                <a:lnTo>
                  <a:pt x="55880" y="233680"/>
                </a:lnTo>
                <a:lnTo>
                  <a:pt x="55880" y="231140"/>
                </a:lnTo>
                <a:close/>
              </a:path>
              <a:path w="55879" h="313690">
                <a:moveTo>
                  <a:pt x="55880" y="228600"/>
                </a:moveTo>
                <a:lnTo>
                  <a:pt x="0" y="228600"/>
                </a:lnTo>
                <a:lnTo>
                  <a:pt x="0" y="229870"/>
                </a:lnTo>
                <a:lnTo>
                  <a:pt x="55880" y="229870"/>
                </a:lnTo>
                <a:lnTo>
                  <a:pt x="55880" y="228600"/>
                </a:lnTo>
                <a:close/>
              </a:path>
              <a:path w="55879" h="313690">
                <a:moveTo>
                  <a:pt x="55880" y="224790"/>
                </a:moveTo>
                <a:lnTo>
                  <a:pt x="0" y="224790"/>
                </a:lnTo>
                <a:lnTo>
                  <a:pt x="0" y="227330"/>
                </a:lnTo>
                <a:lnTo>
                  <a:pt x="55880" y="227330"/>
                </a:lnTo>
                <a:lnTo>
                  <a:pt x="55880" y="224790"/>
                </a:lnTo>
                <a:close/>
              </a:path>
              <a:path w="55879" h="313690">
                <a:moveTo>
                  <a:pt x="55880" y="222250"/>
                </a:moveTo>
                <a:lnTo>
                  <a:pt x="0" y="222250"/>
                </a:lnTo>
                <a:lnTo>
                  <a:pt x="0" y="223520"/>
                </a:lnTo>
                <a:lnTo>
                  <a:pt x="55880" y="223520"/>
                </a:lnTo>
                <a:lnTo>
                  <a:pt x="55880" y="222250"/>
                </a:lnTo>
                <a:close/>
              </a:path>
              <a:path w="55879" h="313690">
                <a:moveTo>
                  <a:pt x="55880" y="218440"/>
                </a:moveTo>
                <a:lnTo>
                  <a:pt x="0" y="218440"/>
                </a:lnTo>
                <a:lnTo>
                  <a:pt x="0" y="220980"/>
                </a:lnTo>
                <a:lnTo>
                  <a:pt x="55880" y="220980"/>
                </a:lnTo>
                <a:lnTo>
                  <a:pt x="55880" y="218440"/>
                </a:lnTo>
                <a:close/>
              </a:path>
              <a:path w="55879" h="313690">
                <a:moveTo>
                  <a:pt x="55880" y="215900"/>
                </a:moveTo>
                <a:lnTo>
                  <a:pt x="0" y="215900"/>
                </a:lnTo>
                <a:lnTo>
                  <a:pt x="0" y="217170"/>
                </a:lnTo>
                <a:lnTo>
                  <a:pt x="55880" y="217170"/>
                </a:lnTo>
                <a:lnTo>
                  <a:pt x="55880" y="215900"/>
                </a:lnTo>
                <a:close/>
              </a:path>
              <a:path w="55879" h="313690">
                <a:moveTo>
                  <a:pt x="55880" y="212090"/>
                </a:moveTo>
                <a:lnTo>
                  <a:pt x="0" y="212090"/>
                </a:lnTo>
                <a:lnTo>
                  <a:pt x="0" y="214630"/>
                </a:lnTo>
                <a:lnTo>
                  <a:pt x="55880" y="214630"/>
                </a:lnTo>
                <a:lnTo>
                  <a:pt x="55880" y="212090"/>
                </a:lnTo>
                <a:close/>
              </a:path>
              <a:path w="55879" h="313690">
                <a:moveTo>
                  <a:pt x="55880" y="209550"/>
                </a:moveTo>
                <a:lnTo>
                  <a:pt x="0" y="209550"/>
                </a:lnTo>
                <a:lnTo>
                  <a:pt x="0" y="210820"/>
                </a:lnTo>
                <a:lnTo>
                  <a:pt x="55880" y="210820"/>
                </a:lnTo>
                <a:lnTo>
                  <a:pt x="55880" y="209550"/>
                </a:lnTo>
                <a:close/>
              </a:path>
              <a:path w="55879" h="313690">
                <a:moveTo>
                  <a:pt x="55880" y="205740"/>
                </a:moveTo>
                <a:lnTo>
                  <a:pt x="0" y="205740"/>
                </a:lnTo>
                <a:lnTo>
                  <a:pt x="0" y="208280"/>
                </a:lnTo>
                <a:lnTo>
                  <a:pt x="55880" y="208280"/>
                </a:lnTo>
                <a:lnTo>
                  <a:pt x="55880" y="205740"/>
                </a:lnTo>
                <a:close/>
              </a:path>
              <a:path w="55879" h="313690">
                <a:moveTo>
                  <a:pt x="55880" y="203200"/>
                </a:moveTo>
                <a:lnTo>
                  <a:pt x="0" y="203200"/>
                </a:lnTo>
                <a:lnTo>
                  <a:pt x="0" y="204470"/>
                </a:lnTo>
                <a:lnTo>
                  <a:pt x="55880" y="204470"/>
                </a:lnTo>
                <a:lnTo>
                  <a:pt x="55880" y="203200"/>
                </a:lnTo>
                <a:close/>
              </a:path>
              <a:path w="55879" h="313690">
                <a:moveTo>
                  <a:pt x="55880" y="199390"/>
                </a:moveTo>
                <a:lnTo>
                  <a:pt x="0" y="199390"/>
                </a:lnTo>
                <a:lnTo>
                  <a:pt x="0" y="201930"/>
                </a:lnTo>
                <a:lnTo>
                  <a:pt x="55880" y="201930"/>
                </a:lnTo>
                <a:lnTo>
                  <a:pt x="55880" y="199390"/>
                </a:lnTo>
                <a:close/>
              </a:path>
              <a:path w="55879" h="313690">
                <a:moveTo>
                  <a:pt x="55880" y="196850"/>
                </a:moveTo>
                <a:lnTo>
                  <a:pt x="0" y="196850"/>
                </a:lnTo>
                <a:lnTo>
                  <a:pt x="0" y="198120"/>
                </a:lnTo>
                <a:lnTo>
                  <a:pt x="55880" y="198120"/>
                </a:lnTo>
                <a:lnTo>
                  <a:pt x="55880" y="196850"/>
                </a:lnTo>
                <a:close/>
              </a:path>
              <a:path w="55879" h="313690">
                <a:moveTo>
                  <a:pt x="55880" y="193040"/>
                </a:moveTo>
                <a:lnTo>
                  <a:pt x="0" y="193040"/>
                </a:lnTo>
                <a:lnTo>
                  <a:pt x="0" y="195580"/>
                </a:lnTo>
                <a:lnTo>
                  <a:pt x="55880" y="195580"/>
                </a:lnTo>
                <a:lnTo>
                  <a:pt x="55880" y="193040"/>
                </a:lnTo>
                <a:close/>
              </a:path>
              <a:path w="55879" h="313690">
                <a:moveTo>
                  <a:pt x="55880" y="190500"/>
                </a:moveTo>
                <a:lnTo>
                  <a:pt x="0" y="190500"/>
                </a:lnTo>
                <a:lnTo>
                  <a:pt x="0" y="191770"/>
                </a:lnTo>
                <a:lnTo>
                  <a:pt x="55880" y="191770"/>
                </a:lnTo>
                <a:lnTo>
                  <a:pt x="55880" y="190500"/>
                </a:lnTo>
                <a:close/>
              </a:path>
              <a:path w="55879" h="313690">
                <a:moveTo>
                  <a:pt x="55880" y="186690"/>
                </a:moveTo>
                <a:lnTo>
                  <a:pt x="0" y="186690"/>
                </a:lnTo>
                <a:lnTo>
                  <a:pt x="0" y="189230"/>
                </a:lnTo>
                <a:lnTo>
                  <a:pt x="55880" y="189230"/>
                </a:lnTo>
                <a:lnTo>
                  <a:pt x="55880" y="186690"/>
                </a:lnTo>
                <a:close/>
              </a:path>
              <a:path w="55879" h="313690">
                <a:moveTo>
                  <a:pt x="55880" y="184150"/>
                </a:moveTo>
                <a:lnTo>
                  <a:pt x="0" y="184150"/>
                </a:lnTo>
                <a:lnTo>
                  <a:pt x="0" y="185420"/>
                </a:lnTo>
                <a:lnTo>
                  <a:pt x="55880" y="185420"/>
                </a:lnTo>
                <a:lnTo>
                  <a:pt x="55880" y="184150"/>
                </a:lnTo>
                <a:close/>
              </a:path>
              <a:path w="55879" h="313690">
                <a:moveTo>
                  <a:pt x="55880" y="180340"/>
                </a:moveTo>
                <a:lnTo>
                  <a:pt x="0" y="180340"/>
                </a:lnTo>
                <a:lnTo>
                  <a:pt x="0" y="182880"/>
                </a:lnTo>
                <a:lnTo>
                  <a:pt x="55880" y="182880"/>
                </a:lnTo>
                <a:lnTo>
                  <a:pt x="55880" y="180340"/>
                </a:lnTo>
                <a:close/>
              </a:path>
              <a:path w="55879" h="313690">
                <a:moveTo>
                  <a:pt x="55880" y="177800"/>
                </a:moveTo>
                <a:lnTo>
                  <a:pt x="0" y="177800"/>
                </a:lnTo>
                <a:lnTo>
                  <a:pt x="0" y="179070"/>
                </a:lnTo>
                <a:lnTo>
                  <a:pt x="55880" y="179070"/>
                </a:lnTo>
                <a:lnTo>
                  <a:pt x="55880" y="177800"/>
                </a:lnTo>
                <a:close/>
              </a:path>
              <a:path w="55879" h="313690">
                <a:moveTo>
                  <a:pt x="55880" y="173990"/>
                </a:moveTo>
                <a:lnTo>
                  <a:pt x="0" y="173990"/>
                </a:lnTo>
                <a:lnTo>
                  <a:pt x="0" y="176530"/>
                </a:lnTo>
                <a:lnTo>
                  <a:pt x="55880" y="176530"/>
                </a:lnTo>
                <a:lnTo>
                  <a:pt x="55880" y="173990"/>
                </a:lnTo>
                <a:close/>
              </a:path>
              <a:path w="55879" h="313690">
                <a:moveTo>
                  <a:pt x="55880" y="171450"/>
                </a:moveTo>
                <a:lnTo>
                  <a:pt x="0" y="171450"/>
                </a:lnTo>
                <a:lnTo>
                  <a:pt x="0" y="172720"/>
                </a:lnTo>
                <a:lnTo>
                  <a:pt x="55880" y="172720"/>
                </a:lnTo>
                <a:lnTo>
                  <a:pt x="55880" y="171450"/>
                </a:lnTo>
                <a:close/>
              </a:path>
              <a:path w="55879" h="313690">
                <a:moveTo>
                  <a:pt x="55880" y="167640"/>
                </a:moveTo>
                <a:lnTo>
                  <a:pt x="0" y="167640"/>
                </a:lnTo>
                <a:lnTo>
                  <a:pt x="0" y="170180"/>
                </a:lnTo>
                <a:lnTo>
                  <a:pt x="55880" y="170180"/>
                </a:lnTo>
                <a:lnTo>
                  <a:pt x="55880" y="167640"/>
                </a:lnTo>
                <a:close/>
              </a:path>
              <a:path w="55879" h="313690">
                <a:moveTo>
                  <a:pt x="55880" y="165100"/>
                </a:moveTo>
                <a:lnTo>
                  <a:pt x="0" y="165100"/>
                </a:lnTo>
                <a:lnTo>
                  <a:pt x="0" y="166370"/>
                </a:lnTo>
                <a:lnTo>
                  <a:pt x="55880" y="166370"/>
                </a:lnTo>
                <a:lnTo>
                  <a:pt x="55880" y="165100"/>
                </a:lnTo>
                <a:close/>
              </a:path>
              <a:path w="55879" h="313690">
                <a:moveTo>
                  <a:pt x="55880" y="161290"/>
                </a:moveTo>
                <a:lnTo>
                  <a:pt x="0" y="161290"/>
                </a:lnTo>
                <a:lnTo>
                  <a:pt x="0" y="163830"/>
                </a:lnTo>
                <a:lnTo>
                  <a:pt x="55880" y="163830"/>
                </a:lnTo>
                <a:lnTo>
                  <a:pt x="55880" y="161290"/>
                </a:lnTo>
                <a:close/>
              </a:path>
              <a:path w="55879" h="313690">
                <a:moveTo>
                  <a:pt x="55880" y="158750"/>
                </a:moveTo>
                <a:lnTo>
                  <a:pt x="0" y="158750"/>
                </a:lnTo>
                <a:lnTo>
                  <a:pt x="0" y="160020"/>
                </a:lnTo>
                <a:lnTo>
                  <a:pt x="55880" y="160020"/>
                </a:lnTo>
                <a:lnTo>
                  <a:pt x="55880" y="158750"/>
                </a:lnTo>
                <a:close/>
              </a:path>
              <a:path w="55879" h="313690">
                <a:moveTo>
                  <a:pt x="55880" y="154940"/>
                </a:moveTo>
                <a:lnTo>
                  <a:pt x="0" y="154940"/>
                </a:lnTo>
                <a:lnTo>
                  <a:pt x="0" y="157480"/>
                </a:lnTo>
                <a:lnTo>
                  <a:pt x="55880" y="157480"/>
                </a:lnTo>
                <a:lnTo>
                  <a:pt x="55880" y="154940"/>
                </a:lnTo>
                <a:close/>
              </a:path>
              <a:path w="55879" h="313690">
                <a:moveTo>
                  <a:pt x="55880" y="152400"/>
                </a:moveTo>
                <a:lnTo>
                  <a:pt x="0" y="152400"/>
                </a:lnTo>
                <a:lnTo>
                  <a:pt x="0" y="153670"/>
                </a:lnTo>
                <a:lnTo>
                  <a:pt x="55880" y="153670"/>
                </a:lnTo>
                <a:lnTo>
                  <a:pt x="55880" y="152400"/>
                </a:lnTo>
                <a:close/>
              </a:path>
              <a:path w="55879" h="313690">
                <a:moveTo>
                  <a:pt x="55880" y="148590"/>
                </a:moveTo>
                <a:lnTo>
                  <a:pt x="0" y="148590"/>
                </a:lnTo>
                <a:lnTo>
                  <a:pt x="0" y="151130"/>
                </a:lnTo>
                <a:lnTo>
                  <a:pt x="55880" y="151130"/>
                </a:lnTo>
                <a:lnTo>
                  <a:pt x="55880" y="148590"/>
                </a:lnTo>
                <a:close/>
              </a:path>
              <a:path w="55879" h="313690">
                <a:moveTo>
                  <a:pt x="55880" y="146050"/>
                </a:moveTo>
                <a:lnTo>
                  <a:pt x="0" y="146050"/>
                </a:lnTo>
                <a:lnTo>
                  <a:pt x="0" y="147320"/>
                </a:lnTo>
                <a:lnTo>
                  <a:pt x="55880" y="147320"/>
                </a:lnTo>
                <a:lnTo>
                  <a:pt x="55880" y="146050"/>
                </a:lnTo>
                <a:close/>
              </a:path>
              <a:path w="55879" h="313690">
                <a:moveTo>
                  <a:pt x="55880" y="142240"/>
                </a:moveTo>
                <a:lnTo>
                  <a:pt x="0" y="142240"/>
                </a:lnTo>
                <a:lnTo>
                  <a:pt x="0" y="144780"/>
                </a:lnTo>
                <a:lnTo>
                  <a:pt x="55880" y="144780"/>
                </a:lnTo>
                <a:lnTo>
                  <a:pt x="55880" y="142240"/>
                </a:lnTo>
                <a:close/>
              </a:path>
              <a:path w="55879" h="313690">
                <a:moveTo>
                  <a:pt x="55880" y="139700"/>
                </a:moveTo>
                <a:lnTo>
                  <a:pt x="0" y="139700"/>
                </a:lnTo>
                <a:lnTo>
                  <a:pt x="0" y="140970"/>
                </a:lnTo>
                <a:lnTo>
                  <a:pt x="55880" y="140970"/>
                </a:lnTo>
                <a:lnTo>
                  <a:pt x="55880" y="139700"/>
                </a:lnTo>
                <a:close/>
              </a:path>
              <a:path w="55879" h="313690">
                <a:moveTo>
                  <a:pt x="55880" y="135890"/>
                </a:moveTo>
                <a:lnTo>
                  <a:pt x="0" y="135890"/>
                </a:lnTo>
                <a:lnTo>
                  <a:pt x="0" y="138430"/>
                </a:lnTo>
                <a:lnTo>
                  <a:pt x="55880" y="138430"/>
                </a:lnTo>
                <a:lnTo>
                  <a:pt x="55880" y="135890"/>
                </a:lnTo>
                <a:close/>
              </a:path>
              <a:path w="55879" h="313690">
                <a:moveTo>
                  <a:pt x="55880" y="133350"/>
                </a:moveTo>
                <a:lnTo>
                  <a:pt x="0" y="133350"/>
                </a:lnTo>
                <a:lnTo>
                  <a:pt x="0" y="134620"/>
                </a:lnTo>
                <a:lnTo>
                  <a:pt x="55880" y="134620"/>
                </a:lnTo>
                <a:lnTo>
                  <a:pt x="55880" y="133350"/>
                </a:lnTo>
                <a:close/>
              </a:path>
              <a:path w="55879" h="313690">
                <a:moveTo>
                  <a:pt x="55880" y="129540"/>
                </a:moveTo>
                <a:lnTo>
                  <a:pt x="0" y="129540"/>
                </a:lnTo>
                <a:lnTo>
                  <a:pt x="0" y="132080"/>
                </a:lnTo>
                <a:lnTo>
                  <a:pt x="55880" y="132080"/>
                </a:lnTo>
                <a:lnTo>
                  <a:pt x="55880" y="129540"/>
                </a:lnTo>
                <a:close/>
              </a:path>
              <a:path w="55879" h="313690">
                <a:moveTo>
                  <a:pt x="55880" y="127000"/>
                </a:moveTo>
                <a:lnTo>
                  <a:pt x="0" y="127000"/>
                </a:lnTo>
                <a:lnTo>
                  <a:pt x="0" y="128270"/>
                </a:lnTo>
                <a:lnTo>
                  <a:pt x="55880" y="128270"/>
                </a:lnTo>
                <a:lnTo>
                  <a:pt x="55880" y="127000"/>
                </a:lnTo>
                <a:close/>
              </a:path>
              <a:path w="55879" h="313690">
                <a:moveTo>
                  <a:pt x="55880" y="123190"/>
                </a:moveTo>
                <a:lnTo>
                  <a:pt x="0" y="123190"/>
                </a:lnTo>
                <a:lnTo>
                  <a:pt x="0" y="125730"/>
                </a:lnTo>
                <a:lnTo>
                  <a:pt x="55880" y="125730"/>
                </a:lnTo>
                <a:lnTo>
                  <a:pt x="55880" y="123190"/>
                </a:lnTo>
                <a:close/>
              </a:path>
              <a:path w="55879" h="313690">
                <a:moveTo>
                  <a:pt x="55880" y="120650"/>
                </a:moveTo>
                <a:lnTo>
                  <a:pt x="0" y="120650"/>
                </a:lnTo>
                <a:lnTo>
                  <a:pt x="0" y="121920"/>
                </a:lnTo>
                <a:lnTo>
                  <a:pt x="55880" y="121920"/>
                </a:lnTo>
                <a:lnTo>
                  <a:pt x="55880" y="120650"/>
                </a:lnTo>
                <a:close/>
              </a:path>
              <a:path w="55879" h="313690">
                <a:moveTo>
                  <a:pt x="55880" y="116840"/>
                </a:moveTo>
                <a:lnTo>
                  <a:pt x="0" y="116840"/>
                </a:lnTo>
                <a:lnTo>
                  <a:pt x="0" y="119380"/>
                </a:lnTo>
                <a:lnTo>
                  <a:pt x="55880" y="119380"/>
                </a:lnTo>
                <a:lnTo>
                  <a:pt x="55880" y="116840"/>
                </a:lnTo>
                <a:close/>
              </a:path>
              <a:path w="55879" h="313690">
                <a:moveTo>
                  <a:pt x="55880" y="114300"/>
                </a:moveTo>
                <a:lnTo>
                  <a:pt x="0" y="114300"/>
                </a:lnTo>
                <a:lnTo>
                  <a:pt x="0" y="115570"/>
                </a:lnTo>
                <a:lnTo>
                  <a:pt x="55880" y="115570"/>
                </a:lnTo>
                <a:lnTo>
                  <a:pt x="55880" y="114300"/>
                </a:lnTo>
                <a:close/>
              </a:path>
              <a:path w="55879" h="313690">
                <a:moveTo>
                  <a:pt x="55880" y="110490"/>
                </a:moveTo>
                <a:lnTo>
                  <a:pt x="0" y="110490"/>
                </a:lnTo>
                <a:lnTo>
                  <a:pt x="0" y="113030"/>
                </a:lnTo>
                <a:lnTo>
                  <a:pt x="55880" y="113030"/>
                </a:lnTo>
                <a:lnTo>
                  <a:pt x="55880" y="110490"/>
                </a:lnTo>
                <a:close/>
              </a:path>
              <a:path w="55879" h="313690">
                <a:moveTo>
                  <a:pt x="55880" y="107950"/>
                </a:moveTo>
                <a:lnTo>
                  <a:pt x="0" y="107950"/>
                </a:lnTo>
                <a:lnTo>
                  <a:pt x="0" y="109220"/>
                </a:lnTo>
                <a:lnTo>
                  <a:pt x="55880" y="109220"/>
                </a:lnTo>
                <a:lnTo>
                  <a:pt x="55880" y="107950"/>
                </a:lnTo>
                <a:close/>
              </a:path>
              <a:path w="55879" h="313690">
                <a:moveTo>
                  <a:pt x="55880" y="104140"/>
                </a:moveTo>
                <a:lnTo>
                  <a:pt x="0" y="104140"/>
                </a:lnTo>
                <a:lnTo>
                  <a:pt x="0" y="106680"/>
                </a:lnTo>
                <a:lnTo>
                  <a:pt x="55880" y="106680"/>
                </a:lnTo>
                <a:lnTo>
                  <a:pt x="55880" y="104140"/>
                </a:lnTo>
                <a:close/>
              </a:path>
              <a:path w="55879" h="313690">
                <a:moveTo>
                  <a:pt x="55880" y="101600"/>
                </a:moveTo>
                <a:lnTo>
                  <a:pt x="0" y="101600"/>
                </a:lnTo>
                <a:lnTo>
                  <a:pt x="0" y="102870"/>
                </a:lnTo>
                <a:lnTo>
                  <a:pt x="55880" y="102870"/>
                </a:lnTo>
                <a:lnTo>
                  <a:pt x="55880" y="101600"/>
                </a:lnTo>
                <a:close/>
              </a:path>
              <a:path w="55879" h="313690">
                <a:moveTo>
                  <a:pt x="55880" y="95250"/>
                </a:moveTo>
                <a:lnTo>
                  <a:pt x="0" y="95250"/>
                </a:lnTo>
                <a:lnTo>
                  <a:pt x="0" y="100330"/>
                </a:lnTo>
                <a:lnTo>
                  <a:pt x="55880" y="100330"/>
                </a:lnTo>
                <a:lnTo>
                  <a:pt x="55880" y="95250"/>
                </a:lnTo>
                <a:close/>
              </a:path>
              <a:path w="55879" h="313690">
                <a:moveTo>
                  <a:pt x="55880" y="88900"/>
                </a:moveTo>
                <a:lnTo>
                  <a:pt x="0" y="88900"/>
                </a:lnTo>
                <a:lnTo>
                  <a:pt x="0" y="93980"/>
                </a:lnTo>
                <a:lnTo>
                  <a:pt x="55880" y="93980"/>
                </a:lnTo>
                <a:lnTo>
                  <a:pt x="55880" y="88900"/>
                </a:lnTo>
                <a:close/>
              </a:path>
              <a:path w="55879" h="313690">
                <a:moveTo>
                  <a:pt x="55880" y="82550"/>
                </a:moveTo>
                <a:lnTo>
                  <a:pt x="0" y="82550"/>
                </a:lnTo>
                <a:lnTo>
                  <a:pt x="0" y="87630"/>
                </a:lnTo>
                <a:lnTo>
                  <a:pt x="55880" y="87630"/>
                </a:lnTo>
                <a:lnTo>
                  <a:pt x="55880" y="82550"/>
                </a:lnTo>
                <a:close/>
              </a:path>
              <a:path w="55879" h="313690">
                <a:moveTo>
                  <a:pt x="55880" y="76200"/>
                </a:moveTo>
                <a:lnTo>
                  <a:pt x="0" y="76200"/>
                </a:lnTo>
                <a:lnTo>
                  <a:pt x="0" y="81280"/>
                </a:lnTo>
                <a:lnTo>
                  <a:pt x="55880" y="81280"/>
                </a:lnTo>
                <a:lnTo>
                  <a:pt x="55880" y="76200"/>
                </a:lnTo>
                <a:close/>
              </a:path>
              <a:path w="55879" h="313690">
                <a:moveTo>
                  <a:pt x="55880" y="69850"/>
                </a:moveTo>
                <a:lnTo>
                  <a:pt x="0" y="69850"/>
                </a:lnTo>
                <a:lnTo>
                  <a:pt x="0" y="74930"/>
                </a:lnTo>
                <a:lnTo>
                  <a:pt x="55880" y="74930"/>
                </a:lnTo>
                <a:lnTo>
                  <a:pt x="55880" y="69850"/>
                </a:lnTo>
                <a:close/>
              </a:path>
              <a:path w="55879" h="313690">
                <a:moveTo>
                  <a:pt x="55880" y="63500"/>
                </a:moveTo>
                <a:lnTo>
                  <a:pt x="0" y="63500"/>
                </a:lnTo>
                <a:lnTo>
                  <a:pt x="0" y="68580"/>
                </a:lnTo>
                <a:lnTo>
                  <a:pt x="55880" y="68580"/>
                </a:lnTo>
                <a:lnTo>
                  <a:pt x="55880" y="63500"/>
                </a:lnTo>
                <a:close/>
              </a:path>
              <a:path w="55879" h="313690">
                <a:moveTo>
                  <a:pt x="55880" y="57150"/>
                </a:moveTo>
                <a:lnTo>
                  <a:pt x="0" y="57150"/>
                </a:lnTo>
                <a:lnTo>
                  <a:pt x="0" y="62230"/>
                </a:lnTo>
                <a:lnTo>
                  <a:pt x="55880" y="62230"/>
                </a:lnTo>
                <a:lnTo>
                  <a:pt x="55880" y="57150"/>
                </a:lnTo>
                <a:close/>
              </a:path>
              <a:path w="55879" h="313690">
                <a:moveTo>
                  <a:pt x="55880" y="52070"/>
                </a:moveTo>
                <a:lnTo>
                  <a:pt x="0" y="52070"/>
                </a:lnTo>
                <a:lnTo>
                  <a:pt x="0" y="55880"/>
                </a:lnTo>
                <a:lnTo>
                  <a:pt x="55880" y="55880"/>
                </a:lnTo>
                <a:lnTo>
                  <a:pt x="55880" y="52070"/>
                </a:lnTo>
                <a:close/>
              </a:path>
              <a:path w="55879" h="313690">
                <a:moveTo>
                  <a:pt x="55880" y="45720"/>
                </a:moveTo>
                <a:lnTo>
                  <a:pt x="0" y="45720"/>
                </a:lnTo>
                <a:lnTo>
                  <a:pt x="0" y="50800"/>
                </a:lnTo>
                <a:lnTo>
                  <a:pt x="55880" y="50800"/>
                </a:lnTo>
                <a:lnTo>
                  <a:pt x="55880" y="45720"/>
                </a:lnTo>
                <a:close/>
              </a:path>
              <a:path w="55879" h="313690">
                <a:moveTo>
                  <a:pt x="55880" y="39370"/>
                </a:moveTo>
                <a:lnTo>
                  <a:pt x="0" y="39370"/>
                </a:lnTo>
                <a:lnTo>
                  <a:pt x="0" y="44450"/>
                </a:lnTo>
                <a:lnTo>
                  <a:pt x="55880" y="44450"/>
                </a:lnTo>
                <a:lnTo>
                  <a:pt x="55880" y="39370"/>
                </a:lnTo>
                <a:close/>
              </a:path>
              <a:path w="55879" h="313690">
                <a:moveTo>
                  <a:pt x="55880" y="33020"/>
                </a:moveTo>
                <a:lnTo>
                  <a:pt x="0" y="33020"/>
                </a:lnTo>
                <a:lnTo>
                  <a:pt x="0" y="38100"/>
                </a:lnTo>
                <a:lnTo>
                  <a:pt x="55880" y="38100"/>
                </a:lnTo>
                <a:lnTo>
                  <a:pt x="55880" y="33020"/>
                </a:lnTo>
                <a:close/>
              </a:path>
              <a:path w="55879" h="313690">
                <a:moveTo>
                  <a:pt x="55880" y="26670"/>
                </a:moveTo>
                <a:lnTo>
                  <a:pt x="0" y="26670"/>
                </a:lnTo>
                <a:lnTo>
                  <a:pt x="0" y="31750"/>
                </a:lnTo>
                <a:lnTo>
                  <a:pt x="55880" y="31750"/>
                </a:lnTo>
                <a:lnTo>
                  <a:pt x="55880" y="26670"/>
                </a:lnTo>
                <a:close/>
              </a:path>
              <a:path w="55879" h="313690">
                <a:moveTo>
                  <a:pt x="55880" y="20320"/>
                </a:moveTo>
                <a:lnTo>
                  <a:pt x="0" y="20320"/>
                </a:lnTo>
                <a:lnTo>
                  <a:pt x="0" y="25400"/>
                </a:lnTo>
                <a:lnTo>
                  <a:pt x="55880" y="25400"/>
                </a:lnTo>
                <a:lnTo>
                  <a:pt x="55880" y="20320"/>
                </a:lnTo>
                <a:close/>
              </a:path>
              <a:path w="55879" h="313690">
                <a:moveTo>
                  <a:pt x="55880" y="13970"/>
                </a:moveTo>
                <a:lnTo>
                  <a:pt x="0" y="13970"/>
                </a:lnTo>
                <a:lnTo>
                  <a:pt x="0" y="19050"/>
                </a:lnTo>
                <a:lnTo>
                  <a:pt x="55880" y="19050"/>
                </a:lnTo>
                <a:lnTo>
                  <a:pt x="55880" y="13970"/>
                </a:lnTo>
                <a:close/>
              </a:path>
              <a:path w="55879" h="313690">
                <a:moveTo>
                  <a:pt x="55880" y="7620"/>
                </a:moveTo>
                <a:lnTo>
                  <a:pt x="0" y="7620"/>
                </a:lnTo>
                <a:lnTo>
                  <a:pt x="0" y="12700"/>
                </a:lnTo>
                <a:lnTo>
                  <a:pt x="55880" y="12700"/>
                </a:lnTo>
                <a:lnTo>
                  <a:pt x="55880" y="7620"/>
                </a:lnTo>
                <a:close/>
              </a:path>
              <a:path w="55879" h="313690">
                <a:moveTo>
                  <a:pt x="55880" y="0"/>
                </a:moveTo>
                <a:lnTo>
                  <a:pt x="0" y="0"/>
                </a:lnTo>
                <a:lnTo>
                  <a:pt x="0" y="6350"/>
                </a:lnTo>
                <a:lnTo>
                  <a:pt x="55880" y="6350"/>
                </a:lnTo>
                <a:lnTo>
                  <a:pt x="55880" y="0"/>
                </a:lnTo>
                <a:close/>
              </a:path>
              <a:path w="55879" h="313690">
                <a:moveTo>
                  <a:pt x="55880" y="278130"/>
                </a:moveTo>
                <a:lnTo>
                  <a:pt x="0" y="278130"/>
                </a:lnTo>
                <a:lnTo>
                  <a:pt x="0" y="311150"/>
                </a:lnTo>
                <a:lnTo>
                  <a:pt x="55880" y="311150"/>
                </a:lnTo>
                <a:lnTo>
                  <a:pt x="55880" y="278130"/>
                </a:lnTo>
                <a:close/>
              </a:path>
              <a:path w="55879" h="313690">
                <a:moveTo>
                  <a:pt x="55880" y="311150"/>
                </a:moveTo>
                <a:lnTo>
                  <a:pt x="0" y="311150"/>
                </a:lnTo>
                <a:lnTo>
                  <a:pt x="0" y="312420"/>
                </a:lnTo>
                <a:lnTo>
                  <a:pt x="50800" y="312420"/>
                </a:lnTo>
                <a:lnTo>
                  <a:pt x="50800" y="313690"/>
                </a:lnTo>
                <a:lnTo>
                  <a:pt x="55880" y="313690"/>
                </a:lnTo>
                <a:lnTo>
                  <a:pt x="55880" y="311150"/>
                </a:lnTo>
                <a:close/>
              </a:path>
            </a:pathLst>
          </a:custGeom>
          <a:solidFill>
            <a:srgbClr val="33973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8" name="object 618"/>
          <p:cNvSpPr/>
          <p:nvPr/>
        </p:nvSpPr>
        <p:spPr>
          <a:xfrm>
            <a:off x="4428172" y="5654993"/>
            <a:ext cx="40958" cy="234315"/>
          </a:xfrm>
          <a:custGeom>
            <a:avLst/>
            <a:gdLst/>
            <a:ahLst/>
            <a:cxnLst/>
            <a:rect l="l" t="t" r="r" b="b"/>
            <a:pathLst>
              <a:path w="54610" h="312420">
                <a:moveTo>
                  <a:pt x="54610" y="256540"/>
                </a:moveTo>
                <a:lnTo>
                  <a:pt x="0" y="256540"/>
                </a:lnTo>
                <a:lnTo>
                  <a:pt x="0" y="278130"/>
                </a:lnTo>
                <a:lnTo>
                  <a:pt x="54610" y="278130"/>
                </a:lnTo>
                <a:lnTo>
                  <a:pt x="54610" y="256540"/>
                </a:lnTo>
                <a:close/>
              </a:path>
              <a:path w="54610" h="312420">
                <a:moveTo>
                  <a:pt x="54610" y="254000"/>
                </a:moveTo>
                <a:lnTo>
                  <a:pt x="0" y="254000"/>
                </a:lnTo>
                <a:lnTo>
                  <a:pt x="0" y="255270"/>
                </a:lnTo>
                <a:lnTo>
                  <a:pt x="54610" y="255270"/>
                </a:lnTo>
                <a:lnTo>
                  <a:pt x="54610" y="254000"/>
                </a:lnTo>
                <a:close/>
              </a:path>
              <a:path w="54610" h="312420">
                <a:moveTo>
                  <a:pt x="54610" y="250190"/>
                </a:moveTo>
                <a:lnTo>
                  <a:pt x="0" y="250190"/>
                </a:lnTo>
                <a:lnTo>
                  <a:pt x="0" y="252730"/>
                </a:lnTo>
                <a:lnTo>
                  <a:pt x="54610" y="252730"/>
                </a:lnTo>
                <a:lnTo>
                  <a:pt x="54610" y="250190"/>
                </a:lnTo>
                <a:close/>
              </a:path>
              <a:path w="54610" h="312420">
                <a:moveTo>
                  <a:pt x="54610" y="247650"/>
                </a:moveTo>
                <a:lnTo>
                  <a:pt x="0" y="247650"/>
                </a:lnTo>
                <a:lnTo>
                  <a:pt x="0" y="248920"/>
                </a:lnTo>
                <a:lnTo>
                  <a:pt x="54610" y="248920"/>
                </a:lnTo>
                <a:lnTo>
                  <a:pt x="54610" y="247650"/>
                </a:lnTo>
                <a:close/>
              </a:path>
              <a:path w="54610" h="312420">
                <a:moveTo>
                  <a:pt x="54610" y="243840"/>
                </a:moveTo>
                <a:lnTo>
                  <a:pt x="0" y="243840"/>
                </a:lnTo>
                <a:lnTo>
                  <a:pt x="0" y="246380"/>
                </a:lnTo>
                <a:lnTo>
                  <a:pt x="54610" y="246380"/>
                </a:lnTo>
                <a:lnTo>
                  <a:pt x="54610" y="243840"/>
                </a:lnTo>
                <a:close/>
              </a:path>
              <a:path w="54610" h="312420">
                <a:moveTo>
                  <a:pt x="54610" y="241300"/>
                </a:moveTo>
                <a:lnTo>
                  <a:pt x="0" y="241300"/>
                </a:lnTo>
                <a:lnTo>
                  <a:pt x="0" y="242570"/>
                </a:lnTo>
                <a:lnTo>
                  <a:pt x="54610" y="242570"/>
                </a:lnTo>
                <a:lnTo>
                  <a:pt x="54610" y="241300"/>
                </a:lnTo>
                <a:close/>
              </a:path>
              <a:path w="54610" h="312420">
                <a:moveTo>
                  <a:pt x="54610" y="237490"/>
                </a:moveTo>
                <a:lnTo>
                  <a:pt x="0" y="237490"/>
                </a:lnTo>
                <a:lnTo>
                  <a:pt x="0" y="240030"/>
                </a:lnTo>
                <a:lnTo>
                  <a:pt x="54610" y="240030"/>
                </a:lnTo>
                <a:lnTo>
                  <a:pt x="54610" y="237490"/>
                </a:lnTo>
                <a:close/>
              </a:path>
              <a:path w="54610" h="312420">
                <a:moveTo>
                  <a:pt x="54610" y="234950"/>
                </a:moveTo>
                <a:lnTo>
                  <a:pt x="0" y="234950"/>
                </a:lnTo>
                <a:lnTo>
                  <a:pt x="0" y="236220"/>
                </a:lnTo>
                <a:lnTo>
                  <a:pt x="54610" y="236220"/>
                </a:lnTo>
                <a:lnTo>
                  <a:pt x="54610" y="234950"/>
                </a:lnTo>
                <a:close/>
              </a:path>
              <a:path w="54610" h="312420">
                <a:moveTo>
                  <a:pt x="54610" y="231140"/>
                </a:moveTo>
                <a:lnTo>
                  <a:pt x="0" y="231140"/>
                </a:lnTo>
                <a:lnTo>
                  <a:pt x="0" y="233680"/>
                </a:lnTo>
                <a:lnTo>
                  <a:pt x="54610" y="233680"/>
                </a:lnTo>
                <a:lnTo>
                  <a:pt x="54610" y="231140"/>
                </a:lnTo>
                <a:close/>
              </a:path>
              <a:path w="54610" h="312420">
                <a:moveTo>
                  <a:pt x="54610" y="228600"/>
                </a:moveTo>
                <a:lnTo>
                  <a:pt x="0" y="228600"/>
                </a:lnTo>
                <a:lnTo>
                  <a:pt x="0" y="229870"/>
                </a:lnTo>
                <a:lnTo>
                  <a:pt x="54610" y="229870"/>
                </a:lnTo>
                <a:lnTo>
                  <a:pt x="54610" y="228600"/>
                </a:lnTo>
                <a:close/>
              </a:path>
              <a:path w="54610" h="312420">
                <a:moveTo>
                  <a:pt x="54610" y="224790"/>
                </a:moveTo>
                <a:lnTo>
                  <a:pt x="0" y="224790"/>
                </a:lnTo>
                <a:lnTo>
                  <a:pt x="0" y="227330"/>
                </a:lnTo>
                <a:lnTo>
                  <a:pt x="54610" y="227330"/>
                </a:lnTo>
                <a:lnTo>
                  <a:pt x="54610" y="224790"/>
                </a:lnTo>
                <a:close/>
              </a:path>
              <a:path w="54610" h="312420">
                <a:moveTo>
                  <a:pt x="54610" y="222250"/>
                </a:moveTo>
                <a:lnTo>
                  <a:pt x="0" y="222250"/>
                </a:lnTo>
                <a:lnTo>
                  <a:pt x="0" y="223520"/>
                </a:lnTo>
                <a:lnTo>
                  <a:pt x="54610" y="223520"/>
                </a:lnTo>
                <a:lnTo>
                  <a:pt x="54610" y="222250"/>
                </a:lnTo>
                <a:close/>
              </a:path>
              <a:path w="54610" h="312420">
                <a:moveTo>
                  <a:pt x="54610" y="218440"/>
                </a:moveTo>
                <a:lnTo>
                  <a:pt x="0" y="218440"/>
                </a:lnTo>
                <a:lnTo>
                  <a:pt x="0" y="220980"/>
                </a:lnTo>
                <a:lnTo>
                  <a:pt x="54610" y="220980"/>
                </a:lnTo>
                <a:lnTo>
                  <a:pt x="54610" y="218440"/>
                </a:lnTo>
                <a:close/>
              </a:path>
              <a:path w="54610" h="312420">
                <a:moveTo>
                  <a:pt x="54610" y="215900"/>
                </a:moveTo>
                <a:lnTo>
                  <a:pt x="0" y="215900"/>
                </a:lnTo>
                <a:lnTo>
                  <a:pt x="0" y="217170"/>
                </a:lnTo>
                <a:lnTo>
                  <a:pt x="54610" y="217170"/>
                </a:lnTo>
                <a:lnTo>
                  <a:pt x="54610" y="215900"/>
                </a:lnTo>
                <a:close/>
              </a:path>
              <a:path w="54610" h="312420">
                <a:moveTo>
                  <a:pt x="54610" y="212090"/>
                </a:moveTo>
                <a:lnTo>
                  <a:pt x="0" y="212090"/>
                </a:lnTo>
                <a:lnTo>
                  <a:pt x="0" y="214630"/>
                </a:lnTo>
                <a:lnTo>
                  <a:pt x="54610" y="214630"/>
                </a:lnTo>
                <a:lnTo>
                  <a:pt x="54610" y="212090"/>
                </a:lnTo>
                <a:close/>
              </a:path>
              <a:path w="54610" h="312420">
                <a:moveTo>
                  <a:pt x="54610" y="209550"/>
                </a:moveTo>
                <a:lnTo>
                  <a:pt x="0" y="209550"/>
                </a:lnTo>
                <a:lnTo>
                  <a:pt x="0" y="210820"/>
                </a:lnTo>
                <a:lnTo>
                  <a:pt x="54610" y="210820"/>
                </a:lnTo>
                <a:lnTo>
                  <a:pt x="54610" y="209550"/>
                </a:lnTo>
                <a:close/>
              </a:path>
              <a:path w="54610" h="312420">
                <a:moveTo>
                  <a:pt x="54610" y="205740"/>
                </a:moveTo>
                <a:lnTo>
                  <a:pt x="0" y="205740"/>
                </a:lnTo>
                <a:lnTo>
                  <a:pt x="0" y="208280"/>
                </a:lnTo>
                <a:lnTo>
                  <a:pt x="54610" y="208280"/>
                </a:lnTo>
                <a:lnTo>
                  <a:pt x="54610" y="205740"/>
                </a:lnTo>
                <a:close/>
              </a:path>
              <a:path w="54610" h="312420">
                <a:moveTo>
                  <a:pt x="54610" y="203200"/>
                </a:moveTo>
                <a:lnTo>
                  <a:pt x="0" y="203200"/>
                </a:lnTo>
                <a:lnTo>
                  <a:pt x="0" y="204470"/>
                </a:lnTo>
                <a:lnTo>
                  <a:pt x="54610" y="204470"/>
                </a:lnTo>
                <a:lnTo>
                  <a:pt x="54610" y="203200"/>
                </a:lnTo>
                <a:close/>
              </a:path>
              <a:path w="54610" h="312420">
                <a:moveTo>
                  <a:pt x="54610" y="199390"/>
                </a:moveTo>
                <a:lnTo>
                  <a:pt x="0" y="199390"/>
                </a:lnTo>
                <a:lnTo>
                  <a:pt x="0" y="201930"/>
                </a:lnTo>
                <a:lnTo>
                  <a:pt x="54610" y="201930"/>
                </a:lnTo>
                <a:lnTo>
                  <a:pt x="54610" y="199390"/>
                </a:lnTo>
                <a:close/>
              </a:path>
              <a:path w="54610" h="312420">
                <a:moveTo>
                  <a:pt x="54610" y="196850"/>
                </a:moveTo>
                <a:lnTo>
                  <a:pt x="0" y="196850"/>
                </a:lnTo>
                <a:lnTo>
                  <a:pt x="0" y="198120"/>
                </a:lnTo>
                <a:lnTo>
                  <a:pt x="54610" y="198120"/>
                </a:lnTo>
                <a:lnTo>
                  <a:pt x="54610" y="196850"/>
                </a:lnTo>
                <a:close/>
              </a:path>
              <a:path w="54610" h="312420">
                <a:moveTo>
                  <a:pt x="54610" y="193040"/>
                </a:moveTo>
                <a:lnTo>
                  <a:pt x="0" y="193040"/>
                </a:lnTo>
                <a:lnTo>
                  <a:pt x="0" y="195580"/>
                </a:lnTo>
                <a:lnTo>
                  <a:pt x="54610" y="195580"/>
                </a:lnTo>
                <a:lnTo>
                  <a:pt x="54610" y="193040"/>
                </a:lnTo>
                <a:close/>
              </a:path>
              <a:path w="54610" h="312420">
                <a:moveTo>
                  <a:pt x="54610" y="190500"/>
                </a:moveTo>
                <a:lnTo>
                  <a:pt x="0" y="190500"/>
                </a:lnTo>
                <a:lnTo>
                  <a:pt x="0" y="191770"/>
                </a:lnTo>
                <a:lnTo>
                  <a:pt x="54610" y="191770"/>
                </a:lnTo>
                <a:lnTo>
                  <a:pt x="54610" y="190500"/>
                </a:lnTo>
                <a:close/>
              </a:path>
              <a:path w="54610" h="312420">
                <a:moveTo>
                  <a:pt x="54610" y="186690"/>
                </a:moveTo>
                <a:lnTo>
                  <a:pt x="0" y="186690"/>
                </a:lnTo>
                <a:lnTo>
                  <a:pt x="0" y="189230"/>
                </a:lnTo>
                <a:lnTo>
                  <a:pt x="54610" y="189230"/>
                </a:lnTo>
                <a:lnTo>
                  <a:pt x="54610" y="186690"/>
                </a:lnTo>
                <a:close/>
              </a:path>
              <a:path w="54610" h="312420">
                <a:moveTo>
                  <a:pt x="54610" y="184150"/>
                </a:moveTo>
                <a:lnTo>
                  <a:pt x="0" y="184150"/>
                </a:lnTo>
                <a:lnTo>
                  <a:pt x="0" y="185420"/>
                </a:lnTo>
                <a:lnTo>
                  <a:pt x="54610" y="185420"/>
                </a:lnTo>
                <a:lnTo>
                  <a:pt x="54610" y="184150"/>
                </a:lnTo>
                <a:close/>
              </a:path>
              <a:path w="54610" h="312420">
                <a:moveTo>
                  <a:pt x="54610" y="180340"/>
                </a:moveTo>
                <a:lnTo>
                  <a:pt x="0" y="180340"/>
                </a:lnTo>
                <a:lnTo>
                  <a:pt x="0" y="182880"/>
                </a:lnTo>
                <a:lnTo>
                  <a:pt x="54610" y="182880"/>
                </a:lnTo>
                <a:lnTo>
                  <a:pt x="54610" y="180340"/>
                </a:lnTo>
                <a:close/>
              </a:path>
              <a:path w="54610" h="312420">
                <a:moveTo>
                  <a:pt x="54610" y="177800"/>
                </a:moveTo>
                <a:lnTo>
                  <a:pt x="0" y="177800"/>
                </a:lnTo>
                <a:lnTo>
                  <a:pt x="0" y="179070"/>
                </a:lnTo>
                <a:lnTo>
                  <a:pt x="54610" y="179070"/>
                </a:lnTo>
                <a:lnTo>
                  <a:pt x="54610" y="177800"/>
                </a:lnTo>
                <a:close/>
              </a:path>
              <a:path w="54610" h="312420">
                <a:moveTo>
                  <a:pt x="54610" y="173990"/>
                </a:moveTo>
                <a:lnTo>
                  <a:pt x="0" y="173990"/>
                </a:lnTo>
                <a:lnTo>
                  <a:pt x="0" y="176530"/>
                </a:lnTo>
                <a:lnTo>
                  <a:pt x="54610" y="176530"/>
                </a:lnTo>
                <a:lnTo>
                  <a:pt x="54610" y="173990"/>
                </a:lnTo>
                <a:close/>
              </a:path>
              <a:path w="54610" h="312420">
                <a:moveTo>
                  <a:pt x="54610" y="171450"/>
                </a:moveTo>
                <a:lnTo>
                  <a:pt x="0" y="171450"/>
                </a:lnTo>
                <a:lnTo>
                  <a:pt x="0" y="172720"/>
                </a:lnTo>
                <a:lnTo>
                  <a:pt x="54610" y="172720"/>
                </a:lnTo>
                <a:lnTo>
                  <a:pt x="54610" y="171450"/>
                </a:lnTo>
                <a:close/>
              </a:path>
              <a:path w="54610" h="312420">
                <a:moveTo>
                  <a:pt x="54610" y="167640"/>
                </a:moveTo>
                <a:lnTo>
                  <a:pt x="0" y="167640"/>
                </a:lnTo>
                <a:lnTo>
                  <a:pt x="0" y="170180"/>
                </a:lnTo>
                <a:lnTo>
                  <a:pt x="54610" y="170180"/>
                </a:lnTo>
                <a:lnTo>
                  <a:pt x="54610" y="167640"/>
                </a:lnTo>
                <a:close/>
              </a:path>
              <a:path w="54610" h="312420">
                <a:moveTo>
                  <a:pt x="54610" y="165100"/>
                </a:moveTo>
                <a:lnTo>
                  <a:pt x="0" y="165100"/>
                </a:lnTo>
                <a:lnTo>
                  <a:pt x="0" y="166370"/>
                </a:lnTo>
                <a:lnTo>
                  <a:pt x="54610" y="166370"/>
                </a:lnTo>
                <a:lnTo>
                  <a:pt x="54610" y="165100"/>
                </a:lnTo>
                <a:close/>
              </a:path>
              <a:path w="54610" h="312420">
                <a:moveTo>
                  <a:pt x="54610" y="161290"/>
                </a:moveTo>
                <a:lnTo>
                  <a:pt x="0" y="161290"/>
                </a:lnTo>
                <a:lnTo>
                  <a:pt x="0" y="163830"/>
                </a:lnTo>
                <a:lnTo>
                  <a:pt x="54610" y="163830"/>
                </a:lnTo>
                <a:lnTo>
                  <a:pt x="54610" y="161290"/>
                </a:lnTo>
                <a:close/>
              </a:path>
              <a:path w="54610" h="312420">
                <a:moveTo>
                  <a:pt x="54610" y="158750"/>
                </a:moveTo>
                <a:lnTo>
                  <a:pt x="0" y="158750"/>
                </a:lnTo>
                <a:lnTo>
                  <a:pt x="0" y="160020"/>
                </a:lnTo>
                <a:lnTo>
                  <a:pt x="54610" y="160020"/>
                </a:lnTo>
                <a:lnTo>
                  <a:pt x="54610" y="158750"/>
                </a:lnTo>
                <a:close/>
              </a:path>
              <a:path w="54610" h="312420">
                <a:moveTo>
                  <a:pt x="54610" y="154940"/>
                </a:moveTo>
                <a:lnTo>
                  <a:pt x="0" y="154940"/>
                </a:lnTo>
                <a:lnTo>
                  <a:pt x="0" y="157480"/>
                </a:lnTo>
                <a:lnTo>
                  <a:pt x="54610" y="157480"/>
                </a:lnTo>
                <a:lnTo>
                  <a:pt x="54610" y="154940"/>
                </a:lnTo>
                <a:close/>
              </a:path>
              <a:path w="54610" h="312420">
                <a:moveTo>
                  <a:pt x="54610" y="152400"/>
                </a:moveTo>
                <a:lnTo>
                  <a:pt x="0" y="152400"/>
                </a:lnTo>
                <a:lnTo>
                  <a:pt x="0" y="153670"/>
                </a:lnTo>
                <a:lnTo>
                  <a:pt x="54610" y="153670"/>
                </a:lnTo>
                <a:lnTo>
                  <a:pt x="54610" y="152400"/>
                </a:lnTo>
                <a:close/>
              </a:path>
              <a:path w="54610" h="312420">
                <a:moveTo>
                  <a:pt x="54610" y="148590"/>
                </a:moveTo>
                <a:lnTo>
                  <a:pt x="0" y="148590"/>
                </a:lnTo>
                <a:lnTo>
                  <a:pt x="0" y="151130"/>
                </a:lnTo>
                <a:lnTo>
                  <a:pt x="54610" y="151130"/>
                </a:lnTo>
                <a:lnTo>
                  <a:pt x="54610" y="148590"/>
                </a:lnTo>
                <a:close/>
              </a:path>
              <a:path w="54610" h="312420">
                <a:moveTo>
                  <a:pt x="54610" y="146050"/>
                </a:moveTo>
                <a:lnTo>
                  <a:pt x="0" y="146050"/>
                </a:lnTo>
                <a:lnTo>
                  <a:pt x="0" y="147320"/>
                </a:lnTo>
                <a:lnTo>
                  <a:pt x="54610" y="147320"/>
                </a:lnTo>
                <a:lnTo>
                  <a:pt x="54610" y="146050"/>
                </a:lnTo>
                <a:close/>
              </a:path>
              <a:path w="54610" h="312420">
                <a:moveTo>
                  <a:pt x="54610" y="142240"/>
                </a:moveTo>
                <a:lnTo>
                  <a:pt x="0" y="142240"/>
                </a:lnTo>
                <a:lnTo>
                  <a:pt x="0" y="144780"/>
                </a:lnTo>
                <a:lnTo>
                  <a:pt x="54610" y="144780"/>
                </a:lnTo>
                <a:lnTo>
                  <a:pt x="54610" y="142240"/>
                </a:lnTo>
                <a:close/>
              </a:path>
              <a:path w="54610" h="312420">
                <a:moveTo>
                  <a:pt x="54610" y="139700"/>
                </a:moveTo>
                <a:lnTo>
                  <a:pt x="0" y="139700"/>
                </a:lnTo>
                <a:lnTo>
                  <a:pt x="0" y="140970"/>
                </a:lnTo>
                <a:lnTo>
                  <a:pt x="54610" y="140970"/>
                </a:lnTo>
                <a:lnTo>
                  <a:pt x="54610" y="139700"/>
                </a:lnTo>
                <a:close/>
              </a:path>
              <a:path w="54610" h="312420">
                <a:moveTo>
                  <a:pt x="54610" y="135890"/>
                </a:moveTo>
                <a:lnTo>
                  <a:pt x="0" y="135890"/>
                </a:lnTo>
                <a:lnTo>
                  <a:pt x="0" y="138430"/>
                </a:lnTo>
                <a:lnTo>
                  <a:pt x="54610" y="138430"/>
                </a:lnTo>
                <a:lnTo>
                  <a:pt x="54610" y="135890"/>
                </a:lnTo>
                <a:close/>
              </a:path>
              <a:path w="54610" h="312420">
                <a:moveTo>
                  <a:pt x="54610" y="133350"/>
                </a:moveTo>
                <a:lnTo>
                  <a:pt x="0" y="133350"/>
                </a:lnTo>
                <a:lnTo>
                  <a:pt x="0" y="134620"/>
                </a:lnTo>
                <a:lnTo>
                  <a:pt x="54610" y="134620"/>
                </a:lnTo>
                <a:lnTo>
                  <a:pt x="54610" y="133350"/>
                </a:lnTo>
                <a:close/>
              </a:path>
              <a:path w="54610" h="312420">
                <a:moveTo>
                  <a:pt x="54610" y="129540"/>
                </a:moveTo>
                <a:lnTo>
                  <a:pt x="0" y="129540"/>
                </a:lnTo>
                <a:lnTo>
                  <a:pt x="0" y="132080"/>
                </a:lnTo>
                <a:lnTo>
                  <a:pt x="54610" y="132080"/>
                </a:lnTo>
                <a:lnTo>
                  <a:pt x="54610" y="129540"/>
                </a:lnTo>
                <a:close/>
              </a:path>
              <a:path w="54610" h="312420">
                <a:moveTo>
                  <a:pt x="54610" y="127000"/>
                </a:moveTo>
                <a:lnTo>
                  <a:pt x="0" y="127000"/>
                </a:lnTo>
                <a:lnTo>
                  <a:pt x="0" y="128270"/>
                </a:lnTo>
                <a:lnTo>
                  <a:pt x="54610" y="128270"/>
                </a:lnTo>
                <a:lnTo>
                  <a:pt x="54610" y="127000"/>
                </a:lnTo>
                <a:close/>
              </a:path>
              <a:path w="54610" h="312420">
                <a:moveTo>
                  <a:pt x="54610" y="123190"/>
                </a:moveTo>
                <a:lnTo>
                  <a:pt x="0" y="123190"/>
                </a:lnTo>
                <a:lnTo>
                  <a:pt x="0" y="125730"/>
                </a:lnTo>
                <a:lnTo>
                  <a:pt x="54610" y="125730"/>
                </a:lnTo>
                <a:lnTo>
                  <a:pt x="54610" y="123190"/>
                </a:lnTo>
                <a:close/>
              </a:path>
              <a:path w="54610" h="312420">
                <a:moveTo>
                  <a:pt x="54610" y="120650"/>
                </a:moveTo>
                <a:lnTo>
                  <a:pt x="0" y="120650"/>
                </a:lnTo>
                <a:lnTo>
                  <a:pt x="0" y="121920"/>
                </a:lnTo>
                <a:lnTo>
                  <a:pt x="54610" y="121920"/>
                </a:lnTo>
                <a:lnTo>
                  <a:pt x="54610" y="120650"/>
                </a:lnTo>
                <a:close/>
              </a:path>
              <a:path w="54610" h="312420">
                <a:moveTo>
                  <a:pt x="54610" y="116840"/>
                </a:moveTo>
                <a:lnTo>
                  <a:pt x="0" y="116840"/>
                </a:lnTo>
                <a:lnTo>
                  <a:pt x="0" y="119380"/>
                </a:lnTo>
                <a:lnTo>
                  <a:pt x="54610" y="119380"/>
                </a:lnTo>
                <a:lnTo>
                  <a:pt x="54610" y="116840"/>
                </a:lnTo>
                <a:close/>
              </a:path>
              <a:path w="54610" h="312420">
                <a:moveTo>
                  <a:pt x="54610" y="114300"/>
                </a:moveTo>
                <a:lnTo>
                  <a:pt x="0" y="114300"/>
                </a:lnTo>
                <a:lnTo>
                  <a:pt x="0" y="115570"/>
                </a:lnTo>
                <a:lnTo>
                  <a:pt x="54610" y="115570"/>
                </a:lnTo>
                <a:lnTo>
                  <a:pt x="54610" y="114300"/>
                </a:lnTo>
                <a:close/>
              </a:path>
              <a:path w="54610" h="312420">
                <a:moveTo>
                  <a:pt x="54610" y="110490"/>
                </a:moveTo>
                <a:lnTo>
                  <a:pt x="0" y="110490"/>
                </a:lnTo>
                <a:lnTo>
                  <a:pt x="0" y="113030"/>
                </a:lnTo>
                <a:lnTo>
                  <a:pt x="54610" y="113030"/>
                </a:lnTo>
                <a:lnTo>
                  <a:pt x="54610" y="110490"/>
                </a:lnTo>
                <a:close/>
              </a:path>
              <a:path w="54610" h="312420">
                <a:moveTo>
                  <a:pt x="54610" y="107950"/>
                </a:moveTo>
                <a:lnTo>
                  <a:pt x="0" y="107950"/>
                </a:lnTo>
                <a:lnTo>
                  <a:pt x="0" y="109220"/>
                </a:lnTo>
                <a:lnTo>
                  <a:pt x="54610" y="109220"/>
                </a:lnTo>
                <a:lnTo>
                  <a:pt x="54610" y="107950"/>
                </a:lnTo>
                <a:close/>
              </a:path>
              <a:path w="54610" h="312420">
                <a:moveTo>
                  <a:pt x="54610" y="104140"/>
                </a:moveTo>
                <a:lnTo>
                  <a:pt x="0" y="104140"/>
                </a:lnTo>
                <a:lnTo>
                  <a:pt x="0" y="106680"/>
                </a:lnTo>
                <a:lnTo>
                  <a:pt x="54610" y="106680"/>
                </a:lnTo>
                <a:lnTo>
                  <a:pt x="54610" y="104140"/>
                </a:lnTo>
                <a:close/>
              </a:path>
              <a:path w="54610" h="312420">
                <a:moveTo>
                  <a:pt x="54610" y="101600"/>
                </a:moveTo>
                <a:lnTo>
                  <a:pt x="0" y="101600"/>
                </a:lnTo>
                <a:lnTo>
                  <a:pt x="0" y="102870"/>
                </a:lnTo>
                <a:lnTo>
                  <a:pt x="54610" y="102870"/>
                </a:lnTo>
                <a:lnTo>
                  <a:pt x="54610" y="101600"/>
                </a:lnTo>
                <a:close/>
              </a:path>
              <a:path w="54610" h="312420">
                <a:moveTo>
                  <a:pt x="54610" y="95250"/>
                </a:moveTo>
                <a:lnTo>
                  <a:pt x="0" y="95250"/>
                </a:lnTo>
                <a:lnTo>
                  <a:pt x="0" y="100330"/>
                </a:lnTo>
                <a:lnTo>
                  <a:pt x="54610" y="100330"/>
                </a:lnTo>
                <a:lnTo>
                  <a:pt x="54610" y="95250"/>
                </a:lnTo>
                <a:close/>
              </a:path>
              <a:path w="54610" h="312420">
                <a:moveTo>
                  <a:pt x="54610" y="88900"/>
                </a:moveTo>
                <a:lnTo>
                  <a:pt x="0" y="88900"/>
                </a:lnTo>
                <a:lnTo>
                  <a:pt x="0" y="93980"/>
                </a:lnTo>
                <a:lnTo>
                  <a:pt x="54610" y="93980"/>
                </a:lnTo>
                <a:lnTo>
                  <a:pt x="54610" y="88900"/>
                </a:lnTo>
                <a:close/>
              </a:path>
              <a:path w="54610" h="312420">
                <a:moveTo>
                  <a:pt x="54610" y="82550"/>
                </a:moveTo>
                <a:lnTo>
                  <a:pt x="0" y="82550"/>
                </a:lnTo>
                <a:lnTo>
                  <a:pt x="0" y="87630"/>
                </a:lnTo>
                <a:lnTo>
                  <a:pt x="54610" y="87630"/>
                </a:lnTo>
                <a:lnTo>
                  <a:pt x="54610" y="82550"/>
                </a:lnTo>
                <a:close/>
              </a:path>
              <a:path w="54610" h="312420">
                <a:moveTo>
                  <a:pt x="54610" y="76200"/>
                </a:moveTo>
                <a:lnTo>
                  <a:pt x="0" y="76200"/>
                </a:lnTo>
                <a:lnTo>
                  <a:pt x="0" y="81280"/>
                </a:lnTo>
                <a:lnTo>
                  <a:pt x="54610" y="81280"/>
                </a:lnTo>
                <a:lnTo>
                  <a:pt x="54610" y="76200"/>
                </a:lnTo>
                <a:close/>
              </a:path>
              <a:path w="54610" h="312420">
                <a:moveTo>
                  <a:pt x="54610" y="69850"/>
                </a:moveTo>
                <a:lnTo>
                  <a:pt x="0" y="69850"/>
                </a:lnTo>
                <a:lnTo>
                  <a:pt x="0" y="74930"/>
                </a:lnTo>
                <a:lnTo>
                  <a:pt x="54610" y="74930"/>
                </a:lnTo>
                <a:lnTo>
                  <a:pt x="54610" y="69850"/>
                </a:lnTo>
                <a:close/>
              </a:path>
              <a:path w="54610" h="312420">
                <a:moveTo>
                  <a:pt x="54610" y="63500"/>
                </a:moveTo>
                <a:lnTo>
                  <a:pt x="0" y="63500"/>
                </a:lnTo>
                <a:lnTo>
                  <a:pt x="0" y="68580"/>
                </a:lnTo>
                <a:lnTo>
                  <a:pt x="54610" y="68580"/>
                </a:lnTo>
                <a:lnTo>
                  <a:pt x="54610" y="63500"/>
                </a:lnTo>
                <a:close/>
              </a:path>
              <a:path w="54610" h="312420">
                <a:moveTo>
                  <a:pt x="54610" y="57150"/>
                </a:moveTo>
                <a:lnTo>
                  <a:pt x="0" y="57150"/>
                </a:lnTo>
                <a:lnTo>
                  <a:pt x="0" y="62230"/>
                </a:lnTo>
                <a:lnTo>
                  <a:pt x="54610" y="62230"/>
                </a:lnTo>
                <a:lnTo>
                  <a:pt x="54610" y="57150"/>
                </a:lnTo>
                <a:close/>
              </a:path>
              <a:path w="54610" h="312420">
                <a:moveTo>
                  <a:pt x="54610" y="52070"/>
                </a:moveTo>
                <a:lnTo>
                  <a:pt x="0" y="52070"/>
                </a:lnTo>
                <a:lnTo>
                  <a:pt x="0" y="55880"/>
                </a:lnTo>
                <a:lnTo>
                  <a:pt x="54610" y="55880"/>
                </a:lnTo>
                <a:lnTo>
                  <a:pt x="54610" y="52070"/>
                </a:lnTo>
                <a:close/>
              </a:path>
              <a:path w="54610" h="312420">
                <a:moveTo>
                  <a:pt x="54610" y="45720"/>
                </a:moveTo>
                <a:lnTo>
                  <a:pt x="0" y="45720"/>
                </a:lnTo>
                <a:lnTo>
                  <a:pt x="0" y="50800"/>
                </a:lnTo>
                <a:lnTo>
                  <a:pt x="54610" y="50800"/>
                </a:lnTo>
                <a:lnTo>
                  <a:pt x="54610" y="45720"/>
                </a:lnTo>
                <a:close/>
              </a:path>
              <a:path w="54610" h="312420">
                <a:moveTo>
                  <a:pt x="54610" y="39370"/>
                </a:moveTo>
                <a:lnTo>
                  <a:pt x="0" y="39370"/>
                </a:lnTo>
                <a:lnTo>
                  <a:pt x="0" y="44450"/>
                </a:lnTo>
                <a:lnTo>
                  <a:pt x="54610" y="44450"/>
                </a:lnTo>
                <a:lnTo>
                  <a:pt x="54610" y="39370"/>
                </a:lnTo>
                <a:close/>
              </a:path>
              <a:path w="54610" h="312420">
                <a:moveTo>
                  <a:pt x="54610" y="33020"/>
                </a:moveTo>
                <a:lnTo>
                  <a:pt x="0" y="33020"/>
                </a:lnTo>
                <a:lnTo>
                  <a:pt x="0" y="38100"/>
                </a:lnTo>
                <a:lnTo>
                  <a:pt x="54610" y="38100"/>
                </a:lnTo>
                <a:lnTo>
                  <a:pt x="54610" y="33020"/>
                </a:lnTo>
                <a:close/>
              </a:path>
              <a:path w="54610" h="312420">
                <a:moveTo>
                  <a:pt x="54610" y="26670"/>
                </a:moveTo>
                <a:lnTo>
                  <a:pt x="0" y="26670"/>
                </a:lnTo>
                <a:lnTo>
                  <a:pt x="0" y="31750"/>
                </a:lnTo>
                <a:lnTo>
                  <a:pt x="54610" y="31750"/>
                </a:lnTo>
                <a:lnTo>
                  <a:pt x="54610" y="26670"/>
                </a:lnTo>
                <a:close/>
              </a:path>
              <a:path w="54610" h="312420">
                <a:moveTo>
                  <a:pt x="54610" y="20320"/>
                </a:moveTo>
                <a:lnTo>
                  <a:pt x="0" y="20320"/>
                </a:lnTo>
                <a:lnTo>
                  <a:pt x="0" y="25400"/>
                </a:lnTo>
                <a:lnTo>
                  <a:pt x="54610" y="25400"/>
                </a:lnTo>
                <a:lnTo>
                  <a:pt x="54610" y="20320"/>
                </a:lnTo>
                <a:close/>
              </a:path>
              <a:path w="54610" h="312420">
                <a:moveTo>
                  <a:pt x="54610" y="13970"/>
                </a:moveTo>
                <a:lnTo>
                  <a:pt x="0" y="13970"/>
                </a:lnTo>
                <a:lnTo>
                  <a:pt x="0" y="19050"/>
                </a:lnTo>
                <a:lnTo>
                  <a:pt x="54610" y="19050"/>
                </a:lnTo>
                <a:lnTo>
                  <a:pt x="54610" y="13970"/>
                </a:lnTo>
                <a:close/>
              </a:path>
              <a:path w="54610" h="312420">
                <a:moveTo>
                  <a:pt x="54610" y="7620"/>
                </a:moveTo>
                <a:lnTo>
                  <a:pt x="0" y="7620"/>
                </a:lnTo>
                <a:lnTo>
                  <a:pt x="0" y="12700"/>
                </a:lnTo>
                <a:lnTo>
                  <a:pt x="54610" y="12700"/>
                </a:lnTo>
                <a:lnTo>
                  <a:pt x="54610" y="7620"/>
                </a:lnTo>
                <a:close/>
              </a:path>
              <a:path w="54610" h="312420">
                <a:moveTo>
                  <a:pt x="54610" y="0"/>
                </a:moveTo>
                <a:lnTo>
                  <a:pt x="50800" y="0"/>
                </a:lnTo>
                <a:lnTo>
                  <a:pt x="50800" y="1270"/>
                </a:lnTo>
                <a:lnTo>
                  <a:pt x="0" y="1270"/>
                </a:lnTo>
                <a:lnTo>
                  <a:pt x="0" y="6350"/>
                </a:lnTo>
                <a:lnTo>
                  <a:pt x="54610" y="6350"/>
                </a:lnTo>
                <a:lnTo>
                  <a:pt x="54610" y="0"/>
                </a:lnTo>
                <a:close/>
              </a:path>
              <a:path w="54610" h="312420">
                <a:moveTo>
                  <a:pt x="54610" y="278130"/>
                </a:moveTo>
                <a:lnTo>
                  <a:pt x="0" y="278130"/>
                </a:lnTo>
                <a:lnTo>
                  <a:pt x="0" y="311150"/>
                </a:lnTo>
                <a:lnTo>
                  <a:pt x="54610" y="311150"/>
                </a:lnTo>
                <a:lnTo>
                  <a:pt x="54610" y="278130"/>
                </a:lnTo>
                <a:close/>
              </a:path>
              <a:path w="54610" h="312420">
                <a:moveTo>
                  <a:pt x="54610" y="311150"/>
                </a:moveTo>
                <a:lnTo>
                  <a:pt x="26670" y="311150"/>
                </a:lnTo>
                <a:lnTo>
                  <a:pt x="26670" y="312420"/>
                </a:lnTo>
                <a:lnTo>
                  <a:pt x="54610" y="312420"/>
                </a:lnTo>
                <a:lnTo>
                  <a:pt x="54610" y="311150"/>
                </a:lnTo>
                <a:close/>
              </a:path>
            </a:pathLst>
          </a:custGeom>
          <a:solidFill>
            <a:srgbClr val="33963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9" name="object 619"/>
          <p:cNvSpPr/>
          <p:nvPr/>
        </p:nvSpPr>
        <p:spPr>
          <a:xfrm>
            <a:off x="4387215" y="5655944"/>
            <a:ext cx="40958" cy="232410"/>
          </a:xfrm>
          <a:custGeom>
            <a:avLst/>
            <a:gdLst/>
            <a:ahLst/>
            <a:cxnLst/>
            <a:rect l="l" t="t" r="r" b="b"/>
            <a:pathLst>
              <a:path w="54610" h="309879">
                <a:moveTo>
                  <a:pt x="54609" y="255269"/>
                </a:moveTo>
                <a:lnTo>
                  <a:pt x="0" y="255269"/>
                </a:lnTo>
                <a:lnTo>
                  <a:pt x="0" y="276859"/>
                </a:lnTo>
                <a:lnTo>
                  <a:pt x="54609" y="276859"/>
                </a:lnTo>
                <a:lnTo>
                  <a:pt x="54609" y="255269"/>
                </a:lnTo>
                <a:close/>
              </a:path>
              <a:path w="54610" h="309879">
                <a:moveTo>
                  <a:pt x="54609" y="252729"/>
                </a:moveTo>
                <a:lnTo>
                  <a:pt x="0" y="252729"/>
                </a:lnTo>
                <a:lnTo>
                  <a:pt x="0" y="253999"/>
                </a:lnTo>
                <a:lnTo>
                  <a:pt x="54609" y="253999"/>
                </a:lnTo>
                <a:lnTo>
                  <a:pt x="54609" y="252729"/>
                </a:lnTo>
                <a:close/>
              </a:path>
              <a:path w="54610" h="309879">
                <a:moveTo>
                  <a:pt x="54609" y="248919"/>
                </a:moveTo>
                <a:lnTo>
                  <a:pt x="0" y="248919"/>
                </a:lnTo>
                <a:lnTo>
                  <a:pt x="0" y="251459"/>
                </a:lnTo>
                <a:lnTo>
                  <a:pt x="54609" y="251459"/>
                </a:lnTo>
                <a:lnTo>
                  <a:pt x="54609" y="248919"/>
                </a:lnTo>
                <a:close/>
              </a:path>
              <a:path w="54610" h="309879">
                <a:moveTo>
                  <a:pt x="54609" y="246379"/>
                </a:moveTo>
                <a:lnTo>
                  <a:pt x="0" y="246379"/>
                </a:lnTo>
                <a:lnTo>
                  <a:pt x="0" y="247649"/>
                </a:lnTo>
                <a:lnTo>
                  <a:pt x="54609" y="247649"/>
                </a:lnTo>
                <a:lnTo>
                  <a:pt x="54609" y="246379"/>
                </a:lnTo>
                <a:close/>
              </a:path>
              <a:path w="54610" h="309879">
                <a:moveTo>
                  <a:pt x="54609" y="242569"/>
                </a:moveTo>
                <a:lnTo>
                  <a:pt x="0" y="242569"/>
                </a:lnTo>
                <a:lnTo>
                  <a:pt x="0" y="245109"/>
                </a:lnTo>
                <a:lnTo>
                  <a:pt x="54609" y="245109"/>
                </a:lnTo>
                <a:lnTo>
                  <a:pt x="54609" y="242569"/>
                </a:lnTo>
                <a:close/>
              </a:path>
              <a:path w="54610" h="309879">
                <a:moveTo>
                  <a:pt x="54609" y="240029"/>
                </a:moveTo>
                <a:lnTo>
                  <a:pt x="0" y="240029"/>
                </a:lnTo>
                <a:lnTo>
                  <a:pt x="0" y="241299"/>
                </a:lnTo>
                <a:lnTo>
                  <a:pt x="54609" y="241299"/>
                </a:lnTo>
                <a:lnTo>
                  <a:pt x="54609" y="240029"/>
                </a:lnTo>
                <a:close/>
              </a:path>
              <a:path w="54610" h="309879">
                <a:moveTo>
                  <a:pt x="54609" y="236219"/>
                </a:moveTo>
                <a:lnTo>
                  <a:pt x="0" y="236219"/>
                </a:lnTo>
                <a:lnTo>
                  <a:pt x="0" y="238759"/>
                </a:lnTo>
                <a:lnTo>
                  <a:pt x="54609" y="238759"/>
                </a:lnTo>
                <a:lnTo>
                  <a:pt x="54609" y="236219"/>
                </a:lnTo>
                <a:close/>
              </a:path>
              <a:path w="54610" h="309879">
                <a:moveTo>
                  <a:pt x="54609" y="233679"/>
                </a:moveTo>
                <a:lnTo>
                  <a:pt x="0" y="233679"/>
                </a:lnTo>
                <a:lnTo>
                  <a:pt x="0" y="234949"/>
                </a:lnTo>
                <a:lnTo>
                  <a:pt x="54609" y="234949"/>
                </a:lnTo>
                <a:lnTo>
                  <a:pt x="54609" y="233679"/>
                </a:lnTo>
                <a:close/>
              </a:path>
              <a:path w="54610" h="309879">
                <a:moveTo>
                  <a:pt x="54609" y="229869"/>
                </a:moveTo>
                <a:lnTo>
                  <a:pt x="0" y="229869"/>
                </a:lnTo>
                <a:lnTo>
                  <a:pt x="0" y="232409"/>
                </a:lnTo>
                <a:lnTo>
                  <a:pt x="54609" y="232409"/>
                </a:lnTo>
                <a:lnTo>
                  <a:pt x="54609" y="229869"/>
                </a:lnTo>
                <a:close/>
              </a:path>
              <a:path w="54610" h="309879">
                <a:moveTo>
                  <a:pt x="54609" y="227329"/>
                </a:moveTo>
                <a:lnTo>
                  <a:pt x="0" y="227329"/>
                </a:lnTo>
                <a:lnTo>
                  <a:pt x="0" y="228599"/>
                </a:lnTo>
                <a:lnTo>
                  <a:pt x="54609" y="228599"/>
                </a:lnTo>
                <a:lnTo>
                  <a:pt x="54609" y="227329"/>
                </a:lnTo>
                <a:close/>
              </a:path>
              <a:path w="54610" h="309879">
                <a:moveTo>
                  <a:pt x="54609" y="223519"/>
                </a:moveTo>
                <a:lnTo>
                  <a:pt x="0" y="223519"/>
                </a:lnTo>
                <a:lnTo>
                  <a:pt x="0" y="226059"/>
                </a:lnTo>
                <a:lnTo>
                  <a:pt x="54609" y="226059"/>
                </a:lnTo>
                <a:lnTo>
                  <a:pt x="54609" y="223519"/>
                </a:lnTo>
                <a:close/>
              </a:path>
              <a:path w="54610" h="309879">
                <a:moveTo>
                  <a:pt x="54609" y="220979"/>
                </a:moveTo>
                <a:lnTo>
                  <a:pt x="0" y="220979"/>
                </a:lnTo>
                <a:lnTo>
                  <a:pt x="0" y="222249"/>
                </a:lnTo>
                <a:lnTo>
                  <a:pt x="54609" y="222249"/>
                </a:lnTo>
                <a:lnTo>
                  <a:pt x="54609" y="220979"/>
                </a:lnTo>
                <a:close/>
              </a:path>
              <a:path w="54610" h="309879">
                <a:moveTo>
                  <a:pt x="54609" y="217169"/>
                </a:moveTo>
                <a:lnTo>
                  <a:pt x="0" y="217169"/>
                </a:lnTo>
                <a:lnTo>
                  <a:pt x="0" y="219709"/>
                </a:lnTo>
                <a:lnTo>
                  <a:pt x="54609" y="219709"/>
                </a:lnTo>
                <a:lnTo>
                  <a:pt x="54609" y="217169"/>
                </a:lnTo>
                <a:close/>
              </a:path>
              <a:path w="54610" h="309879">
                <a:moveTo>
                  <a:pt x="54609" y="214629"/>
                </a:moveTo>
                <a:lnTo>
                  <a:pt x="0" y="214629"/>
                </a:lnTo>
                <a:lnTo>
                  <a:pt x="0" y="215899"/>
                </a:lnTo>
                <a:lnTo>
                  <a:pt x="54609" y="215899"/>
                </a:lnTo>
                <a:lnTo>
                  <a:pt x="54609" y="214629"/>
                </a:lnTo>
                <a:close/>
              </a:path>
              <a:path w="54610" h="309879">
                <a:moveTo>
                  <a:pt x="54609" y="210819"/>
                </a:moveTo>
                <a:lnTo>
                  <a:pt x="0" y="210819"/>
                </a:lnTo>
                <a:lnTo>
                  <a:pt x="0" y="213359"/>
                </a:lnTo>
                <a:lnTo>
                  <a:pt x="54609" y="213359"/>
                </a:lnTo>
                <a:lnTo>
                  <a:pt x="54609" y="210819"/>
                </a:lnTo>
                <a:close/>
              </a:path>
              <a:path w="54610" h="309879">
                <a:moveTo>
                  <a:pt x="54609" y="208279"/>
                </a:moveTo>
                <a:lnTo>
                  <a:pt x="0" y="208279"/>
                </a:lnTo>
                <a:lnTo>
                  <a:pt x="0" y="209549"/>
                </a:lnTo>
                <a:lnTo>
                  <a:pt x="54609" y="209549"/>
                </a:lnTo>
                <a:lnTo>
                  <a:pt x="54609" y="208279"/>
                </a:lnTo>
                <a:close/>
              </a:path>
              <a:path w="54610" h="309879">
                <a:moveTo>
                  <a:pt x="54609" y="204469"/>
                </a:moveTo>
                <a:lnTo>
                  <a:pt x="0" y="204469"/>
                </a:lnTo>
                <a:lnTo>
                  <a:pt x="0" y="207009"/>
                </a:lnTo>
                <a:lnTo>
                  <a:pt x="54609" y="207009"/>
                </a:lnTo>
                <a:lnTo>
                  <a:pt x="54609" y="204469"/>
                </a:lnTo>
                <a:close/>
              </a:path>
              <a:path w="54610" h="309879">
                <a:moveTo>
                  <a:pt x="54609" y="201929"/>
                </a:moveTo>
                <a:lnTo>
                  <a:pt x="0" y="201929"/>
                </a:lnTo>
                <a:lnTo>
                  <a:pt x="0" y="203199"/>
                </a:lnTo>
                <a:lnTo>
                  <a:pt x="54609" y="203199"/>
                </a:lnTo>
                <a:lnTo>
                  <a:pt x="54609" y="201929"/>
                </a:lnTo>
                <a:close/>
              </a:path>
              <a:path w="54610" h="309879">
                <a:moveTo>
                  <a:pt x="54609" y="198119"/>
                </a:moveTo>
                <a:lnTo>
                  <a:pt x="0" y="198119"/>
                </a:lnTo>
                <a:lnTo>
                  <a:pt x="0" y="200659"/>
                </a:lnTo>
                <a:lnTo>
                  <a:pt x="54609" y="200659"/>
                </a:lnTo>
                <a:lnTo>
                  <a:pt x="54609" y="198119"/>
                </a:lnTo>
                <a:close/>
              </a:path>
              <a:path w="54610" h="309879">
                <a:moveTo>
                  <a:pt x="54609" y="195579"/>
                </a:moveTo>
                <a:lnTo>
                  <a:pt x="0" y="195579"/>
                </a:lnTo>
                <a:lnTo>
                  <a:pt x="0" y="196849"/>
                </a:lnTo>
                <a:lnTo>
                  <a:pt x="54609" y="196849"/>
                </a:lnTo>
                <a:lnTo>
                  <a:pt x="54609" y="195579"/>
                </a:lnTo>
                <a:close/>
              </a:path>
              <a:path w="54610" h="309879">
                <a:moveTo>
                  <a:pt x="54609" y="191769"/>
                </a:moveTo>
                <a:lnTo>
                  <a:pt x="0" y="191769"/>
                </a:lnTo>
                <a:lnTo>
                  <a:pt x="0" y="194309"/>
                </a:lnTo>
                <a:lnTo>
                  <a:pt x="54609" y="194309"/>
                </a:lnTo>
                <a:lnTo>
                  <a:pt x="54609" y="191769"/>
                </a:lnTo>
                <a:close/>
              </a:path>
              <a:path w="54610" h="309879">
                <a:moveTo>
                  <a:pt x="54609" y="189229"/>
                </a:moveTo>
                <a:lnTo>
                  <a:pt x="0" y="189229"/>
                </a:lnTo>
                <a:lnTo>
                  <a:pt x="0" y="190499"/>
                </a:lnTo>
                <a:lnTo>
                  <a:pt x="54609" y="190499"/>
                </a:lnTo>
                <a:lnTo>
                  <a:pt x="54609" y="189229"/>
                </a:lnTo>
                <a:close/>
              </a:path>
              <a:path w="54610" h="309879">
                <a:moveTo>
                  <a:pt x="54609" y="185419"/>
                </a:moveTo>
                <a:lnTo>
                  <a:pt x="0" y="185419"/>
                </a:lnTo>
                <a:lnTo>
                  <a:pt x="0" y="187959"/>
                </a:lnTo>
                <a:lnTo>
                  <a:pt x="54609" y="187959"/>
                </a:lnTo>
                <a:lnTo>
                  <a:pt x="54609" y="185419"/>
                </a:lnTo>
                <a:close/>
              </a:path>
              <a:path w="54610" h="309879">
                <a:moveTo>
                  <a:pt x="54609" y="182879"/>
                </a:moveTo>
                <a:lnTo>
                  <a:pt x="0" y="182879"/>
                </a:lnTo>
                <a:lnTo>
                  <a:pt x="0" y="184149"/>
                </a:lnTo>
                <a:lnTo>
                  <a:pt x="54609" y="184149"/>
                </a:lnTo>
                <a:lnTo>
                  <a:pt x="54609" y="182879"/>
                </a:lnTo>
                <a:close/>
              </a:path>
              <a:path w="54610" h="309879">
                <a:moveTo>
                  <a:pt x="54609" y="179069"/>
                </a:moveTo>
                <a:lnTo>
                  <a:pt x="0" y="179069"/>
                </a:lnTo>
                <a:lnTo>
                  <a:pt x="0" y="181609"/>
                </a:lnTo>
                <a:lnTo>
                  <a:pt x="54609" y="181609"/>
                </a:lnTo>
                <a:lnTo>
                  <a:pt x="54609" y="179069"/>
                </a:lnTo>
                <a:close/>
              </a:path>
              <a:path w="54610" h="309879">
                <a:moveTo>
                  <a:pt x="54609" y="176529"/>
                </a:moveTo>
                <a:lnTo>
                  <a:pt x="0" y="176529"/>
                </a:lnTo>
                <a:lnTo>
                  <a:pt x="0" y="177799"/>
                </a:lnTo>
                <a:lnTo>
                  <a:pt x="54609" y="177799"/>
                </a:lnTo>
                <a:lnTo>
                  <a:pt x="54609" y="176529"/>
                </a:lnTo>
                <a:close/>
              </a:path>
              <a:path w="54610" h="309879">
                <a:moveTo>
                  <a:pt x="54609" y="172719"/>
                </a:moveTo>
                <a:lnTo>
                  <a:pt x="0" y="172719"/>
                </a:lnTo>
                <a:lnTo>
                  <a:pt x="0" y="175259"/>
                </a:lnTo>
                <a:lnTo>
                  <a:pt x="54609" y="175259"/>
                </a:lnTo>
                <a:lnTo>
                  <a:pt x="54609" y="172719"/>
                </a:lnTo>
                <a:close/>
              </a:path>
              <a:path w="54610" h="309879">
                <a:moveTo>
                  <a:pt x="54609" y="170179"/>
                </a:moveTo>
                <a:lnTo>
                  <a:pt x="0" y="170179"/>
                </a:lnTo>
                <a:lnTo>
                  <a:pt x="0" y="171449"/>
                </a:lnTo>
                <a:lnTo>
                  <a:pt x="54609" y="171449"/>
                </a:lnTo>
                <a:lnTo>
                  <a:pt x="54609" y="170179"/>
                </a:lnTo>
                <a:close/>
              </a:path>
              <a:path w="54610" h="309879">
                <a:moveTo>
                  <a:pt x="54609" y="166369"/>
                </a:moveTo>
                <a:lnTo>
                  <a:pt x="0" y="166369"/>
                </a:lnTo>
                <a:lnTo>
                  <a:pt x="0" y="168909"/>
                </a:lnTo>
                <a:lnTo>
                  <a:pt x="54609" y="168909"/>
                </a:lnTo>
                <a:lnTo>
                  <a:pt x="54609" y="166369"/>
                </a:lnTo>
                <a:close/>
              </a:path>
              <a:path w="54610" h="309879">
                <a:moveTo>
                  <a:pt x="54609" y="163829"/>
                </a:moveTo>
                <a:lnTo>
                  <a:pt x="0" y="163829"/>
                </a:lnTo>
                <a:lnTo>
                  <a:pt x="0" y="165099"/>
                </a:lnTo>
                <a:lnTo>
                  <a:pt x="54609" y="165099"/>
                </a:lnTo>
                <a:lnTo>
                  <a:pt x="54609" y="163829"/>
                </a:lnTo>
                <a:close/>
              </a:path>
              <a:path w="54610" h="309879">
                <a:moveTo>
                  <a:pt x="54609" y="160019"/>
                </a:moveTo>
                <a:lnTo>
                  <a:pt x="0" y="160019"/>
                </a:lnTo>
                <a:lnTo>
                  <a:pt x="0" y="162559"/>
                </a:lnTo>
                <a:lnTo>
                  <a:pt x="54609" y="162559"/>
                </a:lnTo>
                <a:lnTo>
                  <a:pt x="54609" y="160019"/>
                </a:lnTo>
                <a:close/>
              </a:path>
              <a:path w="54610" h="309879">
                <a:moveTo>
                  <a:pt x="54609" y="157479"/>
                </a:moveTo>
                <a:lnTo>
                  <a:pt x="0" y="157479"/>
                </a:lnTo>
                <a:lnTo>
                  <a:pt x="0" y="158749"/>
                </a:lnTo>
                <a:lnTo>
                  <a:pt x="54609" y="158749"/>
                </a:lnTo>
                <a:lnTo>
                  <a:pt x="54609" y="157479"/>
                </a:lnTo>
                <a:close/>
              </a:path>
              <a:path w="54610" h="309879">
                <a:moveTo>
                  <a:pt x="54609" y="153669"/>
                </a:moveTo>
                <a:lnTo>
                  <a:pt x="0" y="153669"/>
                </a:lnTo>
                <a:lnTo>
                  <a:pt x="0" y="156209"/>
                </a:lnTo>
                <a:lnTo>
                  <a:pt x="54609" y="156209"/>
                </a:lnTo>
                <a:lnTo>
                  <a:pt x="54609" y="153669"/>
                </a:lnTo>
                <a:close/>
              </a:path>
              <a:path w="54610" h="309879">
                <a:moveTo>
                  <a:pt x="54609" y="151129"/>
                </a:moveTo>
                <a:lnTo>
                  <a:pt x="0" y="151129"/>
                </a:lnTo>
                <a:lnTo>
                  <a:pt x="0" y="152399"/>
                </a:lnTo>
                <a:lnTo>
                  <a:pt x="54609" y="152399"/>
                </a:lnTo>
                <a:lnTo>
                  <a:pt x="54609" y="151129"/>
                </a:lnTo>
                <a:close/>
              </a:path>
              <a:path w="54610" h="309879">
                <a:moveTo>
                  <a:pt x="54609" y="147319"/>
                </a:moveTo>
                <a:lnTo>
                  <a:pt x="0" y="147319"/>
                </a:lnTo>
                <a:lnTo>
                  <a:pt x="0" y="149859"/>
                </a:lnTo>
                <a:lnTo>
                  <a:pt x="54609" y="149859"/>
                </a:lnTo>
                <a:lnTo>
                  <a:pt x="54609" y="147319"/>
                </a:lnTo>
                <a:close/>
              </a:path>
              <a:path w="54610" h="309879">
                <a:moveTo>
                  <a:pt x="54609" y="144779"/>
                </a:moveTo>
                <a:lnTo>
                  <a:pt x="0" y="144779"/>
                </a:lnTo>
                <a:lnTo>
                  <a:pt x="0" y="146049"/>
                </a:lnTo>
                <a:lnTo>
                  <a:pt x="54609" y="146049"/>
                </a:lnTo>
                <a:lnTo>
                  <a:pt x="54609" y="144779"/>
                </a:lnTo>
                <a:close/>
              </a:path>
              <a:path w="54610" h="309879">
                <a:moveTo>
                  <a:pt x="54609" y="140969"/>
                </a:moveTo>
                <a:lnTo>
                  <a:pt x="0" y="140969"/>
                </a:lnTo>
                <a:lnTo>
                  <a:pt x="0" y="143509"/>
                </a:lnTo>
                <a:lnTo>
                  <a:pt x="54609" y="143509"/>
                </a:lnTo>
                <a:lnTo>
                  <a:pt x="54609" y="140969"/>
                </a:lnTo>
                <a:close/>
              </a:path>
              <a:path w="54610" h="309879">
                <a:moveTo>
                  <a:pt x="54609" y="138429"/>
                </a:moveTo>
                <a:lnTo>
                  <a:pt x="0" y="138429"/>
                </a:lnTo>
                <a:lnTo>
                  <a:pt x="0" y="139699"/>
                </a:lnTo>
                <a:lnTo>
                  <a:pt x="54609" y="139699"/>
                </a:lnTo>
                <a:lnTo>
                  <a:pt x="54609" y="138429"/>
                </a:lnTo>
                <a:close/>
              </a:path>
              <a:path w="54610" h="309879">
                <a:moveTo>
                  <a:pt x="54609" y="134619"/>
                </a:moveTo>
                <a:lnTo>
                  <a:pt x="0" y="134619"/>
                </a:lnTo>
                <a:lnTo>
                  <a:pt x="0" y="137159"/>
                </a:lnTo>
                <a:lnTo>
                  <a:pt x="54609" y="137159"/>
                </a:lnTo>
                <a:lnTo>
                  <a:pt x="54609" y="134619"/>
                </a:lnTo>
                <a:close/>
              </a:path>
              <a:path w="54610" h="309879">
                <a:moveTo>
                  <a:pt x="54609" y="132079"/>
                </a:moveTo>
                <a:lnTo>
                  <a:pt x="0" y="132079"/>
                </a:lnTo>
                <a:lnTo>
                  <a:pt x="0" y="133349"/>
                </a:lnTo>
                <a:lnTo>
                  <a:pt x="54609" y="133349"/>
                </a:lnTo>
                <a:lnTo>
                  <a:pt x="54609" y="132079"/>
                </a:lnTo>
                <a:close/>
              </a:path>
              <a:path w="54610" h="309879">
                <a:moveTo>
                  <a:pt x="54609" y="128269"/>
                </a:moveTo>
                <a:lnTo>
                  <a:pt x="0" y="128269"/>
                </a:lnTo>
                <a:lnTo>
                  <a:pt x="0" y="130809"/>
                </a:lnTo>
                <a:lnTo>
                  <a:pt x="54609" y="130809"/>
                </a:lnTo>
                <a:lnTo>
                  <a:pt x="54609" y="128269"/>
                </a:lnTo>
                <a:close/>
              </a:path>
              <a:path w="54610" h="309879">
                <a:moveTo>
                  <a:pt x="54609" y="125729"/>
                </a:moveTo>
                <a:lnTo>
                  <a:pt x="0" y="125729"/>
                </a:lnTo>
                <a:lnTo>
                  <a:pt x="0" y="126999"/>
                </a:lnTo>
                <a:lnTo>
                  <a:pt x="54609" y="126999"/>
                </a:lnTo>
                <a:lnTo>
                  <a:pt x="54609" y="125729"/>
                </a:lnTo>
                <a:close/>
              </a:path>
              <a:path w="54610" h="309879">
                <a:moveTo>
                  <a:pt x="54609" y="121919"/>
                </a:moveTo>
                <a:lnTo>
                  <a:pt x="0" y="121919"/>
                </a:lnTo>
                <a:lnTo>
                  <a:pt x="0" y="124459"/>
                </a:lnTo>
                <a:lnTo>
                  <a:pt x="54609" y="124459"/>
                </a:lnTo>
                <a:lnTo>
                  <a:pt x="54609" y="121919"/>
                </a:lnTo>
                <a:close/>
              </a:path>
              <a:path w="54610" h="309879">
                <a:moveTo>
                  <a:pt x="54609" y="119379"/>
                </a:moveTo>
                <a:lnTo>
                  <a:pt x="0" y="119379"/>
                </a:lnTo>
                <a:lnTo>
                  <a:pt x="0" y="120649"/>
                </a:lnTo>
                <a:lnTo>
                  <a:pt x="54609" y="120649"/>
                </a:lnTo>
                <a:lnTo>
                  <a:pt x="54609" y="119379"/>
                </a:lnTo>
                <a:close/>
              </a:path>
              <a:path w="54610" h="309879">
                <a:moveTo>
                  <a:pt x="54609" y="115569"/>
                </a:moveTo>
                <a:lnTo>
                  <a:pt x="0" y="115569"/>
                </a:lnTo>
                <a:lnTo>
                  <a:pt x="0" y="118109"/>
                </a:lnTo>
                <a:lnTo>
                  <a:pt x="54609" y="118109"/>
                </a:lnTo>
                <a:lnTo>
                  <a:pt x="54609" y="115569"/>
                </a:lnTo>
                <a:close/>
              </a:path>
              <a:path w="54610" h="309879">
                <a:moveTo>
                  <a:pt x="54609" y="113029"/>
                </a:moveTo>
                <a:lnTo>
                  <a:pt x="0" y="113029"/>
                </a:lnTo>
                <a:lnTo>
                  <a:pt x="0" y="114299"/>
                </a:lnTo>
                <a:lnTo>
                  <a:pt x="54609" y="114299"/>
                </a:lnTo>
                <a:lnTo>
                  <a:pt x="54609" y="113029"/>
                </a:lnTo>
                <a:close/>
              </a:path>
              <a:path w="54610" h="309879">
                <a:moveTo>
                  <a:pt x="54609" y="109219"/>
                </a:moveTo>
                <a:lnTo>
                  <a:pt x="0" y="109219"/>
                </a:lnTo>
                <a:lnTo>
                  <a:pt x="0" y="111759"/>
                </a:lnTo>
                <a:lnTo>
                  <a:pt x="54609" y="111759"/>
                </a:lnTo>
                <a:lnTo>
                  <a:pt x="54609" y="109219"/>
                </a:lnTo>
                <a:close/>
              </a:path>
              <a:path w="54610" h="309879">
                <a:moveTo>
                  <a:pt x="54609" y="106679"/>
                </a:moveTo>
                <a:lnTo>
                  <a:pt x="0" y="106679"/>
                </a:lnTo>
                <a:lnTo>
                  <a:pt x="0" y="107949"/>
                </a:lnTo>
                <a:lnTo>
                  <a:pt x="54609" y="107949"/>
                </a:lnTo>
                <a:lnTo>
                  <a:pt x="54609" y="106679"/>
                </a:lnTo>
                <a:close/>
              </a:path>
              <a:path w="54610" h="309879">
                <a:moveTo>
                  <a:pt x="54609" y="102869"/>
                </a:moveTo>
                <a:lnTo>
                  <a:pt x="0" y="102869"/>
                </a:lnTo>
                <a:lnTo>
                  <a:pt x="0" y="105409"/>
                </a:lnTo>
                <a:lnTo>
                  <a:pt x="54609" y="105409"/>
                </a:lnTo>
                <a:lnTo>
                  <a:pt x="54609" y="102869"/>
                </a:lnTo>
                <a:close/>
              </a:path>
              <a:path w="54610" h="309879">
                <a:moveTo>
                  <a:pt x="54609" y="100329"/>
                </a:moveTo>
                <a:lnTo>
                  <a:pt x="0" y="100329"/>
                </a:lnTo>
                <a:lnTo>
                  <a:pt x="0" y="101599"/>
                </a:lnTo>
                <a:lnTo>
                  <a:pt x="54609" y="101599"/>
                </a:lnTo>
                <a:lnTo>
                  <a:pt x="54609" y="100329"/>
                </a:lnTo>
                <a:close/>
              </a:path>
              <a:path w="54610" h="309879">
                <a:moveTo>
                  <a:pt x="54609" y="93979"/>
                </a:moveTo>
                <a:lnTo>
                  <a:pt x="0" y="93979"/>
                </a:lnTo>
                <a:lnTo>
                  <a:pt x="0" y="99059"/>
                </a:lnTo>
                <a:lnTo>
                  <a:pt x="54609" y="99059"/>
                </a:lnTo>
                <a:lnTo>
                  <a:pt x="54609" y="93979"/>
                </a:lnTo>
                <a:close/>
              </a:path>
              <a:path w="54610" h="309879">
                <a:moveTo>
                  <a:pt x="54609" y="87629"/>
                </a:moveTo>
                <a:lnTo>
                  <a:pt x="0" y="87629"/>
                </a:lnTo>
                <a:lnTo>
                  <a:pt x="0" y="92709"/>
                </a:lnTo>
                <a:lnTo>
                  <a:pt x="54609" y="92709"/>
                </a:lnTo>
                <a:lnTo>
                  <a:pt x="54609" y="87629"/>
                </a:lnTo>
                <a:close/>
              </a:path>
              <a:path w="54610" h="309879">
                <a:moveTo>
                  <a:pt x="54609" y="81279"/>
                </a:moveTo>
                <a:lnTo>
                  <a:pt x="0" y="81279"/>
                </a:lnTo>
                <a:lnTo>
                  <a:pt x="0" y="86359"/>
                </a:lnTo>
                <a:lnTo>
                  <a:pt x="54609" y="86359"/>
                </a:lnTo>
                <a:lnTo>
                  <a:pt x="54609" y="81279"/>
                </a:lnTo>
                <a:close/>
              </a:path>
              <a:path w="54610" h="309879">
                <a:moveTo>
                  <a:pt x="54609" y="74929"/>
                </a:moveTo>
                <a:lnTo>
                  <a:pt x="0" y="74929"/>
                </a:lnTo>
                <a:lnTo>
                  <a:pt x="0" y="80009"/>
                </a:lnTo>
                <a:lnTo>
                  <a:pt x="54609" y="80009"/>
                </a:lnTo>
                <a:lnTo>
                  <a:pt x="54609" y="74929"/>
                </a:lnTo>
                <a:close/>
              </a:path>
              <a:path w="54610" h="309879">
                <a:moveTo>
                  <a:pt x="54609" y="68579"/>
                </a:moveTo>
                <a:lnTo>
                  <a:pt x="0" y="68579"/>
                </a:lnTo>
                <a:lnTo>
                  <a:pt x="0" y="73659"/>
                </a:lnTo>
                <a:lnTo>
                  <a:pt x="54609" y="73659"/>
                </a:lnTo>
                <a:lnTo>
                  <a:pt x="54609" y="68579"/>
                </a:lnTo>
                <a:close/>
              </a:path>
              <a:path w="54610" h="309879">
                <a:moveTo>
                  <a:pt x="54609" y="62229"/>
                </a:moveTo>
                <a:lnTo>
                  <a:pt x="0" y="62229"/>
                </a:lnTo>
                <a:lnTo>
                  <a:pt x="0" y="67309"/>
                </a:lnTo>
                <a:lnTo>
                  <a:pt x="54609" y="67309"/>
                </a:lnTo>
                <a:lnTo>
                  <a:pt x="54609" y="62229"/>
                </a:lnTo>
                <a:close/>
              </a:path>
              <a:path w="54610" h="309879">
                <a:moveTo>
                  <a:pt x="54609" y="55879"/>
                </a:moveTo>
                <a:lnTo>
                  <a:pt x="0" y="55879"/>
                </a:lnTo>
                <a:lnTo>
                  <a:pt x="0" y="60959"/>
                </a:lnTo>
                <a:lnTo>
                  <a:pt x="54609" y="60959"/>
                </a:lnTo>
                <a:lnTo>
                  <a:pt x="54609" y="55879"/>
                </a:lnTo>
                <a:close/>
              </a:path>
              <a:path w="54610" h="309879">
                <a:moveTo>
                  <a:pt x="54609" y="50799"/>
                </a:moveTo>
                <a:lnTo>
                  <a:pt x="0" y="50799"/>
                </a:lnTo>
                <a:lnTo>
                  <a:pt x="0" y="54609"/>
                </a:lnTo>
                <a:lnTo>
                  <a:pt x="54609" y="54609"/>
                </a:lnTo>
                <a:lnTo>
                  <a:pt x="54609" y="50799"/>
                </a:lnTo>
                <a:close/>
              </a:path>
              <a:path w="54610" h="309879">
                <a:moveTo>
                  <a:pt x="54609" y="44449"/>
                </a:moveTo>
                <a:lnTo>
                  <a:pt x="0" y="44449"/>
                </a:lnTo>
                <a:lnTo>
                  <a:pt x="0" y="49529"/>
                </a:lnTo>
                <a:lnTo>
                  <a:pt x="54609" y="49529"/>
                </a:lnTo>
                <a:lnTo>
                  <a:pt x="54609" y="44449"/>
                </a:lnTo>
                <a:close/>
              </a:path>
              <a:path w="54610" h="309879">
                <a:moveTo>
                  <a:pt x="54609" y="38099"/>
                </a:moveTo>
                <a:lnTo>
                  <a:pt x="0" y="38099"/>
                </a:lnTo>
                <a:lnTo>
                  <a:pt x="0" y="43179"/>
                </a:lnTo>
                <a:lnTo>
                  <a:pt x="54609" y="43179"/>
                </a:lnTo>
                <a:lnTo>
                  <a:pt x="54609" y="38099"/>
                </a:lnTo>
                <a:close/>
              </a:path>
              <a:path w="54610" h="309879">
                <a:moveTo>
                  <a:pt x="54609" y="31749"/>
                </a:moveTo>
                <a:lnTo>
                  <a:pt x="0" y="31749"/>
                </a:lnTo>
                <a:lnTo>
                  <a:pt x="0" y="36829"/>
                </a:lnTo>
                <a:lnTo>
                  <a:pt x="54609" y="36829"/>
                </a:lnTo>
                <a:lnTo>
                  <a:pt x="54609" y="31749"/>
                </a:lnTo>
                <a:close/>
              </a:path>
              <a:path w="54610" h="309879">
                <a:moveTo>
                  <a:pt x="54609" y="25399"/>
                </a:moveTo>
                <a:lnTo>
                  <a:pt x="0" y="25399"/>
                </a:lnTo>
                <a:lnTo>
                  <a:pt x="0" y="30479"/>
                </a:lnTo>
                <a:lnTo>
                  <a:pt x="54609" y="30479"/>
                </a:lnTo>
                <a:lnTo>
                  <a:pt x="54609" y="25399"/>
                </a:lnTo>
                <a:close/>
              </a:path>
              <a:path w="54610" h="309879">
                <a:moveTo>
                  <a:pt x="54609" y="19049"/>
                </a:moveTo>
                <a:lnTo>
                  <a:pt x="0" y="19049"/>
                </a:lnTo>
                <a:lnTo>
                  <a:pt x="0" y="24129"/>
                </a:lnTo>
                <a:lnTo>
                  <a:pt x="54609" y="24129"/>
                </a:lnTo>
                <a:lnTo>
                  <a:pt x="54609" y="19049"/>
                </a:lnTo>
                <a:close/>
              </a:path>
              <a:path w="54610" h="309879">
                <a:moveTo>
                  <a:pt x="54609" y="12699"/>
                </a:moveTo>
                <a:lnTo>
                  <a:pt x="0" y="12699"/>
                </a:lnTo>
                <a:lnTo>
                  <a:pt x="0" y="17779"/>
                </a:lnTo>
                <a:lnTo>
                  <a:pt x="54609" y="17779"/>
                </a:lnTo>
                <a:lnTo>
                  <a:pt x="54609" y="12699"/>
                </a:lnTo>
                <a:close/>
              </a:path>
              <a:path w="54610" h="309879">
                <a:moveTo>
                  <a:pt x="54609" y="6349"/>
                </a:moveTo>
                <a:lnTo>
                  <a:pt x="0" y="6349"/>
                </a:lnTo>
                <a:lnTo>
                  <a:pt x="0" y="11429"/>
                </a:lnTo>
                <a:lnTo>
                  <a:pt x="54609" y="11429"/>
                </a:lnTo>
                <a:lnTo>
                  <a:pt x="54609" y="6349"/>
                </a:lnTo>
                <a:close/>
              </a:path>
              <a:path w="54610" h="309879">
                <a:moveTo>
                  <a:pt x="54609" y="0"/>
                </a:moveTo>
                <a:lnTo>
                  <a:pt x="0" y="0"/>
                </a:lnTo>
                <a:lnTo>
                  <a:pt x="0" y="5079"/>
                </a:lnTo>
                <a:lnTo>
                  <a:pt x="54609" y="5079"/>
                </a:lnTo>
                <a:lnTo>
                  <a:pt x="54609" y="0"/>
                </a:lnTo>
                <a:close/>
              </a:path>
              <a:path w="54610" h="309879">
                <a:moveTo>
                  <a:pt x="54609" y="276859"/>
                </a:moveTo>
                <a:lnTo>
                  <a:pt x="0" y="276859"/>
                </a:lnTo>
                <a:lnTo>
                  <a:pt x="0" y="308609"/>
                </a:lnTo>
                <a:lnTo>
                  <a:pt x="1269" y="308609"/>
                </a:lnTo>
                <a:lnTo>
                  <a:pt x="1269" y="309879"/>
                </a:lnTo>
                <a:lnTo>
                  <a:pt x="54609" y="309879"/>
                </a:lnTo>
                <a:lnTo>
                  <a:pt x="54609" y="276859"/>
                </a:lnTo>
                <a:close/>
              </a:path>
            </a:pathLst>
          </a:custGeom>
          <a:solidFill>
            <a:srgbClr val="31953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0" name="object 620"/>
          <p:cNvSpPr/>
          <p:nvPr/>
        </p:nvSpPr>
        <p:spPr>
          <a:xfrm>
            <a:off x="4346257" y="5655944"/>
            <a:ext cx="40958" cy="231458"/>
          </a:xfrm>
          <a:custGeom>
            <a:avLst/>
            <a:gdLst/>
            <a:ahLst/>
            <a:cxnLst/>
            <a:rect l="l" t="t" r="r" b="b"/>
            <a:pathLst>
              <a:path w="54610" h="308609">
                <a:moveTo>
                  <a:pt x="54610" y="255269"/>
                </a:moveTo>
                <a:lnTo>
                  <a:pt x="0" y="255269"/>
                </a:lnTo>
                <a:lnTo>
                  <a:pt x="0" y="276859"/>
                </a:lnTo>
                <a:lnTo>
                  <a:pt x="54610" y="276859"/>
                </a:lnTo>
                <a:lnTo>
                  <a:pt x="54610" y="255269"/>
                </a:lnTo>
                <a:close/>
              </a:path>
              <a:path w="54610" h="308609">
                <a:moveTo>
                  <a:pt x="54610" y="252729"/>
                </a:moveTo>
                <a:lnTo>
                  <a:pt x="0" y="252729"/>
                </a:lnTo>
                <a:lnTo>
                  <a:pt x="0" y="253999"/>
                </a:lnTo>
                <a:lnTo>
                  <a:pt x="54610" y="253999"/>
                </a:lnTo>
                <a:lnTo>
                  <a:pt x="54610" y="252729"/>
                </a:lnTo>
                <a:close/>
              </a:path>
              <a:path w="54610" h="308609">
                <a:moveTo>
                  <a:pt x="54610" y="248919"/>
                </a:moveTo>
                <a:lnTo>
                  <a:pt x="0" y="248919"/>
                </a:lnTo>
                <a:lnTo>
                  <a:pt x="0" y="251459"/>
                </a:lnTo>
                <a:lnTo>
                  <a:pt x="54610" y="251459"/>
                </a:lnTo>
                <a:lnTo>
                  <a:pt x="54610" y="248919"/>
                </a:lnTo>
                <a:close/>
              </a:path>
              <a:path w="54610" h="308609">
                <a:moveTo>
                  <a:pt x="54610" y="246379"/>
                </a:moveTo>
                <a:lnTo>
                  <a:pt x="0" y="246379"/>
                </a:lnTo>
                <a:lnTo>
                  <a:pt x="0" y="247649"/>
                </a:lnTo>
                <a:lnTo>
                  <a:pt x="54610" y="247649"/>
                </a:lnTo>
                <a:lnTo>
                  <a:pt x="54610" y="246379"/>
                </a:lnTo>
                <a:close/>
              </a:path>
              <a:path w="54610" h="308609">
                <a:moveTo>
                  <a:pt x="54610" y="242569"/>
                </a:moveTo>
                <a:lnTo>
                  <a:pt x="0" y="242569"/>
                </a:lnTo>
                <a:lnTo>
                  <a:pt x="0" y="245109"/>
                </a:lnTo>
                <a:lnTo>
                  <a:pt x="54610" y="245109"/>
                </a:lnTo>
                <a:lnTo>
                  <a:pt x="54610" y="242569"/>
                </a:lnTo>
                <a:close/>
              </a:path>
              <a:path w="54610" h="308609">
                <a:moveTo>
                  <a:pt x="54610" y="240029"/>
                </a:moveTo>
                <a:lnTo>
                  <a:pt x="0" y="240029"/>
                </a:lnTo>
                <a:lnTo>
                  <a:pt x="0" y="241299"/>
                </a:lnTo>
                <a:lnTo>
                  <a:pt x="54610" y="241299"/>
                </a:lnTo>
                <a:lnTo>
                  <a:pt x="54610" y="240029"/>
                </a:lnTo>
                <a:close/>
              </a:path>
              <a:path w="54610" h="308609">
                <a:moveTo>
                  <a:pt x="54610" y="236219"/>
                </a:moveTo>
                <a:lnTo>
                  <a:pt x="0" y="236219"/>
                </a:lnTo>
                <a:lnTo>
                  <a:pt x="0" y="238759"/>
                </a:lnTo>
                <a:lnTo>
                  <a:pt x="54610" y="238759"/>
                </a:lnTo>
                <a:lnTo>
                  <a:pt x="54610" y="236219"/>
                </a:lnTo>
                <a:close/>
              </a:path>
              <a:path w="54610" h="308609">
                <a:moveTo>
                  <a:pt x="54610" y="233679"/>
                </a:moveTo>
                <a:lnTo>
                  <a:pt x="0" y="233679"/>
                </a:lnTo>
                <a:lnTo>
                  <a:pt x="0" y="234949"/>
                </a:lnTo>
                <a:lnTo>
                  <a:pt x="54610" y="234949"/>
                </a:lnTo>
                <a:lnTo>
                  <a:pt x="54610" y="233679"/>
                </a:lnTo>
                <a:close/>
              </a:path>
              <a:path w="54610" h="308609">
                <a:moveTo>
                  <a:pt x="54610" y="229869"/>
                </a:moveTo>
                <a:lnTo>
                  <a:pt x="0" y="229869"/>
                </a:lnTo>
                <a:lnTo>
                  <a:pt x="0" y="232409"/>
                </a:lnTo>
                <a:lnTo>
                  <a:pt x="54610" y="232409"/>
                </a:lnTo>
                <a:lnTo>
                  <a:pt x="54610" y="229869"/>
                </a:lnTo>
                <a:close/>
              </a:path>
              <a:path w="54610" h="308609">
                <a:moveTo>
                  <a:pt x="54610" y="227329"/>
                </a:moveTo>
                <a:lnTo>
                  <a:pt x="0" y="227329"/>
                </a:lnTo>
                <a:lnTo>
                  <a:pt x="0" y="228599"/>
                </a:lnTo>
                <a:lnTo>
                  <a:pt x="54610" y="228599"/>
                </a:lnTo>
                <a:lnTo>
                  <a:pt x="54610" y="227329"/>
                </a:lnTo>
                <a:close/>
              </a:path>
              <a:path w="54610" h="308609">
                <a:moveTo>
                  <a:pt x="54610" y="223519"/>
                </a:moveTo>
                <a:lnTo>
                  <a:pt x="0" y="223519"/>
                </a:lnTo>
                <a:lnTo>
                  <a:pt x="0" y="226059"/>
                </a:lnTo>
                <a:lnTo>
                  <a:pt x="54610" y="226059"/>
                </a:lnTo>
                <a:lnTo>
                  <a:pt x="54610" y="223519"/>
                </a:lnTo>
                <a:close/>
              </a:path>
              <a:path w="54610" h="308609">
                <a:moveTo>
                  <a:pt x="54610" y="220979"/>
                </a:moveTo>
                <a:lnTo>
                  <a:pt x="0" y="220979"/>
                </a:lnTo>
                <a:lnTo>
                  <a:pt x="0" y="222249"/>
                </a:lnTo>
                <a:lnTo>
                  <a:pt x="54610" y="222249"/>
                </a:lnTo>
                <a:lnTo>
                  <a:pt x="54610" y="220979"/>
                </a:lnTo>
                <a:close/>
              </a:path>
              <a:path w="54610" h="308609">
                <a:moveTo>
                  <a:pt x="54610" y="217169"/>
                </a:moveTo>
                <a:lnTo>
                  <a:pt x="0" y="217169"/>
                </a:lnTo>
                <a:lnTo>
                  <a:pt x="0" y="219709"/>
                </a:lnTo>
                <a:lnTo>
                  <a:pt x="54610" y="219709"/>
                </a:lnTo>
                <a:lnTo>
                  <a:pt x="54610" y="217169"/>
                </a:lnTo>
                <a:close/>
              </a:path>
              <a:path w="54610" h="308609">
                <a:moveTo>
                  <a:pt x="54610" y="214629"/>
                </a:moveTo>
                <a:lnTo>
                  <a:pt x="0" y="214629"/>
                </a:lnTo>
                <a:lnTo>
                  <a:pt x="0" y="215899"/>
                </a:lnTo>
                <a:lnTo>
                  <a:pt x="54610" y="215899"/>
                </a:lnTo>
                <a:lnTo>
                  <a:pt x="54610" y="214629"/>
                </a:lnTo>
                <a:close/>
              </a:path>
              <a:path w="54610" h="308609">
                <a:moveTo>
                  <a:pt x="54610" y="210819"/>
                </a:moveTo>
                <a:lnTo>
                  <a:pt x="0" y="210819"/>
                </a:lnTo>
                <a:lnTo>
                  <a:pt x="0" y="213359"/>
                </a:lnTo>
                <a:lnTo>
                  <a:pt x="54610" y="213359"/>
                </a:lnTo>
                <a:lnTo>
                  <a:pt x="54610" y="210819"/>
                </a:lnTo>
                <a:close/>
              </a:path>
              <a:path w="54610" h="308609">
                <a:moveTo>
                  <a:pt x="54610" y="208279"/>
                </a:moveTo>
                <a:lnTo>
                  <a:pt x="0" y="208279"/>
                </a:lnTo>
                <a:lnTo>
                  <a:pt x="0" y="209549"/>
                </a:lnTo>
                <a:lnTo>
                  <a:pt x="54610" y="209549"/>
                </a:lnTo>
                <a:lnTo>
                  <a:pt x="54610" y="208279"/>
                </a:lnTo>
                <a:close/>
              </a:path>
              <a:path w="54610" h="308609">
                <a:moveTo>
                  <a:pt x="54610" y="204469"/>
                </a:moveTo>
                <a:lnTo>
                  <a:pt x="0" y="204469"/>
                </a:lnTo>
                <a:lnTo>
                  <a:pt x="0" y="207009"/>
                </a:lnTo>
                <a:lnTo>
                  <a:pt x="54610" y="207009"/>
                </a:lnTo>
                <a:lnTo>
                  <a:pt x="54610" y="204469"/>
                </a:lnTo>
                <a:close/>
              </a:path>
              <a:path w="54610" h="308609">
                <a:moveTo>
                  <a:pt x="54610" y="201929"/>
                </a:moveTo>
                <a:lnTo>
                  <a:pt x="0" y="201929"/>
                </a:lnTo>
                <a:lnTo>
                  <a:pt x="0" y="203199"/>
                </a:lnTo>
                <a:lnTo>
                  <a:pt x="54610" y="203199"/>
                </a:lnTo>
                <a:lnTo>
                  <a:pt x="54610" y="201929"/>
                </a:lnTo>
                <a:close/>
              </a:path>
              <a:path w="54610" h="308609">
                <a:moveTo>
                  <a:pt x="54610" y="198119"/>
                </a:moveTo>
                <a:lnTo>
                  <a:pt x="0" y="198119"/>
                </a:lnTo>
                <a:lnTo>
                  <a:pt x="0" y="200659"/>
                </a:lnTo>
                <a:lnTo>
                  <a:pt x="54610" y="200659"/>
                </a:lnTo>
                <a:lnTo>
                  <a:pt x="54610" y="198119"/>
                </a:lnTo>
                <a:close/>
              </a:path>
              <a:path w="54610" h="308609">
                <a:moveTo>
                  <a:pt x="54610" y="195579"/>
                </a:moveTo>
                <a:lnTo>
                  <a:pt x="0" y="195579"/>
                </a:lnTo>
                <a:lnTo>
                  <a:pt x="0" y="196849"/>
                </a:lnTo>
                <a:lnTo>
                  <a:pt x="54610" y="196849"/>
                </a:lnTo>
                <a:lnTo>
                  <a:pt x="54610" y="195579"/>
                </a:lnTo>
                <a:close/>
              </a:path>
              <a:path w="54610" h="308609">
                <a:moveTo>
                  <a:pt x="54610" y="191769"/>
                </a:moveTo>
                <a:lnTo>
                  <a:pt x="0" y="191769"/>
                </a:lnTo>
                <a:lnTo>
                  <a:pt x="0" y="194309"/>
                </a:lnTo>
                <a:lnTo>
                  <a:pt x="54610" y="194309"/>
                </a:lnTo>
                <a:lnTo>
                  <a:pt x="54610" y="191769"/>
                </a:lnTo>
                <a:close/>
              </a:path>
              <a:path w="54610" h="308609">
                <a:moveTo>
                  <a:pt x="54610" y="189229"/>
                </a:moveTo>
                <a:lnTo>
                  <a:pt x="0" y="189229"/>
                </a:lnTo>
                <a:lnTo>
                  <a:pt x="0" y="190499"/>
                </a:lnTo>
                <a:lnTo>
                  <a:pt x="54610" y="190499"/>
                </a:lnTo>
                <a:lnTo>
                  <a:pt x="54610" y="189229"/>
                </a:lnTo>
                <a:close/>
              </a:path>
              <a:path w="54610" h="308609">
                <a:moveTo>
                  <a:pt x="54610" y="185419"/>
                </a:moveTo>
                <a:lnTo>
                  <a:pt x="0" y="185419"/>
                </a:lnTo>
                <a:lnTo>
                  <a:pt x="0" y="187959"/>
                </a:lnTo>
                <a:lnTo>
                  <a:pt x="54610" y="187959"/>
                </a:lnTo>
                <a:lnTo>
                  <a:pt x="54610" y="185419"/>
                </a:lnTo>
                <a:close/>
              </a:path>
              <a:path w="54610" h="308609">
                <a:moveTo>
                  <a:pt x="54610" y="182879"/>
                </a:moveTo>
                <a:lnTo>
                  <a:pt x="0" y="182879"/>
                </a:lnTo>
                <a:lnTo>
                  <a:pt x="0" y="184149"/>
                </a:lnTo>
                <a:lnTo>
                  <a:pt x="54610" y="184149"/>
                </a:lnTo>
                <a:lnTo>
                  <a:pt x="54610" y="182879"/>
                </a:lnTo>
                <a:close/>
              </a:path>
              <a:path w="54610" h="308609">
                <a:moveTo>
                  <a:pt x="54610" y="179069"/>
                </a:moveTo>
                <a:lnTo>
                  <a:pt x="0" y="179069"/>
                </a:lnTo>
                <a:lnTo>
                  <a:pt x="0" y="181609"/>
                </a:lnTo>
                <a:lnTo>
                  <a:pt x="54610" y="181609"/>
                </a:lnTo>
                <a:lnTo>
                  <a:pt x="54610" y="179069"/>
                </a:lnTo>
                <a:close/>
              </a:path>
              <a:path w="54610" h="308609">
                <a:moveTo>
                  <a:pt x="54610" y="176529"/>
                </a:moveTo>
                <a:lnTo>
                  <a:pt x="0" y="176529"/>
                </a:lnTo>
                <a:lnTo>
                  <a:pt x="0" y="177799"/>
                </a:lnTo>
                <a:lnTo>
                  <a:pt x="54610" y="177799"/>
                </a:lnTo>
                <a:lnTo>
                  <a:pt x="54610" y="176529"/>
                </a:lnTo>
                <a:close/>
              </a:path>
              <a:path w="54610" h="308609">
                <a:moveTo>
                  <a:pt x="54610" y="172719"/>
                </a:moveTo>
                <a:lnTo>
                  <a:pt x="0" y="172719"/>
                </a:lnTo>
                <a:lnTo>
                  <a:pt x="0" y="175259"/>
                </a:lnTo>
                <a:lnTo>
                  <a:pt x="54610" y="175259"/>
                </a:lnTo>
                <a:lnTo>
                  <a:pt x="54610" y="172719"/>
                </a:lnTo>
                <a:close/>
              </a:path>
              <a:path w="54610" h="308609">
                <a:moveTo>
                  <a:pt x="54610" y="170179"/>
                </a:moveTo>
                <a:lnTo>
                  <a:pt x="0" y="170179"/>
                </a:lnTo>
                <a:lnTo>
                  <a:pt x="0" y="171449"/>
                </a:lnTo>
                <a:lnTo>
                  <a:pt x="54610" y="171449"/>
                </a:lnTo>
                <a:lnTo>
                  <a:pt x="54610" y="170179"/>
                </a:lnTo>
                <a:close/>
              </a:path>
              <a:path w="54610" h="308609">
                <a:moveTo>
                  <a:pt x="54610" y="166369"/>
                </a:moveTo>
                <a:lnTo>
                  <a:pt x="0" y="166369"/>
                </a:lnTo>
                <a:lnTo>
                  <a:pt x="0" y="168909"/>
                </a:lnTo>
                <a:lnTo>
                  <a:pt x="54610" y="168909"/>
                </a:lnTo>
                <a:lnTo>
                  <a:pt x="54610" y="166369"/>
                </a:lnTo>
                <a:close/>
              </a:path>
              <a:path w="54610" h="308609">
                <a:moveTo>
                  <a:pt x="54610" y="163829"/>
                </a:moveTo>
                <a:lnTo>
                  <a:pt x="0" y="163829"/>
                </a:lnTo>
                <a:lnTo>
                  <a:pt x="0" y="165099"/>
                </a:lnTo>
                <a:lnTo>
                  <a:pt x="54610" y="165099"/>
                </a:lnTo>
                <a:lnTo>
                  <a:pt x="54610" y="163829"/>
                </a:lnTo>
                <a:close/>
              </a:path>
              <a:path w="54610" h="308609">
                <a:moveTo>
                  <a:pt x="54610" y="160019"/>
                </a:moveTo>
                <a:lnTo>
                  <a:pt x="0" y="160019"/>
                </a:lnTo>
                <a:lnTo>
                  <a:pt x="0" y="162559"/>
                </a:lnTo>
                <a:lnTo>
                  <a:pt x="54610" y="162559"/>
                </a:lnTo>
                <a:lnTo>
                  <a:pt x="54610" y="160019"/>
                </a:lnTo>
                <a:close/>
              </a:path>
              <a:path w="54610" h="308609">
                <a:moveTo>
                  <a:pt x="54610" y="157479"/>
                </a:moveTo>
                <a:lnTo>
                  <a:pt x="0" y="157479"/>
                </a:lnTo>
                <a:lnTo>
                  <a:pt x="0" y="158749"/>
                </a:lnTo>
                <a:lnTo>
                  <a:pt x="54610" y="158749"/>
                </a:lnTo>
                <a:lnTo>
                  <a:pt x="54610" y="157479"/>
                </a:lnTo>
                <a:close/>
              </a:path>
              <a:path w="54610" h="308609">
                <a:moveTo>
                  <a:pt x="54610" y="153669"/>
                </a:moveTo>
                <a:lnTo>
                  <a:pt x="0" y="153669"/>
                </a:lnTo>
                <a:lnTo>
                  <a:pt x="0" y="156209"/>
                </a:lnTo>
                <a:lnTo>
                  <a:pt x="54610" y="156209"/>
                </a:lnTo>
                <a:lnTo>
                  <a:pt x="54610" y="153669"/>
                </a:lnTo>
                <a:close/>
              </a:path>
              <a:path w="54610" h="308609">
                <a:moveTo>
                  <a:pt x="54610" y="151129"/>
                </a:moveTo>
                <a:lnTo>
                  <a:pt x="0" y="151129"/>
                </a:lnTo>
                <a:lnTo>
                  <a:pt x="0" y="152399"/>
                </a:lnTo>
                <a:lnTo>
                  <a:pt x="54610" y="152399"/>
                </a:lnTo>
                <a:lnTo>
                  <a:pt x="54610" y="151129"/>
                </a:lnTo>
                <a:close/>
              </a:path>
              <a:path w="54610" h="308609">
                <a:moveTo>
                  <a:pt x="54610" y="147319"/>
                </a:moveTo>
                <a:lnTo>
                  <a:pt x="0" y="147319"/>
                </a:lnTo>
                <a:lnTo>
                  <a:pt x="0" y="149859"/>
                </a:lnTo>
                <a:lnTo>
                  <a:pt x="54610" y="149859"/>
                </a:lnTo>
                <a:lnTo>
                  <a:pt x="54610" y="147319"/>
                </a:lnTo>
                <a:close/>
              </a:path>
              <a:path w="54610" h="308609">
                <a:moveTo>
                  <a:pt x="54610" y="144779"/>
                </a:moveTo>
                <a:lnTo>
                  <a:pt x="0" y="144779"/>
                </a:lnTo>
                <a:lnTo>
                  <a:pt x="0" y="146049"/>
                </a:lnTo>
                <a:lnTo>
                  <a:pt x="54610" y="146049"/>
                </a:lnTo>
                <a:lnTo>
                  <a:pt x="54610" y="144779"/>
                </a:lnTo>
                <a:close/>
              </a:path>
              <a:path w="54610" h="308609">
                <a:moveTo>
                  <a:pt x="54610" y="140969"/>
                </a:moveTo>
                <a:lnTo>
                  <a:pt x="0" y="140969"/>
                </a:lnTo>
                <a:lnTo>
                  <a:pt x="0" y="143509"/>
                </a:lnTo>
                <a:lnTo>
                  <a:pt x="54610" y="143509"/>
                </a:lnTo>
                <a:lnTo>
                  <a:pt x="54610" y="140969"/>
                </a:lnTo>
                <a:close/>
              </a:path>
              <a:path w="54610" h="308609">
                <a:moveTo>
                  <a:pt x="54610" y="138429"/>
                </a:moveTo>
                <a:lnTo>
                  <a:pt x="0" y="138429"/>
                </a:lnTo>
                <a:lnTo>
                  <a:pt x="0" y="139699"/>
                </a:lnTo>
                <a:lnTo>
                  <a:pt x="54610" y="139699"/>
                </a:lnTo>
                <a:lnTo>
                  <a:pt x="54610" y="138429"/>
                </a:lnTo>
                <a:close/>
              </a:path>
              <a:path w="54610" h="308609">
                <a:moveTo>
                  <a:pt x="54610" y="134619"/>
                </a:moveTo>
                <a:lnTo>
                  <a:pt x="0" y="134619"/>
                </a:lnTo>
                <a:lnTo>
                  <a:pt x="0" y="137159"/>
                </a:lnTo>
                <a:lnTo>
                  <a:pt x="54610" y="137159"/>
                </a:lnTo>
                <a:lnTo>
                  <a:pt x="54610" y="134619"/>
                </a:lnTo>
                <a:close/>
              </a:path>
              <a:path w="54610" h="308609">
                <a:moveTo>
                  <a:pt x="54610" y="132079"/>
                </a:moveTo>
                <a:lnTo>
                  <a:pt x="0" y="132079"/>
                </a:lnTo>
                <a:lnTo>
                  <a:pt x="0" y="133349"/>
                </a:lnTo>
                <a:lnTo>
                  <a:pt x="54610" y="133349"/>
                </a:lnTo>
                <a:lnTo>
                  <a:pt x="54610" y="132079"/>
                </a:lnTo>
                <a:close/>
              </a:path>
              <a:path w="54610" h="308609">
                <a:moveTo>
                  <a:pt x="54610" y="128269"/>
                </a:moveTo>
                <a:lnTo>
                  <a:pt x="0" y="128269"/>
                </a:lnTo>
                <a:lnTo>
                  <a:pt x="0" y="130809"/>
                </a:lnTo>
                <a:lnTo>
                  <a:pt x="54610" y="130809"/>
                </a:lnTo>
                <a:lnTo>
                  <a:pt x="54610" y="128269"/>
                </a:lnTo>
                <a:close/>
              </a:path>
              <a:path w="54610" h="308609">
                <a:moveTo>
                  <a:pt x="54610" y="125729"/>
                </a:moveTo>
                <a:lnTo>
                  <a:pt x="0" y="125729"/>
                </a:lnTo>
                <a:lnTo>
                  <a:pt x="0" y="126999"/>
                </a:lnTo>
                <a:lnTo>
                  <a:pt x="54610" y="126999"/>
                </a:lnTo>
                <a:lnTo>
                  <a:pt x="54610" y="125729"/>
                </a:lnTo>
                <a:close/>
              </a:path>
              <a:path w="54610" h="308609">
                <a:moveTo>
                  <a:pt x="54610" y="121919"/>
                </a:moveTo>
                <a:lnTo>
                  <a:pt x="0" y="121919"/>
                </a:lnTo>
                <a:lnTo>
                  <a:pt x="0" y="124459"/>
                </a:lnTo>
                <a:lnTo>
                  <a:pt x="54610" y="124459"/>
                </a:lnTo>
                <a:lnTo>
                  <a:pt x="54610" y="121919"/>
                </a:lnTo>
                <a:close/>
              </a:path>
              <a:path w="54610" h="308609">
                <a:moveTo>
                  <a:pt x="54610" y="119379"/>
                </a:moveTo>
                <a:lnTo>
                  <a:pt x="0" y="119379"/>
                </a:lnTo>
                <a:lnTo>
                  <a:pt x="0" y="120649"/>
                </a:lnTo>
                <a:lnTo>
                  <a:pt x="54610" y="120649"/>
                </a:lnTo>
                <a:lnTo>
                  <a:pt x="54610" y="119379"/>
                </a:lnTo>
                <a:close/>
              </a:path>
              <a:path w="54610" h="308609">
                <a:moveTo>
                  <a:pt x="54610" y="115569"/>
                </a:moveTo>
                <a:lnTo>
                  <a:pt x="0" y="115569"/>
                </a:lnTo>
                <a:lnTo>
                  <a:pt x="0" y="118109"/>
                </a:lnTo>
                <a:lnTo>
                  <a:pt x="54610" y="118109"/>
                </a:lnTo>
                <a:lnTo>
                  <a:pt x="54610" y="115569"/>
                </a:lnTo>
                <a:close/>
              </a:path>
              <a:path w="54610" h="308609">
                <a:moveTo>
                  <a:pt x="54610" y="113029"/>
                </a:moveTo>
                <a:lnTo>
                  <a:pt x="0" y="113029"/>
                </a:lnTo>
                <a:lnTo>
                  <a:pt x="0" y="114299"/>
                </a:lnTo>
                <a:lnTo>
                  <a:pt x="54610" y="114299"/>
                </a:lnTo>
                <a:lnTo>
                  <a:pt x="54610" y="113029"/>
                </a:lnTo>
                <a:close/>
              </a:path>
              <a:path w="54610" h="308609">
                <a:moveTo>
                  <a:pt x="54610" y="109219"/>
                </a:moveTo>
                <a:lnTo>
                  <a:pt x="0" y="109219"/>
                </a:lnTo>
                <a:lnTo>
                  <a:pt x="0" y="111759"/>
                </a:lnTo>
                <a:lnTo>
                  <a:pt x="54610" y="111759"/>
                </a:lnTo>
                <a:lnTo>
                  <a:pt x="54610" y="109219"/>
                </a:lnTo>
                <a:close/>
              </a:path>
              <a:path w="54610" h="308609">
                <a:moveTo>
                  <a:pt x="54610" y="106679"/>
                </a:moveTo>
                <a:lnTo>
                  <a:pt x="0" y="106679"/>
                </a:lnTo>
                <a:lnTo>
                  <a:pt x="0" y="107949"/>
                </a:lnTo>
                <a:lnTo>
                  <a:pt x="54610" y="107949"/>
                </a:lnTo>
                <a:lnTo>
                  <a:pt x="54610" y="106679"/>
                </a:lnTo>
                <a:close/>
              </a:path>
              <a:path w="54610" h="308609">
                <a:moveTo>
                  <a:pt x="54610" y="102869"/>
                </a:moveTo>
                <a:lnTo>
                  <a:pt x="0" y="102869"/>
                </a:lnTo>
                <a:lnTo>
                  <a:pt x="0" y="105409"/>
                </a:lnTo>
                <a:lnTo>
                  <a:pt x="54610" y="105409"/>
                </a:lnTo>
                <a:lnTo>
                  <a:pt x="54610" y="102869"/>
                </a:lnTo>
                <a:close/>
              </a:path>
              <a:path w="54610" h="308609">
                <a:moveTo>
                  <a:pt x="54610" y="100329"/>
                </a:moveTo>
                <a:lnTo>
                  <a:pt x="0" y="100329"/>
                </a:lnTo>
                <a:lnTo>
                  <a:pt x="0" y="101599"/>
                </a:lnTo>
                <a:lnTo>
                  <a:pt x="54610" y="101599"/>
                </a:lnTo>
                <a:lnTo>
                  <a:pt x="54610" y="100329"/>
                </a:lnTo>
                <a:close/>
              </a:path>
              <a:path w="54610" h="308609">
                <a:moveTo>
                  <a:pt x="54610" y="93979"/>
                </a:moveTo>
                <a:lnTo>
                  <a:pt x="0" y="93979"/>
                </a:lnTo>
                <a:lnTo>
                  <a:pt x="0" y="99059"/>
                </a:lnTo>
                <a:lnTo>
                  <a:pt x="54610" y="99059"/>
                </a:lnTo>
                <a:lnTo>
                  <a:pt x="54610" y="93979"/>
                </a:lnTo>
                <a:close/>
              </a:path>
              <a:path w="54610" h="308609">
                <a:moveTo>
                  <a:pt x="54610" y="87629"/>
                </a:moveTo>
                <a:lnTo>
                  <a:pt x="0" y="87629"/>
                </a:lnTo>
                <a:lnTo>
                  <a:pt x="0" y="92709"/>
                </a:lnTo>
                <a:lnTo>
                  <a:pt x="54610" y="92709"/>
                </a:lnTo>
                <a:lnTo>
                  <a:pt x="54610" y="87629"/>
                </a:lnTo>
                <a:close/>
              </a:path>
              <a:path w="54610" h="308609">
                <a:moveTo>
                  <a:pt x="54610" y="81279"/>
                </a:moveTo>
                <a:lnTo>
                  <a:pt x="0" y="81279"/>
                </a:lnTo>
                <a:lnTo>
                  <a:pt x="0" y="86359"/>
                </a:lnTo>
                <a:lnTo>
                  <a:pt x="54610" y="86359"/>
                </a:lnTo>
                <a:lnTo>
                  <a:pt x="54610" y="81279"/>
                </a:lnTo>
                <a:close/>
              </a:path>
              <a:path w="54610" h="308609">
                <a:moveTo>
                  <a:pt x="54610" y="74929"/>
                </a:moveTo>
                <a:lnTo>
                  <a:pt x="0" y="74929"/>
                </a:lnTo>
                <a:lnTo>
                  <a:pt x="0" y="80009"/>
                </a:lnTo>
                <a:lnTo>
                  <a:pt x="54610" y="80009"/>
                </a:lnTo>
                <a:lnTo>
                  <a:pt x="54610" y="74929"/>
                </a:lnTo>
                <a:close/>
              </a:path>
              <a:path w="54610" h="308609">
                <a:moveTo>
                  <a:pt x="54610" y="68579"/>
                </a:moveTo>
                <a:lnTo>
                  <a:pt x="0" y="68579"/>
                </a:lnTo>
                <a:lnTo>
                  <a:pt x="0" y="73659"/>
                </a:lnTo>
                <a:lnTo>
                  <a:pt x="54610" y="73659"/>
                </a:lnTo>
                <a:lnTo>
                  <a:pt x="54610" y="68579"/>
                </a:lnTo>
                <a:close/>
              </a:path>
              <a:path w="54610" h="308609">
                <a:moveTo>
                  <a:pt x="54610" y="62229"/>
                </a:moveTo>
                <a:lnTo>
                  <a:pt x="0" y="62229"/>
                </a:lnTo>
                <a:lnTo>
                  <a:pt x="0" y="67309"/>
                </a:lnTo>
                <a:lnTo>
                  <a:pt x="54610" y="67309"/>
                </a:lnTo>
                <a:lnTo>
                  <a:pt x="54610" y="62229"/>
                </a:lnTo>
                <a:close/>
              </a:path>
              <a:path w="54610" h="308609">
                <a:moveTo>
                  <a:pt x="54610" y="55879"/>
                </a:moveTo>
                <a:lnTo>
                  <a:pt x="0" y="55879"/>
                </a:lnTo>
                <a:lnTo>
                  <a:pt x="0" y="60959"/>
                </a:lnTo>
                <a:lnTo>
                  <a:pt x="54610" y="60959"/>
                </a:lnTo>
                <a:lnTo>
                  <a:pt x="54610" y="55879"/>
                </a:lnTo>
                <a:close/>
              </a:path>
              <a:path w="54610" h="308609">
                <a:moveTo>
                  <a:pt x="54610" y="50799"/>
                </a:moveTo>
                <a:lnTo>
                  <a:pt x="0" y="50799"/>
                </a:lnTo>
                <a:lnTo>
                  <a:pt x="0" y="54609"/>
                </a:lnTo>
                <a:lnTo>
                  <a:pt x="54610" y="54609"/>
                </a:lnTo>
                <a:lnTo>
                  <a:pt x="54610" y="50799"/>
                </a:lnTo>
                <a:close/>
              </a:path>
              <a:path w="54610" h="308609">
                <a:moveTo>
                  <a:pt x="54610" y="44449"/>
                </a:moveTo>
                <a:lnTo>
                  <a:pt x="0" y="44449"/>
                </a:lnTo>
                <a:lnTo>
                  <a:pt x="0" y="49529"/>
                </a:lnTo>
                <a:lnTo>
                  <a:pt x="54610" y="49529"/>
                </a:lnTo>
                <a:lnTo>
                  <a:pt x="54610" y="44449"/>
                </a:lnTo>
                <a:close/>
              </a:path>
              <a:path w="54610" h="308609">
                <a:moveTo>
                  <a:pt x="54610" y="38099"/>
                </a:moveTo>
                <a:lnTo>
                  <a:pt x="0" y="38099"/>
                </a:lnTo>
                <a:lnTo>
                  <a:pt x="0" y="43179"/>
                </a:lnTo>
                <a:lnTo>
                  <a:pt x="54610" y="43179"/>
                </a:lnTo>
                <a:lnTo>
                  <a:pt x="54610" y="38099"/>
                </a:lnTo>
                <a:close/>
              </a:path>
              <a:path w="54610" h="308609">
                <a:moveTo>
                  <a:pt x="54610" y="31749"/>
                </a:moveTo>
                <a:lnTo>
                  <a:pt x="0" y="31749"/>
                </a:lnTo>
                <a:lnTo>
                  <a:pt x="0" y="36829"/>
                </a:lnTo>
                <a:lnTo>
                  <a:pt x="54610" y="36829"/>
                </a:lnTo>
                <a:lnTo>
                  <a:pt x="54610" y="31749"/>
                </a:lnTo>
                <a:close/>
              </a:path>
              <a:path w="54610" h="308609">
                <a:moveTo>
                  <a:pt x="54610" y="25399"/>
                </a:moveTo>
                <a:lnTo>
                  <a:pt x="0" y="25399"/>
                </a:lnTo>
                <a:lnTo>
                  <a:pt x="0" y="30479"/>
                </a:lnTo>
                <a:lnTo>
                  <a:pt x="54610" y="30479"/>
                </a:lnTo>
                <a:lnTo>
                  <a:pt x="54610" y="25399"/>
                </a:lnTo>
                <a:close/>
              </a:path>
              <a:path w="54610" h="308609">
                <a:moveTo>
                  <a:pt x="54610" y="19049"/>
                </a:moveTo>
                <a:lnTo>
                  <a:pt x="0" y="19049"/>
                </a:lnTo>
                <a:lnTo>
                  <a:pt x="0" y="24129"/>
                </a:lnTo>
                <a:lnTo>
                  <a:pt x="54610" y="24129"/>
                </a:lnTo>
                <a:lnTo>
                  <a:pt x="54610" y="19049"/>
                </a:lnTo>
                <a:close/>
              </a:path>
              <a:path w="54610" h="308609">
                <a:moveTo>
                  <a:pt x="54610" y="12699"/>
                </a:moveTo>
                <a:lnTo>
                  <a:pt x="0" y="12699"/>
                </a:lnTo>
                <a:lnTo>
                  <a:pt x="0" y="17779"/>
                </a:lnTo>
                <a:lnTo>
                  <a:pt x="54610" y="17779"/>
                </a:lnTo>
                <a:lnTo>
                  <a:pt x="54610" y="12699"/>
                </a:lnTo>
                <a:close/>
              </a:path>
              <a:path w="54610" h="308609">
                <a:moveTo>
                  <a:pt x="54610" y="6349"/>
                </a:moveTo>
                <a:lnTo>
                  <a:pt x="0" y="6349"/>
                </a:lnTo>
                <a:lnTo>
                  <a:pt x="0" y="11429"/>
                </a:lnTo>
                <a:lnTo>
                  <a:pt x="54610" y="11429"/>
                </a:lnTo>
                <a:lnTo>
                  <a:pt x="54610" y="6349"/>
                </a:lnTo>
                <a:close/>
              </a:path>
              <a:path w="54610" h="308609">
                <a:moveTo>
                  <a:pt x="54610" y="0"/>
                </a:moveTo>
                <a:lnTo>
                  <a:pt x="19050" y="0"/>
                </a:lnTo>
                <a:lnTo>
                  <a:pt x="19050" y="1269"/>
                </a:lnTo>
                <a:lnTo>
                  <a:pt x="0" y="1269"/>
                </a:lnTo>
                <a:lnTo>
                  <a:pt x="0" y="5079"/>
                </a:lnTo>
                <a:lnTo>
                  <a:pt x="54610" y="5079"/>
                </a:lnTo>
                <a:lnTo>
                  <a:pt x="54610" y="0"/>
                </a:lnTo>
                <a:close/>
              </a:path>
              <a:path w="54610" h="308609">
                <a:moveTo>
                  <a:pt x="54610" y="276859"/>
                </a:moveTo>
                <a:lnTo>
                  <a:pt x="0" y="276859"/>
                </a:lnTo>
                <a:lnTo>
                  <a:pt x="0" y="308609"/>
                </a:lnTo>
                <a:lnTo>
                  <a:pt x="54610" y="308609"/>
                </a:lnTo>
                <a:lnTo>
                  <a:pt x="54610" y="276859"/>
                </a:lnTo>
                <a:close/>
              </a:path>
            </a:pathLst>
          </a:custGeom>
          <a:solidFill>
            <a:srgbClr val="31943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1" name="object 621"/>
          <p:cNvSpPr/>
          <p:nvPr/>
        </p:nvSpPr>
        <p:spPr>
          <a:xfrm>
            <a:off x="4304347" y="5656897"/>
            <a:ext cx="41910" cy="230505"/>
          </a:xfrm>
          <a:custGeom>
            <a:avLst/>
            <a:gdLst/>
            <a:ahLst/>
            <a:cxnLst/>
            <a:rect l="l" t="t" r="r" b="b"/>
            <a:pathLst>
              <a:path w="55879" h="307340">
                <a:moveTo>
                  <a:pt x="55880" y="254000"/>
                </a:moveTo>
                <a:lnTo>
                  <a:pt x="0" y="254000"/>
                </a:lnTo>
                <a:lnTo>
                  <a:pt x="0" y="275590"/>
                </a:lnTo>
                <a:lnTo>
                  <a:pt x="55880" y="275590"/>
                </a:lnTo>
                <a:lnTo>
                  <a:pt x="55880" y="254000"/>
                </a:lnTo>
                <a:close/>
              </a:path>
              <a:path w="55879" h="307340">
                <a:moveTo>
                  <a:pt x="55880" y="251460"/>
                </a:moveTo>
                <a:lnTo>
                  <a:pt x="0" y="251460"/>
                </a:lnTo>
                <a:lnTo>
                  <a:pt x="0" y="252730"/>
                </a:lnTo>
                <a:lnTo>
                  <a:pt x="55880" y="252730"/>
                </a:lnTo>
                <a:lnTo>
                  <a:pt x="55880" y="251460"/>
                </a:lnTo>
                <a:close/>
              </a:path>
              <a:path w="55879" h="307340">
                <a:moveTo>
                  <a:pt x="55880" y="247650"/>
                </a:moveTo>
                <a:lnTo>
                  <a:pt x="0" y="247650"/>
                </a:lnTo>
                <a:lnTo>
                  <a:pt x="0" y="250190"/>
                </a:lnTo>
                <a:lnTo>
                  <a:pt x="55880" y="250190"/>
                </a:lnTo>
                <a:lnTo>
                  <a:pt x="55880" y="247650"/>
                </a:lnTo>
                <a:close/>
              </a:path>
              <a:path w="55879" h="307340">
                <a:moveTo>
                  <a:pt x="55880" y="245110"/>
                </a:moveTo>
                <a:lnTo>
                  <a:pt x="0" y="245110"/>
                </a:lnTo>
                <a:lnTo>
                  <a:pt x="0" y="246380"/>
                </a:lnTo>
                <a:lnTo>
                  <a:pt x="55880" y="246380"/>
                </a:lnTo>
                <a:lnTo>
                  <a:pt x="55880" y="245110"/>
                </a:lnTo>
                <a:close/>
              </a:path>
              <a:path w="55879" h="307340">
                <a:moveTo>
                  <a:pt x="55880" y="241300"/>
                </a:moveTo>
                <a:lnTo>
                  <a:pt x="0" y="241300"/>
                </a:lnTo>
                <a:lnTo>
                  <a:pt x="0" y="243840"/>
                </a:lnTo>
                <a:lnTo>
                  <a:pt x="55880" y="243840"/>
                </a:lnTo>
                <a:lnTo>
                  <a:pt x="55880" y="241300"/>
                </a:lnTo>
                <a:close/>
              </a:path>
              <a:path w="55879" h="307340">
                <a:moveTo>
                  <a:pt x="55880" y="238760"/>
                </a:moveTo>
                <a:lnTo>
                  <a:pt x="0" y="238760"/>
                </a:lnTo>
                <a:lnTo>
                  <a:pt x="0" y="240030"/>
                </a:lnTo>
                <a:lnTo>
                  <a:pt x="55880" y="240030"/>
                </a:lnTo>
                <a:lnTo>
                  <a:pt x="55880" y="238760"/>
                </a:lnTo>
                <a:close/>
              </a:path>
              <a:path w="55879" h="307340">
                <a:moveTo>
                  <a:pt x="55880" y="234950"/>
                </a:moveTo>
                <a:lnTo>
                  <a:pt x="0" y="234950"/>
                </a:lnTo>
                <a:lnTo>
                  <a:pt x="0" y="237490"/>
                </a:lnTo>
                <a:lnTo>
                  <a:pt x="55880" y="237490"/>
                </a:lnTo>
                <a:lnTo>
                  <a:pt x="55880" y="234950"/>
                </a:lnTo>
                <a:close/>
              </a:path>
              <a:path w="55879" h="307340">
                <a:moveTo>
                  <a:pt x="55880" y="232410"/>
                </a:moveTo>
                <a:lnTo>
                  <a:pt x="0" y="232410"/>
                </a:lnTo>
                <a:lnTo>
                  <a:pt x="0" y="233680"/>
                </a:lnTo>
                <a:lnTo>
                  <a:pt x="55880" y="233680"/>
                </a:lnTo>
                <a:lnTo>
                  <a:pt x="55880" y="232410"/>
                </a:lnTo>
                <a:close/>
              </a:path>
              <a:path w="55879" h="307340">
                <a:moveTo>
                  <a:pt x="55880" y="228600"/>
                </a:moveTo>
                <a:lnTo>
                  <a:pt x="0" y="228600"/>
                </a:lnTo>
                <a:lnTo>
                  <a:pt x="0" y="231140"/>
                </a:lnTo>
                <a:lnTo>
                  <a:pt x="55880" y="231140"/>
                </a:lnTo>
                <a:lnTo>
                  <a:pt x="55880" y="228600"/>
                </a:lnTo>
                <a:close/>
              </a:path>
              <a:path w="55879" h="307340">
                <a:moveTo>
                  <a:pt x="55880" y="226060"/>
                </a:moveTo>
                <a:lnTo>
                  <a:pt x="0" y="226060"/>
                </a:lnTo>
                <a:lnTo>
                  <a:pt x="0" y="227330"/>
                </a:lnTo>
                <a:lnTo>
                  <a:pt x="55880" y="227330"/>
                </a:lnTo>
                <a:lnTo>
                  <a:pt x="55880" y="226060"/>
                </a:lnTo>
                <a:close/>
              </a:path>
              <a:path w="55879" h="307340">
                <a:moveTo>
                  <a:pt x="55880" y="222250"/>
                </a:moveTo>
                <a:lnTo>
                  <a:pt x="0" y="222250"/>
                </a:lnTo>
                <a:lnTo>
                  <a:pt x="0" y="224790"/>
                </a:lnTo>
                <a:lnTo>
                  <a:pt x="55880" y="224790"/>
                </a:lnTo>
                <a:lnTo>
                  <a:pt x="55880" y="222250"/>
                </a:lnTo>
                <a:close/>
              </a:path>
              <a:path w="55879" h="307340">
                <a:moveTo>
                  <a:pt x="55880" y="219710"/>
                </a:moveTo>
                <a:lnTo>
                  <a:pt x="0" y="219710"/>
                </a:lnTo>
                <a:lnTo>
                  <a:pt x="0" y="220980"/>
                </a:lnTo>
                <a:lnTo>
                  <a:pt x="55880" y="220980"/>
                </a:lnTo>
                <a:lnTo>
                  <a:pt x="55880" y="219710"/>
                </a:lnTo>
                <a:close/>
              </a:path>
              <a:path w="55879" h="307340">
                <a:moveTo>
                  <a:pt x="55880" y="215900"/>
                </a:moveTo>
                <a:lnTo>
                  <a:pt x="0" y="215900"/>
                </a:lnTo>
                <a:lnTo>
                  <a:pt x="0" y="218440"/>
                </a:lnTo>
                <a:lnTo>
                  <a:pt x="55880" y="218440"/>
                </a:lnTo>
                <a:lnTo>
                  <a:pt x="55880" y="215900"/>
                </a:lnTo>
                <a:close/>
              </a:path>
              <a:path w="55879" h="307340">
                <a:moveTo>
                  <a:pt x="55880" y="213360"/>
                </a:moveTo>
                <a:lnTo>
                  <a:pt x="0" y="213360"/>
                </a:lnTo>
                <a:lnTo>
                  <a:pt x="0" y="214630"/>
                </a:lnTo>
                <a:lnTo>
                  <a:pt x="55880" y="214630"/>
                </a:lnTo>
                <a:lnTo>
                  <a:pt x="55880" y="213360"/>
                </a:lnTo>
                <a:close/>
              </a:path>
              <a:path w="55879" h="307340">
                <a:moveTo>
                  <a:pt x="55880" y="209550"/>
                </a:moveTo>
                <a:lnTo>
                  <a:pt x="0" y="209550"/>
                </a:lnTo>
                <a:lnTo>
                  <a:pt x="0" y="212090"/>
                </a:lnTo>
                <a:lnTo>
                  <a:pt x="55880" y="212090"/>
                </a:lnTo>
                <a:lnTo>
                  <a:pt x="55880" y="209550"/>
                </a:lnTo>
                <a:close/>
              </a:path>
              <a:path w="55879" h="307340">
                <a:moveTo>
                  <a:pt x="55880" y="207010"/>
                </a:moveTo>
                <a:lnTo>
                  <a:pt x="0" y="207010"/>
                </a:lnTo>
                <a:lnTo>
                  <a:pt x="0" y="208280"/>
                </a:lnTo>
                <a:lnTo>
                  <a:pt x="55880" y="208280"/>
                </a:lnTo>
                <a:lnTo>
                  <a:pt x="55880" y="207010"/>
                </a:lnTo>
                <a:close/>
              </a:path>
              <a:path w="55879" h="307340">
                <a:moveTo>
                  <a:pt x="55880" y="203200"/>
                </a:moveTo>
                <a:lnTo>
                  <a:pt x="0" y="203200"/>
                </a:lnTo>
                <a:lnTo>
                  <a:pt x="0" y="205740"/>
                </a:lnTo>
                <a:lnTo>
                  <a:pt x="55880" y="205740"/>
                </a:lnTo>
                <a:lnTo>
                  <a:pt x="55880" y="203200"/>
                </a:lnTo>
                <a:close/>
              </a:path>
              <a:path w="55879" h="307340">
                <a:moveTo>
                  <a:pt x="55880" y="200660"/>
                </a:moveTo>
                <a:lnTo>
                  <a:pt x="0" y="200660"/>
                </a:lnTo>
                <a:lnTo>
                  <a:pt x="0" y="201930"/>
                </a:lnTo>
                <a:lnTo>
                  <a:pt x="55880" y="201930"/>
                </a:lnTo>
                <a:lnTo>
                  <a:pt x="55880" y="200660"/>
                </a:lnTo>
                <a:close/>
              </a:path>
              <a:path w="55879" h="307340">
                <a:moveTo>
                  <a:pt x="55880" y="196850"/>
                </a:moveTo>
                <a:lnTo>
                  <a:pt x="0" y="196850"/>
                </a:lnTo>
                <a:lnTo>
                  <a:pt x="0" y="199390"/>
                </a:lnTo>
                <a:lnTo>
                  <a:pt x="55880" y="199390"/>
                </a:lnTo>
                <a:lnTo>
                  <a:pt x="55880" y="196850"/>
                </a:lnTo>
                <a:close/>
              </a:path>
              <a:path w="55879" h="307340">
                <a:moveTo>
                  <a:pt x="55880" y="194310"/>
                </a:moveTo>
                <a:lnTo>
                  <a:pt x="0" y="194310"/>
                </a:lnTo>
                <a:lnTo>
                  <a:pt x="0" y="195580"/>
                </a:lnTo>
                <a:lnTo>
                  <a:pt x="55880" y="195580"/>
                </a:lnTo>
                <a:lnTo>
                  <a:pt x="55880" y="194310"/>
                </a:lnTo>
                <a:close/>
              </a:path>
              <a:path w="55879" h="307340">
                <a:moveTo>
                  <a:pt x="55880" y="190500"/>
                </a:moveTo>
                <a:lnTo>
                  <a:pt x="0" y="190500"/>
                </a:lnTo>
                <a:lnTo>
                  <a:pt x="0" y="193040"/>
                </a:lnTo>
                <a:lnTo>
                  <a:pt x="55880" y="193040"/>
                </a:lnTo>
                <a:lnTo>
                  <a:pt x="55880" y="190500"/>
                </a:lnTo>
                <a:close/>
              </a:path>
              <a:path w="55879" h="307340">
                <a:moveTo>
                  <a:pt x="55880" y="187960"/>
                </a:moveTo>
                <a:lnTo>
                  <a:pt x="0" y="187960"/>
                </a:lnTo>
                <a:lnTo>
                  <a:pt x="0" y="189230"/>
                </a:lnTo>
                <a:lnTo>
                  <a:pt x="55880" y="189230"/>
                </a:lnTo>
                <a:lnTo>
                  <a:pt x="55880" y="187960"/>
                </a:lnTo>
                <a:close/>
              </a:path>
              <a:path w="55879" h="307340">
                <a:moveTo>
                  <a:pt x="55880" y="184150"/>
                </a:moveTo>
                <a:lnTo>
                  <a:pt x="0" y="184150"/>
                </a:lnTo>
                <a:lnTo>
                  <a:pt x="0" y="186690"/>
                </a:lnTo>
                <a:lnTo>
                  <a:pt x="55880" y="186690"/>
                </a:lnTo>
                <a:lnTo>
                  <a:pt x="55880" y="184150"/>
                </a:lnTo>
                <a:close/>
              </a:path>
              <a:path w="55879" h="307340">
                <a:moveTo>
                  <a:pt x="55880" y="181610"/>
                </a:moveTo>
                <a:lnTo>
                  <a:pt x="0" y="181610"/>
                </a:lnTo>
                <a:lnTo>
                  <a:pt x="0" y="182880"/>
                </a:lnTo>
                <a:lnTo>
                  <a:pt x="55880" y="182880"/>
                </a:lnTo>
                <a:lnTo>
                  <a:pt x="55880" y="181610"/>
                </a:lnTo>
                <a:close/>
              </a:path>
              <a:path w="55879" h="307340">
                <a:moveTo>
                  <a:pt x="55880" y="177800"/>
                </a:moveTo>
                <a:lnTo>
                  <a:pt x="0" y="177800"/>
                </a:lnTo>
                <a:lnTo>
                  <a:pt x="0" y="180340"/>
                </a:lnTo>
                <a:lnTo>
                  <a:pt x="55880" y="180340"/>
                </a:lnTo>
                <a:lnTo>
                  <a:pt x="55880" y="177800"/>
                </a:lnTo>
                <a:close/>
              </a:path>
              <a:path w="55879" h="307340">
                <a:moveTo>
                  <a:pt x="55880" y="175260"/>
                </a:moveTo>
                <a:lnTo>
                  <a:pt x="0" y="175260"/>
                </a:lnTo>
                <a:lnTo>
                  <a:pt x="0" y="176530"/>
                </a:lnTo>
                <a:lnTo>
                  <a:pt x="55880" y="176530"/>
                </a:lnTo>
                <a:lnTo>
                  <a:pt x="55880" y="175260"/>
                </a:lnTo>
                <a:close/>
              </a:path>
              <a:path w="55879" h="307340">
                <a:moveTo>
                  <a:pt x="55880" y="171450"/>
                </a:moveTo>
                <a:lnTo>
                  <a:pt x="0" y="171450"/>
                </a:lnTo>
                <a:lnTo>
                  <a:pt x="0" y="173990"/>
                </a:lnTo>
                <a:lnTo>
                  <a:pt x="55880" y="173990"/>
                </a:lnTo>
                <a:lnTo>
                  <a:pt x="55880" y="171450"/>
                </a:lnTo>
                <a:close/>
              </a:path>
              <a:path w="55879" h="307340">
                <a:moveTo>
                  <a:pt x="55880" y="168910"/>
                </a:moveTo>
                <a:lnTo>
                  <a:pt x="0" y="168910"/>
                </a:lnTo>
                <a:lnTo>
                  <a:pt x="0" y="170180"/>
                </a:lnTo>
                <a:lnTo>
                  <a:pt x="55880" y="170180"/>
                </a:lnTo>
                <a:lnTo>
                  <a:pt x="55880" y="168910"/>
                </a:lnTo>
                <a:close/>
              </a:path>
              <a:path w="55879" h="307340">
                <a:moveTo>
                  <a:pt x="55880" y="165100"/>
                </a:moveTo>
                <a:lnTo>
                  <a:pt x="0" y="165100"/>
                </a:lnTo>
                <a:lnTo>
                  <a:pt x="0" y="167640"/>
                </a:lnTo>
                <a:lnTo>
                  <a:pt x="55880" y="167640"/>
                </a:lnTo>
                <a:lnTo>
                  <a:pt x="55880" y="165100"/>
                </a:lnTo>
                <a:close/>
              </a:path>
              <a:path w="55879" h="307340">
                <a:moveTo>
                  <a:pt x="55880" y="162560"/>
                </a:moveTo>
                <a:lnTo>
                  <a:pt x="0" y="162560"/>
                </a:lnTo>
                <a:lnTo>
                  <a:pt x="0" y="163830"/>
                </a:lnTo>
                <a:lnTo>
                  <a:pt x="55880" y="163830"/>
                </a:lnTo>
                <a:lnTo>
                  <a:pt x="55880" y="162560"/>
                </a:lnTo>
                <a:close/>
              </a:path>
              <a:path w="55879" h="307340">
                <a:moveTo>
                  <a:pt x="55880" y="158750"/>
                </a:moveTo>
                <a:lnTo>
                  <a:pt x="0" y="158750"/>
                </a:lnTo>
                <a:lnTo>
                  <a:pt x="0" y="161290"/>
                </a:lnTo>
                <a:lnTo>
                  <a:pt x="55880" y="161290"/>
                </a:lnTo>
                <a:lnTo>
                  <a:pt x="55880" y="158750"/>
                </a:lnTo>
                <a:close/>
              </a:path>
              <a:path w="55879" h="307340">
                <a:moveTo>
                  <a:pt x="55880" y="156210"/>
                </a:moveTo>
                <a:lnTo>
                  <a:pt x="0" y="156210"/>
                </a:lnTo>
                <a:lnTo>
                  <a:pt x="0" y="157480"/>
                </a:lnTo>
                <a:lnTo>
                  <a:pt x="55880" y="157480"/>
                </a:lnTo>
                <a:lnTo>
                  <a:pt x="55880" y="156210"/>
                </a:lnTo>
                <a:close/>
              </a:path>
              <a:path w="55879" h="307340">
                <a:moveTo>
                  <a:pt x="55880" y="152400"/>
                </a:moveTo>
                <a:lnTo>
                  <a:pt x="0" y="152400"/>
                </a:lnTo>
                <a:lnTo>
                  <a:pt x="0" y="154940"/>
                </a:lnTo>
                <a:lnTo>
                  <a:pt x="55880" y="154940"/>
                </a:lnTo>
                <a:lnTo>
                  <a:pt x="55880" y="152400"/>
                </a:lnTo>
                <a:close/>
              </a:path>
              <a:path w="55879" h="307340">
                <a:moveTo>
                  <a:pt x="55880" y="149860"/>
                </a:moveTo>
                <a:lnTo>
                  <a:pt x="0" y="149860"/>
                </a:lnTo>
                <a:lnTo>
                  <a:pt x="0" y="151130"/>
                </a:lnTo>
                <a:lnTo>
                  <a:pt x="55880" y="151130"/>
                </a:lnTo>
                <a:lnTo>
                  <a:pt x="55880" y="149860"/>
                </a:lnTo>
                <a:close/>
              </a:path>
              <a:path w="55879" h="307340">
                <a:moveTo>
                  <a:pt x="55880" y="146050"/>
                </a:moveTo>
                <a:lnTo>
                  <a:pt x="0" y="146050"/>
                </a:lnTo>
                <a:lnTo>
                  <a:pt x="0" y="148590"/>
                </a:lnTo>
                <a:lnTo>
                  <a:pt x="55880" y="148590"/>
                </a:lnTo>
                <a:lnTo>
                  <a:pt x="55880" y="146050"/>
                </a:lnTo>
                <a:close/>
              </a:path>
              <a:path w="55879" h="307340">
                <a:moveTo>
                  <a:pt x="55880" y="143510"/>
                </a:moveTo>
                <a:lnTo>
                  <a:pt x="0" y="143510"/>
                </a:lnTo>
                <a:lnTo>
                  <a:pt x="0" y="144780"/>
                </a:lnTo>
                <a:lnTo>
                  <a:pt x="55880" y="144780"/>
                </a:lnTo>
                <a:lnTo>
                  <a:pt x="55880" y="143510"/>
                </a:lnTo>
                <a:close/>
              </a:path>
              <a:path w="55879" h="307340">
                <a:moveTo>
                  <a:pt x="55880" y="139700"/>
                </a:moveTo>
                <a:lnTo>
                  <a:pt x="0" y="139700"/>
                </a:lnTo>
                <a:lnTo>
                  <a:pt x="0" y="142240"/>
                </a:lnTo>
                <a:lnTo>
                  <a:pt x="55880" y="142240"/>
                </a:lnTo>
                <a:lnTo>
                  <a:pt x="55880" y="139700"/>
                </a:lnTo>
                <a:close/>
              </a:path>
              <a:path w="55879" h="307340">
                <a:moveTo>
                  <a:pt x="55880" y="137160"/>
                </a:moveTo>
                <a:lnTo>
                  <a:pt x="0" y="137160"/>
                </a:lnTo>
                <a:lnTo>
                  <a:pt x="0" y="138430"/>
                </a:lnTo>
                <a:lnTo>
                  <a:pt x="55880" y="138430"/>
                </a:lnTo>
                <a:lnTo>
                  <a:pt x="55880" y="137160"/>
                </a:lnTo>
                <a:close/>
              </a:path>
              <a:path w="55879" h="307340">
                <a:moveTo>
                  <a:pt x="55880" y="133350"/>
                </a:moveTo>
                <a:lnTo>
                  <a:pt x="0" y="133350"/>
                </a:lnTo>
                <a:lnTo>
                  <a:pt x="0" y="135890"/>
                </a:lnTo>
                <a:lnTo>
                  <a:pt x="55880" y="135890"/>
                </a:lnTo>
                <a:lnTo>
                  <a:pt x="55880" y="133350"/>
                </a:lnTo>
                <a:close/>
              </a:path>
              <a:path w="55879" h="307340">
                <a:moveTo>
                  <a:pt x="55880" y="130810"/>
                </a:moveTo>
                <a:lnTo>
                  <a:pt x="0" y="130810"/>
                </a:lnTo>
                <a:lnTo>
                  <a:pt x="0" y="132080"/>
                </a:lnTo>
                <a:lnTo>
                  <a:pt x="55880" y="132080"/>
                </a:lnTo>
                <a:lnTo>
                  <a:pt x="55880" y="130810"/>
                </a:lnTo>
                <a:close/>
              </a:path>
              <a:path w="55879" h="307340">
                <a:moveTo>
                  <a:pt x="55880" y="127000"/>
                </a:moveTo>
                <a:lnTo>
                  <a:pt x="0" y="127000"/>
                </a:lnTo>
                <a:lnTo>
                  <a:pt x="0" y="129540"/>
                </a:lnTo>
                <a:lnTo>
                  <a:pt x="55880" y="129540"/>
                </a:lnTo>
                <a:lnTo>
                  <a:pt x="55880" y="127000"/>
                </a:lnTo>
                <a:close/>
              </a:path>
              <a:path w="55879" h="307340">
                <a:moveTo>
                  <a:pt x="55880" y="124460"/>
                </a:moveTo>
                <a:lnTo>
                  <a:pt x="0" y="124460"/>
                </a:lnTo>
                <a:lnTo>
                  <a:pt x="0" y="125730"/>
                </a:lnTo>
                <a:lnTo>
                  <a:pt x="55880" y="125730"/>
                </a:lnTo>
                <a:lnTo>
                  <a:pt x="55880" y="124460"/>
                </a:lnTo>
                <a:close/>
              </a:path>
              <a:path w="55879" h="307340">
                <a:moveTo>
                  <a:pt x="55880" y="120650"/>
                </a:moveTo>
                <a:lnTo>
                  <a:pt x="0" y="120650"/>
                </a:lnTo>
                <a:lnTo>
                  <a:pt x="0" y="123190"/>
                </a:lnTo>
                <a:lnTo>
                  <a:pt x="55880" y="123190"/>
                </a:lnTo>
                <a:lnTo>
                  <a:pt x="55880" y="120650"/>
                </a:lnTo>
                <a:close/>
              </a:path>
              <a:path w="55879" h="307340">
                <a:moveTo>
                  <a:pt x="55880" y="118110"/>
                </a:moveTo>
                <a:lnTo>
                  <a:pt x="0" y="118110"/>
                </a:lnTo>
                <a:lnTo>
                  <a:pt x="0" y="119380"/>
                </a:lnTo>
                <a:lnTo>
                  <a:pt x="55880" y="119380"/>
                </a:lnTo>
                <a:lnTo>
                  <a:pt x="55880" y="118110"/>
                </a:lnTo>
                <a:close/>
              </a:path>
              <a:path w="55879" h="307340">
                <a:moveTo>
                  <a:pt x="55880" y="114300"/>
                </a:moveTo>
                <a:lnTo>
                  <a:pt x="0" y="114300"/>
                </a:lnTo>
                <a:lnTo>
                  <a:pt x="0" y="116840"/>
                </a:lnTo>
                <a:lnTo>
                  <a:pt x="55880" y="116840"/>
                </a:lnTo>
                <a:lnTo>
                  <a:pt x="55880" y="114300"/>
                </a:lnTo>
                <a:close/>
              </a:path>
              <a:path w="55879" h="307340">
                <a:moveTo>
                  <a:pt x="55880" y="111760"/>
                </a:moveTo>
                <a:lnTo>
                  <a:pt x="0" y="111760"/>
                </a:lnTo>
                <a:lnTo>
                  <a:pt x="0" y="113030"/>
                </a:lnTo>
                <a:lnTo>
                  <a:pt x="55880" y="113030"/>
                </a:lnTo>
                <a:lnTo>
                  <a:pt x="55880" y="111760"/>
                </a:lnTo>
                <a:close/>
              </a:path>
              <a:path w="55879" h="307340">
                <a:moveTo>
                  <a:pt x="55880" y="107950"/>
                </a:moveTo>
                <a:lnTo>
                  <a:pt x="0" y="107950"/>
                </a:lnTo>
                <a:lnTo>
                  <a:pt x="0" y="110490"/>
                </a:lnTo>
                <a:lnTo>
                  <a:pt x="55880" y="110490"/>
                </a:lnTo>
                <a:lnTo>
                  <a:pt x="55880" y="107950"/>
                </a:lnTo>
                <a:close/>
              </a:path>
              <a:path w="55879" h="307340">
                <a:moveTo>
                  <a:pt x="55880" y="105410"/>
                </a:moveTo>
                <a:lnTo>
                  <a:pt x="0" y="105410"/>
                </a:lnTo>
                <a:lnTo>
                  <a:pt x="0" y="106680"/>
                </a:lnTo>
                <a:lnTo>
                  <a:pt x="55880" y="106680"/>
                </a:lnTo>
                <a:lnTo>
                  <a:pt x="55880" y="105410"/>
                </a:lnTo>
                <a:close/>
              </a:path>
              <a:path w="55879" h="307340">
                <a:moveTo>
                  <a:pt x="55880" y="101600"/>
                </a:moveTo>
                <a:lnTo>
                  <a:pt x="0" y="101600"/>
                </a:lnTo>
                <a:lnTo>
                  <a:pt x="0" y="104140"/>
                </a:lnTo>
                <a:lnTo>
                  <a:pt x="55880" y="104140"/>
                </a:lnTo>
                <a:lnTo>
                  <a:pt x="55880" y="101600"/>
                </a:lnTo>
                <a:close/>
              </a:path>
              <a:path w="55879" h="307340">
                <a:moveTo>
                  <a:pt x="55880" y="99060"/>
                </a:moveTo>
                <a:lnTo>
                  <a:pt x="0" y="99060"/>
                </a:lnTo>
                <a:lnTo>
                  <a:pt x="0" y="100330"/>
                </a:lnTo>
                <a:lnTo>
                  <a:pt x="55880" y="100330"/>
                </a:lnTo>
                <a:lnTo>
                  <a:pt x="55880" y="99060"/>
                </a:lnTo>
                <a:close/>
              </a:path>
              <a:path w="55879" h="307340">
                <a:moveTo>
                  <a:pt x="55880" y="92710"/>
                </a:moveTo>
                <a:lnTo>
                  <a:pt x="0" y="92710"/>
                </a:lnTo>
                <a:lnTo>
                  <a:pt x="0" y="97790"/>
                </a:lnTo>
                <a:lnTo>
                  <a:pt x="55880" y="97790"/>
                </a:lnTo>
                <a:lnTo>
                  <a:pt x="55880" y="92710"/>
                </a:lnTo>
                <a:close/>
              </a:path>
              <a:path w="55879" h="307340">
                <a:moveTo>
                  <a:pt x="55880" y="86360"/>
                </a:moveTo>
                <a:lnTo>
                  <a:pt x="0" y="86360"/>
                </a:lnTo>
                <a:lnTo>
                  <a:pt x="0" y="91440"/>
                </a:lnTo>
                <a:lnTo>
                  <a:pt x="55880" y="91440"/>
                </a:lnTo>
                <a:lnTo>
                  <a:pt x="55880" y="86360"/>
                </a:lnTo>
                <a:close/>
              </a:path>
              <a:path w="55879" h="307340">
                <a:moveTo>
                  <a:pt x="55880" y="80010"/>
                </a:moveTo>
                <a:lnTo>
                  <a:pt x="0" y="80010"/>
                </a:lnTo>
                <a:lnTo>
                  <a:pt x="0" y="85090"/>
                </a:lnTo>
                <a:lnTo>
                  <a:pt x="55880" y="85090"/>
                </a:lnTo>
                <a:lnTo>
                  <a:pt x="55880" y="80010"/>
                </a:lnTo>
                <a:close/>
              </a:path>
              <a:path w="55879" h="307340">
                <a:moveTo>
                  <a:pt x="55880" y="73660"/>
                </a:moveTo>
                <a:lnTo>
                  <a:pt x="0" y="73660"/>
                </a:lnTo>
                <a:lnTo>
                  <a:pt x="0" y="78740"/>
                </a:lnTo>
                <a:lnTo>
                  <a:pt x="55880" y="78740"/>
                </a:lnTo>
                <a:lnTo>
                  <a:pt x="55880" y="73660"/>
                </a:lnTo>
                <a:close/>
              </a:path>
              <a:path w="55879" h="307340">
                <a:moveTo>
                  <a:pt x="55880" y="67310"/>
                </a:moveTo>
                <a:lnTo>
                  <a:pt x="0" y="67310"/>
                </a:lnTo>
                <a:lnTo>
                  <a:pt x="0" y="72390"/>
                </a:lnTo>
                <a:lnTo>
                  <a:pt x="55880" y="72390"/>
                </a:lnTo>
                <a:lnTo>
                  <a:pt x="55880" y="67310"/>
                </a:lnTo>
                <a:close/>
              </a:path>
              <a:path w="55879" h="307340">
                <a:moveTo>
                  <a:pt x="55880" y="60960"/>
                </a:moveTo>
                <a:lnTo>
                  <a:pt x="0" y="60960"/>
                </a:lnTo>
                <a:lnTo>
                  <a:pt x="0" y="66040"/>
                </a:lnTo>
                <a:lnTo>
                  <a:pt x="55880" y="66040"/>
                </a:lnTo>
                <a:lnTo>
                  <a:pt x="55880" y="60960"/>
                </a:lnTo>
                <a:close/>
              </a:path>
              <a:path w="55879" h="307340">
                <a:moveTo>
                  <a:pt x="55880" y="54610"/>
                </a:moveTo>
                <a:lnTo>
                  <a:pt x="0" y="54610"/>
                </a:lnTo>
                <a:lnTo>
                  <a:pt x="0" y="59690"/>
                </a:lnTo>
                <a:lnTo>
                  <a:pt x="55880" y="59690"/>
                </a:lnTo>
                <a:lnTo>
                  <a:pt x="55880" y="54610"/>
                </a:lnTo>
                <a:close/>
              </a:path>
              <a:path w="55879" h="307340">
                <a:moveTo>
                  <a:pt x="55880" y="49530"/>
                </a:moveTo>
                <a:lnTo>
                  <a:pt x="0" y="49530"/>
                </a:lnTo>
                <a:lnTo>
                  <a:pt x="0" y="53340"/>
                </a:lnTo>
                <a:lnTo>
                  <a:pt x="55880" y="53340"/>
                </a:lnTo>
                <a:lnTo>
                  <a:pt x="55880" y="49530"/>
                </a:lnTo>
                <a:close/>
              </a:path>
              <a:path w="55879" h="307340">
                <a:moveTo>
                  <a:pt x="55880" y="43180"/>
                </a:moveTo>
                <a:lnTo>
                  <a:pt x="0" y="43180"/>
                </a:lnTo>
                <a:lnTo>
                  <a:pt x="0" y="48260"/>
                </a:lnTo>
                <a:lnTo>
                  <a:pt x="55880" y="48260"/>
                </a:lnTo>
                <a:lnTo>
                  <a:pt x="55880" y="43180"/>
                </a:lnTo>
                <a:close/>
              </a:path>
              <a:path w="55879" h="307340">
                <a:moveTo>
                  <a:pt x="55880" y="36830"/>
                </a:moveTo>
                <a:lnTo>
                  <a:pt x="0" y="36830"/>
                </a:lnTo>
                <a:lnTo>
                  <a:pt x="0" y="41910"/>
                </a:lnTo>
                <a:lnTo>
                  <a:pt x="55880" y="41910"/>
                </a:lnTo>
                <a:lnTo>
                  <a:pt x="55880" y="36830"/>
                </a:lnTo>
                <a:close/>
              </a:path>
              <a:path w="55879" h="307340">
                <a:moveTo>
                  <a:pt x="55880" y="30480"/>
                </a:moveTo>
                <a:lnTo>
                  <a:pt x="0" y="30480"/>
                </a:lnTo>
                <a:lnTo>
                  <a:pt x="0" y="35560"/>
                </a:lnTo>
                <a:lnTo>
                  <a:pt x="55880" y="35560"/>
                </a:lnTo>
                <a:lnTo>
                  <a:pt x="55880" y="30480"/>
                </a:lnTo>
                <a:close/>
              </a:path>
              <a:path w="55879" h="307340">
                <a:moveTo>
                  <a:pt x="55880" y="24130"/>
                </a:moveTo>
                <a:lnTo>
                  <a:pt x="0" y="24130"/>
                </a:lnTo>
                <a:lnTo>
                  <a:pt x="0" y="29210"/>
                </a:lnTo>
                <a:lnTo>
                  <a:pt x="55880" y="29210"/>
                </a:lnTo>
                <a:lnTo>
                  <a:pt x="55880" y="24130"/>
                </a:lnTo>
                <a:close/>
              </a:path>
              <a:path w="55879" h="307340">
                <a:moveTo>
                  <a:pt x="55880" y="17780"/>
                </a:moveTo>
                <a:lnTo>
                  <a:pt x="0" y="17780"/>
                </a:lnTo>
                <a:lnTo>
                  <a:pt x="0" y="22860"/>
                </a:lnTo>
                <a:lnTo>
                  <a:pt x="55880" y="22860"/>
                </a:lnTo>
                <a:lnTo>
                  <a:pt x="55880" y="17780"/>
                </a:lnTo>
                <a:close/>
              </a:path>
              <a:path w="55879" h="307340">
                <a:moveTo>
                  <a:pt x="55880" y="11430"/>
                </a:moveTo>
                <a:lnTo>
                  <a:pt x="0" y="11430"/>
                </a:lnTo>
                <a:lnTo>
                  <a:pt x="0" y="16510"/>
                </a:lnTo>
                <a:lnTo>
                  <a:pt x="55880" y="16510"/>
                </a:lnTo>
                <a:lnTo>
                  <a:pt x="55880" y="11430"/>
                </a:lnTo>
                <a:close/>
              </a:path>
              <a:path w="55879" h="307340">
                <a:moveTo>
                  <a:pt x="55880" y="5080"/>
                </a:moveTo>
                <a:lnTo>
                  <a:pt x="0" y="5080"/>
                </a:lnTo>
                <a:lnTo>
                  <a:pt x="0" y="10160"/>
                </a:lnTo>
                <a:lnTo>
                  <a:pt x="55880" y="10160"/>
                </a:lnTo>
                <a:lnTo>
                  <a:pt x="55880" y="5080"/>
                </a:lnTo>
                <a:close/>
              </a:path>
              <a:path w="55879" h="307340">
                <a:moveTo>
                  <a:pt x="55880" y="0"/>
                </a:moveTo>
                <a:lnTo>
                  <a:pt x="0" y="0"/>
                </a:lnTo>
                <a:lnTo>
                  <a:pt x="0" y="3810"/>
                </a:lnTo>
                <a:lnTo>
                  <a:pt x="55880" y="3810"/>
                </a:lnTo>
                <a:lnTo>
                  <a:pt x="55880" y="0"/>
                </a:lnTo>
                <a:close/>
              </a:path>
              <a:path w="55879" h="307340">
                <a:moveTo>
                  <a:pt x="55880" y="275590"/>
                </a:moveTo>
                <a:lnTo>
                  <a:pt x="0" y="275590"/>
                </a:lnTo>
                <a:lnTo>
                  <a:pt x="0" y="306070"/>
                </a:lnTo>
                <a:lnTo>
                  <a:pt x="33019" y="306070"/>
                </a:lnTo>
                <a:lnTo>
                  <a:pt x="33020" y="307340"/>
                </a:lnTo>
                <a:lnTo>
                  <a:pt x="55880" y="307340"/>
                </a:lnTo>
                <a:lnTo>
                  <a:pt x="55880" y="275590"/>
                </a:lnTo>
                <a:close/>
              </a:path>
            </a:pathLst>
          </a:custGeom>
          <a:solidFill>
            <a:srgbClr val="31933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2" name="object 622"/>
          <p:cNvSpPr/>
          <p:nvPr/>
        </p:nvSpPr>
        <p:spPr>
          <a:xfrm>
            <a:off x="4263390" y="5656897"/>
            <a:ext cx="40958" cy="229553"/>
          </a:xfrm>
          <a:custGeom>
            <a:avLst/>
            <a:gdLst/>
            <a:ahLst/>
            <a:cxnLst/>
            <a:rect l="l" t="t" r="r" b="b"/>
            <a:pathLst>
              <a:path w="54610" h="306070">
                <a:moveTo>
                  <a:pt x="54609" y="254000"/>
                </a:moveTo>
                <a:lnTo>
                  <a:pt x="0" y="254000"/>
                </a:lnTo>
                <a:lnTo>
                  <a:pt x="0" y="275590"/>
                </a:lnTo>
                <a:lnTo>
                  <a:pt x="54609" y="275590"/>
                </a:lnTo>
                <a:lnTo>
                  <a:pt x="54609" y="254000"/>
                </a:lnTo>
                <a:close/>
              </a:path>
              <a:path w="54610" h="306070">
                <a:moveTo>
                  <a:pt x="54609" y="251460"/>
                </a:moveTo>
                <a:lnTo>
                  <a:pt x="0" y="251460"/>
                </a:lnTo>
                <a:lnTo>
                  <a:pt x="0" y="252730"/>
                </a:lnTo>
                <a:lnTo>
                  <a:pt x="54609" y="252730"/>
                </a:lnTo>
                <a:lnTo>
                  <a:pt x="54609" y="251460"/>
                </a:lnTo>
                <a:close/>
              </a:path>
              <a:path w="54610" h="306070">
                <a:moveTo>
                  <a:pt x="54609" y="247650"/>
                </a:moveTo>
                <a:lnTo>
                  <a:pt x="0" y="247650"/>
                </a:lnTo>
                <a:lnTo>
                  <a:pt x="0" y="250190"/>
                </a:lnTo>
                <a:lnTo>
                  <a:pt x="54609" y="250190"/>
                </a:lnTo>
                <a:lnTo>
                  <a:pt x="54609" y="247650"/>
                </a:lnTo>
                <a:close/>
              </a:path>
              <a:path w="54610" h="306070">
                <a:moveTo>
                  <a:pt x="54609" y="245110"/>
                </a:moveTo>
                <a:lnTo>
                  <a:pt x="0" y="245110"/>
                </a:lnTo>
                <a:lnTo>
                  <a:pt x="0" y="246380"/>
                </a:lnTo>
                <a:lnTo>
                  <a:pt x="54609" y="246380"/>
                </a:lnTo>
                <a:lnTo>
                  <a:pt x="54609" y="245110"/>
                </a:lnTo>
                <a:close/>
              </a:path>
              <a:path w="54610" h="306070">
                <a:moveTo>
                  <a:pt x="54609" y="241300"/>
                </a:moveTo>
                <a:lnTo>
                  <a:pt x="0" y="241300"/>
                </a:lnTo>
                <a:lnTo>
                  <a:pt x="0" y="243840"/>
                </a:lnTo>
                <a:lnTo>
                  <a:pt x="54609" y="243840"/>
                </a:lnTo>
                <a:lnTo>
                  <a:pt x="54609" y="241300"/>
                </a:lnTo>
                <a:close/>
              </a:path>
              <a:path w="54610" h="306070">
                <a:moveTo>
                  <a:pt x="54609" y="238760"/>
                </a:moveTo>
                <a:lnTo>
                  <a:pt x="0" y="238760"/>
                </a:lnTo>
                <a:lnTo>
                  <a:pt x="0" y="240030"/>
                </a:lnTo>
                <a:lnTo>
                  <a:pt x="54609" y="240030"/>
                </a:lnTo>
                <a:lnTo>
                  <a:pt x="54609" y="238760"/>
                </a:lnTo>
                <a:close/>
              </a:path>
              <a:path w="54610" h="306070">
                <a:moveTo>
                  <a:pt x="54609" y="234950"/>
                </a:moveTo>
                <a:lnTo>
                  <a:pt x="0" y="234950"/>
                </a:lnTo>
                <a:lnTo>
                  <a:pt x="0" y="237490"/>
                </a:lnTo>
                <a:lnTo>
                  <a:pt x="54609" y="237490"/>
                </a:lnTo>
                <a:lnTo>
                  <a:pt x="54609" y="234950"/>
                </a:lnTo>
                <a:close/>
              </a:path>
              <a:path w="54610" h="306070">
                <a:moveTo>
                  <a:pt x="54609" y="232410"/>
                </a:moveTo>
                <a:lnTo>
                  <a:pt x="0" y="232410"/>
                </a:lnTo>
                <a:lnTo>
                  <a:pt x="0" y="233680"/>
                </a:lnTo>
                <a:lnTo>
                  <a:pt x="54609" y="233680"/>
                </a:lnTo>
                <a:lnTo>
                  <a:pt x="54609" y="232410"/>
                </a:lnTo>
                <a:close/>
              </a:path>
              <a:path w="54610" h="306070">
                <a:moveTo>
                  <a:pt x="54609" y="228600"/>
                </a:moveTo>
                <a:lnTo>
                  <a:pt x="0" y="228600"/>
                </a:lnTo>
                <a:lnTo>
                  <a:pt x="0" y="231140"/>
                </a:lnTo>
                <a:lnTo>
                  <a:pt x="54609" y="231140"/>
                </a:lnTo>
                <a:lnTo>
                  <a:pt x="54609" y="228600"/>
                </a:lnTo>
                <a:close/>
              </a:path>
              <a:path w="54610" h="306070">
                <a:moveTo>
                  <a:pt x="54609" y="226060"/>
                </a:moveTo>
                <a:lnTo>
                  <a:pt x="0" y="226060"/>
                </a:lnTo>
                <a:lnTo>
                  <a:pt x="0" y="227330"/>
                </a:lnTo>
                <a:lnTo>
                  <a:pt x="54609" y="227330"/>
                </a:lnTo>
                <a:lnTo>
                  <a:pt x="54609" y="226060"/>
                </a:lnTo>
                <a:close/>
              </a:path>
              <a:path w="54610" h="306070">
                <a:moveTo>
                  <a:pt x="54609" y="222250"/>
                </a:moveTo>
                <a:lnTo>
                  <a:pt x="0" y="222250"/>
                </a:lnTo>
                <a:lnTo>
                  <a:pt x="0" y="224790"/>
                </a:lnTo>
                <a:lnTo>
                  <a:pt x="54609" y="224790"/>
                </a:lnTo>
                <a:lnTo>
                  <a:pt x="54609" y="222250"/>
                </a:lnTo>
                <a:close/>
              </a:path>
              <a:path w="54610" h="306070">
                <a:moveTo>
                  <a:pt x="54609" y="219710"/>
                </a:moveTo>
                <a:lnTo>
                  <a:pt x="0" y="219710"/>
                </a:lnTo>
                <a:lnTo>
                  <a:pt x="0" y="220980"/>
                </a:lnTo>
                <a:lnTo>
                  <a:pt x="54609" y="220980"/>
                </a:lnTo>
                <a:lnTo>
                  <a:pt x="54609" y="219710"/>
                </a:lnTo>
                <a:close/>
              </a:path>
              <a:path w="54610" h="306070">
                <a:moveTo>
                  <a:pt x="54609" y="215900"/>
                </a:moveTo>
                <a:lnTo>
                  <a:pt x="0" y="215900"/>
                </a:lnTo>
                <a:lnTo>
                  <a:pt x="0" y="218440"/>
                </a:lnTo>
                <a:lnTo>
                  <a:pt x="54609" y="218440"/>
                </a:lnTo>
                <a:lnTo>
                  <a:pt x="54609" y="215900"/>
                </a:lnTo>
                <a:close/>
              </a:path>
              <a:path w="54610" h="306070">
                <a:moveTo>
                  <a:pt x="54609" y="213360"/>
                </a:moveTo>
                <a:lnTo>
                  <a:pt x="0" y="213360"/>
                </a:lnTo>
                <a:lnTo>
                  <a:pt x="0" y="214630"/>
                </a:lnTo>
                <a:lnTo>
                  <a:pt x="54609" y="214630"/>
                </a:lnTo>
                <a:lnTo>
                  <a:pt x="54609" y="213360"/>
                </a:lnTo>
                <a:close/>
              </a:path>
              <a:path w="54610" h="306070">
                <a:moveTo>
                  <a:pt x="54609" y="209550"/>
                </a:moveTo>
                <a:lnTo>
                  <a:pt x="0" y="209550"/>
                </a:lnTo>
                <a:lnTo>
                  <a:pt x="0" y="212090"/>
                </a:lnTo>
                <a:lnTo>
                  <a:pt x="54609" y="212090"/>
                </a:lnTo>
                <a:lnTo>
                  <a:pt x="54609" y="209550"/>
                </a:lnTo>
                <a:close/>
              </a:path>
              <a:path w="54610" h="306070">
                <a:moveTo>
                  <a:pt x="54609" y="207010"/>
                </a:moveTo>
                <a:lnTo>
                  <a:pt x="0" y="207010"/>
                </a:lnTo>
                <a:lnTo>
                  <a:pt x="0" y="208280"/>
                </a:lnTo>
                <a:lnTo>
                  <a:pt x="54609" y="208280"/>
                </a:lnTo>
                <a:lnTo>
                  <a:pt x="54609" y="207010"/>
                </a:lnTo>
                <a:close/>
              </a:path>
              <a:path w="54610" h="306070">
                <a:moveTo>
                  <a:pt x="54609" y="203200"/>
                </a:moveTo>
                <a:lnTo>
                  <a:pt x="0" y="203200"/>
                </a:lnTo>
                <a:lnTo>
                  <a:pt x="0" y="205740"/>
                </a:lnTo>
                <a:lnTo>
                  <a:pt x="54609" y="205740"/>
                </a:lnTo>
                <a:lnTo>
                  <a:pt x="54609" y="203200"/>
                </a:lnTo>
                <a:close/>
              </a:path>
              <a:path w="54610" h="306070">
                <a:moveTo>
                  <a:pt x="54609" y="200660"/>
                </a:moveTo>
                <a:lnTo>
                  <a:pt x="0" y="200660"/>
                </a:lnTo>
                <a:lnTo>
                  <a:pt x="0" y="201930"/>
                </a:lnTo>
                <a:lnTo>
                  <a:pt x="54609" y="201930"/>
                </a:lnTo>
                <a:lnTo>
                  <a:pt x="54609" y="200660"/>
                </a:lnTo>
                <a:close/>
              </a:path>
              <a:path w="54610" h="306070">
                <a:moveTo>
                  <a:pt x="54609" y="196850"/>
                </a:moveTo>
                <a:lnTo>
                  <a:pt x="0" y="196850"/>
                </a:lnTo>
                <a:lnTo>
                  <a:pt x="0" y="199390"/>
                </a:lnTo>
                <a:lnTo>
                  <a:pt x="54609" y="199390"/>
                </a:lnTo>
                <a:lnTo>
                  <a:pt x="54609" y="196850"/>
                </a:lnTo>
                <a:close/>
              </a:path>
              <a:path w="54610" h="306070">
                <a:moveTo>
                  <a:pt x="54609" y="194310"/>
                </a:moveTo>
                <a:lnTo>
                  <a:pt x="0" y="194310"/>
                </a:lnTo>
                <a:lnTo>
                  <a:pt x="0" y="195580"/>
                </a:lnTo>
                <a:lnTo>
                  <a:pt x="54609" y="195580"/>
                </a:lnTo>
                <a:lnTo>
                  <a:pt x="54609" y="194310"/>
                </a:lnTo>
                <a:close/>
              </a:path>
              <a:path w="54610" h="306070">
                <a:moveTo>
                  <a:pt x="54609" y="190500"/>
                </a:moveTo>
                <a:lnTo>
                  <a:pt x="0" y="190500"/>
                </a:lnTo>
                <a:lnTo>
                  <a:pt x="0" y="193040"/>
                </a:lnTo>
                <a:lnTo>
                  <a:pt x="54609" y="193040"/>
                </a:lnTo>
                <a:lnTo>
                  <a:pt x="54609" y="190500"/>
                </a:lnTo>
                <a:close/>
              </a:path>
              <a:path w="54610" h="306070">
                <a:moveTo>
                  <a:pt x="54609" y="187960"/>
                </a:moveTo>
                <a:lnTo>
                  <a:pt x="0" y="187960"/>
                </a:lnTo>
                <a:lnTo>
                  <a:pt x="0" y="189230"/>
                </a:lnTo>
                <a:lnTo>
                  <a:pt x="54609" y="189230"/>
                </a:lnTo>
                <a:lnTo>
                  <a:pt x="54609" y="187960"/>
                </a:lnTo>
                <a:close/>
              </a:path>
              <a:path w="54610" h="306070">
                <a:moveTo>
                  <a:pt x="54609" y="184150"/>
                </a:moveTo>
                <a:lnTo>
                  <a:pt x="0" y="184150"/>
                </a:lnTo>
                <a:lnTo>
                  <a:pt x="0" y="186690"/>
                </a:lnTo>
                <a:lnTo>
                  <a:pt x="54609" y="186690"/>
                </a:lnTo>
                <a:lnTo>
                  <a:pt x="54609" y="184150"/>
                </a:lnTo>
                <a:close/>
              </a:path>
              <a:path w="54610" h="306070">
                <a:moveTo>
                  <a:pt x="54609" y="181610"/>
                </a:moveTo>
                <a:lnTo>
                  <a:pt x="0" y="181610"/>
                </a:lnTo>
                <a:lnTo>
                  <a:pt x="0" y="182880"/>
                </a:lnTo>
                <a:lnTo>
                  <a:pt x="54609" y="182880"/>
                </a:lnTo>
                <a:lnTo>
                  <a:pt x="54609" y="181610"/>
                </a:lnTo>
                <a:close/>
              </a:path>
              <a:path w="54610" h="306070">
                <a:moveTo>
                  <a:pt x="54609" y="177800"/>
                </a:moveTo>
                <a:lnTo>
                  <a:pt x="0" y="177800"/>
                </a:lnTo>
                <a:lnTo>
                  <a:pt x="0" y="180340"/>
                </a:lnTo>
                <a:lnTo>
                  <a:pt x="54609" y="180340"/>
                </a:lnTo>
                <a:lnTo>
                  <a:pt x="54609" y="177800"/>
                </a:lnTo>
                <a:close/>
              </a:path>
              <a:path w="54610" h="306070">
                <a:moveTo>
                  <a:pt x="54609" y="175260"/>
                </a:moveTo>
                <a:lnTo>
                  <a:pt x="0" y="175260"/>
                </a:lnTo>
                <a:lnTo>
                  <a:pt x="0" y="176530"/>
                </a:lnTo>
                <a:lnTo>
                  <a:pt x="54609" y="176530"/>
                </a:lnTo>
                <a:lnTo>
                  <a:pt x="54609" y="175260"/>
                </a:lnTo>
                <a:close/>
              </a:path>
              <a:path w="54610" h="306070">
                <a:moveTo>
                  <a:pt x="54609" y="171450"/>
                </a:moveTo>
                <a:lnTo>
                  <a:pt x="0" y="171450"/>
                </a:lnTo>
                <a:lnTo>
                  <a:pt x="0" y="173990"/>
                </a:lnTo>
                <a:lnTo>
                  <a:pt x="54609" y="173990"/>
                </a:lnTo>
                <a:lnTo>
                  <a:pt x="54609" y="171450"/>
                </a:lnTo>
                <a:close/>
              </a:path>
              <a:path w="54610" h="306070">
                <a:moveTo>
                  <a:pt x="54609" y="168910"/>
                </a:moveTo>
                <a:lnTo>
                  <a:pt x="0" y="168910"/>
                </a:lnTo>
                <a:lnTo>
                  <a:pt x="0" y="170180"/>
                </a:lnTo>
                <a:lnTo>
                  <a:pt x="54609" y="170180"/>
                </a:lnTo>
                <a:lnTo>
                  <a:pt x="54609" y="168910"/>
                </a:lnTo>
                <a:close/>
              </a:path>
              <a:path w="54610" h="306070">
                <a:moveTo>
                  <a:pt x="54609" y="165100"/>
                </a:moveTo>
                <a:lnTo>
                  <a:pt x="0" y="165100"/>
                </a:lnTo>
                <a:lnTo>
                  <a:pt x="0" y="167640"/>
                </a:lnTo>
                <a:lnTo>
                  <a:pt x="54609" y="167640"/>
                </a:lnTo>
                <a:lnTo>
                  <a:pt x="54609" y="165100"/>
                </a:lnTo>
                <a:close/>
              </a:path>
              <a:path w="54610" h="306070">
                <a:moveTo>
                  <a:pt x="54609" y="162560"/>
                </a:moveTo>
                <a:lnTo>
                  <a:pt x="0" y="162560"/>
                </a:lnTo>
                <a:lnTo>
                  <a:pt x="0" y="163830"/>
                </a:lnTo>
                <a:lnTo>
                  <a:pt x="54609" y="163830"/>
                </a:lnTo>
                <a:lnTo>
                  <a:pt x="54609" y="162560"/>
                </a:lnTo>
                <a:close/>
              </a:path>
              <a:path w="54610" h="306070">
                <a:moveTo>
                  <a:pt x="54609" y="158750"/>
                </a:moveTo>
                <a:lnTo>
                  <a:pt x="0" y="158750"/>
                </a:lnTo>
                <a:lnTo>
                  <a:pt x="0" y="161290"/>
                </a:lnTo>
                <a:lnTo>
                  <a:pt x="54609" y="161290"/>
                </a:lnTo>
                <a:lnTo>
                  <a:pt x="54609" y="158750"/>
                </a:lnTo>
                <a:close/>
              </a:path>
              <a:path w="54610" h="306070">
                <a:moveTo>
                  <a:pt x="54609" y="156210"/>
                </a:moveTo>
                <a:lnTo>
                  <a:pt x="0" y="156210"/>
                </a:lnTo>
                <a:lnTo>
                  <a:pt x="0" y="157480"/>
                </a:lnTo>
                <a:lnTo>
                  <a:pt x="54609" y="157480"/>
                </a:lnTo>
                <a:lnTo>
                  <a:pt x="54609" y="156210"/>
                </a:lnTo>
                <a:close/>
              </a:path>
              <a:path w="54610" h="306070">
                <a:moveTo>
                  <a:pt x="54609" y="152400"/>
                </a:moveTo>
                <a:lnTo>
                  <a:pt x="0" y="152400"/>
                </a:lnTo>
                <a:lnTo>
                  <a:pt x="0" y="154940"/>
                </a:lnTo>
                <a:lnTo>
                  <a:pt x="54609" y="154940"/>
                </a:lnTo>
                <a:lnTo>
                  <a:pt x="54609" y="152400"/>
                </a:lnTo>
                <a:close/>
              </a:path>
              <a:path w="54610" h="306070">
                <a:moveTo>
                  <a:pt x="54609" y="149860"/>
                </a:moveTo>
                <a:lnTo>
                  <a:pt x="0" y="149860"/>
                </a:lnTo>
                <a:lnTo>
                  <a:pt x="0" y="151130"/>
                </a:lnTo>
                <a:lnTo>
                  <a:pt x="54609" y="151130"/>
                </a:lnTo>
                <a:lnTo>
                  <a:pt x="54609" y="149860"/>
                </a:lnTo>
                <a:close/>
              </a:path>
              <a:path w="54610" h="306070">
                <a:moveTo>
                  <a:pt x="54609" y="146050"/>
                </a:moveTo>
                <a:lnTo>
                  <a:pt x="0" y="146050"/>
                </a:lnTo>
                <a:lnTo>
                  <a:pt x="0" y="148590"/>
                </a:lnTo>
                <a:lnTo>
                  <a:pt x="54609" y="148590"/>
                </a:lnTo>
                <a:lnTo>
                  <a:pt x="54609" y="146050"/>
                </a:lnTo>
                <a:close/>
              </a:path>
              <a:path w="54610" h="306070">
                <a:moveTo>
                  <a:pt x="54609" y="143510"/>
                </a:moveTo>
                <a:lnTo>
                  <a:pt x="0" y="143510"/>
                </a:lnTo>
                <a:lnTo>
                  <a:pt x="0" y="144780"/>
                </a:lnTo>
                <a:lnTo>
                  <a:pt x="54609" y="144780"/>
                </a:lnTo>
                <a:lnTo>
                  <a:pt x="54609" y="143510"/>
                </a:lnTo>
                <a:close/>
              </a:path>
              <a:path w="54610" h="306070">
                <a:moveTo>
                  <a:pt x="54609" y="139700"/>
                </a:moveTo>
                <a:lnTo>
                  <a:pt x="0" y="139700"/>
                </a:lnTo>
                <a:lnTo>
                  <a:pt x="0" y="142240"/>
                </a:lnTo>
                <a:lnTo>
                  <a:pt x="54609" y="142240"/>
                </a:lnTo>
                <a:lnTo>
                  <a:pt x="54609" y="139700"/>
                </a:lnTo>
                <a:close/>
              </a:path>
              <a:path w="54610" h="306070">
                <a:moveTo>
                  <a:pt x="54609" y="137160"/>
                </a:moveTo>
                <a:lnTo>
                  <a:pt x="0" y="137160"/>
                </a:lnTo>
                <a:lnTo>
                  <a:pt x="0" y="138430"/>
                </a:lnTo>
                <a:lnTo>
                  <a:pt x="54609" y="138430"/>
                </a:lnTo>
                <a:lnTo>
                  <a:pt x="54609" y="137160"/>
                </a:lnTo>
                <a:close/>
              </a:path>
              <a:path w="54610" h="306070">
                <a:moveTo>
                  <a:pt x="54609" y="133350"/>
                </a:moveTo>
                <a:lnTo>
                  <a:pt x="0" y="133350"/>
                </a:lnTo>
                <a:lnTo>
                  <a:pt x="0" y="135890"/>
                </a:lnTo>
                <a:lnTo>
                  <a:pt x="54609" y="135890"/>
                </a:lnTo>
                <a:lnTo>
                  <a:pt x="54609" y="133350"/>
                </a:lnTo>
                <a:close/>
              </a:path>
              <a:path w="54610" h="306070">
                <a:moveTo>
                  <a:pt x="54609" y="130810"/>
                </a:moveTo>
                <a:lnTo>
                  <a:pt x="0" y="130810"/>
                </a:lnTo>
                <a:lnTo>
                  <a:pt x="0" y="132080"/>
                </a:lnTo>
                <a:lnTo>
                  <a:pt x="54609" y="132080"/>
                </a:lnTo>
                <a:lnTo>
                  <a:pt x="54609" y="130810"/>
                </a:lnTo>
                <a:close/>
              </a:path>
              <a:path w="54610" h="306070">
                <a:moveTo>
                  <a:pt x="54609" y="127000"/>
                </a:moveTo>
                <a:lnTo>
                  <a:pt x="0" y="127000"/>
                </a:lnTo>
                <a:lnTo>
                  <a:pt x="0" y="129540"/>
                </a:lnTo>
                <a:lnTo>
                  <a:pt x="54609" y="129540"/>
                </a:lnTo>
                <a:lnTo>
                  <a:pt x="54609" y="127000"/>
                </a:lnTo>
                <a:close/>
              </a:path>
              <a:path w="54610" h="306070">
                <a:moveTo>
                  <a:pt x="54609" y="124460"/>
                </a:moveTo>
                <a:lnTo>
                  <a:pt x="0" y="124460"/>
                </a:lnTo>
                <a:lnTo>
                  <a:pt x="0" y="125730"/>
                </a:lnTo>
                <a:lnTo>
                  <a:pt x="54609" y="125730"/>
                </a:lnTo>
                <a:lnTo>
                  <a:pt x="54609" y="124460"/>
                </a:lnTo>
                <a:close/>
              </a:path>
              <a:path w="54610" h="306070">
                <a:moveTo>
                  <a:pt x="54609" y="120650"/>
                </a:moveTo>
                <a:lnTo>
                  <a:pt x="0" y="120650"/>
                </a:lnTo>
                <a:lnTo>
                  <a:pt x="0" y="123190"/>
                </a:lnTo>
                <a:lnTo>
                  <a:pt x="54609" y="123190"/>
                </a:lnTo>
                <a:lnTo>
                  <a:pt x="54609" y="120650"/>
                </a:lnTo>
                <a:close/>
              </a:path>
              <a:path w="54610" h="306070">
                <a:moveTo>
                  <a:pt x="54609" y="118110"/>
                </a:moveTo>
                <a:lnTo>
                  <a:pt x="0" y="118110"/>
                </a:lnTo>
                <a:lnTo>
                  <a:pt x="0" y="119380"/>
                </a:lnTo>
                <a:lnTo>
                  <a:pt x="54609" y="119380"/>
                </a:lnTo>
                <a:lnTo>
                  <a:pt x="54609" y="118110"/>
                </a:lnTo>
                <a:close/>
              </a:path>
              <a:path w="54610" h="306070">
                <a:moveTo>
                  <a:pt x="54609" y="114300"/>
                </a:moveTo>
                <a:lnTo>
                  <a:pt x="0" y="114300"/>
                </a:lnTo>
                <a:lnTo>
                  <a:pt x="0" y="116840"/>
                </a:lnTo>
                <a:lnTo>
                  <a:pt x="54609" y="116840"/>
                </a:lnTo>
                <a:lnTo>
                  <a:pt x="54609" y="114300"/>
                </a:lnTo>
                <a:close/>
              </a:path>
              <a:path w="54610" h="306070">
                <a:moveTo>
                  <a:pt x="54609" y="111760"/>
                </a:moveTo>
                <a:lnTo>
                  <a:pt x="0" y="111760"/>
                </a:lnTo>
                <a:lnTo>
                  <a:pt x="0" y="113030"/>
                </a:lnTo>
                <a:lnTo>
                  <a:pt x="54609" y="113030"/>
                </a:lnTo>
                <a:lnTo>
                  <a:pt x="54609" y="111760"/>
                </a:lnTo>
                <a:close/>
              </a:path>
              <a:path w="54610" h="306070">
                <a:moveTo>
                  <a:pt x="54609" y="107950"/>
                </a:moveTo>
                <a:lnTo>
                  <a:pt x="0" y="107950"/>
                </a:lnTo>
                <a:lnTo>
                  <a:pt x="0" y="110490"/>
                </a:lnTo>
                <a:lnTo>
                  <a:pt x="54609" y="110490"/>
                </a:lnTo>
                <a:lnTo>
                  <a:pt x="54609" y="107950"/>
                </a:lnTo>
                <a:close/>
              </a:path>
              <a:path w="54610" h="306070">
                <a:moveTo>
                  <a:pt x="54609" y="105410"/>
                </a:moveTo>
                <a:lnTo>
                  <a:pt x="0" y="105410"/>
                </a:lnTo>
                <a:lnTo>
                  <a:pt x="0" y="106680"/>
                </a:lnTo>
                <a:lnTo>
                  <a:pt x="54609" y="106680"/>
                </a:lnTo>
                <a:lnTo>
                  <a:pt x="54609" y="105410"/>
                </a:lnTo>
                <a:close/>
              </a:path>
              <a:path w="54610" h="306070">
                <a:moveTo>
                  <a:pt x="54609" y="101600"/>
                </a:moveTo>
                <a:lnTo>
                  <a:pt x="0" y="101600"/>
                </a:lnTo>
                <a:lnTo>
                  <a:pt x="0" y="104140"/>
                </a:lnTo>
                <a:lnTo>
                  <a:pt x="54609" y="104140"/>
                </a:lnTo>
                <a:lnTo>
                  <a:pt x="54609" y="101600"/>
                </a:lnTo>
                <a:close/>
              </a:path>
              <a:path w="54610" h="306070">
                <a:moveTo>
                  <a:pt x="54609" y="99060"/>
                </a:moveTo>
                <a:lnTo>
                  <a:pt x="0" y="99060"/>
                </a:lnTo>
                <a:lnTo>
                  <a:pt x="0" y="100330"/>
                </a:lnTo>
                <a:lnTo>
                  <a:pt x="54609" y="100330"/>
                </a:lnTo>
                <a:lnTo>
                  <a:pt x="54609" y="99060"/>
                </a:lnTo>
                <a:close/>
              </a:path>
              <a:path w="54610" h="306070">
                <a:moveTo>
                  <a:pt x="54609" y="92710"/>
                </a:moveTo>
                <a:lnTo>
                  <a:pt x="0" y="92710"/>
                </a:lnTo>
                <a:lnTo>
                  <a:pt x="0" y="97790"/>
                </a:lnTo>
                <a:lnTo>
                  <a:pt x="54609" y="97790"/>
                </a:lnTo>
                <a:lnTo>
                  <a:pt x="54609" y="92710"/>
                </a:lnTo>
                <a:close/>
              </a:path>
              <a:path w="54610" h="306070">
                <a:moveTo>
                  <a:pt x="54609" y="86360"/>
                </a:moveTo>
                <a:lnTo>
                  <a:pt x="0" y="86360"/>
                </a:lnTo>
                <a:lnTo>
                  <a:pt x="0" y="91440"/>
                </a:lnTo>
                <a:lnTo>
                  <a:pt x="54609" y="91440"/>
                </a:lnTo>
                <a:lnTo>
                  <a:pt x="54609" y="86360"/>
                </a:lnTo>
                <a:close/>
              </a:path>
              <a:path w="54610" h="306070">
                <a:moveTo>
                  <a:pt x="54609" y="80010"/>
                </a:moveTo>
                <a:lnTo>
                  <a:pt x="0" y="80010"/>
                </a:lnTo>
                <a:lnTo>
                  <a:pt x="0" y="85090"/>
                </a:lnTo>
                <a:lnTo>
                  <a:pt x="54609" y="85090"/>
                </a:lnTo>
                <a:lnTo>
                  <a:pt x="54609" y="80010"/>
                </a:lnTo>
                <a:close/>
              </a:path>
              <a:path w="54610" h="306070">
                <a:moveTo>
                  <a:pt x="54609" y="73660"/>
                </a:moveTo>
                <a:lnTo>
                  <a:pt x="0" y="73660"/>
                </a:lnTo>
                <a:lnTo>
                  <a:pt x="0" y="78740"/>
                </a:lnTo>
                <a:lnTo>
                  <a:pt x="54609" y="78740"/>
                </a:lnTo>
                <a:lnTo>
                  <a:pt x="54609" y="73660"/>
                </a:lnTo>
                <a:close/>
              </a:path>
              <a:path w="54610" h="306070">
                <a:moveTo>
                  <a:pt x="54609" y="67310"/>
                </a:moveTo>
                <a:lnTo>
                  <a:pt x="0" y="67310"/>
                </a:lnTo>
                <a:lnTo>
                  <a:pt x="0" y="72390"/>
                </a:lnTo>
                <a:lnTo>
                  <a:pt x="54609" y="72390"/>
                </a:lnTo>
                <a:lnTo>
                  <a:pt x="54609" y="67310"/>
                </a:lnTo>
                <a:close/>
              </a:path>
              <a:path w="54610" h="306070">
                <a:moveTo>
                  <a:pt x="54609" y="60960"/>
                </a:moveTo>
                <a:lnTo>
                  <a:pt x="0" y="60960"/>
                </a:lnTo>
                <a:lnTo>
                  <a:pt x="0" y="66040"/>
                </a:lnTo>
                <a:lnTo>
                  <a:pt x="54609" y="66040"/>
                </a:lnTo>
                <a:lnTo>
                  <a:pt x="54609" y="60960"/>
                </a:lnTo>
                <a:close/>
              </a:path>
              <a:path w="54610" h="306070">
                <a:moveTo>
                  <a:pt x="54609" y="54610"/>
                </a:moveTo>
                <a:lnTo>
                  <a:pt x="0" y="54610"/>
                </a:lnTo>
                <a:lnTo>
                  <a:pt x="0" y="59690"/>
                </a:lnTo>
                <a:lnTo>
                  <a:pt x="54609" y="59690"/>
                </a:lnTo>
                <a:lnTo>
                  <a:pt x="54609" y="54610"/>
                </a:lnTo>
                <a:close/>
              </a:path>
              <a:path w="54610" h="306070">
                <a:moveTo>
                  <a:pt x="54609" y="49530"/>
                </a:moveTo>
                <a:lnTo>
                  <a:pt x="0" y="49530"/>
                </a:lnTo>
                <a:lnTo>
                  <a:pt x="0" y="53340"/>
                </a:lnTo>
                <a:lnTo>
                  <a:pt x="54609" y="53340"/>
                </a:lnTo>
                <a:lnTo>
                  <a:pt x="54609" y="49530"/>
                </a:lnTo>
                <a:close/>
              </a:path>
              <a:path w="54610" h="306070">
                <a:moveTo>
                  <a:pt x="54609" y="43180"/>
                </a:moveTo>
                <a:lnTo>
                  <a:pt x="0" y="43180"/>
                </a:lnTo>
                <a:lnTo>
                  <a:pt x="0" y="48260"/>
                </a:lnTo>
                <a:lnTo>
                  <a:pt x="54609" y="48260"/>
                </a:lnTo>
                <a:lnTo>
                  <a:pt x="54609" y="43180"/>
                </a:lnTo>
                <a:close/>
              </a:path>
              <a:path w="54610" h="306070">
                <a:moveTo>
                  <a:pt x="54609" y="36830"/>
                </a:moveTo>
                <a:lnTo>
                  <a:pt x="0" y="36830"/>
                </a:lnTo>
                <a:lnTo>
                  <a:pt x="0" y="41910"/>
                </a:lnTo>
                <a:lnTo>
                  <a:pt x="54609" y="41910"/>
                </a:lnTo>
                <a:lnTo>
                  <a:pt x="54609" y="36830"/>
                </a:lnTo>
                <a:close/>
              </a:path>
              <a:path w="54610" h="306070">
                <a:moveTo>
                  <a:pt x="54609" y="30480"/>
                </a:moveTo>
                <a:lnTo>
                  <a:pt x="0" y="30480"/>
                </a:lnTo>
                <a:lnTo>
                  <a:pt x="0" y="35560"/>
                </a:lnTo>
                <a:lnTo>
                  <a:pt x="54609" y="35560"/>
                </a:lnTo>
                <a:lnTo>
                  <a:pt x="54609" y="30480"/>
                </a:lnTo>
                <a:close/>
              </a:path>
              <a:path w="54610" h="306070">
                <a:moveTo>
                  <a:pt x="54609" y="24130"/>
                </a:moveTo>
                <a:lnTo>
                  <a:pt x="0" y="24130"/>
                </a:lnTo>
                <a:lnTo>
                  <a:pt x="0" y="29210"/>
                </a:lnTo>
                <a:lnTo>
                  <a:pt x="54609" y="29210"/>
                </a:lnTo>
                <a:lnTo>
                  <a:pt x="54609" y="24130"/>
                </a:lnTo>
                <a:close/>
              </a:path>
              <a:path w="54610" h="306070">
                <a:moveTo>
                  <a:pt x="54609" y="17780"/>
                </a:moveTo>
                <a:lnTo>
                  <a:pt x="0" y="17780"/>
                </a:lnTo>
                <a:lnTo>
                  <a:pt x="0" y="22860"/>
                </a:lnTo>
                <a:lnTo>
                  <a:pt x="54609" y="22860"/>
                </a:lnTo>
                <a:lnTo>
                  <a:pt x="54609" y="17780"/>
                </a:lnTo>
                <a:close/>
              </a:path>
              <a:path w="54610" h="306070">
                <a:moveTo>
                  <a:pt x="54609" y="11430"/>
                </a:moveTo>
                <a:lnTo>
                  <a:pt x="0" y="11430"/>
                </a:lnTo>
                <a:lnTo>
                  <a:pt x="0" y="16510"/>
                </a:lnTo>
                <a:lnTo>
                  <a:pt x="54609" y="16510"/>
                </a:lnTo>
                <a:lnTo>
                  <a:pt x="54609" y="11430"/>
                </a:lnTo>
                <a:close/>
              </a:path>
              <a:path w="54610" h="306070">
                <a:moveTo>
                  <a:pt x="54609" y="5080"/>
                </a:moveTo>
                <a:lnTo>
                  <a:pt x="0" y="5080"/>
                </a:lnTo>
                <a:lnTo>
                  <a:pt x="0" y="10160"/>
                </a:lnTo>
                <a:lnTo>
                  <a:pt x="54609" y="10160"/>
                </a:lnTo>
                <a:lnTo>
                  <a:pt x="54609" y="5080"/>
                </a:lnTo>
                <a:close/>
              </a:path>
              <a:path w="54610" h="306070">
                <a:moveTo>
                  <a:pt x="54609" y="0"/>
                </a:moveTo>
                <a:lnTo>
                  <a:pt x="0" y="0"/>
                </a:lnTo>
                <a:lnTo>
                  <a:pt x="0" y="3810"/>
                </a:lnTo>
                <a:lnTo>
                  <a:pt x="54609" y="3810"/>
                </a:lnTo>
                <a:lnTo>
                  <a:pt x="54609" y="0"/>
                </a:lnTo>
                <a:close/>
              </a:path>
              <a:path w="54610" h="306070">
                <a:moveTo>
                  <a:pt x="54609" y="275590"/>
                </a:moveTo>
                <a:lnTo>
                  <a:pt x="0" y="275590"/>
                </a:lnTo>
                <a:lnTo>
                  <a:pt x="0" y="304800"/>
                </a:lnTo>
                <a:lnTo>
                  <a:pt x="7619" y="304800"/>
                </a:lnTo>
                <a:lnTo>
                  <a:pt x="7619" y="306070"/>
                </a:lnTo>
                <a:lnTo>
                  <a:pt x="54609" y="306070"/>
                </a:lnTo>
                <a:lnTo>
                  <a:pt x="54609" y="275590"/>
                </a:lnTo>
                <a:close/>
              </a:path>
            </a:pathLst>
          </a:custGeom>
          <a:solidFill>
            <a:srgbClr val="30923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3" name="object 623"/>
          <p:cNvSpPr/>
          <p:nvPr/>
        </p:nvSpPr>
        <p:spPr>
          <a:xfrm>
            <a:off x="4222432" y="5656897"/>
            <a:ext cx="40958" cy="228600"/>
          </a:xfrm>
          <a:custGeom>
            <a:avLst/>
            <a:gdLst/>
            <a:ahLst/>
            <a:cxnLst/>
            <a:rect l="l" t="t" r="r" b="b"/>
            <a:pathLst>
              <a:path w="54610" h="304800">
                <a:moveTo>
                  <a:pt x="54610" y="254000"/>
                </a:moveTo>
                <a:lnTo>
                  <a:pt x="0" y="254000"/>
                </a:lnTo>
                <a:lnTo>
                  <a:pt x="0" y="275590"/>
                </a:lnTo>
                <a:lnTo>
                  <a:pt x="54610" y="275590"/>
                </a:lnTo>
                <a:lnTo>
                  <a:pt x="54610" y="254000"/>
                </a:lnTo>
                <a:close/>
              </a:path>
              <a:path w="54610" h="304800">
                <a:moveTo>
                  <a:pt x="54610" y="251460"/>
                </a:moveTo>
                <a:lnTo>
                  <a:pt x="0" y="251460"/>
                </a:lnTo>
                <a:lnTo>
                  <a:pt x="0" y="252730"/>
                </a:lnTo>
                <a:lnTo>
                  <a:pt x="54610" y="252730"/>
                </a:lnTo>
                <a:lnTo>
                  <a:pt x="54610" y="251460"/>
                </a:lnTo>
                <a:close/>
              </a:path>
              <a:path w="54610" h="304800">
                <a:moveTo>
                  <a:pt x="54610" y="247650"/>
                </a:moveTo>
                <a:lnTo>
                  <a:pt x="0" y="247650"/>
                </a:lnTo>
                <a:lnTo>
                  <a:pt x="0" y="250190"/>
                </a:lnTo>
                <a:lnTo>
                  <a:pt x="54610" y="250190"/>
                </a:lnTo>
                <a:lnTo>
                  <a:pt x="54610" y="247650"/>
                </a:lnTo>
                <a:close/>
              </a:path>
              <a:path w="54610" h="304800">
                <a:moveTo>
                  <a:pt x="54610" y="245110"/>
                </a:moveTo>
                <a:lnTo>
                  <a:pt x="0" y="245110"/>
                </a:lnTo>
                <a:lnTo>
                  <a:pt x="0" y="246380"/>
                </a:lnTo>
                <a:lnTo>
                  <a:pt x="54610" y="246380"/>
                </a:lnTo>
                <a:lnTo>
                  <a:pt x="54610" y="245110"/>
                </a:lnTo>
                <a:close/>
              </a:path>
              <a:path w="54610" h="304800">
                <a:moveTo>
                  <a:pt x="54610" y="241300"/>
                </a:moveTo>
                <a:lnTo>
                  <a:pt x="0" y="241300"/>
                </a:lnTo>
                <a:lnTo>
                  <a:pt x="0" y="243840"/>
                </a:lnTo>
                <a:lnTo>
                  <a:pt x="54610" y="243840"/>
                </a:lnTo>
                <a:lnTo>
                  <a:pt x="54610" y="241300"/>
                </a:lnTo>
                <a:close/>
              </a:path>
              <a:path w="54610" h="304800">
                <a:moveTo>
                  <a:pt x="54610" y="238760"/>
                </a:moveTo>
                <a:lnTo>
                  <a:pt x="0" y="238760"/>
                </a:lnTo>
                <a:lnTo>
                  <a:pt x="0" y="240030"/>
                </a:lnTo>
                <a:lnTo>
                  <a:pt x="54610" y="240030"/>
                </a:lnTo>
                <a:lnTo>
                  <a:pt x="54610" y="238760"/>
                </a:lnTo>
                <a:close/>
              </a:path>
              <a:path w="54610" h="304800">
                <a:moveTo>
                  <a:pt x="54610" y="234950"/>
                </a:moveTo>
                <a:lnTo>
                  <a:pt x="0" y="234950"/>
                </a:lnTo>
                <a:lnTo>
                  <a:pt x="0" y="237490"/>
                </a:lnTo>
                <a:lnTo>
                  <a:pt x="54610" y="237490"/>
                </a:lnTo>
                <a:lnTo>
                  <a:pt x="54610" y="234950"/>
                </a:lnTo>
                <a:close/>
              </a:path>
              <a:path w="54610" h="304800">
                <a:moveTo>
                  <a:pt x="54610" y="232410"/>
                </a:moveTo>
                <a:lnTo>
                  <a:pt x="0" y="232410"/>
                </a:lnTo>
                <a:lnTo>
                  <a:pt x="0" y="233680"/>
                </a:lnTo>
                <a:lnTo>
                  <a:pt x="54610" y="233680"/>
                </a:lnTo>
                <a:lnTo>
                  <a:pt x="54610" y="232410"/>
                </a:lnTo>
                <a:close/>
              </a:path>
              <a:path w="54610" h="304800">
                <a:moveTo>
                  <a:pt x="54610" y="228600"/>
                </a:moveTo>
                <a:lnTo>
                  <a:pt x="0" y="228600"/>
                </a:lnTo>
                <a:lnTo>
                  <a:pt x="0" y="231140"/>
                </a:lnTo>
                <a:lnTo>
                  <a:pt x="54610" y="231140"/>
                </a:lnTo>
                <a:lnTo>
                  <a:pt x="54610" y="228600"/>
                </a:lnTo>
                <a:close/>
              </a:path>
              <a:path w="54610" h="304800">
                <a:moveTo>
                  <a:pt x="54610" y="226060"/>
                </a:moveTo>
                <a:lnTo>
                  <a:pt x="0" y="226060"/>
                </a:lnTo>
                <a:lnTo>
                  <a:pt x="0" y="227330"/>
                </a:lnTo>
                <a:lnTo>
                  <a:pt x="54610" y="227330"/>
                </a:lnTo>
                <a:lnTo>
                  <a:pt x="54610" y="226060"/>
                </a:lnTo>
                <a:close/>
              </a:path>
              <a:path w="54610" h="304800">
                <a:moveTo>
                  <a:pt x="54610" y="222250"/>
                </a:moveTo>
                <a:lnTo>
                  <a:pt x="0" y="222250"/>
                </a:lnTo>
                <a:lnTo>
                  <a:pt x="0" y="224790"/>
                </a:lnTo>
                <a:lnTo>
                  <a:pt x="54610" y="224790"/>
                </a:lnTo>
                <a:lnTo>
                  <a:pt x="54610" y="222250"/>
                </a:lnTo>
                <a:close/>
              </a:path>
              <a:path w="54610" h="304800">
                <a:moveTo>
                  <a:pt x="54610" y="219710"/>
                </a:moveTo>
                <a:lnTo>
                  <a:pt x="0" y="219710"/>
                </a:lnTo>
                <a:lnTo>
                  <a:pt x="0" y="220980"/>
                </a:lnTo>
                <a:lnTo>
                  <a:pt x="54610" y="220980"/>
                </a:lnTo>
                <a:lnTo>
                  <a:pt x="54610" y="219710"/>
                </a:lnTo>
                <a:close/>
              </a:path>
              <a:path w="54610" h="304800">
                <a:moveTo>
                  <a:pt x="54610" y="215900"/>
                </a:moveTo>
                <a:lnTo>
                  <a:pt x="0" y="215900"/>
                </a:lnTo>
                <a:lnTo>
                  <a:pt x="0" y="218440"/>
                </a:lnTo>
                <a:lnTo>
                  <a:pt x="54610" y="218440"/>
                </a:lnTo>
                <a:lnTo>
                  <a:pt x="54610" y="215900"/>
                </a:lnTo>
                <a:close/>
              </a:path>
              <a:path w="54610" h="304800">
                <a:moveTo>
                  <a:pt x="54610" y="213360"/>
                </a:moveTo>
                <a:lnTo>
                  <a:pt x="0" y="213360"/>
                </a:lnTo>
                <a:lnTo>
                  <a:pt x="0" y="214630"/>
                </a:lnTo>
                <a:lnTo>
                  <a:pt x="54610" y="214630"/>
                </a:lnTo>
                <a:lnTo>
                  <a:pt x="54610" y="213360"/>
                </a:lnTo>
                <a:close/>
              </a:path>
              <a:path w="54610" h="304800">
                <a:moveTo>
                  <a:pt x="54610" y="209550"/>
                </a:moveTo>
                <a:lnTo>
                  <a:pt x="0" y="209550"/>
                </a:lnTo>
                <a:lnTo>
                  <a:pt x="0" y="212090"/>
                </a:lnTo>
                <a:lnTo>
                  <a:pt x="54610" y="212090"/>
                </a:lnTo>
                <a:lnTo>
                  <a:pt x="54610" y="209550"/>
                </a:lnTo>
                <a:close/>
              </a:path>
              <a:path w="54610" h="304800">
                <a:moveTo>
                  <a:pt x="54610" y="207010"/>
                </a:moveTo>
                <a:lnTo>
                  <a:pt x="0" y="207010"/>
                </a:lnTo>
                <a:lnTo>
                  <a:pt x="0" y="208280"/>
                </a:lnTo>
                <a:lnTo>
                  <a:pt x="54610" y="208280"/>
                </a:lnTo>
                <a:lnTo>
                  <a:pt x="54610" y="207010"/>
                </a:lnTo>
                <a:close/>
              </a:path>
              <a:path w="54610" h="304800">
                <a:moveTo>
                  <a:pt x="54610" y="203200"/>
                </a:moveTo>
                <a:lnTo>
                  <a:pt x="0" y="203200"/>
                </a:lnTo>
                <a:lnTo>
                  <a:pt x="0" y="205740"/>
                </a:lnTo>
                <a:lnTo>
                  <a:pt x="54610" y="205740"/>
                </a:lnTo>
                <a:lnTo>
                  <a:pt x="54610" y="203200"/>
                </a:lnTo>
                <a:close/>
              </a:path>
              <a:path w="54610" h="304800">
                <a:moveTo>
                  <a:pt x="54610" y="200660"/>
                </a:moveTo>
                <a:lnTo>
                  <a:pt x="0" y="200660"/>
                </a:lnTo>
                <a:lnTo>
                  <a:pt x="0" y="201930"/>
                </a:lnTo>
                <a:lnTo>
                  <a:pt x="54610" y="201930"/>
                </a:lnTo>
                <a:lnTo>
                  <a:pt x="54610" y="200660"/>
                </a:lnTo>
                <a:close/>
              </a:path>
              <a:path w="54610" h="304800">
                <a:moveTo>
                  <a:pt x="54610" y="196850"/>
                </a:moveTo>
                <a:lnTo>
                  <a:pt x="0" y="196850"/>
                </a:lnTo>
                <a:lnTo>
                  <a:pt x="0" y="199390"/>
                </a:lnTo>
                <a:lnTo>
                  <a:pt x="54610" y="199390"/>
                </a:lnTo>
                <a:lnTo>
                  <a:pt x="54610" y="196850"/>
                </a:lnTo>
                <a:close/>
              </a:path>
              <a:path w="54610" h="304800">
                <a:moveTo>
                  <a:pt x="54610" y="194310"/>
                </a:moveTo>
                <a:lnTo>
                  <a:pt x="0" y="194310"/>
                </a:lnTo>
                <a:lnTo>
                  <a:pt x="0" y="195580"/>
                </a:lnTo>
                <a:lnTo>
                  <a:pt x="54610" y="195580"/>
                </a:lnTo>
                <a:lnTo>
                  <a:pt x="54610" y="194310"/>
                </a:lnTo>
                <a:close/>
              </a:path>
              <a:path w="54610" h="304800">
                <a:moveTo>
                  <a:pt x="54610" y="190500"/>
                </a:moveTo>
                <a:lnTo>
                  <a:pt x="0" y="190500"/>
                </a:lnTo>
                <a:lnTo>
                  <a:pt x="0" y="193040"/>
                </a:lnTo>
                <a:lnTo>
                  <a:pt x="54610" y="193040"/>
                </a:lnTo>
                <a:lnTo>
                  <a:pt x="54610" y="190500"/>
                </a:lnTo>
                <a:close/>
              </a:path>
              <a:path w="54610" h="304800">
                <a:moveTo>
                  <a:pt x="54610" y="187960"/>
                </a:moveTo>
                <a:lnTo>
                  <a:pt x="0" y="187960"/>
                </a:lnTo>
                <a:lnTo>
                  <a:pt x="0" y="189230"/>
                </a:lnTo>
                <a:lnTo>
                  <a:pt x="54610" y="189230"/>
                </a:lnTo>
                <a:lnTo>
                  <a:pt x="54610" y="187960"/>
                </a:lnTo>
                <a:close/>
              </a:path>
              <a:path w="54610" h="304800">
                <a:moveTo>
                  <a:pt x="54610" y="184150"/>
                </a:moveTo>
                <a:lnTo>
                  <a:pt x="0" y="184150"/>
                </a:lnTo>
                <a:lnTo>
                  <a:pt x="0" y="186690"/>
                </a:lnTo>
                <a:lnTo>
                  <a:pt x="54610" y="186690"/>
                </a:lnTo>
                <a:lnTo>
                  <a:pt x="54610" y="184150"/>
                </a:lnTo>
                <a:close/>
              </a:path>
              <a:path w="54610" h="304800">
                <a:moveTo>
                  <a:pt x="54610" y="181610"/>
                </a:moveTo>
                <a:lnTo>
                  <a:pt x="0" y="181610"/>
                </a:lnTo>
                <a:lnTo>
                  <a:pt x="0" y="182880"/>
                </a:lnTo>
                <a:lnTo>
                  <a:pt x="54610" y="182880"/>
                </a:lnTo>
                <a:lnTo>
                  <a:pt x="54610" y="181610"/>
                </a:lnTo>
                <a:close/>
              </a:path>
              <a:path w="54610" h="304800">
                <a:moveTo>
                  <a:pt x="54610" y="177800"/>
                </a:moveTo>
                <a:lnTo>
                  <a:pt x="0" y="177800"/>
                </a:lnTo>
                <a:lnTo>
                  <a:pt x="0" y="180340"/>
                </a:lnTo>
                <a:lnTo>
                  <a:pt x="54610" y="180340"/>
                </a:lnTo>
                <a:lnTo>
                  <a:pt x="54610" y="177800"/>
                </a:lnTo>
                <a:close/>
              </a:path>
              <a:path w="54610" h="304800">
                <a:moveTo>
                  <a:pt x="54610" y="175260"/>
                </a:moveTo>
                <a:lnTo>
                  <a:pt x="0" y="175260"/>
                </a:lnTo>
                <a:lnTo>
                  <a:pt x="0" y="176530"/>
                </a:lnTo>
                <a:lnTo>
                  <a:pt x="54610" y="176530"/>
                </a:lnTo>
                <a:lnTo>
                  <a:pt x="54610" y="175260"/>
                </a:lnTo>
                <a:close/>
              </a:path>
              <a:path w="54610" h="304800">
                <a:moveTo>
                  <a:pt x="54610" y="171450"/>
                </a:moveTo>
                <a:lnTo>
                  <a:pt x="0" y="171450"/>
                </a:lnTo>
                <a:lnTo>
                  <a:pt x="0" y="173990"/>
                </a:lnTo>
                <a:lnTo>
                  <a:pt x="54610" y="173990"/>
                </a:lnTo>
                <a:lnTo>
                  <a:pt x="54610" y="171450"/>
                </a:lnTo>
                <a:close/>
              </a:path>
              <a:path w="54610" h="304800">
                <a:moveTo>
                  <a:pt x="54610" y="168910"/>
                </a:moveTo>
                <a:lnTo>
                  <a:pt x="0" y="168910"/>
                </a:lnTo>
                <a:lnTo>
                  <a:pt x="0" y="170180"/>
                </a:lnTo>
                <a:lnTo>
                  <a:pt x="54610" y="170180"/>
                </a:lnTo>
                <a:lnTo>
                  <a:pt x="54610" y="168910"/>
                </a:lnTo>
                <a:close/>
              </a:path>
              <a:path w="54610" h="304800">
                <a:moveTo>
                  <a:pt x="54610" y="165100"/>
                </a:moveTo>
                <a:lnTo>
                  <a:pt x="0" y="165100"/>
                </a:lnTo>
                <a:lnTo>
                  <a:pt x="0" y="167640"/>
                </a:lnTo>
                <a:lnTo>
                  <a:pt x="54610" y="167640"/>
                </a:lnTo>
                <a:lnTo>
                  <a:pt x="54610" y="165100"/>
                </a:lnTo>
                <a:close/>
              </a:path>
              <a:path w="54610" h="304800">
                <a:moveTo>
                  <a:pt x="54610" y="162560"/>
                </a:moveTo>
                <a:lnTo>
                  <a:pt x="0" y="162560"/>
                </a:lnTo>
                <a:lnTo>
                  <a:pt x="0" y="163830"/>
                </a:lnTo>
                <a:lnTo>
                  <a:pt x="54610" y="163830"/>
                </a:lnTo>
                <a:lnTo>
                  <a:pt x="54610" y="162560"/>
                </a:lnTo>
                <a:close/>
              </a:path>
              <a:path w="54610" h="304800">
                <a:moveTo>
                  <a:pt x="54610" y="158750"/>
                </a:moveTo>
                <a:lnTo>
                  <a:pt x="0" y="158750"/>
                </a:lnTo>
                <a:lnTo>
                  <a:pt x="0" y="161290"/>
                </a:lnTo>
                <a:lnTo>
                  <a:pt x="54610" y="161290"/>
                </a:lnTo>
                <a:lnTo>
                  <a:pt x="54610" y="158750"/>
                </a:lnTo>
                <a:close/>
              </a:path>
              <a:path w="54610" h="304800">
                <a:moveTo>
                  <a:pt x="54610" y="156210"/>
                </a:moveTo>
                <a:lnTo>
                  <a:pt x="0" y="156210"/>
                </a:lnTo>
                <a:lnTo>
                  <a:pt x="0" y="157480"/>
                </a:lnTo>
                <a:lnTo>
                  <a:pt x="54610" y="157480"/>
                </a:lnTo>
                <a:lnTo>
                  <a:pt x="54610" y="156210"/>
                </a:lnTo>
                <a:close/>
              </a:path>
              <a:path w="54610" h="304800">
                <a:moveTo>
                  <a:pt x="54610" y="152400"/>
                </a:moveTo>
                <a:lnTo>
                  <a:pt x="0" y="152400"/>
                </a:lnTo>
                <a:lnTo>
                  <a:pt x="0" y="154940"/>
                </a:lnTo>
                <a:lnTo>
                  <a:pt x="54610" y="154940"/>
                </a:lnTo>
                <a:lnTo>
                  <a:pt x="54610" y="152400"/>
                </a:lnTo>
                <a:close/>
              </a:path>
              <a:path w="54610" h="304800">
                <a:moveTo>
                  <a:pt x="54610" y="149860"/>
                </a:moveTo>
                <a:lnTo>
                  <a:pt x="0" y="149860"/>
                </a:lnTo>
                <a:lnTo>
                  <a:pt x="0" y="151130"/>
                </a:lnTo>
                <a:lnTo>
                  <a:pt x="54610" y="151130"/>
                </a:lnTo>
                <a:lnTo>
                  <a:pt x="54610" y="149860"/>
                </a:lnTo>
                <a:close/>
              </a:path>
              <a:path w="54610" h="304800">
                <a:moveTo>
                  <a:pt x="54610" y="146050"/>
                </a:moveTo>
                <a:lnTo>
                  <a:pt x="0" y="146050"/>
                </a:lnTo>
                <a:lnTo>
                  <a:pt x="0" y="148590"/>
                </a:lnTo>
                <a:lnTo>
                  <a:pt x="54610" y="148590"/>
                </a:lnTo>
                <a:lnTo>
                  <a:pt x="54610" y="146050"/>
                </a:lnTo>
                <a:close/>
              </a:path>
              <a:path w="54610" h="304800">
                <a:moveTo>
                  <a:pt x="54610" y="143510"/>
                </a:moveTo>
                <a:lnTo>
                  <a:pt x="0" y="143510"/>
                </a:lnTo>
                <a:lnTo>
                  <a:pt x="0" y="144780"/>
                </a:lnTo>
                <a:lnTo>
                  <a:pt x="54610" y="144780"/>
                </a:lnTo>
                <a:lnTo>
                  <a:pt x="54610" y="143510"/>
                </a:lnTo>
                <a:close/>
              </a:path>
              <a:path w="54610" h="304800">
                <a:moveTo>
                  <a:pt x="54610" y="139700"/>
                </a:moveTo>
                <a:lnTo>
                  <a:pt x="0" y="139700"/>
                </a:lnTo>
                <a:lnTo>
                  <a:pt x="0" y="142240"/>
                </a:lnTo>
                <a:lnTo>
                  <a:pt x="54610" y="142240"/>
                </a:lnTo>
                <a:lnTo>
                  <a:pt x="54610" y="139700"/>
                </a:lnTo>
                <a:close/>
              </a:path>
              <a:path w="54610" h="304800">
                <a:moveTo>
                  <a:pt x="54610" y="137160"/>
                </a:moveTo>
                <a:lnTo>
                  <a:pt x="0" y="137160"/>
                </a:lnTo>
                <a:lnTo>
                  <a:pt x="0" y="138430"/>
                </a:lnTo>
                <a:lnTo>
                  <a:pt x="54610" y="138430"/>
                </a:lnTo>
                <a:lnTo>
                  <a:pt x="54610" y="137160"/>
                </a:lnTo>
                <a:close/>
              </a:path>
              <a:path w="54610" h="304800">
                <a:moveTo>
                  <a:pt x="54610" y="133350"/>
                </a:moveTo>
                <a:lnTo>
                  <a:pt x="0" y="133350"/>
                </a:lnTo>
                <a:lnTo>
                  <a:pt x="0" y="135890"/>
                </a:lnTo>
                <a:lnTo>
                  <a:pt x="54610" y="135890"/>
                </a:lnTo>
                <a:lnTo>
                  <a:pt x="54610" y="133350"/>
                </a:lnTo>
                <a:close/>
              </a:path>
              <a:path w="54610" h="304800">
                <a:moveTo>
                  <a:pt x="54610" y="130810"/>
                </a:moveTo>
                <a:lnTo>
                  <a:pt x="0" y="130810"/>
                </a:lnTo>
                <a:lnTo>
                  <a:pt x="0" y="132080"/>
                </a:lnTo>
                <a:lnTo>
                  <a:pt x="54610" y="132080"/>
                </a:lnTo>
                <a:lnTo>
                  <a:pt x="54610" y="130810"/>
                </a:lnTo>
                <a:close/>
              </a:path>
              <a:path w="54610" h="304800">
                <a:moveTo>
                  <a:pt x="54610" y="127000"/>
                </a:moveTo>
                <a:lnTo>
                  <a:pt x="0" y="127000"/>
                </a:lnTo>
                <a:lnTo>
                  <a:pt x="0" y="129540"/>
                </a:lnTo>
                <a:lnTo>
                  <a:pt x="54610" y="129540"/>
                </a:lnTo>
                <a:lnTo>
                  <a:pt x="54610" y="127000"/>
                </a:lnTo>
                <a:close/>
              </a:path>
              <a:path w="54610" h="304800">
                <a:moveTo>
                  <a:pt x="54610" y="124460"/>
                </a:moveTo>
                <a:lnTo>
                  <a:pt x="0" y="124460"/>
                </a:lnTo>
                <a:lnTo>
                  <a:pt x="0" y="125730"/>
                </a:lnTo>
                <a:lnTo>
                  <a:pt x="54610" y="125730"/>
                </a:lnTo>
                <a:lnTo>
                  <a:pt x="54610" y="124460"/>
                </a:lnTo>
                <a:close/>
              </a:path>
              <a:path w="54610" h="304800">
                <a:moveTo>
                  <a:pt x="54610" y="120650"/>
                </a:moveTo>
                <a:lnTo>
                  <a:pt x="0" y="120650"/>
                </a:lnTo>
                <a:lnTo>
                  <a:pt x="0" y="123190"/>
                </a:lnTo>
                <a:lnTo>
                  <a:pt x="54610" y="123190"/>
                </a:lnTo>
                <a:lnTo>
                  <a:pt x="54610" y="120650"/>
                </a:lnTo>
                <a:close/>
              </a:path>
              <a:path w="54610" h="304800">
                <a:moveTo>
                  <a:pt x="54610" y="118110"/>
                </a:moveTo>
                <a:lnTo>
                  <a:pt x="0" y="118110"/>
                </a:lnTo>
                <a:lnTo>
                  <a:pt x="0" y="119380"/>
                </a:lnTo>
                <a:lnTo>
                  <a:pt x="54610" y="119380"/>
                </a:lnTo>
                <a:lnTo>
                  <a:pt x="54610" y="118110"/>
                </a:lnTo>
                <a:close/>
              </a:path>
              <a:path w="54610" h="304800">
                <a:moveTo>
                  <a:pt x="54610" y="114300"/>
                </a:moveTo>
                <a:lnTo>
                  <a:pt x="0" y="114300"/>
                </a:lnTo>
                <a:lnTo>
                  <a:pt x="0" y="116840"/>
                </a:lnTo>
                <a:lnTo>
                  <a:pt x="54610" y="116840"/>
                </a:lnTo>
                <a:lnTo>
                  <a:pt x="54610" y="114300"/>
                </a:lnTo>
                <a:close/>
              </a:path>
              <a:path w="54610" h="304800">
                <a:moveTo>
                  <a:pt x="54610" y="111760"/>
                </a:moveTo>
                <a:lnTo>
                  <a:pt x="0" y="111760"/>
                </a:lnTo>
                <a:lnTo>
                  <a:pt x="0" y="113030"/>
                </a:lnTo>
                <a:lnTo>
                  <a:pt x="54610" y="113030"/>
                </a:lnTo>
                <a:lnTo>
                  <a:pt x="54610" y="111760"/>
                </a:lnTo>
                <a:close/>
              </a:path>
              <a:path w="54610" h="304800">
                <a:moveTo>
                  <a:pt x="54610" y="107950"/>
                </a:moveTo>
                <a:lnTo>
                  <a:pt x="0" y="107950"/>
                </a:lnTo>
                <a:lnTo>
                  <a:pt x="0" y="110490"/>
                </a:lnTo>
                <a:lnTo>
                  <a:pt x="54610" y="110490"/>
                </a:lnTo>
                <a:lnTo>
                  <a:pt x="54610" y="107950"/>
                </a:lnTo>
                <a:close/>
              </a:path>
              <a:path w="54610" h="304800">
                <a:moveTo>
                  <a:pt x="54610" y="105410"/>
                </a:moveTo>
                <a:lnTo>
                  <a:pt x="0" y="105410"/>
                </a:lnTo>
                <a:lnTo>
                  <a:pt x="0" y="106680"/>
                </a:lnTo>
                <a:lnTo>
                  <a:pt x="54610" y="106680"/>
                </a:lnTo>
                <a:lnTo>
                  <a:pt x="54610" y="105410"/>
                </a:lnTo>
                <a:close/>
              </a:path>
              <a:path w="54610" h="304800">
                <a:moveTo>
                  <a:pt x="54610" y="101600"/>
                </a:moveTo>
                <a:lnTo>
                  <a:pt x="0" y="101600"/>
                </a:lnTo>
                <a:lnTo>
                  <a:pt x="0" y="104140"/>
                </a:lnTo>
                <a:lnTo>
                  <a:pt x="54610" y="104140"/>
                </a:lnTo>
                <a:lnTo>
                  <a:pt x="54610" y="101600"/>
                </a:lnTo>
                <a:close/>
              </a:path>
              <a:path w="54610" h="304800">
                <a:moveTo>
                  <a:pt x="54610" y="99060"/>
                </a:moveTo>
                <a:lnTo>
                  <a:pt x="0" y="99060"/>
                </a:lnTo>
                <a:lnTo>
                  <a:pt x="0" y="100330"/>
                </a:lnTo>
                <a:lnTo>
                  <a:pt x="54610" y="100330"/>
                </a:lnTo>
                <a:lnTo>
                  <a:pt x="54610" y="99060"/>
                </a:lnTo>
                <a:close/>
              </a:path>
              <a:path w="54610" h="304800">
                <a:moveTo>
                  <a:pt x="54610" y="92710"/>
                </a:moveTo>
                <a:lnTo>
                  <a:pt x="0" y="92710"/>
                </a:lnTo>
                <a:lnTo>
                  <a:pt x="0" y="97790"/>
                </a:lnTo>
                <a:lnTo>
                  <a:pt x="54610" y="97790"/>
                </a:lnTo>
                <a:lnTo>
                  <a:pt x="54610" y="92710"/>
                </a:lnTo>
                <a:close/>
              </a:path>
              <a:path w="54610" h="304800">
                <a:moveTo>
                  <a:pt x="54610" y="86360"/>
                </a:moveTo>
                <a:lnTo>
                  <a:pt x="0" y="86360"/>
                </a:lnTo>
                <a:lnTo>
                  <a:pt x="0" y="91440"/>
                </a:lnTo>
                <a:lnTo>
                  <a:pt x="54610" y="91440"/>
                </a:lnTo>
                <a:lnTo>
                  <a:pt x="54610" y="86360"/>
                </a:lnTo>
                <a:close/>
              </a:path>
              <a:path w="54610" h="304800">
                <a:moveTo>
                  <a:pt x="54610" y="80010"/>
                </a:moveTo>
                <a:lnTo>
                  <a:pt x="0" y="80010"/>
                </a:lnTo>
                <a:lnTo>
                  <a:pt x="0" y="85090"/>
                </a:lnTo>
                <a:lnTo>
                  <a:pt x="54610" y="85090"/>
                </a:lnTo>
                <a:lnTo>
                  <a:pt x="54610" y="80010"/>
                </a:lnTo>
                <a:close/>
              </a:path>
              <a:path w="54610" h="304800">
                <a:moveTo>
                  <a:pt x="54610" y="73660"/>
                </a:moveTo>
                <a:lnTo>
                  <a:pt x="0" y="73660"/>
                </a:lnTo>
                <a:lnTo>
                  <a:pt x="0" y="78740"/>
                </a:lnTo>
                <a:lnTo>
                  <a:pt x="54610" y="78740"/>
                </a:lnTo>
                <a:lnTo>
                  <a:pt x="54610" y="73660"/>
                </a:lnTo>
                <a:close/>
              </a:path>
              <a:path w="54610" h="304800">
                <a:moveTo>
                  <a:pt x="54610" y="67310"/>
                </a:moveTo>
                <a:lnTo>
                  <a:pt x="0" y="67310"/>
                </a:lnTo>
                <a:lnTo>
                  <a:pt x="0" y="72390"/>
                </a:lnTo>
                <a:lnTo>
                  <a:pt x="54610" y="72390"/>
                </a:lnTo>
                <a:lnTo>
                  <a:pt x="54610" y="67310"/>
                </a:lnTo>
                <a:close/>
              </a:path>
              <a:path w="54610" h="304800">
                <a:moveTo>
                  <a:pt x="54610" y="60960"/>
                </a:moveTo>
                <a:lnTo>
                  <a:pt x="0" y="60960"/>
                </a:lnTo>
                <a:lnTo>
                  <a:pt x="0" y="66040"/>
                </a:lnTo>
                <a:lnTo>
                  <a:pt x="54610" y="66040"/>
                </a:lnTo>
                <a:lnTo>
                  <a:pt x="54610" y="60960"/>
                </a:lnTo>
                <a:close/>
              </a:path>
              <a:path w="54610" h="304800">
                <a:moveTo>
                  <a:pt x="54610" y="54610"/>
                </a:moveTo>
                <a:lnTo>
                  <a:pt x="0" y="54610"/>
                </a:lnTo>
                <a:lnTo>
                  <a:pt x="0" y="59690"/>
                </a:lnTo>
                <a:lnTo>
                  <a:pt x="54610" y="59690"/>
                </a:lnTo>
                <a:lnTo>
                  <a:pt x="54610" y="54610"/>
                </a:lnTo>
                <a:close/>
              </a:path>
              <a:path w="54610" h="304800">
                <a:moveTo>
                  <a:pt x="54610" y="49530"/>
                </a:moveTo>
                <a:lnTo>
                  <a:pt x="0" y="49530"/>
                </a:lnTo>
                <a:lnTo>
                  <a:pt x="0" y="53340"/>
                </a:lnTo>
                <a:lnTo>
                  <a:pt x="54610" y="53340"/>
                </a:lnTo>
                <a:lnTo>
                  <a:pt x="54610" y="49530"/>
                </a:lnTo>
                <a:close/>
              </a:path>
              <a:path w="54610" h="304800">
                <a:moveTo>
                  <a:pt x="54610" y="43180"/>
                </a:moveTo>
                <a:lnTo>
                  <a:pt x="0" y="43180"/>
                </a:lnTo>
                <a:lnTo>
                  <a:pt x="0" y="48260"/>
                </a:lnTo>
                <a:lnTo>
                  <a:pt x="54610" y="48260"/>
                </a:lnTo>
                <a:lnTo>
                  <a:pt x="54610" y="43180"/>
                </a:lnTo>
                <a:close/>
              </a:path>
              <a:path w="54610" h="304800">
                <a:moveTo>
                  <a:pt x="54610" y="36830"/>
                </a:moveTo>
                <a:lnTo>
                  <a:pt x="0" y="36830"/>
                </a:lnTo>
                <a:lnTo>
                  <a:pt x="0" y="41910"/>
                </a:lnTo>
                <a:lnTo>
                  <a:pt x="54610" y="41910"/>
                </a:lnTo>
                <a:lnTo>
                  <a:pt x="54610" y="36830"/>
                </a:lnTo>
                <a:close/>
              </a:path>
              <a:path w="54610" h="304800">
                <a:moveTo>
                  <a:pt x="54610" y="30480"/>
                </a:moveTo>
                <a:lnTo>
                  <a:pt x="0" y="30480"/>
                </a:lnTo>
                <a:lnTo>
                  <a:pt x="0" y="35560"/>
                </a:lnTo>
                <a:lnTo>
                  <a:pt x="54610" y="35560"/>
                </a:lnTo>
                <a:lnTo>
                  <a:pt x="54610" y="30480"/>
                </a:lnTo>
                <a:close/>
              </a:path>
              <a:path w="54610" h="304800">
                <a:moveTo>
                  <a:pt x="54610" y="24130"/>
                </a:moveTo>
                <a:lnTo>
                  <a:pt x="0" y="24130"/>
                </a:lnTo>
                <a:lnTo>
                  <a:pt x="0" y="29210"/>
                </a:lnTo>
                <a:lnTo>
                  <a:pt x="54610" y="29210"/>
                </a:lnTo>
                <a:lnTo>
                  <a:pt x="54610" y="24130"/>
                </a:lnTo>
                <a:close/>
              </a:path>
              <a:path w="54610" h="304800">
                <a:moveTo>
                  <a:pt x="54610" y="17780"/>
                </a:moveTo>
                <a:lnTo>
                  <a:pt x="0" y="17780"/>
                </a:lnTo>
                <a:lnTo>
                  <a:pt x="0" y="22860"/>
                </a:lnTo>
                <a:lnTo>
                  <a:pt x="54610" y="22860"/>
                </a:lnTo>
                <a:lnTo>
                  <a:pt x="54610" y="17780"/>
                </a:lnTo>
                <a:close/>
              </a:path>
              <a:path w="54610" h="304800">
                <a:moveTo>
                  <a:pt x="54610" y="11430"/>
                </a:moveTo>
                <a:lnTo>
                  <a:pt x="0" y="11430"/>
                </a:lnTo>
                <a:lnTo>
                  <a:pt x="0" y="16510"/>
                </a:lnTo>
                <a:lnTo>
                  <a:pt x="54610" y="16510"/>
                </a:lnTo>
                <a:lnTo>
                  <a:pt x="54610" y="11430"/>
                </a:lnTo>
                <a:close/>
              </a:path>
              <a:path w="54610" h="304800">
                <a:moveTo>
                  <a:pt x="54610" y="5080"/>
                </a:moveTo>
                <a:lnTo>
                  <a:pt x="0" y="5080"/>
                </a:lnTo>
                <a:lnTo>
                  <a:pt x="0" y="10160"/>
                </a:lnTo>
                <a:lnTo>
                  <a:pt x="54610" y="10160"/>
                </a:lnTo>
                <a:lnTo>
                  <a:pt x="54610" y="5080"/>
                </a:lnTo>
                <a:close/>
              </a:path>
              <a:path w="54610" h="304800">
                <a:moveTo>
                  <a:pt x="54610" y="0"/>
                </a:moveTo>
                <a:lnTo>
                  <a:pt x="43179" y="0"/>
                </a:lnTo>
                <a:lnTo>
                  <a:pt x="43179" y="1270"/>
                </a:lnTo>
                <a:lnTo>
                  <a:pt x="0" y="1270"/>
                </a:lnTo>
                <a:lnTo>
                  <a:pt x="0" y="3810"/>
                </a:lnTo>
                <a:lnTo>
                  <a:pt x="54610" y="3810"/>
                </a:lnTo>
                <a:lnTo>
                  <a:pt x="54610" y="0"/>
                </a:lnTo>
                <a:close/>
              </a:path>
              <a:path w="54610" h="304800">
                <a:moveTo>
                  <a:pt x="54610" y="275590"/>
                </a:moveTo>
                <a:lnTo>
                  <a:pt x="0" y="275590"/>
                </a:lnTo>
                <a:lnTo>
                  <a:pt x="0" y="304800"/>
                </a:lnTo>
                <a:lnTo>
                  <a:pt x="54610" y="304800"/>
                </a:lnTo>
                <a:lnTo>
                  <a:pt x="54610" y="275590"/>
                </a:lnTo>
                <a:close/>
              </a:path>
            </a:pathLst>
          </a:custGeom>
          <a:solidFill>
            <a:srgbClr val="30913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4" name="object 624"/>
          <p:cNvSpPr/>
          <p:nvPr/>
        </p:nvSpPr>
        <p:spPr>
          <a:xfrm>
            <a:off x="4181475" y="5657850"/>
            <a:ext cx="40958" cy="227648"/>
          </a:xfrm>
          <a:custGeom>
            <a:avLst/>
            <a:gdLst/>
            <a:ahLst/>
            <a:cxnLst/>
            <a:rect l="l" t="t" r="r" b="b"/>
            <a:pathLst>
              <a:path w="54610" h="303529">
                <a:moveTo>
                  <a:pt x="54610" y="252730"/>
                </a:moveTo>
                <a:lnTo>
                  <a:pt x="0" y="252730"/>
                </a:lnTo>
                <a:lnTo>
                  <a:pt x="0" y="274320"/>
                </a:lnTo>
                <a:lnTo>
                  <a:pt x="54610" y="274320"/>
                </a:lnTo>
                <a:lnTo>
                  <a:pt x="54610" y="252730"/>
                </a:lnTo>
                <a:close/>
              </a:path>
              <a:path w="54610" h="303529">
                <a:moveTo>
                  <a:pt x="54610" y="250190"/>
                </a:moveTo>
                <a:lnTo>
                  <a:pt x="0" y="250190"/>
                </a:lnTo>
                <a:lnTo>
                  <a:pt x="0" y="251460"/>
                </a:lnTo>
                <a:lnTo>
                  <a:pt x="54610" y="251460"/>
                </a:lnTo>
                <a:lnTo>
                  <a:pt x="54610" y="250190"/>
                </a:lnTo>
                <a:close/>
              </a:path>
              <a:path w="54610" h="303529">
                <a:moveTo>
                  <a:pt x="54610" y="246379"/>
                </a:moveTo>
                <a:lnTo>
                  <a:pt x="0" y="246379"/>
                </a:lnTo>
                <a:lnTo>
                  <a:pt x="0" y="248919"/>
                </a:lnTo>
                <a:lnTo>
                  <a:pt x="54610" y="248919"/>
                </a:lnTo>
                <a:lnTo>
                  <a:pt x="54610" y="246379"/>
                </a:lnTo>
                <a:close/>
              </a:path>
              <a:path w="54610" h="303529">
                <a:moveTo>
                  <a:pt x="54610" y="243840"/>
                </a:moveTo>
                <a:lnTo>
                  <a:pt x="0" y="243840"/>
                </a:lnTo>
                <a:lnTo>
                  <a:pt x="0" y="245110"/>
                </a:lnTo>
                <a:lnTo>
                  <a:pt x="54610" y="245110"/>
                </a:lnTo>
                <a:lnTo>
                  <a:pt x="54610" y="243840"/>
                </a:lnTo>
                <a:close/>
              </a:path>
              <a:path w="54610" h="303529">
                <a:moveTo>
                  <a:pt x="54610" y="240030"/>
                </a:moveTo>
                <a:lnTo>
                  <a:pt x="0" y="240030"/>
                </a:lnTo>
                <a:lnTo>
                  <a:pt x="0" y="242570"/>
                </a:lnTo>
                <a:lnTo>
                  <a:pt x="54610" y="242570"/>
                </a:lnTo>
                <a:lnTo>
                  <a:pt x="54610" y="240030"/>
                </a:lnTo>
                <a:close/>
              </a:path>
              <a:path w="54610" h="303529">
                <a:moveTo>
                  <a:pt x="54610" y="237490"/>
                </a:moveTo>
                <a:lnTo>
                  <a:pt x="0" y="237490"/>
                </a:lnTo>
                <a:lnTo>
                  <a:pt x="0" y="238760"/>
                </a:lnTo>
                <a:lnTo>
                  <a:pt x="54610" y="238760"/>
                </a:lnTo>
                <a:lnTo>
                  <a:pt x="54610" y="237490"/>
                </a:lnTo>
                <a:close/>
              </a:path>
              <a:path w="54610" h="303529">
                <a:moveTo>
                  <a:pt x="54610" y="233680"/>
                </a:moveTo>
                <a:lnTo>
                  <a:pt x="0" y="233680"/>
                </a:lnTo>
                <a:lnTo>
                  <a:pt x="0" y="236219"/>
                </a:lnTo>
                <a:lnTo>
                  <a:pt x="54610" y="236219"/>
                </a:lnTo>
                <a:lnTo>
                  <a:pt x="54610" y="233680"/>
                </a:lnTo>
                <a:close/>
              </a:path>
              <a:path w="54610" h="303529">
                <a:moveTo>
                  <a:pt x="54610" y="231140"/>
                </a:moveTo>
                <a:lnTo>
                  <a:pt x="0" y="231140"/>
                </a:lnTo>
                <a:lnTo>
                  <a:pt x="0" y="232409"/>
                </a:lnTo>
                <a:lnTo>
                  <a:pt x="54610" y="232409"/>
                </a:lnTo>
                <a:lnTo>
                  <a:pt x="54610" y="231140"/>
                </a:lnTo>
                <a:close/>
              </a:path>
              <a:path w="54610" h="303529">
                <a:moveTo>
                  <a:pt x="54610" y="227329"/>
                </a:moveTo>
                <a:lnTo>
                  <a:pt x="0" y="227329"/>
                </a:lnTo>
                <a:lnTo>
                  <a:pt x="0" y="229869"/>
                </a:lnTo>
                <a:lnTo>
                  <a:pt x="54610" y="229869"/>
                </a:lnTo>
                <a:lnTo>
                  <a:pt x="54610" y="227329"/>
                </a:lnTo>
                <a:close/>
              </a:path>
              <a:path w="54610" h="303529">
                <a:moveTo>
                  <a:pt x="54610" y="224790"/>
                </a:moveTo>
                <a:lnTo>
                  <a:pt x="0" y="224790"/>
                </a:lnTo>
                <a:lnTo>
                  <a:pt x="0" y="226060"/>
                </a:lnTo>
                <a:lnTo>
                  <a:pt x="54610" y="226060"/>
                </a:lnTo>
                <a:lnTo>
                  <a:pt x="54610" y="224790"/>
                </a:lnTo>
                <a:close/>
              </a:path>
              <a:path w="54610" h="303529">
                <a:moveTo>
                  <a:pt x="54610" y="220980"/>
                </a:moveTo>
                <a:lnTo>
                  <a:pt x="0" y="220980"/>
                </a:lnTo>
                <a:lnTo>
                  <a:pt x="0" y="223519"/>
                </a:lnTo>
                <a:lnTo>
                  <a:pt x="54610" y="223519"/>
                </a:lnTo>
                <a:lnTo>
                  <a:pt x="54610" y="220980"/>
                </a:lnTo>
                <a:close/>
              </a:path>
              <a:path w="54610" h="303529">
                <a:moveTo>
                  <a:pt x="54610" y="218440"/>
                </a:moveTo>
                <a:lnTo>
                  <a:pt x="0" y="218440"/>
                </a:lnTo>
                <a:lnTo>
                  <a:pt x="0" y="219710"/>
                </a:lnTo>
                <a:lnTo>
                  <a:pt x="54610" y="219710"/>
                </a:lnTo>
                <a:lnTo>
                  <a:pt x="54610" y="218440"/>
                </a:lnTo>
                <a:close/>
              </a:path>
              <a:path w="54610" h="303529">
                <a:moveTo>
                  <a:pt x="54610" y="214629"/>
                </a:moveTo>
                <a:lnTo>
                  <a:pt x="0" y="214629"/>
                </a:lnTo>
                <a:lnTo>
                  <a:pt x="0" y="217169"/>
                </a:lnTo>
                <a:lnTo>
                  <a:pt x="54610" y="217169"/>
                </a:lnTo>
                <a:lnTo>
                  <a:pt x="54610" y="214629"/>
                </a:lnTo>
                <a:close/>
              </a:path>
              <a:path w="54610" h="303529">
                <a:moveTo>
                  <a:pt x="54610" y="212090"/>
                </a:moveTo>
                <a:lnTo>
                  <a:pt x="0" y="212090"/>
                </a:lnTo>
                <a:lnTo>
                  <a:pt x="0" y="213360"/>
                </a:lnTo>
                <a:lnTo>
                  <a:pt x="54610" y="213360"/>
                </a:lnTo>
                <a:lnTo>
                  <a:pt x="54610" y="212090"/>
                </a:lnTo>
                <a:close/>
              </a:path>
              <a:path w="54610" h="303529">
                <a:moveTo>
                  <a:pt x="54610" y="208279"/>
                </a:moveTo>
                <a:lnTo>
                  <a:pt x="0" y="208279"/>
                </a:lnTo>
                <a:lnTo>
                  <a:pt x="0" y="210820"/>
                </a:lnTo>
                <a:lnTo>
                  <a:pt x="54610" y="210820"/>
                </a:lnTo>
                <a:lnTo>
                  <a:pt x="54610" y="208279"/>
                </a:lnTo>
                <a:close/>
              </a:path>
              <a:path w="54610" h="303529">
                <a:moveTo>
                  <a:pt x="54610" y="205740"/>
                </a:moveTo>
                <a:lnTo>
                  <a:pt x="0" y="205740"/>
                </a:lnTo>
                <a:lnTo>
                  <a:pt x="0" y="207010"/>
                </a:lnTo>
                <a:lnTo>
                  <a:pt x="54610" y="207010"/>
                </a:lnTo>
                <a:lnTo>
                  <a:pt x="54610" y="205740"/>
                </a:lnTo>
                <a:close/>
              </a:path>
              <a:path w="54610" h="303529">
                <a:moveTo>
                  <a:pt x="54610" y="201930"/>
                </a:moveTo>
                <a:lnTo>
                  <a:pt x="0" y="201930"/>
                </a:lnTo>
                <a:lnTo>
                  <a:pt x="0" y="204470"/>
                </a:lnTo>
                <a:lnTo>
                  <a:pt x="54610" y="204470"/>
                </a:lnTo>
                <a:lnTo>
                  <a:pt x="54610" y="201930"/>
                </a:lnTo>
                <a:close/>
              </a:path>
              <a:path w="54610" h="303529">
                <a:moveTo>
                  <a:pt x="54610" y="199390"/>
                </a:moveTo>
                <a:lnTo>
                  <a:pt x="0" y="199390"/>
                </a:lnTo>
                <a:lnTo>
                  <a:pt x="0" y="200659"/>
                </a:lnTo>
                <a:lnTo>
                  <a:pt x="54610" y="200659"/>
                </a:lnTo>
                <a:lnTo>
                  <a:pt x="54610" y="199390"/>
                </a:lnTo>
                <a:close/>
              </a:path>
              <a:path w="54610" h="303529">
                <a:moveTo>
                  <a:pt x="54610" y="195579"/>
                </a:moveTo>
                <a:lnTo>
                  <a:pt x="0" y="195579"/>
                </a:lnTo>
                <a:lnTo>
                  <a:pt x="0" y="198120"/>
                </a:lnTo>
                <a:lnTo>
                  <a:pt x="54610" y="198120"/>
                </a:lnTo>
                <a:lnTo>
                  <a:pt x="54610" y="195579"/>
                </a:lnTo>
                <a:close/>
              </a:path>
              <a:path w="54610" h="303529">
                <a:moveTo>
                  <a:pt x="54610" y="193040"/>
                </a:moveTo>
                <a:lnTo>
                  <a:pt x="0" y="193040"/>
                </a:lnTo>
                <a:lnTo>
                  <a:pt x="0" y="194310"/>
                </a:lnTo>
                <a:lnTo>
                  <a:pt x="54610" y="194310"/>
                </a:lnTo>
                <a:lnTo>
                  <a:pt x="54610" y="193040"/>
                </a:lnTo>
                <a:close/>
              </a:path>
              <a:path w="54610" h="303529">
                <a:moveTo>
                  <a:pt x="54610" y="189229"/>
                </a:moveTo>
                <a:lnTo>
                  <a:pt x="0" y="189229"/>
                </a:lnTo>
                <a:lnTo>
                  <a:pt x="0" y="191770"/>
                </a:lnTo>
                <a:lnTo>
                  <a:pt x="54610" y="191770"/>
                </a:lnTo>
                <a:lnTo>
                  <a:pt x="54610" y="189229"/>
                </a:lnTo>
                <a:close/>
              </a:path>
              <a:path w="54610" h="303529">
                <a:moveTo>
                  <a:pt x="54610" y="186690"/>
                </a:moveTo>
                <a:lnTo>
                  <a:pt x="0" y="186690"/>
                </a:lnTo>
                <a:lnTo>
                  <a:pt x="0" y="187959"/>
                </a:lnTo>
                <a:lnTo>
                  <a:pt x="54610" y="187959"/>
                </a:lnTo>
                <a:lnTo>
                  <a:pt x="54610" y="186690"/>
                </a:lnTo>
                <a:close/>
              </a:path>
              <a:path w="54610" h="303529">
                <a:moveTo>
                  <a:pt x="54610" y="182879"/>
                </a:moveTo>
                <a:lnTo>
                  <a:pt x="0" y="182879"/>
                </a:lnTo>
                <a:lnTo>
                  <a:pt x="0" y="185420"/>
                </a:lnTo>
                <a:lnTo>
                  <a:pt x="54610" y="185420"/>
                </a:lnTo>
                <a:lnTo>
                  <a:pt x="54610" y="182879"/>
                </a:lnTo>
                <a:close/>
              </a:path>
              <a:path w="54610" h="303529">
                <a:moveTo>
                  <a:pt x="54610" y="180340"/>
                </a:moveTo>
                <a:lnTo>
                  <a:pt x="0" y="180340"/>
                </a:lnTo>
                <a:lnTo>
                  <a:pt x="0" y="181609"/>
                </a:lnTo>
                <a:lnTo>
                  <a:pt x="54610" y="181609"/>
                </a:lnTo>
                <a:lnTo>
                  <a:pt x="54610" y="180340"/>
                </a:lnTo>
                <a:close/>
              </a:path>
              <a:path w="54610" h="303529">
                <a:moveTo>
                  <a:pt x="54610" y="176530"/>
                </a:moveTo>
                <a:lnTo>
                  <a:pt x="0" y="176530"/>
                </a:lnTo>
                <a:lnTo>
                  <a:pt x="0" y="179070"/>
                </a:lnTo>
                <a:lnTo>
                  <a:pt x="54610" y="179070"/>
                </a:lnTo>
                <a:lnTo>
                  <a:pt x="54610" y="176530"/>
                </a:lnTo>
                <a:close/>
              </a:path>
              <a:path w="54610" h="303529">
                <a:moveTo>
                  <a:pt x="54610" y="173990"/>
                </a:moveTo>
                <a:lnTo>
                  <a:pt x="0" y="173990"/>
                </a:lnTo>
                <a:lnTo>
                  <a:pt x="0" y="175260"/>
                </a:lnTo>
                <a:lnTo>
                  <a:pt x="54610" y="175260"/>
                </a:lnTo>
                <a:lnTo>
                  <a:pt x="54610" y="173990"/>
                </a:lnTo>
                <a:close/>
              </a:path>
              <a:path w="54610" h="303529">
                <a:moveTo>
                  <a:pt x="54610" y="170179"/>
                </a:moveTo>
                <a:lnTo>
                  <a:pt x="0" y="170179"/>
                </a:lnTo>
                <a:lnTo>
                  <a:pt x="0" y="172720"/>
                </a:lnTo>
                <a:lnTo>
                  <a:pt x="54610" y="172720"/>
                </a:lnTo>
                <a:lnTo>
                  <a:pt x="54610" y="170179"/>
                </a:lnTo>
                <a:close/>
              </a:path>
              <a:path w="54610" h="303529">
                <a:moveTo>
                  <a:pt x="54610" y="167640"/>
                </a:moveTo>
                <a:lnTo>
                  <a:pt x="0" y="167640"/>
                </a:lnTo>
                <a:lnTo>
                  <a:pt x="0" y="168909"/>
                </a:lnTo>
                <a:lnTo>
                  <a:pt x="54610" y="168909"/>
                </a:lnTo>
                <a:lnTo>
                  <a:pt x="54610" y="167640"/>
                </a:lnTo>
                <a:close/>
              </a:path>
              <a:path w="54610" h="303529">
                <a:moveTo>
                  <a:pt x="54610" y="163830"/>
                </a:moveTo>
                <a:lnTo>
                  <a:pt x="0" y="163830"/>
                </a:lnTo>
                <a:lnTo>
                  <a:pt x="0" y="166370"/>
                </a:lnTo>
                <a:lnTo>
                  <a:pt x="54610" y="166370"/>
                </a:lnTo>
                <a:lnTo>
                  <a:pt x="54610" y="163830"/>
                </a:lnTo>
                <a:close/>
              </a:path>
              <a:path w="54610" h="303529">
                <a:moveTo>
                  <a:pt x="54610" y="161290"/>
                </a:moveTo>
                <a:lnTo>
                  <a:pt x="0" y="161290"/>
                </a:lnTo>
                <a:lnTo>
                  <a:pt x="0" y="162559"/>
                </a:lnTo>
                <a:lnTo>
                  <a:pt x="54610" y="162559"/>
                </a:lnTo>
                <a:lnTo>
                  <a:pt x="54610" y="161290"/>
                </a:lnTo>
                <a:close/>
              </a:path>
              <a:path w="54610" h="303529">
                <a:moveTo>
                  <a:pt x="54610" y="157479"/>
                </a:moveTo>
                <a:lnTo>
                  <a:pt x="0" y="157479"/>
                </a:lnTo>
                <a:lnTo>
                  <a:pt x="0" y="160020"/>
                </a:lnTo>
                <a:lnTo>
                  <a:pt x="54610" y="160020"/>
                </a:lnTo>
                <a:lnTo>
                  <a:pt x="54610" y="157479"/>
                </a:lnTo>
                <a:close/>
              </a:path>
              <a:path w="54610" h="303529">
                <a:moveTo>
                  <a:pt x="54610" y="154940"/>
                </a:moveTo>
                <a:lnTo>
                  <a:pt x="0" y="154940"/>
                </a:lnTo>
                <a:lnTo>
                  <a:pt x="0" y="156209"/>
                </a:lnTo>
                <a:lnTo>
                  <a:pt x="54610" y="156209"/>
                </a:lnTo>
                <a:lnTo>
                  <a:pt x="54610" y="154940"/>
                </a:lnTo>
                <a:close/>
              </a:path>
              <a:path w="54610" h="303529">
                <a:moveTo>
                  <a:pt x="54610" y="151130"/>
                </a:moveTo>
                <a:lnTo>
                  <a:pt x="0" y="151130"/>
                </a:lnTo>
                <a:lnTo>
                  <a:pt x="0" y="153670"/>
                </a:lnTo>
                <a:lnTo>
                  <a:pt x="54610" y="153670"/>
                </a:lnTo>
                <a:lnTo>
                  <a:pt x="54610" y="151130"/>
                </a:lnTo>
                <a:close/>
              </a:path>
              <a:path w="54610" h="303529">
                <a:moveTo>
                  <a:pt x="54610" y="148590"/>
                </a:moveTo>
                <a:lnTo>
                  <a:pt x="0" y="148590"/>
                </a:lnTo>
                <a:lnTo>
                  <a:pt x="0" y="149859"/>
                </a:lnTo>
                <a:lnTo>
                  <a:pt x="54610" y="149859"/>
                </a:lnTo>
                <a:lnTo>
                  <a:pt x="54610" y="148590"/>
                </a:lnTo>
                <a:close/>
              </a:path>
              <a:path w="54610" h="303529">
                <a:moveTo>
                  <a:pt x="54610" y="144780"/>
                </a:moveTo>
                <a:lnTo>
                  <a:pt x="0" y="144780"/>
                </a:lnTo>
                <a:lnTo>
                  <a:pt x="0" y="147320"/>
                </a:lnTo>
                <a:lnTo>
                  <a:pt x="54610" y="147320"/>
                </a:lnTo>
                <a:lnTo>
                  <a:pt x="54610" y="144780"/>
                </a:lnTo>
                <a:close/>
              </a:path>
              <a:path w="54610" h="303529">
                <a:moveTo>
                  <a:pt x="54610" y="142240"/>
                </a:moveTo>
                <a:lnTo>
                  <a:pt x="0" y="142240"/>
                </a:lnTo>
                <a:lnTo>
                  <a:pt x="0" y="143509"/>
                </a:lnTo>
                <a:lnTo>
                  <a:pt x="54610" y="143509"/>
                </a:lnTo>
                <a:lnTo>
                  <a:pt x="54610" y="142240"/>
                </a:lnTo>
                <a:close/>
              </a:path>
              <a:path w="54610" h="303529">
                <a:moveTo>
                  <a:pt x="54610" y="138430"/>
                </a:moveTo>
                <a:lnTo>
                  <a:pt x="0" y="138430"/>
                </a:lnTo>
                <a:lnTo>
                  <a:pt x="0" y="140970"/>
                </a:lnTo>
                <a:lnTo>
                  <a:pt x="54610" y="140970"/>
                </a:lnTo>
                <a:lnTo>
                  <a:pt x="54610" y="138430"/>
                </a:lnTo>
                <a:close/>
              </a:path>
              <a:path w="54610" h="303529">
                <a:moveTo>
                  <a:pt x="54610" y="135890"/>
                </a:moveTo>
                <a:lnTo>
                  <a:pt x="0" y="135890"/>
                </a:lnTo>
                <a:lnTo>
                  <a:pt x="0" y="137159"/>
                </a:lnTo>
                <a:lnTo>
                  <a:pt x="54610" y="137159"/>
                </a:lnTo>
                <a:lnTo>
                  <a:pt x="54610" y="135890"/>
                </a:lnTo>
                <a:close/>
              </a:path>
              <a:path w="54610" h="303529">
                <a:moveTo>
                  <a:pt x="54610" y="132079"/>
                </a:moveTo>
                <a:lnTo>
                  <a:pt x="0" y="132079"/>
                </a:lnTo>
                <a:lnTo>
                  <a:pt x="0" y="134620"/>
                </a:lnTo>
                <a:lnTo>
                  <a:pt x="54610" y="134620"/>
                </a:lnTo>
                <a:lnTo>
                  <a:pt x="54610" y="132079"/>
                </a:lnTo>
                <a:close/>
              </a:path>
              <a:path w="54610" h="303529">
                <a:moveTo>
                  <a:pt x="54610" y="129539"/>
                </a:moveTo>
                <a:lnTo>
                  <a:pt x="0" y="129539"/>
                </a:lnTo>
                <a:lnTo>
                  <a:pt x="0" y="130810"/>
                </a:lnTo>
                <a:lnTo>
                  <a:pt x="54610" y="130810"/>
                </a:lnTo>
                <a:lnTo>
                  <a:pt x="54610" y="129539"/>
                </a:lnTo>
                <a:close/>
              </a:path>
              <a:path w="54610" h="303529">
                <a:moveTo>
                  <a:pt x="54610" y="125729"/>
                </a:moveTo>
                <a:lnTo>
                  <a:pt x="0" y="125729"/>
                </a:lnTo>
                <a:lnTo>
                  <a:pt x="0" y="128270"/>
                </a:lnTo>
                <a:lnTo>
                  <a:pt x="54610" y="128270"/>
                </a:lnTo>
                <a:lnTo>
                  <a:pt x="54610" y="125729"/>
                </a:lnTo>
                <a:close/>
              </a:path>
              <a:path w="54610" h="303529">
                <a:moveTo>
                  <a:pt x="54610" y="123189"/>
                </a:moveTo>
                <a:lnTo>
                  <a:pt x="0" y="123189"/>
                </a:lnTo>
                <a:lnTo>
                  <a:pt x="0" y="124459"/>
                </a:lnTo>
                <a:lnTo>
                  <a:pt x="54610" y="124459"/>
                </a:lnTo>
                <a:lnTo>
                  <a:pt x="54610" y="123189"/>
                </a:lnTo>
                <a:close/>
              </a:path>
              <a:path w="54610" h="303529">
                <a:moveTo>
                  <a:pt x="54610" y="119379"/>
                </a:moveTo>
                <a:lnTo>
                  <a:pt x="0" y="119379"/>
                </a:lnTo>
                <a:lnTo>
                  <a:pt x="0" y="121920"/>
                </a:lnTo>
                <a:lnTo>
                  <a:pt x="54610" y="121920"/>
                </a:lnTo>
                <a:lnTo>
                  <a:pt x="54610" y="119379"/>
                </a:lnTo>
                <a:close/>
              </a:path>
              <a:path w="54610" h="303529">
                <a:moveTo>
                  <a:pt x="54610" y="116840"/>
                </a:moveTo>
                <a:lnTo>
                  <a:pt x="0" y="116840"/>
                </a:lnTo>
                <a:lnTo>
                  <a:pt x="0" y="118110"/>
                </a:lnTo>
                <a:lnTo>
                  <a:pt x="54610" y="118110"/>
                </a:lnTo>
                <a:lnTo>
                  <a:pt x="54610" y="116840"/>
                </a:lnTo>
                <a:close/>
              </a:path>
              <a:path w="54610" h="303529">
                <a:moveTo>
                  <a:pt x="54610" y="113030"/>
                </a:moveTo>
                <a:lnTo>
                  <a:pt x="0" y="113030"/>
                </a:lnTo>
                <a:lnTo>
                  <a:pt x="0" y="115570"/>
                </a:lnTo>
                <a:lnTo>
                  <a:pt x="54610" y="115570"/>
                </a:lnTo>
                <a:lnTo>
                  <a:pt x="54610" y="113030"/>
                </a:lnTo>
                <a:close/>
              </a:path>
              <a:path w="54610" h="303529">
                <a:moveTo>
                  <a:pt x="54610" y="110490"/>
                </a:moveTo>
                <a:lnTo>
                  <a:pt x="0" y="110490"/>
                </a:lnTo>
                <a:lnTo>
                  <a:pt x="0" y="111759"/>
                </a:lnTo>
                <a:lnTo>
                  <a:pt x="54610" y="111759"/>
                </a:lnTo>
                <a:lnTo>
                  <a:pt x="54610" y="110490"/>
                </a:lnTo>
                <a:close/>
              </a:path>
              <a:path w="54610" h="303529">
                <a:moveTo>
                  <a:pt x="54610" y="106680"/>
                </a:moveTo>
                <a:lnTo>
                  <a:pt x="0" y="106680"/>
                </a:lnTo>
                <a:lnTo>
                  <a:pt x="0" y="109220"/>
                </a:lnTo>
                <a:lnTo>
                  <a:pt x="54610" y="109220"/>
                </a:lnTo>
                <a:lnTo>
                  <a:pt x="54610" y="106680"/>
                </a:lnTo>
                <a:close/>
              </a:path>
              <a:path w="54610" h="303529">
                <a:moveTo>
                  <a:pt x="54610" y="104140"/>
                </a:moveTo>
                <a:lnTo>
                  <a:pt x="0" y="104140"/>
                </a:lnTo>
                <a:lnTo>
                  <a:pt x="0" y="105409"/>
                </a:lnTo>
                <a:lnTo>
                  <a:pt x="54610" y="105409"/>
                </a:lnTo>
                <a:lnTo>
                  <a:pt x="54610" y="104140"/>
                </a:lnTo>
                <a:close/>
              </a:path>
              <a:path w="54610" h="303529">
                <a:moveTo>
                  <a:pt x="54610" y="100329"/>
                </a:moveTo>
                <a:lnTo>
                  <a:pt x="0" y="100329"/>
                </a:lnTo>
                <a:lnTo>
                  <a:pt x="0" y="102870"/>
                </a:lnTo>
                <a:lnTo>
                  <a:pt x="54610" y="102870"/>
                </a:lnTo>
                <a:lnTo>
                  <a:pt x="54610" y="100329"/>
                </a:lnTo>
                <a:close/>
              </a:path>
              <a:path w="54610" h="303529">
                <a:moveTo>
                  <a:pt x="54610" y="97789"/>
                </a:moveTo>
                <a:lnTo>
                  <a:pt x="0" y="97789"/>
                </a:lnTo>
                <a:lnTo>
                  <a:pt x="0" y="99059"/>
                </a:lnTo>
                <a:lnTo>
                  <a:pt x="54610" y="99059"/>
                </a:lnTo>
                <a:lnTo>
                  <a:pt x="54610" y="97789"/>
                </a:lnTo>
                <a:close/>
              </a:path>
              <a:path w="54610" h="303529">
                <a:moveTo>
                  <a:pt x="54610" y="91439"/>
                </a:moveTo>
                <a:lnTo>
                  <a:pt x="0" y="91439"/>
                </a:lnTo>
                <a:lnTo>
                  <a:pt x="0" y="96520"/>
                </a:lnTo>
                <a:lnTo>
                  <a:pt x="54610" y="96520"/>
                </a:lnTo>
                <a:lnTo>
                  <a:pt x="54610" y="91439"/>
                </a:lnTo>
                <a:close/>
              </a:path>
              <a:path w="54610" h="303529">
                <a:moveTo>
                  <a:pt x="54610" y="85090"/>
                </a:moveTo>
                <a:lnTo>
                  <a:pt x="0" y="85090"/>
                </a:lnTo>
                <a:lnTo>
                  <a:pt x="0" y="90170"/>
                </a:lnTo>
                <a:lnTo>
                  <a:pt x="54610" y="90170"/>
                </a:lnTo>
                <a:lnTo>
                  <a:pt x="54610" y="85090"/>
                </a:lnTo>
                <a:close/>
              </a:path>
              <a:path w="54610" h="303529">
                <a:moveTo>
                  <a:pt x="54610" y="78739"/>
                </a:moveTo>
                <a:lnTo>
                  <a:pt x="0" y="78739"/>
                </a:lnTo>
                <a:lnTo>
                  <a:pt x="0" y="83820"/>
                </a:lnTo>
                <a:lnTo>
                  <a:pt x="54610" y="83820"/>
                </a:lnTo>
                <a:lnTo>
                  <a:pt x="54610" y="78739"/>
                </a:lnTo>
                <a:close/>
              </a:path>
              <a:path w="54610" h="303529">
                <a:moveTo>
                  <a:pt x="54610" y="72389"/>
                </a:moveTo>
                <a:lnTo>
                  <a:pt x="0" y="72389"/>
                </a:lnTo>
                <a:lnTo>
                  <a:pt x="0" y="77470"/>
                </a:lnTo>
                <a:lnTo>
                  <a:pt x="54610" y="77470"/>
                </a:lnTo>
                <a:lnTo>
                  <a:pt x="54610" y="72389"/>
                </a:lnTo>
                <a:close/>
              </a:path>
              <a:path w="54610" h="303529">
                <a:moveTo>
                  <a:pt x="54610" y="66039"/>
                </a:moveTo>
                <a:lnTo>
                  <a:pt x="0" y="66039"/>
                </a:lnTo>
                <a:lnTo>
                  <a:pt x="0" y="71120"/>
                </a:lnTo>
                <a:lnTo>
                  <a:pt x="54610" y="71120"/>
                </a:lnTo>
                <a:lnTo>
                  <a:pt x="54610" y="66039"/>
                </a:lnTo>
                <a:close/>
              </a:path>
              <a:path w="54610" h="303529">
                <a:moveTo>
                  <a:pt x="54610" y="59689"/>
                </a:moveTo>
                <a:lnTo>
                  <a:pt x="0" y="59689"/>
                </a:lnTo>
                <a:lnTo>
                  <a:pt x="0" y="64770"/>
                </a:lnTo>
                <a:lnTo>
                  <a:pt x="54610" y="64770"/>
                </a:lnTo>
                <a:lnTo>
                  <a:pt x="54610" y="59689"/>
                </a:lnTo>
                <a:close/>
              </a:path>
              <a:path w="54610" h="303529">
                <a:moveTo>
                  <a:pt x="54610" y="53339"/>
                </a:moveTo>
                <a:lnTo>
                  <a:pt x="0" y="53339"/>
                </a:lnTo>
                <a:lnTo>
                  <a:pt x="0" y="58420"/>
                </a:lnTo>
                <a:lnTo>
                  <a:pt x="54610" y="58420"/>
                </a:lnTo>
                <a:lnTo>
                  <a:pt x="54610" y="53339"/>
                </a:lnTo>
                <a:close/>
              </a:path>
              <a:path w="54610" h="303529">
                <a:moveTo>
                  <a:pt x="54610" y="48259"/>
                </a:moveTo>
                <a:lnTo>
                  <a:pt x="0" y="48259"/>
                </a:lnTo>
                <a:lnTo>
                  <a:pt x="0" y="52069"/>
                </a:lnTo>
                <a:lnTo>
                  <a:pt x="54610" y="52069"/>
                </a:lnTo>
                <a:lnTo>
                  <a:pt x="54610" y="48259"/>
                </a:lnTo>
                <a:close/>
              </a:path>
              <a:path w="54610" h="303529">
                <a:moveTo>
                  <a:pt x="54610" y="41909"/>
                </a:moveTo>
                <a:lnTo>
                  <a:pt x="0" y="41909"/>
                </a:lnTo>
                <a:lnTo>
                  <a:pt x="0" y="46990"/>
                </a:lnTo>
                <a:lnTo>
                  <a:pt x="54610" y="46990"/>
                </a:lnTo>
                <a:lnTo>
                  <a:pt x="54610" y="41909"/>
                </a:lnTo>
                <a:close/>
              </a:path>
              <a:path w="54610" h="303529">
                <a:moveTo>
                  <a:pt x="54610" y="35559"/>
                </a:moveTo>
                <a:lnTo>
                  <a:pt x="0" y="35559"/>
                </a:lnTo>
                <a:lnTo>
                  <a:pt x="0" y="40640"/>
                </a:lnTo>
                <a:lnTo>
                  <a:pt x="54610" y="40640"/>
                </a:lnTo>
                <a:lnTo>
                  <a:pt x="54610" y="35559"/>
                </a:lnTo>
                <a:close/>
              </a:path>
              <a:path w="54610" h="303529">
                <a:moveTo>
                  <a:pt x="54610" y="29209"/>
                </a:moveTo>
                <a:lnTo>
                  <a:pt x="0" y="29209"/>
                </a:lnTo>
                <a:lnTo>
                  <a:pt x="0" y="34290"/>
                </a:lnTo>
                <a:lnTo>
                  <a:pt x="54610" y="34290"/>
                </a:lnTo>
                <a:lnTo>
                  <a:pt x="54610" y="29209"/>
                </a:lnTo>
                <a:close/>
              </a:path>
              <a:path w="54610" h="303529">
                <a:moveTo>
                  <a:pt x="54610" y="22859"/>
                </a:moveTo>
                <a:lnTo>
                  <a:pt x="0" y="22859"/>
                </a:lnTo>
                <a:lnTo>
                  <a:pt x="0" y="27940"/>
                </a:lnTo>
                <a:lnTo>
                  <a:pt x="54610" y="27940"/>
                </a:lnTo>
                <a:lnTo>
                  <a:pt x="54610" y="22859"/>
                </a:lnTo>
                <a:close/>
              </a:path>
              <a:path w="54610" h="303529">
                <a:moveTo>
                  <a:pt x="54610" y="16509"/>
                </a:moveTo>
                <a:lnTo>
                  <a:pt x="0" y="16509"/>
                </a:lnTo>
                <a:lnTo>
                  <a:pt x="0" y="21590"/>
                </a:lnTo>
                <a:lnTo>
                  <a:pt x="54610" y="21590"/>
                </a:lnTo>
                <a:lnTo>
                  <a:pt x="54610" y="16509"/>
                </a:lnTo>
                <a:close/>
              </a:path>
              <a:path w="54610" h="303529">
                <a:moveTo>
                  <a:pt x="54610" y="10159"/>
                </a:moveTo>
                <a:lnTo>
                  <a:pt x="0" y="10159"/>
                </a:lnTo>
                <a:lnTo>
                  <a:pt x="0" y="15240"/>
                </a:lnTo>
                <a:lnTo>
                  <a:pt x="54610" y="15240"/>
                </a:lnTo>
                <a:lnTo>
                  <a:pt x="54610" y="10159"/>
                </a:lnTo>
                <a:close/>
              </a:path>
              <a:path w="54610" h="303529">
                <a:moveTo>
                  <a:pt x="54610" y="3809"/>
                </a:moveTo>
                <a:lnTo>
                  <a:pt x="0" y="3809"/>
                </a:lnTo>
                <a:lnTo>
                  <a:pt x="0" y="8890"/>
                </a:lnTo>
                <a:lnTo>
                  <a:pt x="54610" y="8890"/>
                </a:lnTo>
                <a:lnTo>
                  <a:pt x="54610" y="3809"/>
                </a:lnTo>
                <a:close/>
              </a:path>
              <a:path w="54610" h="303529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  <a:path w="54610" h="303529">
                <a:moveTo>
                  <a:pt x="54610" y="274320"/>
                </a:moveTo>
                <a:lnTo>
                  <a:pt x="0" y="274320"/>
                </a:lnTo>
                <a:lnTo>
                  <a:pt x="0" y="302260"/>
                </a:lnTo>
                <a:lnTo>
                  <a:pt x="38100" y="302260"/>
                </a:lnTo>
                <a:lnTo>
                  <a:pt x="38100" y="303530"/>
                </a:lnTo>
                <a:lnTo>
                  <a:pt x="54610" y="303530"/>
                </a:lnTo>
                <a:lnTo>
                  <a:pt x="54610" y="274320"/>
                </a:lnTo>
                <a:close/>
              </a:path>
            </a:pathLst>
          </a:custGeom>
          <a:solidFill>
            <a:srgbClr val="30903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5" name="object 625"/>
          <p:cNvSpPr/>
          <p:nvPr/>
        </p:nvSpPr>
        <p:spPr>
          <a:xfrm>
            <a:off x="4139565" y="5657850"/>
            <a:ext cx="41910" cy="226695"/>
          </a:xfrm>
          <a:custGeom>
            <a:avLst/>
            <a:gdLst/>
            <a:ahLst/>
            <a:cxnLst/>
            <a:rect l="l" t="t" r="r" b="b"/>
            <a:pathLst>
              <a:path w="55879" h="302259">
                <a:moveTo>
                  <a:pt x="55879" y="252730"/>
                </a:moveTo>
                <a:lnTo>
                  <a:pt x="0" y="252730"/>
                </a:lnTo>
                <a:lnTo>
                  <a:pt x="0" y="274320"/>
                </a:lnTo>
                <a:lnTo>
                  <a:pt x="55879" y="274320"/>
                </a:lnTo>
                <a:lnTo>
                  <a:pt x="55879" y="252730"/>
                </a:lnTo>
                <a:close/>
              </a:path>
              <a:path w="55879" h="302259">
                <a:moveTo>
                  <a:pt x="55879" y="250190"/>
                </a:moveTo>
                <a:lnTo>
                  <a:pt x="0" y="250190"/>
                </a:lnTo>
                <a:lnTo>
                  <a:pt x="0" y="251460"/>
                </a:lnTo>
                <a:lnTo>
                  <a:pt x="55879" y="251460"/>
                </a:lnTo>
                <a:lnTo>
                  <a:pt x="55879" y="250190"/>
                </a:lnTo>
                <a:close/>
              </a:path>
              <a:path w="55879" h="302259">
                <a:moveTo>
                  <a:pt x="55879" y="246379"/>
                </a:moveTo>
                <a:lnTo>
                  <a:pt x="0" y="246379"/>
                </a:lnTo>
                <a:lnTo>
                  <a:pt x="0" y="248919"/>
                </a:lnTo>
                <a:lnTo>
                  <a:pt x="55879" y="248919"/>
                </a:lnTo>
                <a:lnTo>
                  <a:pt x="55879" y="246379"/>
                </a:lnTo>
                <a:close/>
              </a:path>
              <a:path w="55879" h="302259">
                <a:moveTo>
                  <a:pt x="55879" y="243840"/>
                </a:moveTo>
                <a:lnTo>
                  <a:pt x="0" y="243840"/>
                </a:lnTo>
                <a:lnTo>
                  <a:pt x="0" y="245110"/>
                </a:lnTo>
                <a:lnTo>
                  <a:pt x="55879" y="245110"/>
                </a:lnTo>
                <a:lnTo>
                  <a:pt x="55879" y="243840"/>
                </a:lnTo>
                <a:close/>
              </a:path>
              <a:path w="55879" h="302259">
                <a:moveTo>
                  <a:pt x="55879" y="240030"/>
                </a:moveTo>
                <a:lnTo>
                  <a:pt x="0" y="240030"/>
                </a:lnTo>
                <a:lnTo>
                  <a:pt x="0" y="242570"/>
                </a:lnTo>
                <a:lnTo>
                  <a:pt x="55879" y="242570"/>
                </a:lnTo>
                <a:lnTo>
                  <a:pt x="55879" y="240030"/>
                </a:lnTo>
                <a:close/>
              </a:path>
              <a:path w="55879" h="302259">
                <a:moveTo>
                  <a:pt x="55879" y="237490"/>
                </a:moveTo>
                <a:lnTo>
                  <a:pt x="0" y="237490"/>
                </a:lnTo>
                <a:lnTo>
                  <a:pt x="0" y="238760"/>
                </a:lnTo>
                <a:lnTo>
                  <a:pt x="55879" y="238760"/>
                </a:lnTo>
                <a:lnTo>
                  <a:pt x="55879" y="237490"/>
                </a:lnTo>
                <a:close/>
              </a:path>
              <a:path w="55879" h="302259">
                <a:moveTo>
                  <a:pt x="55879" y="233680"/>
                </a:moveTo>
                <a:lnTo>
                  <a:pt x="0" y="233680"/>
                </a:lnTo>
                <a:lnTo>
                  <a:pt x="0" y="236219"/>
                </a:lnTo>
                <a:lnTo>
                  <a:pt x="55879" y="236219"/>
                </a:lnTo>
                <a:lnTo>
                  <a:pt x="55879" y="233680"/>
                </a:lnTo>
                <a:close/>
              </a:path>
              <a:path w="55879" h="302259">
                <a:moveTo>
                  <a:pt x="55879" y="231140"/>
                </a:moveTo>
                <a:lnTo>
                  <a:pt x="0" y="231140"/>
                </a:lnTo>
                <a:lnTo>
                  <a:pt x="0" y="232409"/>
                </a:lnTo>
                <a:lnTo>
                  <a:pt x="55879" y="232409"/>
                </a:lnTo>
                <a:lnTo>
                  <a:pt x="55879" y="231140"/>
                </a:lnTo>
                <a:close/>
              </a:path>
              <a:path w="55879" h="302259">
                <a:moveTo>
                  <a:pt x="55879" y="227329"/>
                </a:moveTo>
                <a:lnTo>
                  <a:pt x="0" y="227329"/>
                </a:lnTo>
                <a:lnTo>
                  <a:pt x="0" y="229869"/>
                </a:lnTo>
                <a:lnTo>
                  <a:pt x="55879" y="229869"/>
                </a:lnTo>
                <a:lnTo>
                  <a:pt x="55879" y="227329"/>
                </a:lnTo>
                <a:close/>
              </a:path>
              <a:path w="55879" h="302259">
                <a:moveTo>
                  <a:pt x="55879" y="224790"/>
                </a:moveTo>
                <a:lnTo>
                  <a:pt x="0" y="224790"/>
                </a:lnTo>
                <a:lnTo>
                  <a:pt x="0" y="226060"/>
                </a:lnTo>
                <a:lnTo>
                  <a:pt x="55879" y="226060"/>
                </a:lnTo>
                <a:lnTo>
                  <a:pt x="55879" y="224790"/>
                </a:lnTo>
                <a:close/>
              </a:path>
              <a:path w="55879" h="302259">
                <a:moveTo>
                  <a:pt x="55879" y="220980"/>
                </a:moveTo>
                <a:lnTo>
                  <a:pt x="0" y="220980"/>
                </a:lnTo>
                <a:lnTo>
                  <a:pt x="0" y="223519"/>
                </a:lnTo>
                <a:lnTo>
                  <a:pt x="55879" y="223519"/>
                </a:lnTo>
                <a:lnTo>
                  <a:pt x="55879" y="220980"/>
                </a:lnTo>
                <a:close/>
              </a:path>
              <a:path w="55879" h="302259">
                <a:moveTo>
                  <a:pt x="55879" y="218440"/>
                </a:moveTo>
                <a:lnTo>
                  <a:pt x="0" y="218440"/>
                </a:lnTo>
                <a:lnTo>
                  <a:pt x="0" y="219710"/>
                </a:lnTo>
                <a:lnTo>
                  <a:pt x="55879" y="219710"/>
                </a:lnTo>
                <a:lnTo>
                  <a:pt x="55879" y="218440"/>
                </a:lnTo>
                <a:close/>
              </a:path>
              <a:path w="55879" h="302259">
                <a:moveTo>
                  <a:pt x="55879" y="214629"/>
                </a:moveTo>
                <a:lnTo>
                  <a:pt x="0" y="214629"/>
                </a:lnTo>
                <a:lnTo>
                  <a:pt x="0" y="217169"/>
                </a:lnTo>
                <a:lnTo>
                  <a:pt x="55879" y="217169"/>
                </a:lnTo>
                <a:lnTo>
                  <a:pt x="55879" y="214629"/>
                </a:lnTo>
                <a:close/>
              </a:path>
              <a:path w="55879" h="302259">
                <a:moveTo>
                  <a:pt x="55879" y="212090"/>
                </a:moveTo>
                <a:lnTo>
                  <a:pt x="0" y="212090"/>
                </a:lnTo>
                <a:lnTo>
                  <a:pt x="0" y="213360"/>
                </a:lnTo>
                <a:lnTo>
                  <a:pt x="55879" y="213360"/>
                </a:lnTo>
                <a:lnTo>
                  <a:pt x="55879" y="212090"/>
                </a:lnTo>
                <a:close/>
              </a:path>
              <a:path w="55879" h="302259">
                <a:moveTo>
                  <a:pt x="55879" y="208279"/>
                </a:moveTo>
                <a:lnTo>
                  <a:pt x="0" y="208279"/>
                </a:lnTo>
                <a:lnTo>
                  <a:pt x="0" y="210820"/>
                </a:lnTo>
                <a:lnTo>
                  <a:pt x="55879" y="210820"/>
                </a:lnTo>
                <a:lnTo>
                  <a:pt x="55879" y="208279"/>
                </a:lnTo>
                <a:close/>
              </a:path>
              <a:path w="55879" h="302259">
                <a:moveTo>
                  <a:pt x="55879" y="205740"/>
                </a:moveTo>
                <a:lnTo>
                  <a:pt x="0" y="205740"/>
                </a:lnTo>
                <a:lnTo>
                  <a:pt x="0" y="207010"/>
                </a:lnTo>
                <a:lnTo>
                  <a:pt x="55879" y="207010"/>
                </a:lnTo>
                <a:lnTo>
                  <a:pt x="55879" y="205740"/>
                </a:lnTo>
                <a:close/>
              </a:path>
              <a:path w="55879" h="302259">
                <a:moveTo>
                  <a:pt x="55879" y="201930"/>
                </a:moveTo>
                <a:lnTo>
                  <a:pt x="0" y="201930"/>
                </a:lnTo>
                <a:lnTo>
                  <a:pt x="0" y="204470"/>
                </a:lnTo>
                <a:lnTo>
                  <a:pt x="55879" y="204470"/>
                </a:lnTo>
                <a:lnTo>
                  <a:pt x="55879" y="201930"/>
                </a:lnTo>
                <a:close/>
              </a:path>
              <a:path w="55879" h="302259">
                <a:moveTo>
                  <a:pt x="55879" y="199390"/>
                </a:moveTo>
                <a:lnTo>
                  <a:pt x="0" y="199390"/>
                </a:lnTo>
                <a:lnTo>
                  <a:pt x="0" y="200659"/>
                </a:lnTo>
                <a:lnTo>
                  <a:pt x="55879" y="200659"/>
                </a:lnTo>
                <a:lnTo>
                  <a:pt x="55879" y="199390"/>
                </a:lnTo>
                <a:close/>
              </a:path>
              <a:path w="55879" h="302259">
                <a:moveTo>
                  <a:pt x="55879" y="195579"/>
                </a:moveTo>
                <a:lnTo>
                  <a:pt x="0" y="195579"/>
                </a:lnTo>
                <a:lnTo>
                  <a:pt x="0" y="198120"/>
                </a:lnTo>
                <a:lnTo>
                  <a:pt x="55879" y="198120"/>
                </a:lnTo>
                <a:lnTo>
                  <a:pt x="55879" y="195579"/>
                </a:lnTo>
                <a:close/>
              </a:path>
              <a:path w="55879" h="302259">
                <a:moveTo>
                  <a:pt x="55879" y="193040"/>
                </a:moveTo>
                <a:lnTo>
                  <a:pt x="0" y="193040"/>
                </a:lnTo>
                <a:lnTo>
                  <a:pt x="0" y="194310"/>
                </a:lnTo>
                <a:lnTo>
                  <a:pt x="55879" y="194310"/>
                </a:lnTo>
                <a:lnTo>
                  <a:pt x="55879" y="193040"/>
                </a:lnTo>
                <a:close/>
              </a:path>
              <a:path w="55879" h="302259">
                <a:moveTo>
                  <a:pt x="55879" y="189229"/>
                </a:moveTo>
                <a:lnTo>
                  <a:pt x="0" y="189229"/>
                </a:lnTo>
                <a:lnTo>
                  <a:pt x="0" y="191770"/>
                </a:lnTo>
                <a:lnTo>
                  <a:pt x="55879" y="191770"/>
                </a:lnTo>
                <a:lnTo>
                  <a:pt x="55879" y="189229"/>
                </a:lnTo>
                <a:close/>
              </a:path>
              <a:path w="55879" h="302259">
                <a:moveTo>
                  <a:pt x="55879" y="186690"/>
                </a:moveTo>
                <a:lnTo>
                  <a:pt x="0" y="186690"/>
                </a:lnTo>
                <a:lnTo>
                  <a:pt x="0" y="187959"/>
                </a:lnTo>
                <a:lnTo>
                  <a:pt x="55879" y="187959"/>
                </a:lnTo>
                <a:lnTo>
                  <a:pt x="55879" y="186690"/>
                </a:lnTo>
                <a:close/>
              </a:path>
              <a:path w="55879" h="302259">
                <a:moveTo>
                  <a:pt x="55879" y="182879"/>
                </a:moveTo>
                <a:lnTo>
                  <a:pt x="0" y="182879"/>
                </a:lnTo>
                <a:lnTo>
                  <a:pt x="0" y="185420"/>
                </a:lnTo>
                <a:lnTo>
                  <a:pt x="55879" y="185420"/>
                </a:lnTo>
                <a:lnTo>
                  <a:pt x="55879" y="182879"/>
                </a:lnTo>
                <a:close/>
              </a:path>
              <a:path w="55879" h="302259">
                <a:moveTo>
                  <a:pt x="55879" y="180340"/>
                </a:moveTo>
                <a:lnTo>
                  <a:pt x="0" y="180340"/>
                </a:lnTo>
                <a:lnTo>
                  <a:pt x="0" y="181609"/>
                </a:lnTo>
                <a:lnTo>
                  <a:pt x="55879" y="181609"/>
                </a:lnTo>
                <a:lnTo>
                  <a:pt x="55879" y="180340"/>
                </a:lnTo>
                <a:close/>
              </a:path>
              <a:path w="55879" h="302259">
                <a:moveTo>
                  <a:pt x="55879" y="176530"/>
                </a:moveTo>
                <a:lnTo>
                  <a:pt x="0" y="176530"/>
                </a:lnTo>
                <a:lnTo>
                  <a:pt x="0" y="179070"/>
                </a:lnTo>
                <a:lnTo>
                  <a:pt x="55879" y="179070"/>
                </a:lnTo>
                <a:lnTo>
                  <a:pt x="55879" y="176530"/>
                </a:lnTo>
                <a:close/>
              </a:path>
              <a:path w="55879" h="302259">
                <a:moveTo>
                  <a:pt x="55879" y="173990"/>
                </a:moveTo>
                <a:lnTo>
                  <a:pt x="0" y="173990"/>
                </a:lnTo>
                <a:lnTo>
                  <a:pt x="0" y="175260"/>
                </a:lnTo>
                <a:lnTo>
                  <a:pt x="55879" y="175260"/>
                </a:lnTo>
                <a:lnTo>
                  <a:pt x="55879" y="173990"/>
                </a:lnTo>
                <a:close/>
              </a:path>
              <a:path w="55879" h="302259">
                <a:moveTo>
                  <a:pt x="55879" y="170179"/>
                </a:moveTo>
                <a:lnTo>
                  <a:pt x="0" y="170179"/>
                </a:lnTo>
                <a:lnTo>
                  <a:pt x="0" y="172720"/>
                </a:lnTo>
                <a:lnTo>
                  <a:pt x="55879" y="172720"/>
                </a:lnTo>
                <a:lnTo>
                  <a:pt x="55879" y="170179"/>
                </a:lnTo>
                <a:close/>
              </a:path>
              <a:path w="55879" h="302259">
                <a:moveTo>
                  <a:pt x="55879" y="167640"/>
                </a:moveTo>
                <a:lnTo>
                  <a:pt x="0" y="167640"/>
                </a:lnTo>
                <a:lnTo>
                  <a:pt x="0" y="168909"/>
                </a:lnTo>
                <a:lnTo>
                  <a:pt x="55879" y="168909"/>
                </a:lnTo>
                <a:lnTo>
                  <a:pt x="55879" y="167640"/>
                </a:lnTo>
                <a:close/>
              </a:path>
              <a:path w="55879" h="302259">
                <a:moveTo>
                  <a:pt x="55879" y="163830"/>
                </a:moveTo>
                <a:lnTo>
                  <a:pt x="0" y="163830"/>
                </a:lnTo>
                <a:lnTo>
                  <a:pt x="0" y="166370"/>
                </a:lnTo>
                <a:lnTo>
                  <a:pt x="55879" y="166370"/>
                </a:lnTo>
                <a:lnTo>
                  <a:pt x="55879" y="163830"/>
                </a:lnTo>
                <a:close/>
              </a:path>
              <a:path w="55879" h="302259">
                <a:moveTo>
                  <a:pt x="55879" y="161290"/>
                </a:moveTo>
                <a:lnTo>
                  <a:pt x="0" y="161290"/>
                </a:lnTo>
                <a:lnTo>
                  <a:pt x="0" y="162559"/>
                </a:lnTo>
                <a:lnTo>
                  <a:pt x="55879" y="162559"/>
                </a:lnTo>
                <a:lnTo>
                  <a:pt x="55879" y="161290"/>
                </a:lnTo>
                <a:close/>
              </a:path>
              <a:path w="55879" h="302259">
                <a:moveTo>
                  <a:pt x="55879" y="157479"/>
                </a:moveTo>
                <a:lnTo>
                  <a:pt x="0" y="157479"/>
                </a:lnTo>
                <a:lnTo>
                  <a:pt x="0" y="160020"/>
                </a:lnTo>
                <a:lnTo>
                  <a:pt x="55879" y="160020"/>
                </a:lnTo>
                <a:lnTo>
                  <a:pt x="55879" y="157479"/>
                </a:lnTo>
                <a:close/>
              </a:path>
              <a:path w="55879" h="302259">
                <a:moveTo>
                  <a:pt x="55879" y="154940"/>
                </a:moveTo>
                <a:lnTo>
                  <a:pt x="0" y="154940"/>
                </a:lnTo>
                <a:lnTo>
                  <a:pt x="0" y="156209"/>
                </a:lnTo>
                <a:lnTo>
                  <a:pt x="55879" y="156209"/>
                </a:lnTo>
                <a:lnTo>
                  <a:pt x="55879" y="154940"/>
                </a:lnTo>
                <a:close/>
              </a:path>
              <a:path w="55879" h="302259">
                <a:moveTo>
                  <a:pt x="55879" y="151130"/>
                </a:moveTo>
                <a:lnTo>
                  <a:pt x="0" y="151130"/>
                </a:lnTo>
                <a:lnTo>
                  <a:pt x="0" y="153670"/>
                </a:lnTo>
                <a:lnTo>
                  <a:pt x="55879" y="153670"/>
                </a:lnTo>
                <a:lnTo>
                  <a:pt x="55879" y="151130"/>
                </a:lnTo>
                <a:close/>
              </a:path>
              <a:path w="55879" h="302259">
                <a:moveTo>
                  <a:pt x="55879" y="148590"/>
                </a:moveTo>
                <a:lnTo>
                  <a:pt x="0" y="148590"/>
                </a:lnTo>
                <a:lnTo>
                  <a:pt x="0" y="149859"/>
                </a:lnTo>
                <a:lnTo>
                  <a:pt x="55879" y="149859"/>
                </a:lnTo>
                <a:lnTo>
                  <a:pt x="55879" y="148590"/>
                </a:lnTo>
                <a:close/>
              </a:path>
              <a:path w="55879" h="302259">
                <a:moveTo>
                  <a:pt x="55879" y="144780"/>
                </a:moveTo>
                <a:lnTo>
                  <a:pt x="0" y="144780"/>
                </a:lnTo>
                <a:lnTo>
                  <a:pt x="0" y="147320"/>
                </a:lnTo>
                <a:lnTo>
                  <a:pt x="55879" y="147320"/>
                </a:lnTo>
                <a:lnTo>
                  <a:pt x="55879" y="144780"/>
                </a:lnTo>
                <a:close/>
              </a:path>
              <a:path w="55879" h="302259">
                <a:moveTo>
                  <a:pt x="55879" y="142240"/>
                </a:moveTo>
                <a:lnTo>
                  <a:pt x="0" y="142240"/>
                </a:lnTo>
                <a:lnTo>
                  <a:pt x="0" y="143509"/>
                </a:lnTo>
                <a:lnTo>
                  <a:pt x="55879" y="143509"/>
                </a:lnTo>
                <a:lnTo>
                  <a:pt x="55879" y="142240"/>
                </a:lnTo>
                <a:close/>
              </a:path>
              <a:path w="55879" h="302259">
                <a:moveTo>
                  <a:pt x="55879" y="138430"/>
                </a:moveTo>
                <a:lnTo>
                  <a:pt x="0" y="138430"/>
                </a:lnTo>
                <a:lnTo>
                  <a:pt x="0" y="140970"/>
                </a:lnTo>
                <a:lnTo>
                  <a:pt x="55879" y="140970"/>
                </a:lnTo>
                <a:lnTo>
                  <a:pt x="55879" y="138430"/>
                </a:lnTo>
                <a:close/>
              </a:path>
              <a:path w="55879" h="302259">
                <a:moveTo>
                  <a:pt x="55879" y="135890"/>
                </a:moveTo>
                <a:lnTo>
                  <a:pt x="0" y="135890"/>
                </a:lnTo>
                <a:lnTo>
                  <a:pt x="0" y="137159"/>
                </a:lnTo>
                <a:lnTo>
                  <a:pt x="55879" y="137159"/>
                </a:lnTo>
                <a:lnTo>
                  <a:pt x="55879" y="135890"/>
                </a:lnTo>
                <a:close/>
              </a:path>
              <a:path w="55879" h="302259">
                <a:moveTo>
                  <a:pt x="55879" y="132079"/>
                </a:moveTo>
                <a:lnTo>
                  <a:pt x="0" y="132079"/>
                </a:lnTo>
                <a:lnTo>
                  <a:pt x="0" y="134620"/>
                </a:lnTo>
                <a:lnTo>
                  <a:pt x="55879" y="134620"/>
                </a:lnTo>
                <a:lnTo>
                  <a:pt x="55879" y="132079"/>
                </a:lnTo>
                <a:close/>
              </a:path>
              <a:path w="55879" h="302259">
                <a:moveTo>
                  <a:pt x="55879" y="129539"/>
                </a:moveTo>
                <a:lnTo>
                  <a:pt x="0" y="129539"/>
                </a:lnTo>
                <a:lnTo>
                  <a:pt x="0" y="130810"/>
                </a:lnTo>
                <a:lnTo>
                  <a:pt x="55879" y="130810"/>
                </a:lnTo>
                <a:lnTo>
                  <a:pt x="55879" y="129539"/>
                </a:lnTo>
                <a:close/>
              </a:path>
              <a:path w="55879" h="302259">
                <a:moveTo>
                  <a:pt x="55879" y="125729"/>
                </a:moveTo>
                <a:lnTo>
                  <a:pt x="0" y="125729"/>
                </a:lnTo>
                <a:lnTo>
                  <a:pt x="0" y="128270"/>
                </a:lnTo>
                <a:lnTo>
                  <a:pt x="55879" y="128270"/>
                </a:lnTo>
                <a:lnTo>
                  <a:pt x="55879" y="125729"/>
                </a:lnTo>
                <a:close/>
              </a:path>
              <a:path w="55879" h="302259">
                <a:moveTo>
                  <a:pt x="55879" y="123189"/>
                </a:moveTo>
                <a:lnTo>
                  <a:pt x="0" y="123189"/>
                </a:lnTo>
                <a:lnTo>
                  <a:pt x="0" y="124459"/>
                </a:lnTo>
                <a:lnTo>
                  <a:pt x="55879" y="124459"/>
                </a:lnTo>
                <a:lnTo>
                  <a:pt x="55879" y="123189"/>
                </a:lnTo>
                <a:close/>
              </a:path>
              <a:path w="55879" h="302259">
                <a:moveTo>
                  <a:pt x="55879" y="119379"/>
                </a:moveTo>
                <a:lnTo>
                  <a:pt x="0" y="119379"/>
                </a:lnTo>
                <a:lnTo>
                  <a:pt x="0" y="121920"/>
                </a:lnTo>
                <a:lnTo>
                  <a:pt x="55879" y="121920"/>
                </a:lnTo>
                <a:lnTo>
                  <a:pt x="55879" y="119379"/>
                </a:lnTo>
                <a:close/>
              </a:path>
              <a:path w="55879" h="302259">
                <a:moveTo>
                  <a:pt x="55879" y="116840"/>
                </a:moveTo>
                <a:lnTo>
                  <a:pt x="0" y="116840"/>
                </a:lnTo>
                <a:lnTo>
                  <a:pt x="0" y="118110"/>
                </a:lnTo>
                <a:lnTo>
                  <a:pt x="55879" y="118110"/>
                </a:lnTo>
                <a:lnTo>
                  <a:pt x="55879" y="116840"/>
                </a:lnTo>
                <a:close/>
              </a:path>
              <a:path w="55879" h="302259">
                <a:moveTo>
                  <a:pt x="55879" y="113030"/>
                </a:moveTo>
                <a:lnTo>
                  <a:pt x="0" y="113030"/>
                </a:lnTo>
                <a:lnTo>
                  <a:pt x="0" y="115570"/>
                </a:lnTo>
                <a:lnTo>
                  <a:pt x="55879" y="115570"/>
                </a:lnTo>
                <a:lnTo>
                  <a:pt x="55879" y="113030"/>
                </a:lnTo>
                <a:close/>
              </a:path>
              <a:path w="55879" h="302259">
                <a:moveTo>
                  <a:pt x="55879" y="110490"/>
                </a:moveTo>
                <a:lnTo>
                  <a:pt x="0" y="110490"/>
                </a:lnTo>
                <a:lnTo>
                  <a:pt x="0" y="111759"/>
                </a:lnTo>
                <a:lnTo>
                  <a:pt x="55879" y="111759"/>
                </a:lnTo>
                <a:lnTo>
                  <a:pt x="55879" y="110490"/>
                </a:lnTo>
                <a:close/>
              </a:path>
              <a:path w="55879" h="302259">
                <a:moveTo>
                  <a:pt x="55879" y="106680"/>
                </a:moveTo>
                <a:lnTo>
                  <a:pt x="0" y="106680"/>
                </a:lnTo>
                <a:lnTo>
                  <a:pt x="0" y="109220"/>
                </a:lnTo>
                <a:lnTo>
                  <a:pt x="55879" y="109220"/>
                </a:lnTo>
                <a:lnTo>
                  <a:pt x="55879" y="106680"/>
                </a:lnTo>
                <a:close/>
              </a:path>
              <a:path w="55879" h="302259">
                <a:moveTo>
                  <a:pt x="55879" y="104140"/>
                </a:moveTo>
                <a:lnTo>
                  <a:pt x="0" y="104140"/>
                </a:lnTo>
                <a:lnTo>
                  <a:pt x="0" y="105409"/>
                </a:lnTo>
                <a:lnTo>
                  <a:pt x="55879" y="105409"/>
                </a:lnTo>
                <a:lnTo>
                  <a:pt x="55879" y="104140"/>
                </a:lnTo>
                <a:close/>
              </a:path>
              <a:path w="55879" h="302259">
                <a:moveTo>
                  <a:pt x="55879" y="100329"/>
                </a:moveTo>
                <a:lnTo>
                  <a:pt x="0" y="100329"/>
                </a:lnTo>
                <a:lnTo>
                  <a:pt x="0" y="102870"/>
                </a:lnTo>
                <a:lnTo>
                  <a:pt x="55879" y="102870"/>
                </a:lnTo>
                <a:lnTo>
                  <a:pt x="55879" y="100329"/>
                </a:lnTo>
                <a:close/>
              </a:path>
              <a:path w="55879" h="302259">
                <a:moveTo>
                  <a:pt x="55879" y="97789"/>
                </a:moveTo>
                <a:lnTo>
                  <a:pt x="0" y="97789"/>
                </a:lnTo>
                <a:lnTo>
                  <a:pt x="0" y="99059"/>
                </a:lnTo>
                <a:lnTo>
                  <a:pt x="55879" y="99059"/>
                </a:lnTo>
                <a:lnTo>
                  <a:pt x="55879" y="97789"/>
                </a:lnTo>
                <a:close/>
              </a:path>
              <a:path w="55879" h="302259">
                <a:moveTo>
                  <a:pt x="55879" y="91439"/>
                </a:moveTo>
                <a:lnTo>
                  <a:pt x="0" y="91439"/>
                </a:lnTo>
                <a:lnTo>
                  <a:pt x="0" y="96520"/>
                </a:lnTo>
                <a:lnTo>
                  <a:pt x="55879" y="96520"/>
                </a:lnTo>
                <a:lnTo>
                  <a:pt x="55879" y="91439"/>
                </a:lnTo>
                <a:close/>
              </a:path>
              <a:path w="55879" h="302259">
                <a:moveTo>
                  <a:pt x="55879" y="85090"/>
                </a:moveTo>
                <a:lnTo>
                  <a:pt x="0" y="85090"/>
                </a:lnTo>
                <a:lnTo>
                  <a:pt x="0" y="90170"/>
                </a:lnTo>
                <a:lnTo>
                  <a:pt x="55879" y="90170"/>
                </a:lnTo>
                <a:lnTo>
                  <a:pt x="55879" y="85090"/>
                </a:lnTo>
                <a:close/>
              </a:path>
              <a:path w="55879" h="302259">
                <a:moveTo>
                  <a:pt x="55879" y="78739"/>
                </a:moveTo>
                <a:lnTo>
                  <a:pt x="0" y="78739"/>
                </a:lnTo>
                <a:lnTo>
                  <a:pt x="0" y="83820"/>
                </a:lnTo>
                <a:lnTo>
                  <a:pt x="55879" y="83820"/>
                </a:lnTo>
                <a:lnTo>
                  <a:pt x="55879" y="78739"/>
                </a:lnTo>
                <a:close/>
              </a:path>
              <a:path w="55879" h="302259">
                <a:moveTo>
                  <a:pt x="55879" y="72389"/>
                </a:moveTo>
                <a:lnTo>
                  <a:pt x="0" y="72389"/>
                </a:lnTo>
                <a:lnTo>
                  <a:pt x="0" y="77470"/>
                </a:lnTo>
                <a:lnTo>
                  <a:pt x="55879" y="77470"/>
                </a:lnTo>
                <a:lnTo>
                  <a:pt x="55879" y="72389"/>
                </a:lnTo>
                <a:close/>
              </a:path>
              <a:path w="55879" h="302259">
                <a:moveTo>
                  <a:pt x="55879" y="66039"/>
                </a:moveTo>
                <a:lnTo>
                  <a:pt x="0" y="66039"/>
                </a:lnTo>
                <a:lnTo>
                  <a:pt x="0" y="71120"/>
                </a:lnTo>
                <a:lnTo>
                  <a:pt x="55879" y="71120"/>
                </a:lnTo>
                <a:lnTo>
                  <a:pt x="55879" y="66039"/>
                </a:lnTo>
                <a:close/>
              </a:path>
              <a:path w="55879" h="302259">
                <a:moveTo>
                  <a:pt x="55879" y="59689"/>
                </a:moveTo>
                <a:lnTo>
                  <a:pt x="0" y="59689"/>
                </a:lnTo>
                <a:lnTo>
                  <a:pt x="0" y="64770"/>
                </a:lnTo>
                <a:lnTo>
                  <a:pt x="55879" y="64770"/>
                </a:lnTo>
                <a:lnTo>
                  <a:pt x="55879" y="59689"/>
                </a:lnTo>
                <a:close/>
              </a:path>
              <a:path w="55879" h="302259">
                <a:moveTo>
                  <a:pt x="55879" y="53339"/>
                </a:moveTo>
                <a:lnTo>
                  <a:pt x="0" y="53339"/>
                </a:lnTo>
                <a:lnTo>
                  <a:pt x="0" y="58420"/>
                </a:lnTo>
                <a:lnTo>
                  <a:pt x="55879" y="58420"/>
                </a:lnTo>
                <a:lnTo>
                  <a:pt x="55879" y="53339"/>
                </a:lnTo>
                <a:close/>
              </a:path>
              <a:path w="55879" h="302259">
                <a:moveTo>
                  <a:pt x="55879" y="48259"/>
                </a:moveTo>
                <a:lnTo>
                  <a:pt x="0" y="48259"/>
                </a:lnTo>
                <a:lnTo>
                  <a:pt x="0" y="52069"/>
                </a:lnTo>
                <a:lnTo>
                  <a:pt x="55879" y="52069"/>
                </a:lnTo>
                <a:lnTo>
                  <a:pt x="55879" y="48259"/>
                </a:lnTo>
                <a:close/>
              </a:path>
              <a:path w="55879" h="302259">
                <a:moveTo>
                  <a:pt x="55879" y="41909"/>
                </a:moveTo>
                <a:lnTo>
                  <a:pt x="0" y="41909"/>
                </a:lnTo>
                <a:lnTo>
                  <a:pt x="0" y="46990"/>
                </a:lnTo>
                <a:lnTo>
                  <a:pt x="55879" y="46990"/>
                </a:lnTo>
                <a:lnTo>
                  <a:pt x="55879" y="41909"/>
                </a:lnTo>
                <a:close/>
              </a:path>
              <a:path w="55879" h="302259">
                <a:moveTo>
                  <a:pt x="55879" y="35559"/>
                </a:moveTo>
                <a:lnTo>
                  <a:pt x="0" y="35559"/>
                </a:lnTo>
                <a:lnTo>
                  <a:pt x="0" y="40640"/>
                </a:lnTo>
                <a:lnTo>
                  <a:pt x="55879" y="40640"/>
                </a:lnTo>
                <a:lnTo>
                  <a:pt x="55879" y="35559"/>
                </a:lnTo>
                <a:close/>
              </a:path>
              <a:path w="55879" h="302259">
                <a:moveTo>
                  <a:pt x="55879" y="29209"/>
                </a:moveTo>
                <a:lnTo>
                  <a:pt x="0" y="29209"/>
                </a:lnTo>
                <a:lnTo>
                  <a:pt x="0" y="34290"/>
                </a:lnTo>
                <a:lnTo>
                  <a:pt x="55879" y="34290"/>
                </a:lnTo>
                <a:lnTo>
                  <a:pt x="55879" y="29209"/>
                </a:lnTo>
                <a:close/>
              </a:path>
              <a:path w="55879" h="302259">
                <a:moveTo>
                  <a:pt x="55879" y="22859"/>
                </a:moveTo>
                <a:lnTo>
                  <a:pt x="0" y="22859"/>
                </a:lnTo>
                <a:lnTo>
                  <a:pt x="0" y="27940"/>
                </a:lnTo>
                <a:lnTo>
                  <a:pt x="55879" y="27940"/>
                </a:lnTo>
                <a:lnTo>
                  <a:pt x="55879" y="22859"/>
                </a:lnTo>
                <a:close/>
              </a:path>
              <a:path w="55879" h="302259">
                <a:moveTo>
                  <a:pt x="55879" y="16509"/>
                </a:moveTo>
                <a:lnTo>
                  <a:pt x="0" y="16509"/>
                </a:lnTo>
                <a:lnTo>
                  <a:pt x="0" y="21590"/>
                </a:lnTo>
                <a:lnTo>
                  <a:pt x="55879" y="21590"/>
                </a:lnTo>
                <a:lnTo>
                  <a:pt x="55879" y="16509"/>
                </a:lnTo>
                <a:close/>
              </a:path>
              <a:path w="55879" h="302259">
                <a:moveTo>
                  <a:pt x="55879" y="10159"/>
                </a:moveTo>
                <a:lnTo>
                  <a:pt x="0" y="10159"/>
                </a:lnTo>
                <a:lnTo>
                  <a:pt x="0" y="15240"/>
                </a:lnTo>
                <a:lnTo>
                  <a:pt x="55879" y="15240"/>
                </a:lnTo>
                <a:lnTo>
                  <a:pt x="55879" y="10159"/>
                </a:lnTo>
                <a:close/>
              </a:path>
              <a:path w="55879" h="302259">
                <a:moveTo>
                  <a:pt x="55879" y="3809"/>
                </a:moveTo>
                <a:lnTo>
                  <a:pt x="0" y="3809"/>
                </a:lnTo>
                <a:lnTo>
                  <a:pt x="0" y="8890"/>
                </a:lnTo>
                <a:lnTo>
                  <a:pt x="55879" y="8890"/>
                </a:lnTo>
                <a:lnTo>
                  <a:pt x="55879" y="3809"/>
                </a:lnTo>
                <a:close/>
              </a:path>
              <a:path w="55879" h="302259">
                <a:moveTo>
                  <a:pt x="55879" y="0"/>
                </a:moveTo>
                <a:lnTo>
                  <a:pt x="12700" y="0"/>
                </a:lnTo>
                <a:lnTo>
                  <a:pt x="12700" y="2540"/>
                </a:lnTo>
                <a:lnTo>
                  <a:pt x="55879" y="2540"/>
                </a:lnTo>
                <a:lnTo>
                  <a:pt x="55879" y="0"/>
                </a:lnTo>
                <a:close/>
              </a:path>
              <a:path w="55879" h="302259">
                <a:moveTo>
                  <a:pt x="55879" y="274320"/>
                </a:moveTo>
                <a:lnTo>
                  <a:pt x="0" y="274320"/>
                </a:lnTo>
                <a:lnTo>
                  <a:pt x="0" y="300990"/>
                </a:lnTo>
                <a:lnTo>
                  <a:pt x="15240" y="300990"/>
                </a:lnTo>
                <a:lnTo>
                  <a:pt x="15239" y="302260"/>
                </a:lnTo>
                <a:lnTo>
                  <a:pt x="55879" y="302260"/>
                </a:lnTo>
                <a:lnTo>
                  <a:pt x="55879" y="274320"/>
                </a:lnTo>
                <a:close/>
              </a:path>
            </a:pathLst>
          </a:custGeom>
          <a:solidFill>
            <a:srgbClr val="2F8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6" name="object 626"/>
          <p:cNvSpPr/>
          <p:nvPr/>
        </p:nvSpPr>
        <p:spPr>
          <a:xfrm>
            <a:off x="4098607" y="5847397"/>
            <a:ext cx="40958" cy="16193"/>
          </a:xfrm>
          <a:custGeom>
            <a:avLst/>
            <a:gdLst/>
            <a:ahLst/>
            <a:cxnLst/>
            <a:rect l="l" t="t" r="r" b="b"/>
            <a:pathLst>
              <a:path w="54610" h="21590">
                <a:moveTo>
                  <a:pt x="54610" y="0"/>
                </a:moveTo>
                <a:lnTo>
                  <a:pt x="0" y="0"/>
                </a:lnTo>
                <a:lnTo>
                  <a:pt x="0" y="21590"/>
                </a:lnTo>
                <a:lnTo>
                  <a:pt x="54610" y="21590"/>
                </a:lnTo>
                <a:lnTo>
                  <a:pt x="54610" y="0"/>
                </a:lnTo>
                <a:close/>
              </a:path>
            </a:pathLst>
          </a:custGeom>
          <a:solidFill>
            <a:srgbClr val="2F8E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7" name="object 627"/>
          <p:cNvSpPr/>
          <p:nvPr/>
        </p:nvSpPr>
        <p:spPr>
          <a:xfrm>
            <a:off x="4098607" y="5845492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F8E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8" name="object 628"/>
          <p:cNvSpPr/>
          <p:nvPr/>
        </p:nvSpPr>
        <p:spPr>
          <a:xfrm>
            <a:off x="4098607" y="5842635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F8E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9" name="object 629"/>
          <p:cNvSpPr/>
          <p:nvPr/>
        </p:nvSpPr>
        <p:spPr>
          <a:xfrm>
            <a:off x="4098607" y="5840730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F8E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0" name="object 630"/>
          <p:cNvSpPr/>
          <p:nvPr/>
        </p:nvSpPr>
        <p:spPr>
          <a:xfrm>
            <a:off x="4098607" y="5837873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F8E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1" name="object 631"/>
          <p:cNvSpPr/>
          <p:nvPr/>
        </p:nvSpPr>
        <p:spPr>
          <a:xfrm>
            <a:off x="4098607" y="5835967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F8E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2" name="object 632"/>
          <p:cNvSpPr/>
          <p:nvPr/>
        </p:nvSpPr>
        <p:spPr>
          <a:xfrm>
            <a:off x="4098607" y="5833110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F8E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3" name="object 633"/>
          <p:cNvSpPr/>
          <p:nvPr/>
        </p:nvSpPr>
        <p:spPr>
          <a:xfrm>
            <a:off x="4098607" y="5831205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F8E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4" name="object 634"/>
          <p:cNvSpPr/>
          <p:nvPr/>
        </p:nvSpPr>
        <p:spPr>
          <a:xfrm>
            <a:off x="4098607" y="5828348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F8E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5" name="object 635"/>
          <p:cNvSpPr/>
          <p:nvPr/>
        </p:nvSpPr>
        <p:spPr>
          <a:xfrm>
            <a:off x="4098607" y="5826442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F8E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6" name="object 636"/>
          <p:cNvSpPr/>
          <p:nvPr/>
        </p:nvSpPr>
        <p:spPr>
          <a:xfrm>
            <a:off x="4098607" y="5823585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F8E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7" name="object 637"/>
          <p:cNvSpPr/>
          <p:nvPr/>
        </p:nvSpPr>
        <p:spPr>
          <a:xfrm>
            <a:off x="4098607" y="5821680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F8E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8" name="object 638"/>
          <p:cNvSpPr/>
          <p:nvPr/>
        </p:nvSpPr>
        <p:spPr>
          <a:xfrm>
            <a:off x="4119086" y="5660707"/>
            <a:ext cx="0" cy="222885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297179"/>
                </a:move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2F8E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9" name="object 639"/>
          <p:cNvSpPr/>
          <p:nvPr/>
        </p:nvSpPr>
        <p:spPr>
          <a:xfrm>
            <a:off x="4098607" y="5816917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F8E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0" name="object 640"/>
          <p:cNvSpPr/>
          <p:nvPr/>
        </p:nvSpPr>
        <p:spPr>
          <a:xfrm>
            <a:off x="4098607" y="5814060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F8E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1" name="object 641"/>
          <p:cNvSpPr/>
          <p:nvPr/>
        </p:nvSpPr>
        <p:spPr>
          <a:xfrm>
            <a:off x="4098607" y="5812155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F8E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2" name="object 642"/>
          <p:cNvSpPr/>
          <p:nvPr/>
        </p:nvSpPr>
        <p:spPr>
          <a:xfrm>
            <a:off x="4098607" y="5809298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F8E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3" name="object 643"/>
          <p:cNvSpPr/>
          <p:nvPr/>
        </p:nvSpPr>
        <p:spPr>
          <a:xfrm>
            <a:off x="4098607" y="5807392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F8E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4" name="object 644"/>
          <p:cNvSpPr/>
          <p:nvPr/>
        </p:nvSpPr>
        <p:spPr>
          <a:xfrm>
            <a:off x="4098607" y="5804535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F8E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5" name="object 645"/>
          <p:cNvSpPr/>
          <p:nvPr/>
        </p:nvSpPr>
        <p:spPr>
          <a:xfrm>
            <a:off x="4098607" y="5802630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F8E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6" name="object 646"/>
          <p:cNvSpPr/>
          <p:nvPr/>
        </p:nvSpPr>
        <p:spPr>
          <a:xfrm>
            <a:off x="4098607" y="5799773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F8E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7" name="object 647"/>
          <p:cNvSpPr/>
          <p:nvPr/>
        </p:nvSpPr>
        <p:spPr>
          <a:xfrm>
            <a:off x="4098607" y="5797867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F8E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8" name="object 648"/>
          <p:cNvSpPr/>
          <p:nvPr/>
        </p:nvSpPr>
        <p:spPr>
          <a:xfrm>
            <a:off x="4098607" y="5795010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F8E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9" name="object 649"/>
          <p:cNvSpPr/>
          <p:nvPr/>
        </p:nvSpPr>
        <p:spPr>
          <a:xfrm>
            <a:off x="4098607" y="5793105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F8E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0" name="object 650"/>
          <p:cNvSpPr/>
          <p:nvPr/>
        </p:nvSpPr>
        <p:spPr>
          <a:xfrm>
            <a:off x="4098607" y="5790248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F8E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1" name="object 651"/>
          <p:cNvSpPr/>
          <p:nvPr/>
        </p:nvSpPr>
        <p:spPr>
          <a:xfrm>
            <a:off x="4098607" y="5785485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F8E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2" name="object 652"/>
          <p:cNvSpPr/>
          <p:nvPr/>
        </p:nvSpPr>
        <p:spPr>
          <a:xfrm>
            <a:off x="4098607" y="5783580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F8E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3" name="object 653"/>
          <p:cNvSpPr/>
          <p:nvPr/>
        </p:nvSpPr>
        <p:spPr>
          <a:xfrm>
            <a:off x="4098607" y="5780723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F8E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4" name="object 654"/>
          <p:cNvSpPr/>
          <p:nvPr/>
        </p:nvSpPr>
        <p:spPr>
          <a:xfrm>
            <a:off x="4098607" y="5778817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F8E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5" name="object 655"/>
          <p:cNvSpPr/>
          <p:nvPr/>
        </p:nvSpPr>
        <p:spPr>
          <a:xfrm>
            <a:off x="4098607" y="5775960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F8E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6" name="object 656"/>
          <p:cNvSpPr/>
          <p:nvPr/>
        </p:nvSpPr>
        <p:spPr>
          <a:xfrm>
            <a:off x="4098607" y="5774055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F8E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7" name="object 657"/>
          <p:cNvSpPr/>
          <p:nvPr/>
        </p:nvSpPr>
        <p:spPr>
          <a:xfrm>
            <a:off x="4098607" y="5771198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F8E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8" name="object 658"/>
          <p:cNvSpPr/>
          <p:nvPr/>
        </p:nvSpPr>
        <p:spPr>
          <a:xfrm>
            <a:off x="4098607" y="5769292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F8E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9" name="object 659"/>
          <p:cNvSpPr/>
          <p:nvPr/>
        </p:nvSpPr>
        <p:spPr>
          <a:xfrm>
            <a:off x="4098607" y="5766435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F8E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0" name="object 660"/>
          <p:cNvSpPr/>
          <p:nvPr/>
        </p:nvSpPr>
        <p:spPr>
          <a:xfrm>
            <a:off x="4098607" y="5764530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F8E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1" name="object 661"/>
          <p:cNvSpPr/>
          <p:nvPr/>
        </p:nvSpPr>
        <p:spPr>
          <a:xfrm>
            <a:off x="4098607" y="5761673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F8E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2" name="object 662"/>
          <p:cNvSpPr/>
          <p:nvPr/>
        </p:nvSpPr>
        <p:spPr>
          <a:xfrm>
            <a:off x="4098607" y="5759767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F8E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3" name="object 663"/>
          <p:cNvSpPr/>
          <p:nvPr/>
        </p:nvSpPr>
        <p:spPr>
          <a:xfrm>
            <a:off x="4098607" y="5756910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F8E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4" name="object 664"/>
          <p:cNvSpPr/>
          <p:nvPr/>
        </p:nvSpPr>
        <p:spPr>
          <a:xfrm>
            <a:off x="4098607" y="5755005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F8E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5" name="object 665"/>
          <p:cNvSpPr/>
          <p:nvPr/>
        </p:nvSpPr>
        <p:spPr>
          <a:xfrm>
            <a:off x="4098607" y="5752148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F8E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6" name="object 666"/>
          <p:cNvSpPr/>
          <p:nvPr/>
        </p:nvSpPr>
        <p:spPr>
          <a:xfrm>
            <a:off x="4098607" y="5750242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F8E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7" name="object 667"/>
          <p:cNvSpPr/>
          <p:nvPr/>
        </p:nvSpPr>
        <p:spPr>
          <a:xfrm>
            <a:off x="4098607" y="5747385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F8E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8" name="object 668"/>
          <p:cNvSpPr/>
          <p:nvPr/>
        </p:nvSpPr>
        <p:spPr>
          <a:xfrm>
            <a:off x="4098607" y="5745480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F8E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9" name="object 669"/>
          <p:cNvSpPr/>
          <p:nvPr/>
        </p:nvSpPr>
        <p:spPr>
          <a:xfrm>
            <a:off x="4098607" y="5742623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F8E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0" name="object 670"/>
          <p:cNvSpPr/>
          <p:nvPr/>
        </p:nvSpPr>
        <p:spPr>
          <a:xfrm>
            <a:off x="4098607" y="5740717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F8E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1" name="object 671"/>
          <p:cNvSpPr/>
          <p:nvPr/>
        </p:nvSpPr>
        <p:spPr>
          <a:xfrm>
            <a:off x="4098607" y="5737860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F8E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2" name="object 672"/>
          <p:cNvSpPr/>
          <p:nvPr/>
        </p:nvSpPr>
        <p:spPr>
          <a:xfrm>
            <a:off x="4098607" y="5735955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F8E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3" name="object 673"/>
          <p:cNvSpPr/>
          <p:nvPr/>
        </p:nvSpPr>
        <p:spPr>
          <a:xfrm>
            <a:off x="4098607" y="5733097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F8E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4" name="object 674"/>
          <p:cNvSpPr/>
          <p:nvPr/>
        </p:nvSpPr>
        <p:spPr>
          <a:xfrm>
            <a:off x="4098607" y="5731192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70"/>
                </a:lnTo>
                <a:lnTo>
                  <a:pt x="54610" y="1270"/>
                </a:lnTo>
                <a:lnTo>
                  <a:pt x="54610" y="0"/>
                </a:lnTo>
                <a:close/>
              </a:path>
            </a:pathLst>
          </a:custGeom>
          <a:solidFill>
            <a:srgbClr val="2F8E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5" name="object 675"/>
          <p:cNvSpPr/>
          <p:nvPr/>
        </p:nvSpPr>
        <p:spPr>
          <a:xfrm>
            <a:off x="4098607" y="5726430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10" y="0"/>
                </a:moveTo>
                <a:lnTo>
                  <a:pt x="0" y="0"/>
                </a:lnTo>
                <a:lnTo>
                  <a:pt x="0" y="5080"/>
                </a:lnTo>
                <a:lnTo>
                  <a:pt x="54610" y="5080"/>
                </a:lnTo>
                <a:lnTo>
                  <a:pt x="54610" y="0"/>
                </a:lnTo>
                <a:close/>
              </a:path>
            </a:pathLst>
          </a:custGeom>
          <a:solidFill>
            <a:srgbClr val="2F8E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6" name="object 676"/>
          <p:cNvSpPr/>
          <p:nvPr/>
        </p:nvSpPr>
        <p:spPr>
          <a:xfrm>
            <a:off x="4098607" y="5721668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10" y="0"/>
                </a:moveTo>
                <a:lnTo>
                  <a:pt x="0" y="0"/>
                </a:lnTo>
                <a:lnTo>
                  <a:pt x="0" y="5080"/>
                </a:lnTo>
                <a:lnTo>
                  <a:pt x="54610" y="5080"/>
                </a:lnTo>
                <a:lnTo>
                  <a:pt x="54610" y="0"/>
                </a:lnTo>
                <a:close/>
              </a:path>
            </a:pathLst>
          </a:custGeom>
          <a:solidFill>
            <a:srgbClr val="2F8E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7" name="object 677"/>
          <p:cNvSpPr/>
          <p:nvPr/>
        </p:nvSpPr>
        <p:spPr>
          <a:xfrm>
            <a:off x="4098607" y="5716905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10" y="0"/>
                </a:moveTo>
                <a:lnTo>
                  <a:pt x="0" y="0"/>
                </a:lnTo>
                <a:lnTo>
                  <a:pt x="0" y="5080"/>
                </a:lnTo>
                <a:lnTo>
                  <a:pt x="54610" y="5080"/>
                </a:lnTo>
                <a:lnTo>
                  <a:pt x="54610" y="0"/>
                </a:lnTo>
                <a:close/>
              </a:path>
            </a:pathLst>
          </a:custGeom>
          <a:solidFill>
            <a:srgbClr val="2F8E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8" name="object 678"/>
          <p:cNvSpPr/>
          <p:nvPr/>
        </p:nvSpPr>
        <p:spPr>
          <a:xfrm>
            <a:off x="4098607" y="5712143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10" y="0"/>
                </a:moveTo>
                <a:lnTo>
                  <a:pt x="0" y="0"/>
                </a:lnTo>
                <a:lnTo>
                  <a:pt x="0" y="5080"/>
                </a:lnTo>
                <a:lnTo>
                  <a:pt x="54610" y="5080"/>
                </a:lnTo>
                <a:lnTo>
                  <a:pt x="54610" y="0"/>
                </a:lnTo>
                <a:close/>
              </a:path>
            </a:pathLst>
          </a:custGeom>
          <a:solidFill>
            <a:srgbClr val="2F8E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9" name="object 679"/>
          <p:cNvSpPr/>
          <p:nvPr/>
        </p:nvSpPr>
        <p:spPr>
          <a:xfrm>
            <a:off x="4098607" y="5707380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10" y="0"/>
                </a:moveTo>
                <a:lnTo>
                  <a:pt x="0" y="0"/>
                </a:lnTo>
                <a:lnTo>
                  <a:pt x="0" y="5080"/>
                </a:lnTo>
                <a:lnTo>
                  <a:pt x="54610" y="5080"/>
                </a:lnTo>
                <a:lnTo>
                  <a:pt x="54610" y="0"/>
                </a:lnTo>
                <a:close/>
              </a:path>
            </a:pathLst>
          </a:custGeom>
          <a:solidFill>
            <a:srgbClr val="2F8E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0" name="object 680"/>
          <p:cNvSpPr/>
          <p:nvPr/>
        </p:nvSpPr>
        <p:spPr>
          <a:xfrm>
            <a:off x="4098607" y="5702618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10" y="0"/>
                </a:moveTo>
                <a:lnTo>
                  <a:pt x="0" y="0"/>
                </a:lnTo>
                <a:lnTo>
                  <a:pt x="0" y="5080"/>
                </a:lnTo>
                <a:lnTo>
                  <a:pt x="54610" y="5080"/>
                </a:lnTo>
                <a:lnTo>
                  <a:pt x="54610" y="0"/>
                </a:lnTo>
                <a:close/>
              </a:path>
            </a:pathLst>
          </a:custGeom>
          <a:solidFill>
            <a:srgbClr val="2F8E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1" name="object 681"/>
          <p:cNvSpPr/>
          <p:nvPr/>
        </p:nvSpPr>
        <p:spPr>
          <a:xfrm>
            <a:off x="4098607" y="5697855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10" y="0"/>
                </a:moveTo>
                <a:lnTo>
                  <a:pt x="0" y="0"/>
                </a:lnTo>
                <a:lnTo>
                  <a:pt x="0" y="5080"/>
                </a:lnTo>
                <a:lnTo>
                  <a:pt x="54610" y="5080"/>
                </a:lnTo>
                <a:lnTo>
                  <a:pt x="54610" y="0"/>
                </a:lnTo>
                <a:close/>
              </a:path>
            </a:pathLst>
          </a:custGeom>
          <a:solidFill>
            <a:srgbClr val="2F8E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2" name="object 682"/>
          <p:cNvSpPr/>
          <p:nvPr/>
        </p:nvSpPr>
        <p:spPr>
          <a:xfrm>
            <a:off x="4098607" y="5694044"/>
            <a:ext cx="40958" cy="2858"/>
          </a:xfrm>
          <a:custGeom>
            <a:avLst/>
            <a:gdLst/>
            <a:ahLst/>
            <a:cxnLst/>
            <a:rect l="l" t="t" r="r" b="b"/>
            <a:pathLst>
              <a:path w="54610" h="3810">
                <a:moveTo>
                  <a:pt x="54610" y="0"/>
                </a:moveTo>
                <a:lnTo>
                  <a:pt x="0" y="0"/>
                </a:lnTo>
                <a:lnTo>
                  <a:pt x="0" y="3809"/>
                </a:lnTo>
                <a:lnTo>
                  <a:pt x="54610" y="3809"/>
                </a:lnTo>
                <a:lnTo>
                  <a:pt x="54610" y="0"/>
                </a:lnTo>
                <a:close/>
              </a:path>
            </a:pathLst>
          </a:custGeom>
          <a:solidFill>
            <a:srgbClr val="2F8E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3" name="object 683"/>
          <p:cNvSpPr/>
          <p:nvPr/>
        </p:nvSpPr>
        <p:spPr>
          <a:xfrm>
            <a:off x="4098607" y="5689282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10" y="0"/>
                </a:moveTo>
                <a:lnTo>
                  <a:pt x="0" y="0"/>
                </a:lnTo>
                <a:lnTo>
                  <a:pt x="0" y="5079"/>
                </a:lnTo>
                <a:lnTo>
                  <a:pt x="54610" y="5079"/>
                </a:lnTo>
                <a:lnTo>
                  <a:pt x="54610" y="0"/>
                </a:lnTo>
                <a:close/>
              </a:path>
            </a:pathLst>
          </a:custGeom>
          <a:solidFill>
            <a:srgbClr val="2F8E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4" name="object 684"/>
          <p:cNvSpPr/>
          <p:nvPr/>
        </p:nvSpPr>
        <p:spPr>
          <a:xfrm>
            <a:off x="4098607" y="5684519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10" y="0"/>
                </a:moveTo>
                <a:lnTo>
                  <a:pt x="0" y="0"/>
                </a:lnTo>
                <a:lnTo>
                  <a:pt x="0" y="5079"/>
                </a:lnTo>
                <a:lnTo>
                  <a:pt x="54610" y="5079"/>
                </a:lnTo>
                <a:lnTo>
                  <a:pt x="54610" y="0"/>
                </a:lnTo>
                <a:close/>
              </a:path>
            </a:pathLst>
          </a:custGeom>
          <a:solidFill>
            <a:srgbClr val="2F8E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5" name="object 685"/>
          <p:cNvSpPr/>
          <p:nvPr/>
        </p:nvSpPr>
        <p:spPr>
          <a:xfrm>
            <a:off x="4098607" y="5679757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10" y="0"/>
                </a:moveTo>
                <a:lnTo>
                  <a:pt x="0" y="0"/>
                </a:lnTo>
                <a:lnTo>
                  <a:pt x="0" y="5079"/>
                </a:lnTo>
                <a:lnTo>
                  <a:pt x="54610" y="5079"/>
                </a:lnTo>
                <a:lnTo>
                  <a:pt x="54610" y="0"/>
                </a:lnTo>
                <a:close/>
              </a:path>
            </a:pathLst>
          </a:custGeom>
          <a:solidFill>
            <a:srgbClr val="2F8E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6" name="object 686"/>
          <p:cNvSpPr/>
          <p:nvPr/>
        </p:nvSpPr>
        <p:spPr>
          <a:xfrm>
            <a:off x="4098607" y="5674994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10" y="0"/>
                </a:moveTo>
                <a:lnTo>
                  <a:pt x="0" y="0"/>
                </a:lnTo>
                <a:lnTo>
                  <a:pt x="0" y="5079"/>
                </a:lnTo>
                <a:lnTo>
                  <a:pt x="54610" y="5079"/>
                </a:lnTo>
                <a:lnTo>
                  <a:pt x="54610" y="0"/>
                </a:lnTo>
                <a:close/>
              </a:path>
            </a:pathLst>
          </a:custGeom>
          <a:solidFill>
            <a:srgbClr val="2F8E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7" name="object 687"/>
          <p:cNvSpPr/>
          <p:nvPr/>
        </p:nvSpPr>
        <p:spPr>
          <a:xfrm>
            <a:off x="4098607" y="5670232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10" y="0"/>
                </a:moveTo>
                <a:lnTo>
                  <a:pt x="0" y="0"/>
                </a:lnTo>
                <a:lnTo>
                  <a:pt x="0" y="5079"/>
                </a:lnTo>
                <a:lnTo>
                  <a:pt x="54610" y="5079"/>
                </a:lnTo>
                <a:lnTo>
                  <a:pt x="54610" y="0"/>
                </a:lnTo>
                <a:close/>
              </a:path>
            </a:pathLst>
          </a:custGeom>
          <a:solidFill>
            <a:srgbClr val="2F8E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8" name="object 688"/>
          <p:cNvSpPr/>
          <p:nvPr/>
        </p:nvSpPr>
        <p:spPr>
          <a:xfrm>
            <a:off x="4098607" y="5665469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10" y="0"/>
                </a:moveTo>
                <a:lnTo>
                  <a:pt x="0" y="0"/>
                </a:lnTo>
                <a:lnTo>
                  <a:pt x="0" y="5079"/>
                </a:lnTo>
                <a:lnTo>
                  <a:pt x="54610" y="5079"/>
                </a:lnTo>
                <a:lnTo>
                  <a:pt x="54610" y="0"/>
                </a:lnTo>
                <a:close/>
              </a:path>
            </a:pathLst>
          </a:custGeom>
          <a:solidFill>
            <a:srgbClr val="2F8E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9" name="object 689"/>
          <p:cNvSpPr/>
          <p:nvPr/>
        </p:nvSpPr>
        <p:spPr>
          <a:xfrm>
            <a:off x="4098607" y="5660707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10" y="0"/>
                </a:moveTo>
                <a:lnTo>
                  <a:pt x="0" y="0"/>
                </a:lnTo>
                <a:lnTo>
                  <a:pt x="0" y="5079"/>
                </a:lnTo>
                <a:lnTo>
                  <a:pt x="54610" y="5079"/>
                </a:lnTo>
                <a:lnTo>
                  <a:pt x="54610" y="0"/>
                </a:lnTo>
                <a:close/>
              </a:path>
            </a:pathLst>
          </a:custGeom>
          <a:solidFill>
            <a:srgbClr val="2F8E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0" name="object 690"/>
          <p:cNvSpPr/>
          <p:nvPr/>
        </p:nvSpPr>
        <p:spPr>
          <a:xfrm>
            <a:off x="4098607" y="5863589"/>
            <a:ext cx="40958" cy="20003"/>
          </a:xfrm>
          <a:custGeom>
            <a:avLst/>
            <a:gdLst/>
            <a:ahLst/>
            <a:cxnLst/>
            <a:rect l="l" t="t" r="r" b="b"/>
            <a:pathLst>
              <a:path w="54610" h="26670">
                <a:moveTo>
                  <a:pt x="54610" y="0"/>
                </a:moveTo>
                <a:lnTo>
                  <a:pt x="0" y="0"/>
                </a:lnTo>
                <a:lnTo>
                  <a:pt x="0" y="26669"/>
                </a:lnTo>
                <a:lnTo>
                  <a:pt x="54610" y="26669"/>
                </a:lnTo>
                <a:lnTo>
                  <a:pt x="54610" y="0"/>
                </a:lnTo>
                <a:close/>
              </a:path>
            </a:pathLst>
          </a:custGeom>
          <a:solidFill>
            <a:srgbClr val="2F8E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1" name="object 691"/>
          <p:cNvSpPr/>
          <p:nvPr/>
        </p:nvSpPr>
        <p:spPr>
          <a:xfrm>
            <a:off x="4057650" y="5660707"/>
            <a:ext cx="40958" cy="222885"/>
          </a:xfrm>
          <a:custGeom>
            <a:avLst/>
            <a:gdLst/>
            <a:ahLst/>
            <a:cxnLst/>
            <a:rect l="l" t="t" r="r" b="b"/>
            <a:pathLst>
              <a:path w="54610" h="297179">
                <a:moveTo>
                  <a:pt x="54610" y="248919"/>
                </a:moveTo>
                <a:lnTo>
                  <a:pt x="0" y="248919"/>
                </a:lnTo>
                <a:lnTo>
                  <a:pt x="0" y="270509"/>
                </a:lnTo>
                <a:lnTo>
                  <a:pt x="54610" y="270509"/>
                </a:lnTo>
                <a:lnTo>
                  <a:pt x="54610" y="248919"/>
                </a:lnTo>
                <a:close/>
              </a:path>
              <a:path w="54610" h="297179">
                <a:moveTo>
                  <a:pt x="54610" y="246379"/>
                </a:moveTo>
                <a:lnTo>
                  <a:pt x="0" y="246379"/>
                </a:lnTo>
                <a:lnTo>
                  <a:pt x="0" y="247649"/>
                </a:lnTo>
                <a:lnTo>
                  <a:pt x="54610" y="247649"/>
                </a:lnTo>
                <a:lnTo>
                  <a:pt x="54610" y="246379"/>
                </a:lnTo>
                <a:close/>
              </a:path>
              <a:path w="54610" h="297179">
                <a:moveTo>
                  <a:pt x="54610" y="242569"/>
                </a:moveTo>
                <a:lnTo>
                  <a:pt x="0" y="242569"/>
                </a:lnTo>
                <a:lnTo>
                  <a:pt x="0" y="245109"/>
                </a:lnTo>
                <a:lnTo>
                  <a:pt x="54610" y="245109"/>
                </a:lnTo>
                <a:lnTo>
                  <a:pt x="54610" y="242569"/>
                </a:lnTo>
                <a:close/>
              </a:path>
              <a:path w="54610" h="297179">
                <a:moveTo>
                  <a:pt x="54610" y="240029"/>
                </a:moveTo>
                <a:lnTo>
                  <a:pt x="0" y="240029"/>
                </a:lnTo>
                <a:lnTo>
                  <a:pt x="0" y="241299"/>
                </a:lnTo>
                <a:lnTo>
                  <a:pt x="54610" y="241299"/>
                </a:lnTo>
                <a:lnTo>
                  <a:pt x="54610" y="240029"/>
                </a:lnTo>
                <a:close/>
              </a:path>
              <a:path w="54610" h="297179">
                <a:moveTo>
                  <a:pt x="54610" y="236219"/>
                </a:moveTo>
                <a:lnTo>
                  <a:pt x="0" y="236219"/>
                </a:lnTo>
                <a:lnTo>
                  <a:pt x="0" y="238759"/>
                </a:lnTo>
                <a:lnTo>
                  <a:pt x="54610" y="238759"/>
                </a:lnTo>
                <a:lnTo>
                  <a:pt x="54610" y="236219"/>
                </a:lnTo>
                <a:close/>
              </a:path>
              <a:path w="54610" h="297179">
                <a:moveTo>
                  <a:pt x="54610" y="233679"/>
                </a:moveTo>
                <a:lnTo>
                  <a:pt x="0" y="233679"/>
                </a:lnTo>
                <a:lnTo>
                  <a:pt x="0" y="234949"/>
                </a:lnTo>
                <a:lnTo>
                  <a:pt x="54610" y="234949"/>
                </a:lnTo>
                <a:lnTo>
                  <a:pt x="54610" y="233679"/>
                </a:lnTo>
                <a:close/>
              </a:path>
              <a:path w="54610" h="297179">
                <a:moveTo>
                  <a:pt x="54610" y="229869"/>
                </a:moveTo>
                <a:lnTo>
                  <a:pt x="0" y="229869"/>
                </a:lnTo>
                <a:lnTo>
                  <a:pt x="0" y="232409"/>
                </a:lnTo>
                <a:lnTo>
                  <a:pt x="54610" y="232409"/>
                </a:lnTo>
                <a:lnTo>
                  <a:pt x="54610" y="229869"/>
                </a:lnTo>
                <a:close/>
              </a:path>
              <a:path w="54610" h="297179">
                <a:moveTo>
                  <a:pt x="54610" y="227329"/>
                </a:moveTo>
                <a:lnTo>
                  <a:pt x="0" y="227329"/>
                </a:lnTo>
                <a:lnTo>
                  <a:pt x="0" y="228599"/>
                </a:lnTo>
                <a:lnTo>
                  <a:pt x="54610" y="228599"/>
                </a:lnTo>
                <a:lnTo>
                  <a:pt x="54610" y="227329"/>
                </a:lnTo>
                <a:close/>
              </a:path>
              <a:path w="54610" h="297179">
                <a:moveTo>
                  <a:pt x="54610" y="223519"/>
                </a:moveTo>
                <a:lnTo>
                  <a:pt x="0" y="223519"/>
                </a:lnTo>
                <a:lnTo>
                  <a:pt x="0" y="226059"/>
                </a:lnTo>
                <a:lnTo>
                  <a:pt x="54610" y="226059"/>
                </a:lnTo>
                <a:lnTo>
                  <a:pt x="54610" y="223519"/>
                </a:lnTo>
                <a:close/>
              </a:path>
              <a:path w="54610" h="297179">
                <a:moveTo>
                  <a:pt x="54610" y="220979"/>
                </a:moveTo>
                <a:lnTo>
                  <a:pt x="0" y="220979"/>
                </a:lnTo>
                <a:lnTo>
                  <a:pt x="0" y="222249"/>
                </a:lnTo>
                <a:lnTo>
                  <a:pt x="54610" y="222249"/>
                </a:lnTo>
                <a:lnTo>
                  <a:pt x="54610" y="220979"/>
                </a:lnTo>
                <a:close/>
              </a:path>
              <a:path w="54610" h="297179">
                <a:moveTo>
                  <a:pt x="54610" y="217169"/>
                </a:moveTo>
                <a:lnTo>
                  <a:pt x="0" y="217169"/>
                </a:lnTo>
                <a:lnTo>
                  <a:pt x="0" y="219709"/>
                </a:lnTo>
                <a:lnTo>
                  <a:pt x="54610" y="219709"/>
                </a:lnTo>
                <a:lnTo>
                  <a:pt x="54610" y="217169"/>
                </a:lnTo>
                <a:close/>
              </a:path>
              <a:path w="54610" h="297179">
                <a:moveTo>
                  <a:pt x="54610" y="214629"/>
                </a:moveTo>
                <a:lnTo>
                  <a:pt x="0" y="214629"/>
                </a:lnTo>
                <a:lnTo>
                  <a:pt x="0" y="215899"/>
                </a:lnTo>
                <a:lnTo>
                  <a:pt x="54610" y="215899"/>
                </a:lnTo>
                <a:lnTo>
                  <a:pt x="54610" y="214629"/>
                </a:lnTo>
                <a:close/>
              </a:path>
              <a:path w="54610" h="297179">
                <a:moveTo>
                  <a:pt x="54610" y="210819"/>
                </a:moveTo>
                <a:lnTo>
                  <a:pt x="0" y="210819"/>
                </a:lnTo>
                <a:lnTo>
                  <a:pt x="0" y="213359"/>
                </a:lnTo>
                <a:lnTo>
                  <a:pt x="54610" y="213359"/>
                </a:lnTo>
                <a:lnTo>
                  <a:pt x="54610" y="210819"/>
                </a:lnTo>
                <a:close/>
              </a:path>
              <a:path w="54610" h="297179">
                <a:moveTo>
                  <a:pt x="54610" y="208279"/>
                </a:moveTo>
                <a:lnTo>
                  <a:pt x="0" y="208279"/>
                </a:lnTo>
                <a:lnTo>
                  <a:pt x="0" y="209549"/>
                </a:lnTo>
                <a:lnTo>
                  <a:pt x="54610" y="209549"/>
                </a:lnTo>
                <a:lnTo>
                  <a:pt x="54610" y="208279"/>
                </a:lnTo>
                <a:close/>
              </a:path>
              <a:path w="54610" h="297179">
                <a:moveTo>
                  <a:pt x="54610" y="204469"/>
                </a:moveTo>
                <a:lnTo>
                  <a:pt x="0" y="204469"/>
                </a:lnTo>
                <a:lnTo>
                  <a:pt x="0" y="207009"/>
                </a:lnTo>
                <a:lnTo>
                  <a:pt x="54610" y="207009"/>
                </a:lnTo>
                <a:lnTo>
                  <a:pt x="54610" y="204469"/>
                </a:lnTo>
                <a:close/>
              </a:path>
              <a:path w="54610" h="297179">
                <a:moveTo>
                  <a:pt x="54610" y="201929"/>
                </a:moveTo>
                <a:lnTo>
                  <a:pt x="0" y="201929"/>
                </a:lnTo>
                <a:lnTo>
                  <a:pt x="0" y="203199"/>
                </a:lnTo>
                <a:lnTo>
                  <a:pt x="54610" y="203199"/>
                </a:lnTo>
                <a:lnTo>
                  <a:pt x="54610" y="201929"/>
                </a:lnTo>
                <a:close/>
              </a:path>
              <a:path w="54610" h="297179">
                <a:moveTo>
                  <a:pt x="54610" y="198119"/>
                </a:moveTo>
                <a:lnTo>
                  <a:pt x="0" y="198119"/>
                </a:lnTo>
                <a:lnTo>
                  <a:pt x="0" y="200659"/>
                </a:lnTo>
                <a:lnTo>
                  <a:pt x="54610" y="200659"/>
                </a:lnTo>
                <a:lnTo>
                  <a:pt x="54610" y="198119"/>
                </a:lnTo>
                <a:close/>
              </a:path>
              <a:path w="54610" h="297179">
                <a:moveTo>
                  <a:pt x="54610" y="195579"/>
                </a:moveTo>
                <a:lnTo>
                  <a:pt x="0" y="195579"/>
                </a:lnTo>
                <a:lnTo>
                  <a:pt x="0" y="196849"/>
                </a:lnTo>
                <a:lnTo>
                  <a:pt x="54610" y="196849"/>
                </a:lnTo>
                <a:lnTo>
                  <a:pt x="54610" y="195579"/>
                </a:lnTo>
                <a:close/>
              </a:path>
              <a:path w="54610" h="297179">
                <a:moveTo>
                  <a:pt x="54610" y="191769"/>
                </a:moveTo>
                <a:lnTo>
                  <a:pt x="0" y="191769"/>
                </a:lnTo>
                <a:lnTo>
                  <a:pt x="0" y="194309"/>
                </a:lnTo>
                <a:lnTo>
                  <a:pt x="54610" y="194309"/>
                </a:lnTo>
                <a:lnTo>
                  <a:pt x="54610" y="191769"/>
                </a:lnTo>
                <a:close/>
              </a:path>
              <a:path w="54610" h="297179">
                <a:moveTo>
                  <a:pt x="54610" y="189229"/>
                </a:moveTo>
                <a:lnTo>
                  <a:pt x="0" y="189229"/>
                </a:lnTo>
                <a:lnTo>
                  <a:pt x="0" y="190499"/>
                </a:lnTo>
                <a:lnTo>
                  <a:pt x="54610" y="190499"/>
                </a:lnTo>
                <a:lnTo>
                  <a:pt x="54610" y="189229"/>
                </a:lnTo>
                <a:close/>
              </a:path>
              <a:path w="54610" h="297179">
                <a:moveTo>
                  <a:pt x="54610" y="185419"/>
                </a:moveTo>
                <a:lnTo>
                  <a:pt x="0" y="185419"/>
                </a:lnTo>
                <a:lnTo>
                  <a:pt x="0" y="187959"/>
                </a:lnTo>
                <a:lnTo>
                  <a:pt x="54610" y="187959"/>
                </a:lnTo>
                <a:lnTo>
                  <a:pt x="54610" y="185419"/>
                </a:lnTo>
                <a:close/>
              </a:path>
              <a:path w="54610" h="297179">
                <a:moveTo>
                  <a:pt x="54610" y="182879"/>
                </a:moveTo>
                <a:lnTo>
                  <a:pt x="0" y="182879"/>
                </a:lnTo>
                <a:lnTo>
                  <a:pt x="0" y="184149"/>
                </a:lnTo>
                <a:lnTo>
                  <a:pt x="54610" y="184149"/>
                </a:lnTo>
                <a:lnTo>
                  <a:pt x="54610" y="182879"/>
                </a:lnTo>
                <a:close/>
              </a:path>
              <a:path w="54610" h="297179">
                <a:moveTo>
                  <a:pt x="54610" y="179069"/>
                </a:moveTo>
                <a:lnTo>
                  <a:pt x="0" y="179069"/>
                </a:lnTo>
                <a:lnTo>
                  <a:pt x="0" y="181609"/>
                </a:lnTo>
                <a:lnTo>
                  <a:pt x="54610" y="181609"/>
                </a:lnTo>
                <a:lnTo>
                  <a:pt x="54610" y="179069"/>
                </a:lnTo>
                <a:close/>
              </a:path>
              <a:path w="54610" h="297179">
                <a:moveTo>
                  <a:pt x="54610" y="176529"/>
                </a:moveTo>
                <a:lnTo>
                  <a:pt x="0" y="176529"/>
                </a:lnTo>
                <a:lnTo>
                  <a:pt x="0" y="177799"/>
                </a:lnTo>
                <a:lnTo>
                  <a:pt x="54610" y="177799"/>
                </a:lnTo>
                <a:lnTo>
                  <a:pt x="54610" y="176529"/>
                </a:lnTo>
                <a:close/>
              </a:path>
              <a:path w="54610" h="297179">
                <a:moveTo>
                  <a:pt x="54610" y="172719"/>
                </a:moveTo>
                <a:lnTo>
                  <a:pt x="0" y="172719"/>
                </a:lnTo>
                <a:lnTo>
                  <a:pt x="0" y="175259"/>
                </a:lnTo>
                <a:lnTo>
                  <a:pt x="54610" y="175259"/>
                </a:lnTo>
                <a:lnTo>
                  <a:pt x="54610" y="172719"/>
                </a:lnTo>
                <a:close/>
              </a:path>
              <a:path w="54610" h="297179">
                <a:moveTo>
                  <a:pt x="54610" y="170179"/>
                </a:moveTo>
                <a:lnTo>
                  <a:pt x="0" y="170179"/>
                </a:lnTo>
                <a:lnTo>
                  <a:pt x="0" y="171449"/>
                </a:lnTo>
                <a:lnTo>
                  <a:pt x="54610" y="171449"/>
                </a:lnTo>
                <a:lnTo>
                  <a:pt x="54610" y="170179"/>
                </a:lnTo>
                <a:close/>
              </a:path>
              <a:path w="54610" h="297179">
                <a:moveTo>
                  <a:pt x="54610" y="166369"/>
                </a:moveTo>
                <a:lnTo>
                  <a:pt x="0" y="166369"/>
                </a:lnTo>
                <a:lnTo>
                  <a:pt x="0" y="168909"/>
                </a:lnTo>
                <a:lnTo>
                  <a:pt x="54610" y="168909"/>
                </a:lnTo>
                <a:lnTo>
                  <a:pt x="54610" y="166369"/>
                </a:lnTo>
                <a:close/>
              </a:path>
              <a:path w="54610" h="297179">
                <a:moveTo>
                  <a:pt x="54610" y="163829"/>
                </a:moveTo>
                <a:lnTo>
                  <a:pt x="0" y="163829"/>
                </a:lnTo>
                <a:lnTo>
                  <a:pt x="0" y="165099"/>
                </a:lnTo>
                <a:lnTo>
                  <a:pt x="54610" y="165099"/>
                </a:lnTo>
                <a:lnTo>
                  <a:pt x="54610" y="163829"/>
                </a:lnTo>
                <a:close/>
              </a:path>
              <a:path w="54610" h="297179">
                <a:moveTo>
                  <a:pt x="54610" y="160019"/>
                </a:moveTo>
                <a:lnTo>
                  <a:pt x="0" y="160019"/>
                </a:lnTo>
                <a:lnTo>
                  <a:pt x="0" y="162559"/>
                </a:lnTo>
                <a:lnTo>
                  <a:pt x="54610" y="162559"/>
                </a:lnTo>
                <a:lnTo>
                  <a:pt x="54610" y="160019"/>
                </a:lnTo>
                <a:close/>
              </a:path>
              <a:path w="54610" h="297179">
                <a:moveTo>
                  <a:pt x="54610" y="157479"/>
                </a:moveTo>
                <a:lnTo>
                  <a:pt x="0" y="157479"/>
                </a:lnTo>
                <a:lnTo>
                  <a:pt x="0" y="158749"/>
                </a:lnTo>
                <a:lnTo>
                  <a:pt x="54610" y="158749"/>
                </a:lnTo>
                <a:lnTo>
                  <a:pt x="54610" y="157479"/>
                </a:lnTo>
                <a:close/>
              </a:path>
              <a:path w="54610" h="297179">
                <a:moveTo>
                  <a:pt x="54610" y="153669"/>
                </a:moveTo>
                <a:lnTo>
                  <a:pt x="0" y="153669"/>
                </a:lnTo>
                <a:lnTo>
                  <a:pt x="0" y="156209"/>
                </a:lnTo>
                <a:lnTo>
                  <a:pt x="54610" y="156209"/>
                </a:lnTo>
                <a:lnTo>
                  <a:pt x="54610" y="153669"/>
                </a:lnTo>
                <a:close/>
              </a:path>
              <a:path w="54610" h="297179">
                <a:moveTo>
                  <a:pt x="54610" y="151129"/>
                </a:moveTo>
                <a:lnTo>
                  <a:pt x="0" y="151129"/>
                </a:lnTo>
                <a:lnTo>
                  <a:pt x="0" y="152399"/>
                </a:lnTo>
                <a:lnTo>
                  <a:pt x="54610" y="152399"/>
                </a:lnTo>
                <a:lnTo>
                  <a:pt x="54610" y="151129"/>
                </a:lnTo>
                <a:close/>
              </a:path>
              <a:path w="54610" h="297179">
                <a:moveTo>
                  <a:pt x="54610" y="147319"/>
                </a:moveTo>
                <a:lnTo>
                  <a:pt x="0" y="147319"/>
                </a:lnTo>
                <a:lnTo>
                  <a:pt x="0" y="149859"/>
                </a:lnTo>
                <a:lnTo>
                  <a:pt x="54610" y="149859"/>
                </a:lnTo>
                <a:lnTo>
                  <a:pt x="54610" y="147319"/>
                </a:lnTo>
                <a:close/>
              </a:path>
              <a:path w="54610" h="297179">
                <a:moveTo>
                  <a:pt x="54610" y="144779"/>
                </a:moveTo>
                <a:lnTo>
                  <a:pt x="0" y="144779"/>
                </a:lnTo>
                <a:lnTo>
                  <a:pt x="0" y="146049"/>
                </a:lnTo>
                <a:lnTo>
                  <a:pt x="54610" y="146049"/>
                </a:lnTo>
                <a:lnTo>
                  <a:pt x="54610" y="144779"/>
                </a:lnTo>
                <a:close/>
              </a:path>
              <a:path w="54610" h="297179">
                <a:moveTo>
                  <a:pt x="54610" y="140969"/>
                </a:moveTo>
                <a:lnTo>
                  <a:pt x="0" y="140969"/>
                </a:lnTo>
                <a:lnTo>
                  <a:pt x="0" y="143509"/>
                </a:lnTo>
                <a:lnTo>
                  <a:pt x="54610" y="143509"/>
                </a:lnTo>
                <a:lnTo>
                  <a:pt x="54610" y="140969"/>
                </a:lnTo>
                <a:close/>
              </a:path>
              <a:path w="54610" h="297179">
                <a:moveTo>
                  <a:pt x="54610" y="138429"/>
                </a:moveTo>
                <a:lnTo>
                  <a:pt x="0" y="138429"/>
                </a:lnTo>
                <a:lnTo>
                  <a:pt x="0" y="139699"/>
                </a:lnTo>
                <a:lnTo>
                  <a:pt x="54610" y="139699"/>
                </a:lnTo>
                <a:lnTo>
                  <a:pt x="54610" y="138429"/>
                </a:lnTo>
                <a:close/>
              </a:path>
              <a:path w="54610" h="297179">
                <a:moveTo>
                  <a:pt x="54610" y="134619"/>
                </a:moveTo>
                <a:lnTo>
                  <a:pt x="0" y="134619"/>
                </a:lnTo>
                <a:lnTo>
                  <a:pt x="0" y="137159"/>
                </a:lnTo>
                <a:lnTo>
                  <a:pt x="54610" y="137159"/>
                </a:lnTo>
                <a:lnTo>
                  <a:pt x="54610" y="134619"/>
                </a:lnTo>
                <a:close/>
              </a:path>
              <a:path w="54610" h="297179">
                <a:moveTo>
                  <a:pt x="54610" y="132079"/>
                </a:moveTo>
                <a:lnTo>
                  <a:pt x="0" y="132079"/>
                </a:lnTo>
                <a:lnTo>
                  <a:pt x="0" y="133349"/>
                </a:lnTo>
                <a:lnTo>
                  <a:pt x="54610" y="133349"/>
                </a:lnTo>
                <a:lnTo>
                  <a:pt x="54610" y="132079"/>
                </a:lnTo>
                <a:close/>
              </a:path>
              <a:path w="54610" h="297179">
                <a:moveTo>
                  <a:pt x="54610" y="128269"/>
                </a:moveTo>
                <a:lnTo>
                  <a:pt x="0" y="128269"/>
                </a:lnTo>
                <a:lnTo>
                  <a:pt x="0" y="130809"/>
                </a:lnTo>
                <a:lnTo>
                  <a:pt x="54610" y="130809"/>
                </a:lnTo>
                <a:lnTo>
                  <a:pt x="54610" y="128269"/>
                </a:lnTo>
                <a:close/>
              </a:path>
              <a:path w="54610" h="297179">
                <a:moveTo>
                  <a:pt x="54610" y="125729"/>
                </a:moveTo>
                <a:lnTo>
                  <a:pt x="0" y="125729"/>
                </a:lnTo>
                <a:lnTo>
                  <a:pt x="0" y="126999"/>
                </a:lnTo>
                <a:lnTo>
                  <a:pt x="54610" y="126999"/>
                </a:lnTo>
                <a:lnTo>
                  <a:pt x="54610" y="125729"/>
                </a:lnTo>
                <a:close/>
              </a:path>
              <a:path w="54610" h="297179">
                <a:moveTo>
                  <a:pt x="54610" y="121919"/>
                </a:moveTo>
                <a:lnTo>
                  <a:pt x="0" y="121919"/>
                </a:lnTo>
                <a:lnTo>
                  <a:pt x="0" y="124459"/>
                </a:lnTo>
                <a:lnTo>
                  <a:pt x="54610" y="124459"/>
                </a:lnTo>
                <a:lnTo>
                  <a:pt x="54610" y="121919"/>
                </a:lnTo>
                <a:close/>
              </a:path>
              <a:path w="54610" h="297179">
                <a:moveTo>
                  <a:pt x="54610" y="119379"/>
                </a:moveTo>
                <a:lnTo>
                  <a:pt x="0" y="119379"/>
                </a:lnTo>
                <a:lnTo>
                  <a:pt x="0" y="120649"/>
                </a:lnTo>
                <a:lnTo>
                  <a:pt x="54610" y="120649"/>
                </a:lnTo>
                <a:lnTo>
                  <a:pt x="54610" y="119379"/>
                </a:lnTo>
                <a:close/>
              </a:path>
              <a:path w="54610" h="297179">
                <a:moveTo>
                  <a:pt x="54610" y="115569"/>
                </a:moveTo>
                <a:lnTo>
                  <a:pt x="0" y="115569"/>
                </a:lnTo>
                <a:lnTo>
                  <a:pt x="0" y="118109"/>
                </a:lnTo>
                <a:lnTo>
                  <a:pt x="54610" y="118109"/>
                </a:lnTo>
                <a:lnTo>
                  <a:pt x="54610" y="115569"/>
                </a:lnTo>
                <a:close/>
              </a:path>
              <a:path w="54610" h="297179">
                <a:moveTo>
                  <a:pt x="54610" y="113029"/>
                </a:moveTo>
                <a:lnTo>
                  <a:pt x="0" y="113029"/>
                </a:lnTo>
                <a:lnTo>
                  <a:pt x="0" y="114299"/>
                </a:lnTo>
                <a:lnTo>
                  <a:pt x="54610" y="114299"/>
                </a:lnTo>
                <a:lnTo>
                  <a:pt x="54610" y="113029"/>
                </a:lnTo>
                <a:close/>
              </a:path>
              <a:path w="54610" h="297179">
                <a:moveTo>
                  <a:pt x="54610" y="109219"/>
                </a:moveTo>
                <a:lnTo>
                  <a:pt x="0" y="109219"/>
                </a:lnTo>
                <a:lnTo>
                  <a:pt x="0" y="111759"/>
                </a:lnTo>
                <a:lnTo>
                  <a:pt x="54610" y="111759"/>
                </a:lnTo>
                <a:lnTo>
                  <a:pt x="54610" y="109219"/>
                </a:lnTo>
                <a:close/>
              </a:path>
              <a:path w="54610" h="297179">
                <a:moveTo>
                  <a:pt x="54610" y="106679"/>
                </a:moveTo>
                <a:lnTo>
                  <a:pt x="0" y="106679"/>
                </a:lnTo>
                <a:lnTo>
                  <a:pt x="0" y="107949"/>
                </a:lnTo>
                <a:lnTo>
                  <a:pt x="54610" y="107949"/>
                </a:lnTo>
                <a:lnTo>
                  <a:pt x="54610" y="106679"/>
                </a:lnTo>
                <a:close/>
              </a:path>
              <a:path w="54610" h="297179">
                <a:moveTo>
                  <a:pt x="54610" y="102869"/>
                </a:moveTo>
                <a:lnTo>
                  <a:pt x="0" y="102869"/>
                </a:lnTo>
                <a:lnTo>
                  <a:pt x="0" y="105409"/>
                </a:lnTo>
                <a:lnTo>
                  <a:pt x="54610" y="105409"/>
                </a:lnTo>
                <a:lnTo>
                  <a:pt x="54610" y="102869"/>
                </a:lnTo>
                <a:close/>
              </a:path>
              <a:path w="54610" h="297179">
                <a:moveTo>
                  <a:pt x="54610" y="100329"/>
                </a:moveTo>
                <a:lnTo>
                  <a:pt x="0" y="100329"/>
                </a:lnTo>
                <a:lnTo>
                  <a:pt x="0" y="101599"/>
                </a:lnTo>
                <a:lnTo>
                  <a:pt x="54610" y="101599"/>
                </a:lnTo>
                <a:lnTo>
                  <a:pt x="54610" y="100329"/>
                </a:lnTo>
                <a:close/>
              </a:path>
              <a:path w="54610" h="297179">
                <a:moveTo>
                  <a:pt x="54610" y="96519"/>
                </a:moveTo>
                <a:lnTo>
                  <a:pt x="0" y="96519"/>
                </a:lnTo>
                <a:lnTo>
                  <a:pt x="0" y="99059"/>
                </a:lnTo>
                <a:lnTo>
                  <a:pt x="54610" y="99059"/>
                </a:lnTo>
                <a:lnTo>
                  <a:pt x="54610" y="96519"/>
                </a:lnTo>
                <a:close/>
              </a:path>
              <a:path w="54610" h="297179">
                <a:moveTo>
                  <a:pt x="54610" y="93979"/>
                </a:moveTo>
                <a:lnTo>
                  <a:pt x="0" y="93979"/>
                </a:lnTo>
                <a:lnTo>
                  <a:pt x="0" y="95249"/>
                </a:lnTo>
                <a:lnTo>
                  <a:pt x="54610" y="95249"/>
                </a:lnTo>
                <a:lnTo>
                  <a:pt x="54610" y="93979"/>
                </a:lnTo>
                <a:close/>
              </a:path>
              <a:path w="54610" h="297179">
                <a:moveTo>
                  <a:pt x="54610" y="87629"/>
                </a:moveTo>
                <a:lnTo>
                  <a:pt x="0" y="87629"/>
                </a:lnTo>
                <a:lnTo>
                  <a:pt x="0" y="92709"/>
                </a:lnTo>
                <a:lnTo>
                  <a:pt x="54610" y="92709"/>
                </a:lnTo>
                <a:lnTo>
                  <a:pt x="54610" y="87629"/>
                </a:lnTo>
                <a:close/>
              </a:path>
              <a:path w="54610" h="297179">
                <a:moveTo>
                  <a:pt x="54610" y="81279"/>
                </a:moveTo>
                <a:lnTo>
                  <a:pt x="0" y="81279"/>
                </a:lnTo>
                <a:lnTo>
                  <a:pt x="0" y="86359"/>
                </a:lnTo>
                <a:lnTo>
                  <a:pt x="54610" y="86359"/>
                </a:lnTo>
                <a:lnTo>
                  <a:pt x="54610" y="81279"/>
                </a:lnTo>
                <a:close/>
              </a:path>
              <a:path w="54610" h="297179">
                <a:moveTo>
                  <a:pt x="54610" y="74929"/>
                </a:moveTo>
                <a:lnTo>
                  <a:pt x="0" y="74929"/>
                </a:lnTo>
                <a:lnTo>
                  <a:pt x="0" y="80009"/>
                </a:lnTo>
                <a:lnTo>
                  <a:pt x="54610" y="80009"/>
                </a:lnTo>
                <a:lnTo>
                  <a:pt x="54610" y="74929"/>
                </a:lnTo>
                <a:close/>
              </a:path>
              <a:path w="54610" h="297179">
                <a:moveTo>
                  <a:pt x="54610" y="68579"/>
                </a:moveTo>
                <a:lnTo>
                  <a:pt x="0" y="68579"/>
                </a:lnTo>
                <a:lnTo>
                  <a:pt x="0" y="73659"/>
                </a:lnTo>
                <a:lnTo>
                  <a:pt x="54610" y="73659"/>
                </a:lnTo>
                <a:lnTo>
                  <a:pt x="54610" y="68579"/>
                </a:lnTo>
                <a:close/>
              </a:path>
              <a:path w="54610" h="297179">
                <a:moveTo>
                  <a:pt x="54610" y="62229"/>
                </a:moveTo>
                <a:lnTo>
                  <a:pt x="0" y="62229"/>
                </a:lnTo>
                <a:lnTo>
                  <a:pt x="0" y="67309"/>
                </a:lnTo>
                <a:lnTo>
                  <a:pt x="54610" y="67309"/>
                </a:lnTo>
                <a:lnTo>
                  <a:pt x="54610" y="62229"/>
                </a:lnTo>
                <a:close/>
              </a:path>
              <a:path w="54610" h="297179">
                <a:moveTo>
                  <a:pt x="54610" y="55879"/>
                </a:moveTo>
                <a:lnTo>
                  <a:pt x="0" y="55879"/>
                </a:lnTo>
                <a:lnTo>
                  <a:pt x="0" y="60959"/>
                </a:lnTo>
                <a:lnTo>
                  <a:pt x="54610" y="60959"/>
                </a:lnTo>
                <a:lnTo>
                  <a:pt x="54610" y="55879"/>
                </a:lnTo>
                <a:close/>
              </a:path>
              <a:path w="54610" h="297179">
                <a:moveTo>
                  <a:pt x="54610" y="49529"/>
                </a:moveTo>
                <a:lnTo>
                  <a:pt x="0" y="49529"/>
                </a:lnTo>
                <a:lnTo>
                  <a:pt x="0" y="54609"/>
                </a:lnTo>
                <a:lnTo>
                  <a:pt x="54610" y="54609"/>
                </a:lnTo>
                <a:lnTo>
                  <a:pt x="54610" y="49529"/>
                </a:lnTo>
                <a:close/>
              </a:path>
              <a:path w="54610" h="297179">
                <a:moveTo>
                  <a:pt x="54610" y="44449"/>
                </a:moveTo>
                <a:lnTo>
                  <a:pt x="0" y="44449"/>
                </a:lnTo>
                <a:lnTo>
                  <a:pt x="0" y="48259"/>
                </a:lnTo>
                <a:lnTo>
                  <a:pt x="54610" y="48259"/>
                </a:lnTo>
                <a:lnTo>
                  <a:pt x="54610" y="44449"/>
                </a:lnTo>
                <a:close/>
              </a:path>
              <a:path w="54610" h="297179">
                <a:moveTo>
                  <a:pt x="54610" y="38099"/>
                </a:moveTo>
                <a:lnTo>
                  <a:pt x="0" y="38099"/>
                </a:lnTo>
                <a:lnTo>
                  <a:pt x="0" y="43179"/>
                </a:lnTo>
                <a:lnTo>
                  <a:pt x="54610" y="43179"/>
                </a:lnTo>
                <a:lnTo>
                  <a:pt x="54610" y="38099"/>
                </a:lnTo>
                <a:close/>
              </a:path>
              <a:path w="54610" h="297179">
                <a:moveTo>
                  <a:pt x="54610" y="31749"/>
                </a:moveTo>
                <a:lnTo>
                  <a:pt x="0" y="31749"/>
                </a:lnTo>
                <a:lnTo>
                  <a:pt x="0" y="36829"/>
                </a:lnTo>
                <a:lnTo>
                  <a:pt x="54610" y="36829"/>
                </a:lnTo>
                <a:lnTo>
                  <a:pt x="54610" y="31749"/>
                </a:lnTo>
                <a:close/>
              </a:path>
              <a:path w="54610" h="297179">
                <a:moveTo>
                  <a:pt x="54610" y="25399"/>
                </a:moveTo>
                <a:lnTo>
                  <a:pt x="0" y="25399"/>
                </a:lnTo>
                <a:lnTo>
                  <a:pt x="0" y="30479"/>
                </a:lnTo>
                <a:lnTo>
                  <a:pt x="54610" y="30479"/>
                </a:lnTo>
                <a:lnTo>
                  <a:pt x="54610" y="25399"/>
                </a:lnTo>
                <a:close/>
              </a:path>
              <a:path w="54610" h="297179">
                <a:moveTo>
                  <a:pt x="54610" y="19049"/>
                </a:moveTo>
                <a:lnTo>
                  <a:pt x="0" y="19049"/>
                </a:lnTo>
                <a:lnTo>
                  <a:pt x="0" y="24129"/>
                </a:lnTo>
                <a:lnTo>
                  <a:pt x="54610" y="24129"/>
                </a:lnTo>
                <a:lnTo>
                  <a:pt x="54610" y="19049"/>
                </a:lnTo>
                <a:close/>
              </a:path>
              <a:path w="54610" h="297179">
                <a:moveTo>
                  <a:pt x="54610" y="12699"/>
                </a:moveTo>
                <a:lnTo>
                  <a:pt x="0" y="12699"/>
                </a:lnTo>
                <a:lnTo>
                  <a:pt x="0" y="17779"/>
                </a:lnTo>
                <a:lnTo>
                  <a:pt x="54610" y="17779"/>
                </a:lnTo>
                <a:lnTo>
                  <a:pt x="54610" y="12699"/>
                </a:lnTo>
                <a:close/>
              </a:path>
              <a:path w="54610" h="297179">
                <a:moveTo>
                  <a:pt x="54610" y="6349"/>
                </a:moveTo>
                <a:lnTo>
                  <a:pt x="0" y="6349"/>
                </a:lnTo>
                <a:lnTo>
                  <a:pt x="0" y="11429"/>
                </a:lnTo>
                <a:lnTo>
                  <a:pt x="54610" y="11429"/>
                </a:lnTo>
                <a:lnTo>
                  <a:pt x="54610" y="6349"/>
                </a:lnTo>
                <a:close/>
              </a:path>
              <a:path w="54610" h="297179">
                <a:moveTo>
                  <a:pt x="54610" y="0"/>
                </a:moveTo>
                <a:lnTo>
                  <a:pt x="0" y="0"/>
                </a:lnTo>
                <a:lnTo>
                  <a:pt x="0" y="5079"/>
                </a:lnTo>
                <a:lnTo>
                  <a:pt x="54610" y="5079"/>
                </a:lnTo>
                <a:lnTo>
                  <a:pt x="54610" y="0"/>
                </a:lnTo>
                <a:close/>
              </a:path>
              <a:path w="54610" h="297179">
                <a:moveTo>
                  <a:pt x="54610" y="270509"/>
                </a:moveTo>
                <a:lnTo>
                  <a:pt x="0" y="270509"/>
                </a:lnTo>
                <a:lnTo>
                  <a:pt x="0" y="295909"/>
                </a:lnTo>
                <a:lnTo>
                  <a:pt x="44450" y="295909"/>
                </a:lnTo>
                <a:lnTo>
                  <a:pt x="44450" y="297179"/>
                </a:lnTo>
                <a:lnTo>
                  <a:pt x="54610" y="297179"/>
                </a:lnTo>
                <a:lnTo>
                  <a:pt x="54610" y="270509"/>
                </a:lnTo>
                <a:close/>
              </a:path>
            </a:pathLst>
          </a:custGeom>
          <a:solidFill>
            <a:srgbClr val="2F8D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2" name="object 692"/>
          <p:cNvSpPr/>
          <p:nvPr/>
        </p:nvSpPr>
        <p:spPr>
          <a:xfrm>
            <a:off x="4016692" y="5659755"/>
            <a:ext cx="40958" cy="222885"/>
          </a:xfrm>
          <a:custGeom>
            <a:avLst/>
            <a:gdLst/>
            <a:ahLst/>
            <a:cxnLst/>
            <a:rect l="l" t="t" r="r" b="b"/>
            <a:pathLst>
              <a:path w="54610" h="297179">
                <a:moveTo>
                  <a:pt x="54610" y="250190"/>
                </a:moveTo>
                <a:lnTo>
                  <a:pt x="0" y="250190"/>
                </a:lnTo>
                <a:lnTo>
                  <a:pt x="0" y="271780"/>
                </a:lnTo>
                <a:lnTo>
                  <a:pt x="54610" y="271780"/>
                </a:lnTo>
                <a:lnTo>
                  <a:pt x="54610" y="250190"/>
                </a:lnTo>
                <a:close/>
              </a:path>
              <a:path w="54610" h="297179">
                <a:moveTo>
                  <a:pt x="54610" y="247650"/>
                </a:moveTo>
                <a:lnTo>
                  <a:pt x="0" y="247650"/>
                </a:lnTo>
                <a:lnTo>
                  <a:pt x="0" y="248920"/>
                </a:lnTo>
                <a:lnTo>
                  <a:pt x="54610" y="248920"/>
                </a:lnTo>
                <a:lnTo>
                  <a:pt x="54610" y="247650"/>
                </a:lnTo>
                <a:close/>
              </a:path>
              <a:path w="54610" h="297179">
                <a:moveTo>
                  <a:pt x="54610" y="243840"/>
                </a:moveTo>
                <a:lnTo>
                  <a:pt x="0" y="243840"/>
                </a:lnTo>
                <a:lnTo>
                  <a:pt x="0" y="246380"/>
                </a:lnTo>
                <a:lnTo>
                  <a:pt x="54610" y="246380"/>
                </a:lnTo>
                <a:lnTo>
                  <a:pt x="54610" y="243840"/>
                </a:lnTo>
                <a:close/>
              </a:path>
              <a:path w="54610" h="297179">
                <a:moveTo>
                  <a:pt x="54610" y="241300"/>
                </a:moveTo>
                <a:lnTo>
                  <a:pt x="0" y="241300"/>
                </a:lnTo>
                <a:lnTo>
                  <a:pt x="0" y="242570"/>
                </a:lnTo>
                <a:lnTo>
                  <a:pt x="54610" y="242570"/>
                </a:lnTo>
                <a:lnTo>
                  <a:pt x="54610" y="241300"/>
                </a:lnTo>
                <a:close/>
              </a:path>
              <a:path w="54610" h="297179">
                <a:moveTo>
                  <a:pt x="54610" y="237490"/>
                </a:moveTo>
                <a:lnTo>
                  <a:pt x="0" y="237490"/>
                </a:lnTo>
                <a:lnTo>
                  <a:pt x="0" y="240030"/>
                </a:lnTo>
                <a:lnTo>
                  <a:pt x="54610" y="240030"/>
                </a:lnTo>
                <a:lnTo>
                  <a:pt x="54610" y="237490"/>
                </a:lnTo>
                <a:close/>
              </a:path>
              <a:path w="54610" h="297179">
                <a:moveTo>
                  <a:pt x="54610" y="234950"/>
                </a:moveTo>
                <a:lnTo>
                  <a:pt x="0" y="234950"/>
                </a:lnTo>
                <a:lnTo>
                  <a:pt x="0" y="236220"/>
                </a:lnTo>
                <a:lnTo>
                  <a:pt x="54610" y="236220"/>
                </a:lnTo>
                <a:lnTo>
                  <a:pt x="54610" y="234950"/>
                </a:lnTo>
                <a:close/>
              </a:path>
              <a:path w="54610" h="297179">
                <a:moveTo>
                  <a:pt x="54610" y="231140"/>
                </a:moveTo>
                <a:lnTo>
                  <a:pt x="0" y="231140"/>
                </a:lnTo>
                <a:lnTo>
                  <a:pt x="0" y="233680"/>
                </a:lnTo>
                <a:lnTo>
                  <a:pt x="54610" y="233680"/>
                </a:lnTo>
                <a:lnTo>
                  <a:pt x="54610" y="231140"/>
                </a:lnTo>
                <a:close/>
              </a:path>
              <a:path w="54610" h="297179">
                <a:moveTo>
                  <a:pt x="54610" y="228600"/>
                </a:moveTo>
                <a:lnTo>
                  <a:pt x="0" y="228600"/>
                </a:lnTo>
                <a:lnTo>
                  <a:pt x="0" y="229870"/>
                </a:lnTo>
                <a:lnTo>
                  <a:pt x="54610" y="229870"/>
                </a:lnTo>
                <a:lnTo>
                  <a:pt x="54610" y="228600"/>
                </a:lnTo>
                <a:close/>
              </a:path>
              <a:path w="54610" h="297179">
                <a:moveTo>
                  <a:pt x="54610" y="224790"/>
                </a:moveTo>
                <a:lnTo>
                  <a:pt x="0" y="224790"/>
                </a:lnTo>
                <a:lnTo>
                  <a:pt x="0" y="227330"/>
                </a:lnTo>
                <a:lnTo>
                  <a:pt x="54610" y="227330"/>
                </a:lnTo>
                <a:lnTo>
                  <a:pt x="54610" y="224790"/>
                </a:lnTo>
                <a:close/>
              </a:path>
              <a:path w="54610" h="297179">
                <a:moveTo>
                  <a:pt x="54610" y="222250"/>
                </a:moveTo>
                <a:lnTo>
                  <a:pt x="0" y="222250"/>
                </a:lnTo>
                <a:lnTo>
                  <a:pt x="0" y="223520"/>
                </a:lnTo>
                <a:lnTo>
                  <a:pt x="54610" y="223520"/>
                </a:lnTo>
                <a:lnTo>
                  <a:pt x="54610" y="222250"/>
                </a:lnTo>
                <a:close/>
              </a:path>
              <a:path w="54610" h="297179">
                <a:moveTo>
                  <a:pt x="54610" y="218440"/>
                </a:moveTo>
                <a:lnTo>
                  <a:pt x="0" y="218440"/>
                </a:lnTo>
                <a:lnTo>
                  <a:pt x="0" y="220980"/>
                </a:lnTo>
                <a:lnTo>
                  <a:pt x="54610" y="220980"/>
                </a:lnTo>
                <a:lnTo>
                  <a:pt x="54610" y="218440"/>
                </a:lnTo>
                <a:close/>
              </a:path>
              <a:path w="54610" h="297179">
                <a:moveTo>
                  <a:pt x="54610" y="215900"/>
                </a:moveTo>
                <a:lnTo>
                  <a:pt x="0" y="215900"/>
                </a:lnTo>
                <a:lnTo>
                  <a:pt x="0" y="217170"/>
                </a:lnTo>
                <a:lnTo>
                  <a:pt x="54610" y="217170"/>
                </a:lnTo>
                <a:lnTo>
                  <a:pt x="54610" y="215900"/>
                </a:lnTo>
                <a:close/>
              </a:path>
              <a:path w="54610" h="297179">
                <a:moveTo>
                  <a:pt x="54610" y="212090"/>
                </a:moveTo>
                <a:lnTo>
                  <a:pt x="0" y="212090"/>
                </a:lnTo>
                <a:lnTo>
                  <a:pt x="0" y="214630"/>
                </a:lnTo>
                <a:lnTo>
                  <a:pt x="54610" y="214630"/>
                </a:lnTo>
                <a:lnTo>
                  <a:pt x="54610" y="212090"/>
                </a:lnTo>
                <a:close/>
              </a:path>
              <a:path w="54610" h="297179">
                <a:moveTo>
                  <a:pt x="54610" y="209550"/>
                </a:moveTo>
                <a:lnTo>
                  <a:pt x="0" y="209550"/>
                </a:lnTo>
                <a:lnTo>
                  <a:pt x="0" y="210820"/>
                </a:lnTo>
                <a:lnTo>
                  <a:pt x="54610" y="210820"/>
                </a:lnTo>
                <a:lnTo>
                  <a:pt x="54610" y="209550"/>
                </a:lnTo>
                <a:close/>
              </a:path>
              <a:path w="54610" h="297179">
                <a:moveTo>
                  <a:pt x="54610" y="205740"/>
                </a:moveTo>
                <a:lnTo>
                  <a:pt x="0" y="205740"/>
                </a:lnTo>
                <a:lnTo>
                  <a:pt x="0" y="208280"/>
                </a:lnTo>
                <a:lnTo>
                  <a:pt x="54610" y="208280"/>
                </a:lnTo>
                <a:lnTo>
                  <a:pt x="54610" y="205740"/>
                </a:lnTo>
                <a:close/>
              </a:path>
              <a:path w="54610" h="297179">
                <a:moveTo>
                  <a:pt x="54610" y="203200"/>
                </a:moveTo>
                <a:lnTo>
                  <a:pt x="0" y="203200"/>
                </a:lnTo>
                <a:lnTo>
                  <a:pt x="0" y="204470"/>
                </a:lnTo>
                <a:lnTo>
                  <a:pt x="54610" y="204470"/>
                </a:lnTo>
                <a:lnTo>
                  <a:pt x="54610" y="203200"/>
                </a:lnTo>
                <a:close/>
              </a:path>
              <a:path w="54610" h="297179">
                <a:moveTo>
                  <a:pt x="54610" y="199390"/>
                </a:moveTo>
                <a:lnTo>
                  <a:pt x="0" y="199390"/>
                </a:lnTo>
                <a:lnTo>
                  <a:pt x="0" y="201930"/>
                </a:lnTo>
                <a:lnTo>
                  <a:pt x="54610" y="201930"/>
                </a:lnTo>
                <a:lnTo>
                  <a:pt x="54610" y="199390"/>
                </a:lnTo>
                <a:close/>
              </a:path>
              <a:path w="54610" h="297179">
                <a:moveTo>
                  <a:pt x="54610" y="196850"/>
                </a:moveTo>
                <a:lnTo>
                  <a:pt x="0" y="196850"/>
                </a:lnTo>
                <a:lnTo>
                  <a:pt x="0" y="198120"/>
                </a:lnTo>
                <a:lnTo>
                  <a:pt x="54610" y="198120"/>
                </a:lnTo>
                <a:lnTo>
                  <a:pt x="54610" y="196850"/>
                </a:lnTo>
                <a:close/>
              </a:path>
              <a:path w="54610" h="297179">
                <a:moveTo>
                  <a:pt x="54610" y="193040"/>
                </a:moveTo>
                <a:lnTo>
                  <a:pt x="0" y="193040"/>
                </a:lnTo>
                <a:lnTo>
                  <a:pt x="0" y="195580"/>
                </a:lnTo>
                <a:lnTo>
                  <a:pt x="54610" y="195580"/>
                </a:lnTo>
                <a:lnTo>
                  <a:pt x="54610" y="193040"/>
                </a:lnTo>
                <a:close/>
              </a:path>
              <a:path w="54610" h="297179">
                <a:moveTo>
                  <a:pt x="54610" y="190500"/>
                </a:moveTo>
                <a:lnTo>
                  <a:pt x="0" y="190500"/>
                </a:lnTo>
                <a:lnTo>
                  <a:pt x="0" y="191770"/>
                </a:lnTo>
                <a:lnTo>
                  <a:pt x="54610" y="191770"/>
                </a:lnTo>
                <a:lnTo>
                  <a:pt x="54610" y="190500"/>
                </a:lnTo>
                <a:close/>
              </a:path>
              <a:path w="54610" h="297179">
                <a:moveTo>
                  <a:pt x="54610" y="186690"/>
                </a:moveTo>
                <a:lnTo>
                  <a:pt x="0" y="186690"/>
                </a:lnTo>
                <a:lnTo>
                  <a:pt x="0" y="189230"/>
                </a:lnTo>
                <a:lnTo>
                  <a:pt x="54610" y="189230"/>
                </a:lnTo>
                <a:lnTo>
                  <a:pt x="54610" y="186690"/>
                </a:lnTo>
                <a:close/>
              </a:path>
              <a:path w="54610" h="297179">
                <a:moveTo>
                  <a:pt x="54610" y="184150"/>
                </a:moveTo>
                <a:lnTo>
                  <a:pt x="0" y="184150"/>
                </a:lnTo>
                <a:lnTo>
                  <a:pt x="0" y="185420"/>
                </a:lnTo>
                <a:lnTo>
                  <a:pt x="54610" y="185420"/>
                </a:lnTo>
                <a:lnTo>
                  <a:pt x="54610" y="184150"/>
                </a:lnTo>
                <a:close/>
              </a:path>
              <a:path w="54610" h="297179">
                <a:moveTo>
                  <a:pt x="54610" y="180340"/>
                </a:moveTo>
                <a:lnTo>
                  <a:pt x="0" y="180340"/>
                </a:lnTo>
                <a:lnTo>
                  <a:pt x="0" y="182880"/>
                </a:lnTo>
                <a:lnTo>
                  <a:pt x="54610" y="182880"/>
                </a:lnTo>
                <a:lnTo>
                  <a:pt x="54610" y="180340"/>
                </a:lnTo>
                <a:close/>
              </a:path>
              <a:path w="54610" h="297179">
                <a:moveTo>
                  <a:pt x="54610" y="177800"/>
                </a:moveTo>
                <a:lnTo>
                  <a:pt x="0" y="177800"/>
                </a:lnTo>
                <a:lnTo>
                  <a:pt x="0" y="179070"/>
                </a:lnTo>
                <a:lnTo>
                  <a:pt x="54610" y="179070"/>
                </a:lnTo>
                <a:lnTo>
                  <a:pt x="54610" y="177800"/>
                </a:lnTo>
                <a:close/>
              </a:path>
              <a:path w="54610" h="297179">
                <a:moveTo>
                  <a:pt x="54610" y="173990"/>
                </a:moveTo>
                <a:lnTo>
                  <a:pt x="0" y="173990"/>
                </a:lnTo>
                <a:lnTo>
                  <a:pt x="0" y="176530"/>
                </a:lnTo>
                <a:lnTo>
                  <a:pt x="54610" y="176530"/>
                </a:lnTo>
                <a:lnTo>
                  <a:pt x="54610" y="173990"/>
                </a:lnTo>
                <a:close/>
              </a:path>
              <a:path w="54610" h="297179">
                <a:moveTo>
                  <a:pt x="54610" y="171450"/>
                </a:moveTo>
                <a:lnTo>
                  <a:pt x="0" y="171450"/>
                </a:lnTo>
                <a:lnTo>
                  <a:pt x="0" y="172720"/>
                </a:lnTo>
                <a:lnTo>
                  <a:pt x="54610" y="172720"/>
                </a:lnTo>
                <a:lnTo>
                  <a:pt x="54610" y="171450"/>
                </a:lnTo>
                <a:close/>
              </a:path>
              <a:path w="54610" h="297179">
                <a:moveTo>
                  <a:pt x="54610" y="167640"/>
                </a:moveTo>
                <a:lnTo>
                  <a:pt x="0" y="167640"/>
                </a:lnTo>
                <a:lnTo>
                  <a:pt x="0" y="170180"/>
                </a:lnTo>
                <a:lnTo>
                  <a:pt x="54610" y="170180"/>
                </a:lnTo>
                <a:lnTo>
                  <a:pt x="54610" y="167640"/>
                </a:lnTo>
                <a:close/>
              </a:path>
              <a:path w="54610" h="297179">
                <a:moveTo>
                  <a:pt x="54610" y="165100"/>
                </a:moveTo>
                <a:lnTo>
                  <a:pt x="0" y="165100"/>
                </a:lnTo>
                <a:lnTo>
                  <a:pt x="0" y="166370"/>
                </a:lnTo>
                <a:lnTo>
                  <a:pt x="54610" y="166370"/>
                </a:lnTo>
                <a:lnTo>
                  <a:pt x="54610" y="165100"/>
                </a:lnTo>
                <a:close/>
              </a:path>
              <a:path w="54610" h="297179">
                <a:moveTo>
                  <a:pt x="54610" y="161290"/>
                </a:moveTo>
                <a:lnTo>
                  <a:pt x="0" y="161290"/>
                </a:lnTo>
                <a:lnTo>
                  <a:pt x="0" y="163830"/>
                </a:lnTo>
                <a:lnTo>
                  <a:pt x="54610" y="163830"/>
                </a:lnTo>
                <a:lnTo>
                  <a:pt x="54610" y="161290"/>
                </a:lnTo>
                <a:close/>
              </a:path>
              <a:path w="54610" h="297179">
                <a:moveTo>
                  <a:pt x="54610" y="158750"/>
                </a:moveTo>
                <a:lnTo>
                  <a:pt x="0" y="158750"/>
                </a:lnTo>
                <a:lnTo>
                  <a:pt x="0" y="160020"/>
                </a:lnTo>
                <a:lnTo>
                  <a:pt x="54610" y="160020"/>
                </a:lnTo>
                <a:lnTo>
                  <a:pt x="54610" y="158750"/>
                </a:lnTo>
                <a:close/>
              </a:path>
              <a:path w="54610" h="297179">
                <a:moveTo>
                  <a:pt x="54610" y="154940"/>
                </a:moveTo>
                <a:lnTo>
                  <a:pt x="0" y="154940"/>
                </a:lnTo>
                <a:lnTo>
                  <a:pt x="0" y="157480"/>
                </a:lnTo>
                <a:lnTo>
                  <a:pt x="54610" y="157480"/>
                </a:lnTo>
                <a:lnTo>
                  <a:pt x="54610" y="154940"/>
                </a:lnTo>
                <a:close/>
              </a:path>
              <a:path w="54610" h="297179">
                <a:moveTo>
                  <a:pt x="54610" y="152400"/>
                </a:moveTo>
                <a:lnTo>
                  <a:pt x="0" y="152400"/>
                </a:lnTo>
                <a:lnTo>
                  <a:pt x="0" y="153670"/>
                </a:lnTo>
                <a:lnTo>
                  <a:pt x="54610" y="153670"/>
                </a:lnTo>
                <a:lnTo>
                  <a:pt x="54610" y="152400"/>
                </a:lnTo>
                <a:close/>
              </a:path>
              <a:path w="54610" h="297179">
                <a:moveTo>
                  <a:pt x="54610" y="148590"/>
                </a:moveTo>
                <a:lnTo>
                  <a:pt x="0" y="148590"/>
                </a:lnTo>
                <a:lnTo>
                  <a:pt x="0" y="151130"/>
                </a:lnTo>
                <a:lnTo>
                  <a:pt x="54610" y="151130"/>
                </a:lnTo>
                <a:lnTo>
                  <a:pt x="54610" y="148590"/>
                </a:lnTo>
                <a:close/>
              </a:path>
              <a:path w="54610" h="297179">
                <a:moveTo>
                  <a:pt x="54610" y="146050"/>
                </a:moveTo>
                <a:lnTo>
                  <a:pt x="0" y="146050"/>
                </a:lnTo>
                <a:lnTo>
                  <a:pt x="0" y="147320"/>
                </a:lnTo>
                <a:lnTo>
                  <a:pt x="54610" y="147320"/>
                </a:lnTo>
                <a:lnTo>
                  <a:pt x="54610" y="146050"/>
                </a:lnTo>
                <a:close/>
              </a:path>
              <a:path w="54610" h="297179">
                <a:moveTo>
                  <a:pt x="54610" y="142240"/>
                </a:moveTo>
                <a:lnTo>
                  <a:pt x="0" y="142240"/>
                </a:lnTo>
                <a:lnTo>
                  <a:pt x="0" y="144780"/>
                </a:lnTo>
                <a:lnTo>
                  <a:pt x="54610" y="144780"/>
                </a:lnTo>
                <a:lnTo>
                  <a:pt x="54610" y="142240"/>
                </a:lnTo>
                <a:close/>
              </a:path>
              <a:path w="54610" h="297179">
                <a:moveTo>
                  <a:pt x="54610" y="139700"/>
                </a:moveTo>
                <a:lnTo>
                  <a:pt x="0" y="139700"/>
                </a:lnTo>
                <a:lnTo>
                  <a:pt x="0" y="140970"/>
                </a:lnTo>
                <a:lnTo>
                  <a:pt x="54610" y="140970"/>
                </a:lnTo>
                <a:lnTo>
                  <a:pt x="54610" y="139700"/>
                </a:lnTo>
                <a:close/>
              </a:path>
              <a:path w="54610" h="297179">
                <a:moveTo>
                  <a:pt x="54610" y="135890"/>
                </a:moveTo>
                <a:lnTo>
                  <a:pt x="0" y="135890"/>
                </a:lnTo>
                <a:lnTo>
                  <a:pt x="0" y="138430"/>
                </a:lnTo>
                <a:lnTo>
                  <a:pt x="54610" y="138430"/>
                </a:lnTo>
                <a:lnTo>
                  <a:pt x="54610" y="135890"/>
                </a:lnTo>
                <a:close/>
              </a:path>
              <a:path w="54610" h="297179">
                <a:moveTo>
                  <a:pt x="54610" y="133350"/>
                </a:moveTo>
                <a:lnTo>
                  <a:pt x="0" y="133350"/>
                </a:lnTo>
                <a:lnTo>
                  <a:pt x="0" y="134620"/>
                </a:lnTo>
                <a:lnTo>
                  <a:pt x="54610" y="134620"/>
                </a:lnTo>
                <a:lnTo>
                  <a:pt x="54610" y="133350"/>
                </a:lnTo>
                <a:close/>
              </a:path>
              <a:path w="54610" h="297179">
                <a:moveTo>
                  <a:pt x="54610" y="129540"/>
                </a:moveTo>
                <a:lnTo>
                  <a:pt x="0" y="129540"/>
                </a:lnTo>
                <a:lnTo>
                  <a:pt x="0" y="132080"/>
                </a:lnTo>
                <a:lnTo>
                  <a:pt x="54610" y="132080"/>
                </a:lnTo>
                <a:lnTo>
                  <a:pt x="54610" y="129540"/>
                </a:lnTo>
                <a:close/>
              </a:path>
              <a:path w="54610" h="297179">
                <a:moveTo>
                  <a:pt x="54610" y="127000"/>
                </a:moveTo>
                <a:lnTo>
                  <a:pt x="0" y="127000"/>
                </a:lnTo>
                <a:lnTo>
                  <a:pt x="0" y="128270"/>
                </a:lnTo>
                <a:lnTo>
                  <a:pt x="54610" y="128270"/>
                </a:lnTo>
                <a:lnTo>
                  <a:pt x="54610" y="127000"/>
                </a:lnTo>
                <a:close/>
              </a:path>
              <a:path w="54610" h="297179">
                <a:moveTo>
                  <a:pt x="54610" y="123190"/>
                </a:moveTo>
                <a:lnTo>
                  <a:pt x="0" y="123190"/>
                </a:lnTo>
                <a:lnTo>
                  <a:pt x="0" y="125730"/>
                </a:lnTo>
                <a:lnTo>
                  <a:pt x="54610" y="125730"/>
                </a:lnTo>
                <a:lnTo>
                  <a:pt x="54610" y="123190"/>
                </a:lnTo>
                <a:close/>
              </a:path>
              <a:path w="54610" h="297179">
                <a:moveTo>
                  <a:pt x="54610" y="120650"/>
                </a:moveTo>
                <a:lnTo>
                  <a:pt x="0" y="120650"/>
                </a:lnTo>
                <a:lnTo>
                  <a:pt x="0" y="121920"/>
                </a:lnTo>
                <a:lnTo>
                  <a:pt x="54610" y="121920"/>
                </a:lnTo>
                <a:lnTo>
                  <a:pt x="54610" y="120650"/>
                </a:lnTo>
                <a:close/>
              </a:path>
              <a:path w="54610" h="297179">
                <a:moveTo>
                  <a:pt x="54610" y="116840"/>
                </a:moveTo>
                <a:lnTo>
                  <a:pt x="0" y="116840"/>
                </a:lnTo>
                <a:lnTo>
                  <a:pt x="0" y="119380"/>
                </a:lnTo>
                <a:lnTo>
                  <a:pt x="54610" y="119380"/>
                </a:lnTo>
                <a:lnTo>
                  <a:pt x="54610" y="116840"/>
                </a:lnTo>
                <a:close/>
              </a:path>
              <a:path w="54610" h="297179">
                <a:moveTo>
                  <a:pt x="54610" y="114300"/>
                </a:moveTo>
                <a:lnTo>
                  <a:pt x="0" y="114300"/>
                </a:lnTo>
                <a:lnTo>
                  <a:pt x="0" y="115570"/>
                </a:lnTo>
                <a:lnTo>
                  <a:pt x="54610" y="115570"/>
                </a:lnTo>
                <a:lnTo>
                  <a:pt x="54610" y="114300"/>
                </a:lnTo>
                <a:close/>
              </a:path>
              <a:path w="54610" h="297179">
                <a:moveTo>
                  <a:pt x="54610" y="110490"/>
                </a:moveTo>
                <a:lnTo>
                  <a:pt x="0" y="110490"/>
                </a:lnTo>
                <a:lnTo>
                  <a:pt x="0" y="113030"/>
                </a:lnTo>
                <a:lnTo>
                  <a:pt x="54610" y="113030"/>
                </a:lnTo>
                <a:lnTo>
                  <a:pt x="54610" y="110490"/>
                </a:lnTo>
                <a:close/>
              </a:path>
              <a:path w="54610" h="297179">
                <a:moveTo>
                  <a:pt x="54610" y="107950"/>
                </a:moveTo>
                <a:lnTo>
                  <a:pt x="0" y="107950"/>
                </a:lnTo>
                <a:lnTo>
                  <a:pt x="0" y="109220"/>
                </a:lnTo>
                <a:lnTo>
                  <a:pt x="54610" y="109220"/>
                </a:lnTo>
                <a:lnTo>
                  <a:pt x="54610" y="107950"/>
                </a:lnTo>
                <a:close/>
              </a:path>
              <a:path w="54610" h="297179">
                <a:moveTo>
                  <a:pt x="54610" y="104140"/>
                </a:moveTo>
                <a:lnTo>
                  <a:pt x="0" y="104140"/>
                </a:lnTo>
                <a:lnTo>
                  <a:pt x="0" y="106680"/>
                </a:lnTo>
                <a:lnTo>
                  <a:pt x="54610" y="106680"/>
                </a:lnTo>
                <a:lnTo>
                  <a:pt x="54610" y="104140"/>
                </a:lnTo>
                <a:close/>
              </a:path>
              <a:path w="54610" h="297179">
                <a:moveTo>
                  <a:pt x="54610" y="101600"/>
                </a:moveTo>
                <a:lnTo>
                  <a:pt x="0" y="101600"/>
                </a:lnTo>
                <a:lnTo>
                  <a:pt x="0" y="102870"/>
                </a:lnTo>
                <a:lnTo>
                  <a:pt x="54610" y="102870"/>
                </a:lnTo>
                <a:lnTo>
                  <a:pt x="54610" y="101600"/>
                </a:lnTo>
                <a:close/>
              </a:path>
              <a:path w="54610" h="297179">
                <a:moveTo>
                  <a:pt x="54610" y="97790"/>
                </a:moveTo>
                <a:lnTo>
                  <a:pt x="0" y="97790"/>
                </a:lnTo>
                <a:lnTo>
                  <a:pt x="0" y="100330"/>
                </a:lnTo>
                <a:lnTo>
                  <a:pt x="54610" y="100330"/>
                </a:lnTo>
                <a:lnTo>
                  <a:pt x="54610" y="97790"/>
                </a:lnTo>
                <a:close/>
              </a:path>
              <a:path w="54610" h="297179">
                <a:moveTo>
                  <a:pt x="54610" y="95250"/>
                </a:moveTo>
                <a:lnTo>
                  <a:pt x="0" y="95250"/>
                </a:lnTo>
                <a:lnTo>
                  <a:pt x="0" y="96520"/>
                </a:lnTo>
                <a:lnTo>
                  <a:pt x="54610" y="96520"/>
                </a:lnTo>
                <a:lnTo>
                  <a:pt x="54610" y="95250"/>
                </a:lnTo>
                <a:close/>
              </a:path>
              <a:path w="54610" h="297179">
                <a:moveTo>
                  <a:pt x="54610" y="88900"/>
                </a:moveTo>
                <a:lnTo>
                  <a:pt x="0" y="88900"/>
                </a:lnTo>
                <a:lnTo>
                  <a:pt x="0" y="93980"/>
                </a:lnTo>
                <a:lnTo>
                  <a:pt x="54610" y="93980"/>
                </a:lnTo>
                <a:lnTo>
                  <a:pt x="54610" y="88900"/>
                </a:lnTo>
                <a:close/>
              </a:path>
              <a:path w="54610" h="297179">
                <a:moveTo>
                  <a:pt x="54610" y="82550"/>
                </a:moveTo>
                <a:lnTo>
                  <a:pt x="0" y="82550"/>
                </a:lnTo>
                <a:lnTo>
                  <a:pt x="0" y="87630"/>
                </a:lnTo>
                <a:lnTo>
                  <a:pt x="54610" y="87630"/>
                </a:lnTo>
                <a:lnTo>
                  <a:pt x="54610" y="82550"/>
                </a:lnTo>
                <a:close/>
              </a:path>
              <a:path w="54610" h="297179">
                <a:moveTo>
                  <a:pt x="54610" y="76200"/>
                </a:moveTo>
                <a:lnTo>
                  <a:pt x="0" y="76200"/>
                </a:lnTo>
                <a:lnTo>
                  <a:pt x="0" y="81280"/>
                </a:lnTo>
                <a:lnTo>
                  <a:pt x="54610" y="81280"/>
                </a:lnTo>
                <a:lnTo>
                  <a:pt x="54610" y="76200"/>
                </a:lnTo>
                <a:close/>
              </a:path>
              <a:path w="54610" h="297179">
                <a:moveTo>
                  <a:pt x="54610" y="69850"/>
                </a:moveTo>
                <a:lnTo>
                  <a:pt x="0" y="69850"/>
                </a:lnTo>
                <a:lnTo>
                  <a:pt x="0" y="74930"/>
                </a:lnTo>
                <a:lnTo>
                  <a:pt x="54610" y="74930"/>
                </a:lnTo>
                <a:lnTo>
                  <a:pt x="54610" y="69850"/>
                </a:lnTo>
                <a:close/>
              </a:path>
              <a:path w="54610" h="297179">
                <a:moveTo>
                  <a:pt x="54610" y="63500"/>
                </a:moveTo>
                <a:lnTo>
                  <a:pt x="0" y="63500"/>
                </a:lnTo>
                <a:lnTo>
                  <a:pt x="0" y="68580"/>
                </a:lnTo>
                <a:lnTo>
                  <a:pt x="54610" y="68580"/>
                </a:lnTo>
                <a:lnTo>
                  <a:pt x="54610" y="63500"/>
                </a:lnTo>
                <a:close/>
              </a:path>
              <a:path w="54610" h="297179">
                <a:moveTo>
                  <a:pt x="54610" y="57150"/>
                </a:moveTo>
                <a:lnTo>
                  <a:pt x="0" y="57150"/>
                </a:lnTo>
                <a:lnTo>
                  <a:pt x="0" y="62230"/>
                </a:lnTo>
                <a:lnTo>
                  <a:pt x="54610" y="62230"/>
                </a:lnTo>
                <a:lnTo>
                  <a:pt x="54610" y="57150"/>
                </a:lnTo>
                <a:close/>
              </a:path>
              <a:path w="54610" h="297179">
                <a:moveTo>
                  <a:pt x="54610" y="50800"/>
                </a:moveTo>
                <a:lnTo>
                  <a:pt x="0" y="50800"/>
                </a:lnTo>
                <a:lnTo>
                  <a:pt x="0" y="55880"/>
                </a:lnTo>
                <a:lnTo>
                  <a:pt x="54610" y="55880"/>
                </a:lnTo>
                <a:lnTo>
                  <a:pt x="54610" y="50800"/>
                </a:lnTo>
                <a:close/>
              </a:path>
              <a:path w="54610" h="297179">
                <a:moveTo>
                  <a:pt x="54610" y="45720"/>
                </a:moveTo>
                <a:lnTo>
                  <a:pt x="0" y="45720"/>
                </a:lnTo>
                <a:lnTo>
                  <a:pt x="0" y="49530"/>
                </a:lnTo>
                <a:lnTo>
                  <a:pt x="54610" y="49530"/>
                </a:lnTo>
                <a:lnTo>
                  <a:pt x="54610" y="45720"/>
                </a:lnTo>
                <a:close/>
              </a:path>
              <a:path w="54610" h="297179">
                <a:moveTo>
                  <a:pt x="54610" y="39370"/>
                </a:moveTo>
                <a:lnTo>
                  <a:pt x="0" y="39370"/>
                </a:lnTo>
                <a:lnTo>
                  <a:pt x="0" y="44450"/>
                </a:lnTo>
                <a:lnTo>
                  <a:pt x="54610" y="44450"/>
                </a:lnTo>
                <a:lnTo>
                  <a:pt x="54610" y="39370"/>
                </a:lnTo>
                <a:close/>
              </a:path>
              <a:path w="54610" h="297179">
                <a:moveTo>
                  <a:pt x="54610" y="33020"/>
                </a:moveTo>
                <a:lnTo>
                  <a:pt x="0" y="33020"/>
                </a:lnTo>
                <a:lnTo>
                  <a:pt x="0" y="38100"/>
                </a:lnTo>
                <a:lnTo>
                  <a:pt x="54610" y="38100"/>
                </a:lnTo>
                <a:lnTo>
                  <a:pt x="54610" y="33020"/>
                </a:lnTo>
                <a:close/>
              </a:path>
              <a:path w="54610" h="297179">
                <a:moveTo>
                  <a:pt x="54610" y="26670"/>
                </a:moveTo>
                <a:lnTo>
                  <a:pt x="0" y="26670"/>
                </a:lnTo>
                <a:lnTo>
                  <a:pt x="0" y="31750"/>
                </a:lnTo>
                <a:lnTo>
                  <a:pt x="54610" y="31750"/>
                </a:lnTo>
                <a:lnTo>
                  <a:pt x="54610" y="26670"/>
                </a:lnTo>
                <a:close/>
              </a:path>
              <a:path w="54610" h="297179">
                <a:moveTo>
                  <a:pt x="54610" y="20320"/>
                </a:moveTo>
                <a:lnTo>
                  <a:pt x="0" y="20320"/>
                </a:lnTo>
                <a:lnTo>
                  <a:pt x="0" y="25400"/>
                </a:lnTo>
                <a:lnTo>
                  <a:pt x="54610" y="25400"/>
                </a:lnTo>
                <a:lnTo>
                  <a:pt x="54610" y="20320"/>
                </a:lnTo>
                <a:close/>
              </a:path>
              <a:path w="54610" h="297179">
                <a:moveTo>
                  <a:pt x="54610" y="13970"/>
                </a:moveTo>
                <a:lnTo>
                  <a:pt x="0" y="13970"/>
                </a:lnTo>
                <a:lnTo>
                  <a:pt x="0" y="19050"/>
                </a:lnTo>
                <a:lnTo>
                  <a:pt x="54610" y="19050"/>
                </a:lnTo>
                <a:lnTo>
                  <a:pt x="54610" y="13970"/>
                </a:lnTo>
                <a:close/>
              </a:path>
              <a:path w="54610" h="297179">
                <a:moveTo>
                  <a:pt x="54610" y="7620"/>
                </a:moveTo>
                <a:lnTo>
                  <a:pt x="0" y="7620"/>
                </a:lnTo>
                <a:lnTo>
                  <a:pt x="0" y="12700"/>
                </a:lnTo>
                <a:lnTo>
                  <a:pt x="54610" y="12700"/>
                </a:lnTo>
                <a:lnTo>
                  <a:pt x="54610" y="7620"/>
                </a:lnTo>
                <a:close/>
              </a:path>
              <a:path w="54610" h="297179">
                <a:moveTo>
                  <a:pt x="35560" y="0"/>
                </a:moveTo>
                <a:lnTo>
                  <a:pt x="0" y="0"/>
                </a:lnTo>
                <a:lnTo>
                  <a:pt x="0" y="6350"/>
                </a:lnTo>
                <a:lnTo>
                  <a:pt x="54610" y="6350"/>
                </a:lnTo>
                <a:lnTo>
                  <a:pt x="54610" y="1270"/>
                </a:lnTo>
                <a:lnTo>
                  <a:pt x="35560" y="1270"/>
                </a:lnTo>
                <a:lnTo>
                  <a:pt x="35560" y="0"/>
                </a:lnTo>
                <a:close/>
              </a:path>
              <a:path w="54610" h="297179">
                <a:moveTo>
                  <a:pt x="54610" y="271780"/>
                </a:moveTo>
                <a:lnTo>
                  <a:pt x="0" y="271780"/>
                </a:lnTo>
                <a:lnTo>
                  <a:pt x="0" y="295910"/>
                </a:lnTo>
                <a:lnTo>
                  <a:pt x="20320" y="295910"/>
                </a:lnTo>
                <a:lnTo>
                  <a:pt x="20320" y="297180"/>
                </a:lnTo>
                <a:lnTo>
                  <a:pt x="54610" y="297180"/>
                </a:lnTo>
                <a:lnTo>
                  <a:pt x="54610" y="271780"/>
                </a:lnTo>
                <a:close/>
              </a:path>
            </a:pathLst>
          </a:custGeom>
          <a:solidFill>
            <a:srgbClr val="2E8C2E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3" name="object 693"/>
          <p:cNvSpPr/>
          <p:nvPr/>
        </p:nvSpPr>
        <p:spPr>
          <a:xfrm>
            <a:off x="3975734" y="5847397"/>
            <a:ext cx="40958" cy="16193"/>
          </a:xfrm>
          <a:custGeom>
            <a:avLst/>
            <a:gdLst/>
            <a:ahLst/>
            <a:cxnLst/>
            <a:rect l="l" t="t" r="r" b="b"/>
            <a:pathLst>
              <a:path w="54610" h="21590">
                <a:moveTo>
                  <a:pt x="54610" y="0"/>
                </a:moveTo>
                <a:lnTo>
                  <a:pt x="0" y="0"/>
                </a:lnTo>
                <a:lnTo>
                  <a:pt x="0" y="21590"/>
                </a:lnTo>
                <a:lnTo>
                  <a:pt x="54610" y="21590"/>
                </a:lnTo>
                <a:lnTo>
                  <a:pt x="54610" y="0"/>
                </a:lnTo>
                <a:close/>
              </a:path>
            </a:pathLst>
          </a:custGeom>
          <a:solidFill>
            <a:srgbClr val="2E8B2E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4" name="object 694"/>
          <p:cNvSpPr/>
          <p:nvPr/>
        </p:nvSpPr>
        <p:spPr>
          <a:xfrm>
            <a:off x="3975734" y="5845492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E8B2E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5" name="object 695"/>
          <p:cNvSpPr/>
          <p:nvPr/>
        </p:nvSpPr>
        <p:spPr>
          <a:xfrm>
            <a:off x="3975734" y="5842635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E8B2E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6" name="object 696"/>
          <p:cNvSpPr/>
          <p:nvPr/>
        </p:nvSpPr>
        <p:spPr>
          <a:xfrm>
            <a:off x="3975734" y="5840730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E8B2E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7" name="object 697"/>
          <p:cNvSpPr/>
          <p:nvPr/>
        </p:nvSpPr>
        <p:spPr>
          <a:xfrm>
            <a:off x="3975734" y="5837873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E8B2E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8" name="object 698"/>
          <p:cNvSpPr/>
          <p:nvPr/>
        </p:nvSpPr>
        <p:spPr>
          <a:xfrm>
            <a:off x="3975734" y="5835967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E8B2E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9" name="object 699"/>
          <p:cNvSpPr/>
          <p:nvPr/>
        </p:nvSpPr>
        <p:spPr>
          <a:xfrm>
            <a:off x="3975734" y="5833110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E8B2E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0" name="object 700"/>
          <p:cNvSpPr/>
          <p:nvPr/>
        </p:nvSpPr>
        <p:spPr>
          <a:xfrm>
            <a:off x="3975734" y="5831205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E8B2E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1" name="object 701"/>
          <p:cNvSpPr/>
          <p:nvPr/>
        </p:nvSpPr>
        <p:spPr>
          <a:xfrm>
            <a:off x="3975734" y="5828348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E8B2E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2" name="object 702"/>
          <p:cNvSpPr/>
          <p:nvPr/>
        </p:nvSpPr>
        <p:spPr>
          <a:xfrm>
            <a:off x="3975734" y="5826442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E8B2E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3" name="object 703"/>
          <p:cNvSpPr/>
          <p:nvPr/>
        </p:nvSpPr>
        <p:spPr>
          <a:xfrm>
            <a:off x="3975734" y="5823585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E8B2E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4" name="object 704"/>
          <p:cNvSpPr/>
          <p:nvPr/>
        </p:nvSpPr>
        <p:spPr>
          <a:xfrm>
            <a:off x="3975734" y="5821680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E8B2E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5" name="object 705"/>
          <p:cNvSpPr/>
          <p:nvPr/>
        </p:nvSpPr>
        <p:spPr>
          <a:xfrm>
            <a:off x="3996213" y="5659755"/>
            <a:ext cx="0" cy="221933"/>
          </a:xfrm>
          <a:custGeom>
            <a:avLst/>
            <a:gdLst/>
            <a:ahLst/>
            <a:cxnLst/>
            <a:rect l="l" t="t" r="r" b="b"/>
            <a:pathLst>
              <a:path h="295909">
                <a:moveTo>
                  <a:pt x="0" y="295910"/>
                </a:moveTo>
                <a:lnTo>
                  <a:pt x="0" y="0"/>
                </a:lnTo>
                <a:lnTo>
                  <a:pt x="0" y="295910"/>
                </a:lnTo>
                <a:close/>
              </a:path>
            </a:pathLst>
          </a:custGeom>
          <a:solidFill>
            <a:srgbClr val="2E8B2E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6" name="object 706"/>
          <p:cNvSpPr/>
          <p:nvPr/>
        </p:nvSpPr>
        <p:spPr>
          <a:xfrm>
            <a:off x="3975734" y="5816917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E8B2E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7" name="object 707"/>
          <p:cNvSpPr/>
          <p:nvPr/>
        </p:nvSpPr>
        <p:spPr>
          <a:xfrm>
            <a:off x="3975734" y="5814060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E8B2E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8" name="object 708"/>
          <p:cNvSpPr/>
          <p:nvPr/>
        </p:nvSpPr>
        <p:spPr>
          <a:xfrm>
            <a:off x="3975734" y="5812155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E8B2E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9" name="object 709"/>
          <p:cNvSpPr/>
          <p:nvPr/>
        </p:nvSpPr>
        <p:spPr>
          <a:xfrm>
            <a:off x="3975734" y="5809298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E8B2E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0" name="object 710"/>
          <p:cNvSpPr/>
          <p:nvPr/>
        </p:nvSpPr>
        <p:spPr>
          <a:xfrm>
            <a:off x="3975734" y="5807392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E8B2E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1" name="object 711"/>
          <p:cNvSpPr/>
          <p:nvPr/>
        </p:nvSpPr>
        <p:spPr>
          <a:xfrm>
            <a:off x="3975734" y="5804535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E8B2E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2" name="object 712"/>
          <p:cNvSpPr/>
          <p:nvPr/>
        </p:nvSpPr>
        <p:spPr>
          <a:xfrm>
            <a:off x="3975734" y="5802630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E8B2E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3" name="object 713"/>
          <p:cNvSpPr/>
          <p:nvPr/>
        </p:nvSpPr>
        <p:spPr>
          <a:xfrm>
            <a:off x="3975734" y="5799773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E8B2E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4" name="object 714"/>
          <p:cNvSpPr/>
          <p:nvPr/>
        </p:nvSpPr>
        <p:spPr>
          <a:xfrm>
            <a:off x="3975734" y="5797867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E8B2E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5" name="object 715"/>
          <p:cNvSpPr/>
          <p:nvPr/>
        </p:nvSpPr>
        <p:spPr>
          <a:xfrm>
            <a:off x="3975734" y="5795010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E8B2E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6" name="object 716"/>
          <p:cNvSpPr/>
          <p:nvPr/>
        </p:nvSpPr>
        <p:spPr>
          <a:xfrm>
            <a:off x="3975734" y="5793105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E8B2E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7" name="object 717"/>
          <p:cNvSpPr/>
          <p:nvPr/>
        </p:nvSpPr>
        <p:spPr>
          <a:xfrm>
            <a:off x="3975734" y="5790248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E8B2E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8" name="object 718"/>
          <p:cNvSpPr/>
          <p:nvPr/>
        </p:nvSpPr>
        <p:spPr>
          <a:xfrm>
            <a:off x="3975734" y="5785485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E8B2E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9" name="object 719"/>
          <p:cNvSpPr/>
          <p:nvPr/>
        </p:nvSpPr>
        <p:spPr>
          <a:xfrm>
            <a:off x="3975734" y="5783580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E8B2E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0" name="object 720"/>
          <p:cNvSpPr/>
          <p:nvPr/>
        </p:nvSpPr>
        <p:spPr>
          <a:xfrm>
            <a:off x="3975734" y="5780723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E8B2E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1" name="object 721"/>
          <p:cNvSpPr/>
          <p:nvPr/>
        </p:nvSpPr>
        <p:spPr>
          <a:xfrm>
            <a:off x="3975734" y="5778817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E8B2E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2" name="object 722"/>
          <p:cNvSpPr/>
          <p:nvPr/>
        </p:nvSpPr>
        <p:spPr>
          <a:xfrm>
            <a:off x="3975734" y="5775960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E8B2E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3" name="object 723"/>
          <p:cNvSpPr/>
          <p:nvPr/>
        </p:nvSpPr>
        <p:spPr>
          <a:xfrm>
            <a:off x="3975734" y="5774055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E8B2E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4" name="object 724"/>
          <p:cNvSpPr/>
          <p:nvPr/>
        </p:nvSpPr>
        <p:spPr>
          <a:xfrm>
            <a:off x="3975734" y="5771198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E8B2E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5" name="object 725"/>
          <p:cNvSpPr/>
          <p:nvPr/>
        </p:nvSpPr>
        <p:spPr>
          <a:xfrm>
            <a:off x="3975734" y="5769292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E8B2E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6" name="object 726"/>
          <p:cNvSpPr/>
          <p:nvPr/>
        </p:nvSpPr>
        <p:spPr>
          <a:xfrm>
            <a:off x="3975734" y="5766435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E8B2E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7" name="object 727"/>
          <p:cNvSpPr/>
          <p:nvPr/>
        </p:nvSpPr>
        <p:spPr>
          <a:xfrm>
            <a:off x="3975734" y="5764530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E8B2E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8" name="object 728"/>
          <p:cNvSpPr/>
          <p:nvPr/>
        </p:nvSpPr>
        <p:spPr>
          <a:xfrm>
            <a:off x="3975734" y="5761673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E8B2E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9" name="object 729"/>
          <p:cNvSpPr/>
          <p:nvPr/>
        </p:nvSpPr>
        <p:spPr>
          <a:xfrm>
            <a:off x="3975734" y="5759767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E8B2E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0" name="object 730"/>
          <p:cNvSpPr/>
          <p:nvPr/>
        </p:nvSpPr>
        <p:spPr>
          <a:xfrm>
            <a:off x="3975734" y="5756910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E8B2E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1" name="object 731"/>
          <p:cNvSpPr/>
          <p:nvPr/>
        </p:nvSpPr>
        <p:spPr>
          <a:xfrm>
            <a:off x="3975734" y="5755005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E8B2E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2" name="object 732"/>
          <p:cNvSpPr/>
          <p:nvPr/>
        </p:nvSpPr>
        <p:spPr>
          <a:xfrm>
            <a:off x="3975734" y="5752148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E8B2E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3" name="object 733"/>
          <p:cNvSpPr/>
          <p:nvPr/>
        </p:nvSpPr>
        <p:spPr>
          <a:xfrm>
            <a:off x="3975734" y="5750242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E8B2E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4" name="object 734"/>
          <p:cNvSpPr/>
          <p:nvPr/>
        </p:nvSpPr>
        <p:spPr>
          <a:xfrm>
            <a:off x="3975734" y="5747385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E8B2E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5" name="object 735"/>
          <p:cNvSpPr/>
          <p:nvPr/>
        </p:nvSpPr>
        <p:spPr>
          <a:xfrm>
            <a:off x="3975734" y="5745480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E8B2E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6" name="object 736"/>
          <p:cNvSpPr/>
          <p:nvPr/>
        </p:nvSpPr>
        <p:spPr>
          <a:xfrm>
            <a:off x="3975734" y="5742623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E8B2E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7" name="object 737"/>
          <p:cNvSpPr/>
          <p:nvPr/>
        </p:nvSpPr>
        <p:spPr>
          <a:xfrm>
            <a:off x="3975734" y="5740717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E8B2E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8" name="object 738"/>
          <p:cNvSpPr/>
          <p:nvPr/>
        </p:nvSpPr>
        <p:spPr>
          <a:xfrm>
            <a:off x="3975734" y="5737860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E8B2E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9" name="object 739"/>
          <p:cNvSpPr/>
          <p:nvPr/>
        </p:nvSpPr>
        <p:spPr>
          <a:xfrm>
            <a:off x="3975734" y="5735955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E8B2E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0" name="object 740"/>
          <p:cNvSpPr/>
          <p:nvPr/>
        </p:nvSpPr>
        <p:spPr>
          <a:xfrm>
            <a:off x="3975734" y="5733097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E8B2E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1" name="object 741"/>
          <p:cNvSpPr/>
          <p:nvPr/>
        </p:nvSpPr>
        <p:spPr>
          <a:xfrm>
            <a:off x="3975734" y="5731192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70"/>
                </a:lnTo>
                <a:lnTo>
                  <a:pt x="54610" y="1270"/>
                </a:lnTo>
                <a:lnTo>
                  <a:pt x="54610" y="0"/>
                </a:lnTo>
                <a:close/>
              </a:path>
            </a:pathLst>
          </a:custGeom>
          <a:solidFill>
            <a:srgbClr val="2E8B2E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2" name="object 742"/>
          <p:cNvSpPr/>
          <p:nvPr/>
        </p:nvSpPr>
        <p:spPr>
          <a:xfrm>
            <a:off x="3975734" y="5726430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10" y="0"/>
                </a:moveTo>
                <a:lnTo>
                  <a:pt x="0" y="0"/>
                </a:lnTo>
                <a:lnTo>
                  <a:pt x="0" y="5080"/>
                </a:lnTo>
                <a:lnTo>
                  <a:pt x="54610" y="5080"/>
                </a:lnTo>
                <a:lnTo>
                  <a:pt x="54610" y="0"/>
                </a:lnTo>
                <a:close/>
              </a:path>
            </a:pathLst>
          </a:custGeom>
          <a:solidFill>
            <a:srgbClr val="2E8B2E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3" name="object 743"/>
          <p:cNvSpPr/>
          <p:nvPr/>
        </p:nvSpPr>
        <p:spPr>
          <a:xfrm>
            <a:off x="3975734" y="5721668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10" y="0"/>
                </a:moveTo>
                <a:lnTo>
                  <a:pt x="0" y="0"/>
                </a:lnTo>
                <a:lnTo>
                  <a:pt x="0" y="5080"/>
                </a:lnTo>
                <a:lnTo>
                  <a:pt x="54610" y="5080"/>
                </a:lnTo>
                <a:lnTo>
                  <a:pt x="54610" y="0"/>
                </a:lnTo>
                <a:close/>
              </a:path>
            </a:pathLst>
          </a:custGeom>
          <a:solidFill>
            <a:srgbClr val="2E8B2E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4" name="object 744"/>
          <p:cNvSpPr/>
          <p:nvPr/>
        </p:nvSpPr>
        <p:spPr>
          <a:xfrm>
            <a:off x="3975734" y="5716905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10" y="0"/>
                </a:moveTo>
                <a:lnTo>
                  <a:pt x="0" y="0"/>
                </a:lnTo>
                <a:lnTo>
                  <a:pt x="0" y="5080"/>
                </a:lnTo>
                <a:lnTo>
                  <a:pt x="54610" y="5080"/>
                </a:lnTo>
                <a:lnTo>
                  <a:pt x="54610" y="0"/>
                </a:lnTo>
                <a:close/>
              </a:path>
            </a:pathLst>
          </a:custGeom>
          <a:solidFill>
            <a:srgbClr val="2E8B2E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5" name="object 745"/>
          <p:cNvSpPr/>
          <p:nvPr/>
        </p:nvSpPr>
        <p:spPr>
          <a:xfrm>
            <a:off x="3975734" y="5712143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10" y="0"/>
                </a:moveTo>
                <a:lnTo>
                  <a:pt x="0" y="0"/>
                </a:lnTo>
                <a:lnTo>
                  <a:pt x="0" y="5080"/>
                </a:lnTo>
                <a:lnTo>
                  <a:pt x="54610" y="5080"/>
                </a:lnTo>
                <a:lnTo>
                  <a:pt x="54610" y="0"/>
                </a:lnTo>
                <a:close/>
              </a:path>
            </a:pathLst>
          </a:custGeom>
          <a:solidFill>
            <a:srgbClr val="2E8B2E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6" name="object 746"/>
          <p:cNvSpPr/>
          <p:nvPr/>
        </p:nvSpPr>
        <p:spPr>
          <a:xfrm>
            <a:off x="3975734" y="5707380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10" y="0"/>
                </a:moveTo>
                <a:lnTo>
                  <a:pt x="0" y="0"/>
                </a:lnTo>
                <a:lnTo>
                  <a:pt x="0" y="5080"/>
                </a:lnTo>
                <a:lnTo>
                  <a:pt x="54610" y="5080"/>
                </a:lnTo>
                <a:lnTo>
                  <a:pt x="54610" y="0"/>
                </a:lnTo>
                <a:close/>
              </a:path>
            </a:pathLst>
          </a:custGeom>
          <a:solidFill>
            <a:srgbClr val="2E8B2E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7" name="object 747"/>
          <p:cNvSpPr/>
          <p:nvPr/>
        </p:nvSpPr>
        <p:spPr>
          <a:xfrm>
            <a:off x="3975734" y="5702618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10" y="0"/>
                </a:moveTo>
                <a:lnTo>
                  <a:pt x="0" y="0"/>
                </a:lnTo>
                <a:lnTo>
                  <a:pt x="0" y="5080"/>
                </a:lnTo>
                <a:lnTo>
                  <a:pt x="54610" y="5080"/>
                </a:lnTo>
                <a:lnTo>
                  <a:pt x="54610" y="0"/>
                </a:lnTo>
                <a:close/>
              </a:path>
            </a:pathLst>
          </a:custGeom>
          <a:solidFill>
            <a:srgbClr val="2E8B2E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8" name="object 748"/>
          <p:cNvSpPr/>
          <p:nvPr/>
        </p:nvSpPr>
        <p:spPr>
          <a:xfrm>
            <a:off x="3975734" y="5697855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10" y="0"/>
                </a:moveTo>
                <a:lnTo>
                  <a:pt x="0" y="0"/>
                </a:lnTo>
                <a:lnTo>
                  <a:pt x="0" y="5080"/>
                </a:lnTo>
                <a:lnTo>
                  <a:pt x="54610" y="5080"/>
                </a:lnTo>
                <a:lnTo>
                  <a:pt x="54610" y="0"/>
                </a:lnTo>
                <a:close/>
              </a:path>
            </a:pathLst>
          </a:custGeom>
          <a:solidFill>
            <a:srgbClr val="2E8B2E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9" name="object 749"/>
          <p:cNvSpPr/>
          <p:nvPr/>
        </p:nvSpPr>
        <p:spPr>
          <a:xfrm>
            <a:off x="3975734" y="5694044"/>
            <a:ext cx="40958" cy="2858"/>
          </a:xfrm>
          <a:custGeom>
            <a:avLst/>
            <a:gdLst/>
            <a:ahLst/>
            <a:cxnLst/>
            <a:rect l="l" t="t" r="r" b="b"/>
            <a:pathLst>
              <a:path w="54610" h="3810">
                <a:moveTo>
                  <a:pt x="54610" y="0"/>
                </a:moveTo>
                <a:lnTo>
                  <a:pt x="0" y="0"/>
                </a:lnTo>
                <a:lnTo>
                  <a:pt x="0" y="3809"/>
                </a:lnTo>
                <a:lnTo>
                  <a:pt x="54610" y="3809"/>
                </a:lnTo>
                <a:lnTo>
                  <a:pt x="54610" y="0"/>
                </a:lnTo>
                <a:close/>
              </a:path>
            </a:pathLst>
          </a:custGeom>
          <a:solidFill>
            <a:srgbClr val="2E8B2E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0" name="object 750"/>
          <p:cNvSpPr/>
          <p:nvPr/>
        </p:nvSpPr>
        <p:spPr>
          <a:xfrm>
            <a:off x="3975734" y="5689282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10" y="0"/>
                </a:moveTo>
                <a:lnTo>
                  <a:pt x="0" y="0"/>
                </a:lnTo>
                <a:lnTo>
                  <a:pt x="0" y="5079"/>
                </a:lnTo>
                <a:lnTo>
                  <a:pt x="54610" y="5079"/>
                </a:lnTo>
                <a:lnTo>
                  <a:pt x="54610" y="0"/>
                </a:lnTo>
                <a:close/>
              </a:path>
            </a:pathLst>
          </a:custGeom>
          <a:solidFill>
            <a:srgbClr val="2E8B2E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1" name="object 751"/>
          <p:cNvSpPr/>
          <p:nvPr/>
        </p:nvSpPr>
        <p:spPr>
          <a:xfrm>
            <a:off x="3975734" y="5684519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10" y="0"/>
                </a:moveTo>
                <a:lnTo>
                  <a:pt x="0" y="0"/>
                </a:lnTo>
                <a:lnTo>
                  <a:pt x="0" y="5079"/>
                </a:lnTo>
                <a:lnTo>
                  <a:pt x="54610" y="5079"/>
                </a:lnTo>
                <a:lnTo>
                  <a:pt x="54610" y="0"/>
                </a:lnTo>
                <a:close/>
              </a:path>
            </a:pathLst>
          </a:custGeom>
          <a:solidFill>
            <a:srgbClr val="2E8B2E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2" name="object 752"/>
          <p:cNvSpPr/>
          <p:nvPr/>
        </p:nvSpPr>
        <p:spPr>
          <a:xfrm>
            <a:off x="3975734" y="5679757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10" y="0"/>
                </a:moveTo>
                <a:lnTo>
                  <a:pt x="0" y="0"/>
                </a:lnTo>
                <a:lnTo>
                  <a:pt x="0" y="5079"/>
                </a:lnTo>
                <a:lnTo>
                  <a:pt x="54610" y="5079"/>
                </a:lnTo>
                <a:lnTo>
                  <a:pt x="54610" y="0"/>
                </a:lnTo>
                <a:close/>
              </a:path>
            </a:pathLst>
          </a:custGeom>
          <a:solidFill>
            <a:srgbClr val="2E8B2E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3" name="object 753"/>
          <p:cNvSpPr/>
          <p:nvPr/>
        </p:nvSpPr>
        <p:spPr>
          <a:xfrm>
            <a:off x="3975734" y="5674994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10" y="0"/>
                </a:moveTo>
                <a:lnTo>
                  <a:pt x="0" y="0"/>
                </a:lnTo>
                <a:lnTo>
                  <a:pt x="0" y="5079"/>
                </a:lnTo>
                <a:lnTo>
                  <a:pt x="54610" y="5079"/>
                </a:lnTo>
                <a:lnTo>
                  <a:pt x="54610" y="0"/>
                </a:lnTo>
                <a:close/>
              </a:path>
            </a:pathLst>
          </a:custGeom>
          <a:solidFill>
            <a:srgbClr val="2E8B2E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4" name="object 754"/>
          <p:cNvSpPr/>
          <p:nvPr/>
        </p:nvSpPr>
        <p:spPr>
          <a:xfrm>
            <a:off x="3975734" y="5670232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10" y="0"/>
                </a:moveTo>
                <a:lnTo>
                  <a:pt x="0" y="0"/>
                </a:lnTo>
                <a:lnTo>
                  <a:pt x="0" y="5079"/>
                </a:lnTo>
                <a:lnTo>
                  <a:pt x="54610" y="5079"/>
                </a:lnTo>
                <a:lnTo>
                  <a:pt x="54610" y="0"/>
                </a:lnTo>
                <a:close/>
              </a:path>
            </a:pathLst>
          </a:custGeom>
          <a:solidFill>
            <a:srgbClr val="2E8B2E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5" name="object 755"/>
          <p:cNvSpPr/>
          <p:nvPr/>
        </p:nvSpPr>
        <p:spPr>
          <a:xfrm>
            <a:off x="3975734" y="5665469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10" y="0"/>
                </a:moveTo>
                <a:lnTo>
                  <a:pt x="0" y="0"/>
                </a:lnTo>
                <a:lnTo>
                  <a:pt x="0" y="5079"/>
                </a:lnTo>
                <a:lnTo>
                  <a:pt x="54610" y="5079"/>
                </a:lnTo>
                <a:lnTo>
                  <a:pt x="54610" y="0"/>
                </a:lnTo>
                <a:close/>
              </a:path>
            </a:pathLst>
          </a:custGeom>
          <a:solidFill>
            <a:srgbClr val="2E8B2E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6" name="object 756"/>
          <p:cNvSpPr/>
          <p:nvPr/>
        </p:nvSpPr>
        <p:spPr>
          <a:xfrm>
            <a:off x="3975734" y="5659755"/>
            <a:ext cx="40958" cy="4763"/>
          </a:xfrm>
          <a:custGeom>
            <a:avLst/>
            <a:gdLst/>
            <a:ahLst/>
            <a:cxnLst/>
            <a:rect l="l" t="t" r="r" b="b"/>
            <a:pathLst>
              <a:path w="54610" h="6350">
                <a:moveTo>
                  <a:pt x="54610" y="0"/>
                </a:moveTo>
                <a:lnTo>
                  <a:pt x="0" y="0"/>
                </a:lnTo>
                <a:lnTo>
                  <a:pt x="0" y="6350"/>
                </a:lnTo>
                <a:lnTo>
                  <a:pt x="54610" y="6350"/>
                </a:lnTo>
                <a:lnTo>
                  <a:pt x="54610" y="0"/>
                </a:lnTo>
                <a:close/>
              </a:path>
            </a:pathLst>
          </a:custGeom>
          <a:solidFill>
            <a:srgbClr val="2E8B2E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7" name="object 757"/>
          <p:cNvSpPr/>
          <p:nvPr/>
        </p:nvSpPr>
        <p:spPr>
          <a:xfrm>
            <a:off x="3975734" y="5863589"/>
            <a:ext cx="40958" cy="18098"/>
          </a:xfrm>
          <a:custGeom>
            <a:avLst/>
            <a:gdLst/>
            <a:ahLst/>
            <a:cxnLst/>
            <a:rect l="l" t="t" r="r" b="b"/>
            <a:pathLst>
              <a:path w="54610" h="24129">
                <a:moveTo>
                  <a:pt x="54610" y="0"/>
                </a:moveTo>
                <a:lnTo>
                  <a:pt x="0" y="0"/>
                </a:lnTo>
                <a:lnTo>
                  <a:pt x="0" y="24129"/>
                </a:lnTo>
                <a:lnTo>
                  <a:pt x="54610" y="24129"/>
                </a:lnTo>
                <a:lnTo>
                  <a:pt x="54610" y="0"/>
                </a:lnTo>
                <a:close/>
              </a:path>
            </a:pathLst>
          </a:custGeom>
          <a:solidFill>
            <a:srgbClr val="2E8B2E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8" name="object 758"/>
          <p:cNvSpPr/>
          <p:nvPr/>
        </p:nvSpPr>
        <p:spPr>
          <a:xfrm>
            <a:off x="3933825" y="5659755"/>
            <a:ext cx="41910" cy="221933"/>
          </a:xfrm>
          <a:custGeom>
            <a:avLst/>
            <a:gdLst/>
            <a:ahLst/>
            <a:cxnLst/>
            <a:rect l="l" t="t" r="r" b="b"/>
            <a:pathLst>
              <a:path w="55879" h="295909">
                <a:moveTo>
                  <a:pt x="55879" y="250190"/>
                </a:moveTo>
                <a:lnTo>
                  <a:pt x="0" y="250190"/>
                </a:lnTo>
                <a:lnTo>
                  <a:pt x="0" y="271780"/>
                </a:lnTo>
                <a:lnTo>
                  <a:pt x="55879" y="271780"/>
                </a:lnTo>
                <a:lnTo>
                  <a:pt x="55879" y="250190"/>
                </a:lnTo>
                <a:close/>
              </a:path>
              <a:path w="55879" h="295909">
                <a:moveTo>
                  <a:pt x="55879" y="247650"/>
                </a:moveTo>
                <a:lnTo>
                  <a:pt x="0" y="247650"/>
                </a:lnTo>
                <a:lnTo>
                  <a:pt x="0" y="248920"/>
                </a:lnTo>
                <a:lnTo>
                  <a:pt x="55879" y="248920"/>
                </a:lnTo>
                <a:lnTo>
                  <a:pt x="55879" y="247650"/>
                </a:lnTo>
                <a:close/>
              </a:path>
              <a:path w="55879" h="295909">
                <a:moveTo>
                  <a:pt x="55879" y="243840"/>
                </a:moveTo>
                <a:lnTo>
                  <a:pt x="0" y="243840"/>
                </a:lnTo>
                <a:lnTo>
                  <a:pt x="0" y="246380"/>
                </a:lnTo>
                <a:lnTo>
                  <a:pt x="55879" y="246380"/>
                </a:lnTo>
                <a:lnTo>
                  <a:pt x="55879" y="243840"/>
                </a:lnTo>
                <a:close/>
              </a:path>
              <a:path w="55879" h="295909">
                <a:moveTo>
                  <a:pt x="55879" y="241300"/>
                </a:moveTo>
                <a:lnTo>
                  <a:pt x="0" y="241300"/>
                </a:lnTo>
                <a:lnTo>
                  <a:pt x="0" y="242570"/>
                </a:lnTo>
                <a:lnTo>
                  <a:pt x="55879" y="242570"/>
                </a:lnTo>
                <a:lnTo>
                  <a:pt x="55879" y="241300"/>
                </a:lnTo>
                <a:close/>
              </a:path>
              <a:path w="55879" h="295909">
                <a:moveTo>
                  <a:pt x="55879" y="237490"/>
                </a:moveTo>
                <a:lnTo>
                  <a:pt x="0" y="237490"/>
                </a:lnTo>
                <a:lnTo>
                  <a:pt x="0" y="240030"/>
                </a:lnTo>
                <a:lnTo>
                  <a:pt x="55879" y="240030"/>
                </a:lnTo>
                <a:lnTo>
                  <a:pt x="55879" y="237490"/>
                </a:lnTo>
                <a:close/>
              </a:path>
              <a:path w="55879" h="295909">
                <a:moveTo>
                  <a:pt x="55879" y="234950"/>
                </a:moveTo>
                <a:lnTo>
                  <a:pt x="0" y="234950"/>
                </a:lnTo>
                <a:lnTo>
                  <a:pt x="0" y="236220"/>
                </a:lnTo>
                <a:lnTo>
                  <a:pt x="55879" y="236220"/>
                </a:lnTo>
                <a:lnTo>
                  <a:pt x="55879" y="234950"/>
                </a:lnTo>
                <a:close/>
              </a:path>
              <a:path w="55879" h="295909">
                <a:moveTo>
                  <a:pt x="55879" y="231140"/>
                </a:moveTo>
                <a:lnTo>
                  <a:pt x="0" y="231140"/>
                </a:lnTo>
                <a:lnTo>
                  <a:pt x="0" y="233680"/>
                </a:lnTo>
                <a:lnTo>
                  <a:pt x="55879" y="233680"/>
                </a:lnTo>
                <a:lnTo>
                  <a:pt x="55879" y="231140"/>
                </a:lnTo>
                <a:close/>
              </a:path>
              <a:path w="55879" h="295909">
                <a:moveTo>
                  <a:pt x="55879" y="228600"/>
                </a:moveTo>
                <a:lnTo>
                  <a:pt x="0" y="228600"/>
                </a:lnTo>
                <a:lnTo>
                  <a:pt x="0" y="229870"/>
                </a:lnTo>
                <a:lnTo>
                  <a:pt x="55879" y="229870"/>
                </a:lnTo>
                <a:lnTo>
                  <a:pt x="55879" y="228600"/>
                </a:lnTo>
                <a:close/>
              </a:path>
              <a:path w="55879" h="295909">
                <a:moveTo>
                  <a:pt x="55879" y="224790"/>
                </a:moveTo>
                <a:lnTo>
                  <a:pt x="0" y="224790"/>
                </a:lnTo>
                <a:lnTo>
                  <a:pt x="0" y="227330"/>
                </a:lnTo>
                <a:lnTo>
                  <a:pt x="55879" y="227330"/>
                </a:lnTo>
                <a:lnTo>
                  <a:pt x="55879" y="224790"/>
                </a:lnTo>
                <a:close/>
              </a:path>
              <a:path w="55879" h="295909">
                <a:moveTo>
                  <a:pt x="55879" y="222250"/>
                </a:moveTo>
                <a:lnTo>
                  <a:pt x="0" y="222250"/>
                </a:lnTo>
                <a:lnTo>
                  <a:pt x="0" y="223520"/>
                </a:lnTo>
                <a:lnTo>
                  <a:pt x="55879" y="223520"/>
                </a:lnTo>
                <a:lnTo>
                  <a:pt x="55879" y="222250"/>
                </a:lnTo>
                <a:close/>
              </a:path>
              <a:path w="55879" h="295909">
                <a:moveTo>
                  <a:pt x="55879" y="218440"/>
                </a:moveTo>
                <a:lnTo>
                  <a:pt x="0" y="218440"/>
                </a:lnTo>
                <a:lnTo>
                  <a:pt x="0" y="220980"/>
                </a:lnTo>
                <a:lnTo>
                  <a:pt x="55879" y="220980"/>
                </a:lnTo>
                <a:lnTo>
                  <a:pt x="55879" y="218440"/>
                </a:lnTo>
                <a:close/>
              </a:path>
              <a:path w="55879" h="295909">
                <a:moveTo>
                  <a:pt x="55879" y="215900"/>
                </a:moveTo>
                <a:lnTo>
                  <a:pt x="0" y="215900"/>
                </a:lnTo>
                <a:lnTo>
                  <a:pt x="0" y="217170"/>
                </a:lnTo>
                <a:lnTo>
                  <a:pt x="55879" y="217170"/>
                </a:lnTo>
                <a:lnTo>
                  <a:pt x="55879" y="215900"/>
                </a:lnTo>
                <a:close/>
              </a:path>
              <a:path w="55879" h="295909">
                <a:moveTo>
                  <a:pt x="55879" y="212090"/>
                </a:moveTo>
                <a:lnTo>
                  <a:pt x="0" y="212090"/>
                </a:lnTo>
                <a:lnTo>
                  <a:pt x="0" y="214630"/>
                </a:lnTo>
                <a:lnTo>
                  <a:pt x="55879" y="214630"/>
                </a:lnTo>
                <a:lnTo>
                  <a:pt x="55879" y="212090"/>
                </a:lnTo>
                <a:close/>
              </a:path>
              <a:path w="55879" h="295909">
                <a:moveTo>
                  <a:pt x="55879" y="209550"/>
                </a:moveTo>
                <a:lnTo>
                  <a:pt x="0" y="209550"/>
                </a:lnTo>
                <a:lnTo>
                  <a:pt x="0" y="210820"/>
                </a:lnTo>
                <a:lnTo>
                  <a:pt x="55879" y="210820"/>
                </a:lnTo>
                <a:lnTo>
                  <a:pt x="55879" y="209550"/>
                </a:lnTo>
                <a:close/>
              </a:path>
              <a:path w="55879" h="295909">
                <a:moveTo>
                  <a:pt x="55879" y="205740"/>
                </a:moveTo>
                <a:lnTo>
                  <a:pt x="0" y="205740"/>
                </a:lnTo>
                <a:lnTo>
                  <a:pt x="0" y="208280"/>
                </a:lnTo>
                <a:lnTo>
                  <a:pt x="55879" y="208280"/>
                </a:lnTo>
                <a:lnTo>
                  <a:pt x="55879" y="205740"/>
                </a:lnTo>
                <a:close/>
              </a:path>
              <a:path w="55879" h="295909">
                <a:moveTo>
                  <a:pt x="55879" y="203200"/>
                </a:moveTo>
                <a:lnTo>
                  <a:pt x="0" y="203200"/>
                </a:lnTo>
                <a:lnTo>
                  <a:pt x="0" y="204470"/>
                </a:lnTo>
                <a:lnTo>
                  <a:pt x="55879" y="204470"/>
                </a:lnTo>
                <a:lnTo>
                  <a:pt x="55879" y="203200"/>
                </a:lnTo>
                <a:close/>
              </a:path>
              <a:path w="55879" h="295909">
                <a:moveTo>
                  <a:pt x="55879" y="199390"/>
                </a:moveTo>
                <a:lnTo>
                  <a:pt x="0" y="199390"/>
                </a:lnTo>
                <a:lnTo>
                  <a:pt x="0" y="201930"/>
                </a:lnTo>
                <a:lnTo>
                  <a:pt x="55879" y="201930"/>
                </a:lnTo>
                <a:lnTo>
                  <a:pt x="55879" y="199390"/>
                </a:lnTo>
                <a:close/>
              </a:path>
              <a:path w="55879" h="295909">
                <a:moveTo>
                  <a:pt x="55879" y="196850"/>
                </a:moveTo>
                <a:lnTo>
                  <a:pt x="0" y="196850"/>
                </a:lnTo>
                <a:lnTo>
                  <a:pt x="0" y="198120"/>
                </a:lnTo>
                <a:lnTo>
                  <a:pt x="55879" y="198120"/>
                </a:lnTo>
                <a:lnTo>
                  <a:pt x="55879" y="196850"/>
                </a:lnTo>
                <a:close/>
              </a:path>
              <a:path w="55879" h="295909">
                <a:moveTo>
                  <a:pt x="55879" y="193040"/>
                </a:moveTo>
                <a:lnTo>
                  <a:pt x="0" y="193040"/>
                </a:lnTo>
                <a:lnTo>
                  <a:pt x="0" y="195580"/>
                </a:lnTo>
                <a:lnTo>
                  <a:pt x="55879" y="195580"/>
                </a:lnTo>
                <a:lnTo>
                  <a:pt x="55879" y="193040"/>
                </a:lnTo>
                <a:close/>
              </a:path>
              <a:path w="55879" h="295909">
                <a:moveTo>
                  <a:pt x="55879" y="190500"/>
                </a:moveTo>
                <a:lnTo>
                  <a:pt x="0" y="190500"/>
                </a:lnTo>
                <a:lnTo>
                  <a:pt x="0" y="191770"/>
                </a:lnTo>
                <a:lnTo>
                  <a:pt x="55879" y="191770"/>
                </a:lnTo>
                <a:lnTo>
                  <a:pt x="55879" y="190500"/>
                </a:lnTo>
                <a:close/>
              </a:path>
              <a:path w="55879" h="295909">
                <a:moveTo>
                  <a:pt x="55879" y="186690"/>
                </a:moveTo>
                <a:lnTo>
                  <a:pt x="0" y="186690"/>
                </a:lnTo>
                <a:lnTo>
                  <a:pt x="0" y="189230"/>
                </a:lnTo>
                <a:lnTo>
                  <a:pt x="55879" y="189230"/>
                </a:lnTo>
                <a:lnTo>
                  <a:pt x="55879" y="186690"/>
                </a:lnTo>
                <a:close/>
              </a:path>
              <a:path w="55879" h="295909">
                <a:moveTo>
                  <a:pt x="55879" y="184150"/>
                </a:moveTo>
                <a:lnTo>
                  <a:pt x="0" y="184150"/>
                </a:lnTo>
                <a:lnTo>
                  <a:pt x="0" y="185420"/>
                </a:lnTo>
                <a:lnTo>
                  <a:pt x="55879" y="185420"/>
                </a:lnTo>
                <a:lnTo>
                  <a:pt x="55879" y="184150"/>
                </a:lnTo>
                <a:close/>
              </a:path>
              <a:path w="55879" h="295909">
                <a:moveTo>
                  <a:pt x="55879" y="180340"/>
                </a:moveTo>
                <a:lnTo>
                  <a:pt x="0" y="180340"/>
                </a:lnTo>
                <a:lnTo>
                  <a:pt x="0" y="182880"/>
                </a:lnTo>
                <a:lnTo>
                  <a:pt x="55879" y="182880"/>
                </a:lnTo>
                <a:lnTo>
                  <a:pt x="55879" y="180340"/>
                </a:lnTo>
                <a:close/>
              </a:path>
              <a:path w="55879" h="295909">
                <a:moveTo>
                  <a:pt x="55879" y="177800"/>
                </a:moveTo>
                <a:lnTo>
                  <a:pt x="0" y="177800"/>
                </a:lnTo>
                <a:lnTo>
                  <a:pt x="0" y="179070"/>
                </a:lnTo>
                <a:lnTo>
                  <a:pt x="55879" y="179070"/>
                </a:lnTo>
                <a:lnTo>
                  <a:pt x="55879" y="177800"/>
                </a:lnTo>
                <a:close/>
              </a:path>
              <a:path w="55879" h="295909">
                <a:moveTo>
                  <a:pt x="55879" y="173990"/>
                </a:moveTo>
                <a:lnTo>
                  <a:pt x="0" y="173990"/>
                </a:lnTo>
                <a:lnTo>
                  <a:pt x="0" y="176530"/>
                </a:lnTo>
                <a:lnTo>
                  <a:pt x="55879" y="176530"/>
                </a:lnTo>
                <a:lnTo>
                  <a:pt x="55879" y="173990"/>
                </a:lnTo>
                <a:close/>
              </a:path>
              <a:path w="55879" h="295909">
                <a:moveTo>
                  <a:pt x="55879" y="171450"/>
                </a:moveTo>
                <a:lnTo>
                  <a:pt x="0" y="171450"/>
                </a:lnTo>
                <a:lnTo>
                  <a:pt x="0" y="172720"/>
                </a:lnTo>
                <a:lnTo>
                  <a:pt x="55879" y="172720"/>
                </a:lnTo>
                <a:lnTo>
                  <a:pt x="55879" y="171450"/>
                </a:lnTo>
                <a:close/>
              </a:path>
              <a:path w="55879" h="295909">
                <a:moveTo>
                  <a:pt x="55879" y="167640"/>
                </a:moveTo>
                <a:lnTo>
                  <a:pt x="0" y="167640"/>
                </a:lnTo>
                <a:lnTo>
                  <a:pt x="0" y="170180"/>
                </a:lnTo>
                <a:lnTo>
                  <a:pt x="55879" y="170180"/>
                </a:lnTo>
                <a:lnTo>
                  <a:pt x="55879" y="167640"/>
                </a:lnTo>
                <a:close/>
              </a:path>
              <a:path w="55879" h="295909">
                <a:moveTo>
                  <a:pt x="55879" y="165100"/>
                </a:moveTo>
                <a:lnTo>
                  <a:pt x="0" y="165100"/>
                </a:lnTo>
                <a:lnTo>
                  <a:pt x="0" y="166370"/>
                </a:lnTo>
                <a:lnTo>
                  <a:pt x="55879" y="166370"/>
                </a:lnTo>
                <a:lnTo>
                  <a:pt x="55879" y="165100"/>
                </a:lnTo>
                <a:close/>
              </a:path>
              <a:path w="55879" h="295909">
                <a:moveTo>
                  <a:pt x="55879" y="161290"/>
                </a:moveTo>
                <a:lnTo>
                  <a:pt x="0" y="161290"/>
                </a:lnTo>
                <a:lnTo>
                  <a:pt x="0" y="163830"/>
                </a:lnTo>
                <a:lnTo>
                  <a:pt x="55879" y="163830"/>
                </a:lnTo>
                <a:lnTo>
                  <a:pt x="55879" y="161290"/>
                </a:lnTo>
                <a:close/>
              </a:path>
              <a:path w="55879" h="295909">
                <a:moveTo>
                  <a:pt x="55879" y="158750"/>
                </a:moveTo>
                <a:lnTo>
                  <a:pt x="0" y="158750"/>
                </a:lnTo>
                <a:lnTo>
                  <a:pt x="0" y="160020"/>
                </a:lnTo>
                <a:lnTo>
                  <a:pt x="55879" y="160020"/>
                </a:lnTo>
                <a:lnTo>
                  <a:pt x="55879" y="158750"/>
                </a:lnTo>
                <a:close/>
              </a:path>
              <a:path w="55879" h="295909">
                <a:moveTo>
                  <a:pt x="55879" y="154940"/>
                </a:moveTo>
                <a:lnTo>
                  <a:pt x="0" y="154940"/>
                </a:lnTo>
                <a:lnTo>
                  <a:pt x="0" y="157480"/>
                </a:lnTo>
                <a:lnTo>
                  <a:pt x="55879" y="157480"/>
                </a:lnTo>
                <a:lnTo>
                  <a:pt x="55879" y="154940"/>
                </a:lnTo>
                <a:close/>
              </a:path>
              <a:path w="55879" h="295909">
                <a:moveTo>
                  <a:pt x="55879" y="152400"/>
                </a:moveTo>
                <a:lnTo>
                  <a:pt x="0" y="152400"/>
                </a:lnTo>
                <a:lnTo>
                  <a:pt x="0" y="153670"/>
                </a:lnTo>
                <a:lnTo>
                  <a:pt x="55879" y="153670"/>
                </a:lnTo>
                <a:lnTo>
                  <a:pt x="55879" y="152400"/>
                </a:lnTo>
                <a:close/>
              </a:path>
              <a:path w="55879" h="295909">
                <a:moveTo>
                  <a:pt x="55879" y="148590"/>
                </a:moveTo>
                <a:lnTo>
                  <a:pt x="0" y="148590"/>
                </a:lnTo>
                <a:lnTo>
                  <a:pt x="0" y="151130"/>
                </a:lnTo>
                <a:lnTo>
                  <a:pt x="55879" y="151130"/>
                </a:lnTo>
                <a:lnTo>
                  <a:pt x="55879" y="148590"/>
                </a:lnTo>
                <a:close/>
              </a:path>
              <a:path w="55879" h="295909">
                <a:moveTo>
                  <a:pt x="55879" y="146050"/>
                </a:moveTo>
                <a:lnTo>
                  <a:pt x="0" y="146050"/>
                </a:lnTo>
                <a:lnTo>
                  <a:pt x="0" y="147320"/>
                </a:lnTo>
                <a:lnTo>
                  <a:pt x="55879" y="147320"/>
                </a:lnTo>
                <a:lnTo>
                  <a:pt x="55879" y="146050"/>
                </a:lnTo>
                <a:close/>
              </a:path>
              <a:path w="55879" h="295909">
                <a:moveTo>
                  <a:pt x="55879" y="142240"/>
                </a:moveTo>
                <a:lnTo>
                  <a:pt x="0" y="142240"/>
                </a:lnTo>
                <a:lnTo>
                  <a:pt x="0" y="144780"/>
                </a:lnTo>
                <a:lnTo>
                  <a:pt x="55879" y="144780"/>
                </a:lnTo>
                <a:lnTo>
                  <a:pt x="55879" y="142240"/>
                </a:lnTo>
                <a:close/>
              </a:path>
              <a:path w="55879" h="295909">
                <a:moveTo>
                  <a:pt x="55879" y="139700"/>
                </a:moveTo>
                <a:lnTo>
                  <a:pt x="0" y="139700"/>
                </a:lnTo>
                <a:lnTo>
                  <a:pt x="0" y="140970"/>
                </a:lnTo>
                <a:lnTo>
                  <a:pt x="55879" y="140970"/>
                </a:lnTo>
                <a:lnTo>
                  <a:pt x="55879" y="139700"/>
                </a:lnTo>
                <a:close/>
              </a:path>
              <a:path w="55879" h="295909">
                <a:moveTo>
                  <a:pt x="55879" y="135890"/>
                </a:moveTo>
                <a:lnTo>
                  <a:pt x="0" y="135890"/>
                </a:lnTo>
                <a:lnTo>
                  <a:pt x="0" y="138430"/>
                </a:lnTo>
                <a:lnTo>
                  <a:pt x="55879" y="138430"/>
                </a:lnTo>
                <a:lnTo>
                  <a:pt x="55879" y="135890"/>
                </a:lnTo>
                <a:close/>
              </a:path>
              <a:path w="55879" h="295909">
                <a:moveTo>
                  <a:pt x="55879" y="133350"/>
                </a:moveTo>
                <a:lnTo>
                  <a:pt x="0" y="133350"/>
                </a:lnTo>
                <a:lnTo>
                  <a:pt x="0" y="134620"/>
                </a:lnTo>
                <a:lnTo>
                  <a:pt x="55879" y="134620"/>
                </a:lnTo>
                <a:lnTo>
                  <a:pt x="55879" y="133350"/>
                </a:lnTo>
                <a:close/>
              </a:path>
              <a:path w="55879" h="295909">
                <a:moveTo>
                  <a:pt x="55879" y="129540"/>
                </a:moveTo>
                <a:lnTo>
                  <a:pt x="0" y="129540"/>
                </a:lnTo>
                <a:lnTo>
                  <a:pt x="0" y="132080"/>
                </a:lnTo>
                <a:lnTo>
                  <a:pt x="55879" y="132080"/>
                </a:lnTo>
                <a:lnTo>
                  <a:pt x="55879" y="129540"/>
                </a:lnTo>
                <a:close/>
              </a:path>
              <a:path w="55879" h="295909">
                <a:moveTo>
                  <a:pt x="55879" y="127000"/>
                </a:moveTo>
                <a:lnTo>
                  <a:pt x="0" y="127000"/>
                </a:lnTo>
                <a:lnTo>
                  <a:pt x="0" y="128270"/>
                </a:lnTo>
                <a:lnTo>
                  <a:pt x="55879" y="128270"/>
                </a:lnTo>
                <a:lnTo>
                  <a:pt x="55879" y="127000"/>
                </a:lnTo>
                <a:close/>
              </a:path>
              <a:path w="55879" h="295909">
                <a:moveTo>
                  <a:pt x="55879" y="123190"/>
                </a:moveTo>
                <a:lnTo>
                  <a:pt x="0" y="123190"/>
                </a:lnTo>
                <a:lnTo>
                  <a:pt x="0" y="125730"/>
                </a:lnTo>
                <a:lnTo>
                  <a:pt x="55879" y="125730"/>
                </a:lnTo>
                <a:lnTo>
                  <a:pt x="55879" y="123190"/>
                </a:lnTo>
                <a:close/>
              </a:path>
              <a:path w="55879" h="295909">
                <a:moveTo>
                  <a:pt x="55879" y="120650"/>
                </a:moveTo>
                <a:lnTo>
                  <a:pt x="0" y="120650"/>
                </a:lnTo>
                <a:lnTo>
                  <a:pt x="0" y="121920"/>
                </a:lnTo>
                <a:lnTo>
                  <a:pt x="55879" y="121920"/>
                </a:lnTo>
                <a:lnTo>
                  <a:pt x="55879" y="120650"/>
                </a:lnTo>
                <a:close/>
              </a:path>
              <a:path w="55879" h="295909">
                <a:moveTo>
                  <a:pt x="55879" y="116840"/>
                </a:moveTo>
                <a:lnTo>
                  <a:pt x="0" y="116840"/>
                </a:lnTo>
                <a:lnTo>
                  <a:pt x="0" y="119380"/>
                </a:lnTo>
                <a:lnTo>
                  <a:pt x="55879" y="119380"/>
                </a:lnTo>
                <a:lnTo>
                  <a:pt x="55879" y="116840"/>
                </a:lnTo>
                <a:close/>
              </a:path>
              <a:path w="55879" h="295909">
                <a:moveTo>
                  <a:pt x="55879" y="114300"/>
                </a:moveTo>
                <a:lnTo>
                  <a:pt x="0" y="114300"/>
                </a:lnTo>
                <a:lnTo>
                  <a:pt x="0" y="115570"/>
                </a:lnTo>
                <a:lnTo>
                  <a:pt x="55879" y="115570"/>
                </a:lnTo>
                <a:lnTo>
                  <a:pt x="55879" y="114300"/>
                </a:lnTo>
                <a:close/>
              </a:path>
              <a:path w="55879" h="295909">
                <a:moveTo>
                  <a:pt x="55879" y="110490"/>
                </a:moveTo>
                <a:lnTo>
                  <a:pt x="0" y="110490"/>
                </a:lnTo>
                <a:lnTo>
                  <a:pt x="0" y="113030"/>
                </a:lnTo>
                <a:lnTo>
                  <a:pt x="55879" y="113030"/>
                </a:lnTo>
                <a:lnTo>
                  <a:pt x="55879" y="110490"/>
                </a:lnTo>
                <a:close/>
              </a:path>
              <a:path w="55879" h="295909">
                <a:moveTo>
                  <a:pt x="55879" y="107950"/>
                </a:moveTo>
                <a:lnTo>
                  <a:pt x="0" y="107950"/>
                </a:lnTo>
                <a:lnTo>
                  <a:pt x="0" y="109220"/>
                </a:lnTo>
                <a:lnTo>
                  <a:pt x="55879" y="109220"/>
                </a:lnTo>
                <a:lnTo>
                  <a:pt x="55879" y="107950"/>
                </a:lnTo>
                <a:close/>
              </a:path>
              <a:path w="55879" h="295909">
                <a:moveTo>
                  <a:pt x="55879" y="104140"/>
                </a:moveTo>
                <a:lnTo>
                  <a:pt x="0" y="104140"/>
                </a:lnTo>
                <a:lnTo>
                  <a:pt x="0" y="106680"/>
                </a:lnTo>
                <a:lnTo>
                  <a:pt x="55879" y="106680"/>
                </a:lnTo>
                <a:lnTo>
                  <a:pt x="55879" y="104140"/>
                </a:lnTo>
                <a:close/>
              </a:path>
              <a:path w="55879" h="295909">
                <a:moveTo>
                  <a:pt x="55879" y="101600"/>
                </a:moveTo>
                <a:lnTo>
                  <a:pt x="0" y="101600"/>
                </a:lnTo>
                <a:lnTo>
                  <a:pt x="0" y="102870"/>
                </a:lnTo>
                <a:lnTo>
                  <a:pt x="55879" y="102870"/>
                </a:lnTo>
                <a:lnTo>
                  <a:pt x="55879" y="101600"/>
                </a:lnTo>
                <a:close/>
              </a:path>
              <a:path w="55879" h="295909">
                <a:moveTo>
                  <a:pt x="55879" y="97790"/>
                </a:moveTo>
                <a:lnTo>
                  <a:pt x="0" y="97790"/>
                </a:lnTo>
                <a:lnTo>
                  <a:pt x="0" y="100330"/>
                </a:lnTo>
                <a:lnTo>
                  <a:pt x="55879" y="100330"/>
                </a:lnTo>
                <a:lnTo>
                  <a:pt x="55879" y="97790"/>
                </a:lnTo>
                <a:close/>
              </a:path>
              <a:path w="55879" h="295909">
                <a:moveTo>
                  <a:pt x="55879" y="95250"/>
                </a:moveTo>
                <a:lnTo>
                  <a:pt x="0" y="95250"/>
                </a:lnTo>
                <a:lnTo>
                  <a:pt x="0" y="96520"/>
                </a:lnTo>
                <a:lnTo>
                  <a:pt x="55879" y="96520"/>
                </a:lnTo>
                <a:lnTo>
                  <a:pt x="55879" y="95250"/>
                </a:lnTo>
                <a:close/>
              </a:path>
              <a:path w="55879" h="295909">
                <a:moveTo>
                  <a:pt x="55879" y="88900"/>
                </a:moveTo>
                <a:lnTo>
                  <a:pt x="0" y="88900"/>
                </a:lnTo>
                <a:lnTo>
                  <a:pt x="0" y="93980"/>
                </a:lnTo>
                <a:lnTo>
                  <a:pt x="55879" y="93980"/>
                </a:lnTo>
                <a:lnTo>
                  <a:pt x="55879" y="88900"/>
                </a:lnTo>
                <a:close/>
              </a:path>
              <a:path w="55879" h="295909">
                <a:moveTo>
                  <a:pt x="55879" y="82550"/>
                </a:moveTo>
                <a:lnTo>
                  <a:pt x="0" y="82550"/>
                </a:lnTo>
                <a:lnTo>
                  <a:pt x="0" y="87630"/>
                </a:lnTo>
                <a:lnTo>
                  <a:pt x="55879" y="87630"/>
                </a:lnTo>
                <a:lnTo>
                  <a:pt x="55879" y="82550"/>
                </a:lnTo>
                <a:close/>
              </a:path>
              <a:path w="55879" h="295909">
                <a:moveTo>
                  <a:pt x="55879" y="76200"/>
                </a:moveTo>
                <a:lnTo>
                  <a:pt x="0" y="76200"/>
                </a:lnTo>
                <a:lnTo>
                  <a:pt x="0" y="81280"/>
                </a:lnTo>
                <a:lnTo>
                  <a:pt x="55879" y="81280"/>
                </a:lnTo>
                <a:lnTo>
                  <a:pt x="55879" y="76200"/>
                </a:lnTo>
                <a:close/>
              </a:path>
              <a:path w="55879" h="295909">
                <a:moveTo>
                  <a:pt x="55879" y="69850"/>
                </a:moveTo>
                <a:lnTo>
                  <a:pt x="0" y="69850"/>
                </a:lnTo>
                <a:lnTo>
                  <a:pt x="0" y="74930"/>
                </a:lnTo>
                <a:lnTo>
                  <a:pt x="55879" y="74930"/>
                </a:lnTo>
                <a:lnTo>
                  <a:pt x="55879" y="69850"/>
                </a:lnTo>
                <a:close/>
              </a:path>
              <a:path w="55879" h="295909">
                <a:moveTo>
                  <a:pt x="55879" y="63500"/>
                </a:moveTo>
                <a:lnTo>
                  <a:pt x="0" y="63500"/>
                </a:lnTo>
                <a:lnTo>
                  <a:pt x="0" y="68580"/>
                </a:lnTo>
                <a:lnTo>
                  <a:pt x="55879" y="68580"/>
                </a:lnTo>
                <a:lnTo>
                  <a:pt x="55879" y="63500"/>
                </a:lnTo>
                <a:close/>
              </a:path>
              <a:path w="55879" h="295909">
                <a:moveTo>
                  <a:pt x="55879" y="57150"/>
                </a:moveTo>
                <a:lnTo>
                  <a:pt x="0" y="57150"/>
                </a:lnTo>
                <a:lnTo>
                  <a:pt x="0" y="62230"/>
                </a:lnTo>
                <a:lnTo>
                  <a:pt x="55879" y="62230"/>
                </a:lnTo>
                <a:lnTo>
                  <a:pt x="55879" y="57150"/>
                </a:lnTo>
                <a:close/>
              </a:path>
              <a:path w="55879" h="295909">
                <a:moveTo>
                  <a:pt x="55879" y="50800"/>
                </a:moveTo>
                <a:lnTo>
                  <a:pt x="0" y="50800"/>
                </a:lnTo>
                <a:lnTo>
                  <a:pt x="0" y="55880"/>
                </a:lnTo>
                <a:lnTo>
                  <a:pt x="55879" y="55880"/>
                </a:lnTo>
                <a:lnTo>
                  <a:pt x="55879" y="50800"/>
                </a:lnTo>
                <a:close/>
              </a:path>
              <a:path w="55879" h="295909">
                <a:moveTo>
                  <a:pt x="55879" y="45720"/>
                </a:moveTo>
                <a:lnTo>
                  <a:pt x="0" y="45720"/>
                </a:lnTo>
                <a:lnTo>
                  <a:pt x="0" y="49530"/>
                </a:lnTo>
                <a:lnTo>
                  <a:pt x="55879" y="49530"/>
                </a:lnTo>
                <a:lnTo>
                  <a:pt x="55879" y="45720"/>
                </a:lnTo>
                <a:close/>
              </a:path>
              <a:path w="55879" h="295909">
                <a:moveTo>
                  <a:pt x="55879" y="39370"/>
                </a:moveTo>
                <a:lnTo>
                  <a:pt x="0" y="39370"/>
                </a:lnTo>
                <a:lnTo>
                  <a:pt x="0" y="44450"/>
                </a:lnTo>
                <a:lnTo>
                  <a:pt x="55879" y="44450"/>
                </a:lnTo>
                <a:lnTo>
                  <a:pt x="55879" y="39370"/>
                </a:lnTo>
                <a:close/>
              </a:path>
              <a:path w="55879" h="295909">
                <a:moveTo>
                  <a:pt x="55879" y="33020"/>
                </a:moveTo>
                <a:lnTo>
                  <a:pt x="0" y="33020"/>
                </a:lnTo>
                <a:lnTo>
                  <a:pt x="0" y="38100"/>
                </a:lnTo>
                <a:lnTo>
                  <a:pt x="55879" y="38100"/>
                </a:lnTo>
                <a:lnTo>
                  <a:pt x="55879" y="33020"/>
                </a:lnTo>
                <a:close/>
              </a:path>
              <a:path w="55879" h="295909">
                <a:moveTo>
                  <a:pt x="55879" y="26670"/>
                </a:moveTo>
                <a:lnTo>
                  <a:pt x="0" y="26670"/>
                </a:lnTo>
                <a:lnTo>
                  <a:pt x="0" y="31750"/>
                </a:lnTo>
                <a:lnTo>
                  <a:pt x="55879" y="31750"/>
                </a:lnTo>
                <a:lnTo>
                  <a:pt x="55879" y="26670"/>
                </a:lnTo>
                <a:close/>
              </a:path>
              <a:path w="55879" h="295909">
                <a:moveTo>
                  <a:pt x="55879" y="20320"/>
                </a:moveTo>
                <a:lnTo>
                  <a:pt x="0" y="20320"/>
                </a:lnTo>
                <a:lnTo>
                  <a:pt x="0" y="25400"/>
                </a:lnTo>
                <a:lnTo>
                  <a:pt x="55879" y="25400"/>
                </a:lnTo>
                <a:lnTo>
                  <a:pt x="55879" y="20320"/>
                </a:lnTo>
                <a:close/>
              </a:path>
              <a:path w="55879" h="295909">
                <a:moveTo>
                  <a:pt x="55879" y="13970"/>
                </a:moveTo>
                <a:lnTo>
                  <a:pt x="0" y="13970"/>
                </a:lnTo>
                <a:lnTo>
                  <a:pt x="0" y="19050"/>
                </a:lnTo>
                <a:lnTo>
                  <a:pt x="55879" y="19050"/>
                </a:lnTo>
                <a:lnTo>
                  <a:pt x="55879" y="13970"/>
                </a:lnTo>
                <a:close/>
              </a:path>
              <a:path w="55879" h="295909">
                <a:moveTo>
                  <a:pt x="55879" y="7620"/>
                </a:moveTo>
                <a:lnTo>
                  <a:pt x="0" y="7620"/>
                </a:lnTo>
                <a:lnTo>
                  <a:pt x="0" y="12700"/>
                </a:lnTo>
                <a:lnTo>
                  <a:pt x="55879" y="12700"/>
                </a:lnTo>
                <a:lnTo>
                  <a:pt x="55879" y="7620"/>
                </a:lnTo>
                <a:close/>
              </a:path>
              <a:path w="55879" h="295909">
                <a:moveTo>
                  <a:pt x="55879" y="0"/>
                </a:moveTo>
                <a:lnTo>
                  <a:pt x="5079" y="0"/>
                </a:lnTo>
                <a:lnTo>
                  <a:pt x="5079" y="1270"/>
                </a:lnTo>
                <a:lnTo>
                  <a:pt x="0" y="1270"/>
                </a:lnTo>
                <a:lnTo>
                  <a:pt x="0" y="6350"/>
                </a:lnTo>
                <a:lnTo>
                  <a:pt x="55879" y="6350"/>
                </a:lnTo>
                <a:lnTo>
                  <a:pt x="55879" y="0"/>
                </a:lnTo>
                <a:close/>
              </a:path>
              <a:path w="55879" h="295909">
                <a:moveTo>
                  <a:pt x="55879" y="271780"/>
                </a:moveTo>
                <a:lnTo>
                  <a:pt x="0" y="271780"/>
                </a:lnTo>
                <a:lnTo>
                  <a:pt x="0" y="294640"/>
                </a:lnTo>
                <a:lnTo>
                  <a:pt x="52070" y="294640"/>
                </a:lnTo>
                <a:lnTo>
                  <a:pt x="52070" y="295910"/>
                </a:lnTo>
                <a:lnTo>
                  <a:pt x="55879" y="295910"/>
                </a:lnTo>
                <a:lnTo>
                  <a:pt x="55879" y="271780"/>
                </a:lnTo>
                <a:close/>
              </a:path>
            </a:pathLst>
          </a:custGeom>
          <a:solidFill>
            <a:srgbClr val="2E8A2E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9" name="object 759"/>
          <p:cNvSpPr/>
          <p:nvPr/>
        </p:nvSpPr>
        <p:spPr>
          <a:xfrm>
            <a:off x="3892867" y="5660707"/>
            <a:ext cx="40958" cy="220028"/>
          </a:xfrm>
          <a:custGeom>
            <a:avLst/>
            <a:gdLst/>
            <a:ahLst/>
            <a:cxnLst/>
            <a:rect l="l" t="t" r="r" b="b"/>
            <a:pathLst>
              <a:path w="54610" h="293370">
                <a:moveTo>
                  <a:pt x="54610" y="248919"/>
                </a:moveTo>
                <a:lnTo>
                  <a:pt x="0" y="248919"/>
                </a:lnTo>
                <a:lnTo>
                  <a:pt x="0" y="270509"/>
                </a:lnTo>
                <a:lnTo>
                  <a:pt x="54610" y="270509"/>
                </a:lnTo>
                <a:lnTo>
                  <a:pt x="54610" y="248919"/>
                </a:lnTo>
                <a:close/>
              </a:path>
              <a:path w="54610" h="293370">
                <a:moveTo>
                  <a:pt x="54610" y="246379"/>
                </a:moveTo>
                <a:lnTo>
                  <a:pt x="0" y="246379"/>
                </a:lnTo>
                <a:lnTo>
                  <a:pt x="0" y="247649"/>
                </a:lnTo>
                <a:lnTo>
                  <a:pt x="54610" y="247649"/>
                </a:lnTo>
                <a:lnTo>
                  <a:pt x="54610" y="246379"/>
                </a:lnTo>
                <a:close/>
              </a:path>
              <a:path w="54610" h="293370">
                <a:moveTo>
                  <a:pt x="54610" y="242569"/>
                </a:moveTo>
                <a:lnTo>
                  <a:pt x="0" y="242569"/>
                </a:lnTo>
                <a:lnTo>
                  <a:pt x="0" y="245109"/>
                </a:lnTo>
                <a:lnTo>
                  <a:pt x="54610" y="245109"/>
                </a:lnTo>
                <a:lnTo>
                  <a:pt x="54610" y="242569"/>
                </a:lnTo>
                <a:close/>
              </a:path>
              <a:path w="54610" h="293370">
                <a:moveTo>
                  <a:pt x="54610" y="240029"/>
                </a:moveTo>
                <a:lnTo>
                  <a:pt x="0" y="240029"/>
                </a:lnTo>
                <a:lnTo>
                  <a:pt x="0" y="241299"/>
                </a:lnTo>
                <a:lnTo>
                  <a:pt x="54610" y="241299"/>
                </a:lnTo>
                <a:lnTo>
                  <a:pt x="54610" y="240029"/>
                </a:lnTo>
                <a:close/>
              </a:path>
              <a:path w="54610" h="293370">
                <a:moveTo>
                  <a:pt x="54610" y="236219"/>
                </a:moveTo>
                <a:lnTo>
                  <a:pt x="0" y="236219"/>
                </a:lnTo>
                <a:lnTo>
                  <a:pt x="0" y="238759"/>
                </a:lnTo>
                <a:lnTo>
                  <a:pt x="54610" y="238759"/>
                </a:lnTo>
                <a:lnTo>
                  <a:pt x="54610" y="236219"/>
                </a:lnTo>
                <a:close/>
              </a:path>
              <a:path w="54610" h="293370">
                <a:moveTo>
                  <a:pt x="54610" y="233679"/>
                </a:moveTo>
                <a:lnTo>
                  <a:pt x="0" y="233679"/>
                </a:lnTo>
                <a:lnTo>
                  <a:pt x="0" y="234949"/>
                </a:lnTo>
                <a:lnTo>
                  <a:pt x="54610" y="234949"/>
                </a:lnTo>
                <a:lnTo>
                  <a:pt x="54610" y="233679"/>
                </a:lnTo>
                <a:close/>
              </a:path>
              <a:path w="54610" h="293370">
                <a:moveTo>
                  <a:pt x="54610" y="229869"/>
                </a:moveTo>
                <a:lnTo>
                  <a:pt x="0" y="229869"/>
                </a:lnTo>
                <a:lnTo>
                  <a:pt x="0" y="232409"/>
                </a:lnTo>
                <a:lnTo>
                  <a:pt x="54610" y="232409"/>
                </a:lnTo>
                <a:lnTo>
                  <a:pt x="54610" y="229869"/>
                </a:lnTo>
                <a:close/>
              </a:path>
              <a:path w="54610" h="293370">
                <a:moveTo>
                  <a:pt x="54610" y="227329"/>
                </a:moveTo>
                <a:lnTo>
                  <a:pt x="0" y="227329"/>
                </a:lnTo>
                <a:lnTo>
                  <a:pt x="0" y="228599"/>
                </a:lnTo>
                <a:lnTo>
                  <a:pt x="54610" y="228599"/>
                </a:lnTo>
                <a:lnTo>
                  <a:pt x="54610" y="227329"/>
                </a:lnTo>
                <a:close/>
              </a:path>
              <a:path w="54610" h="293370">
                <a:moveTo>
                  <a:pt x="54610" y="223519"/>
                </a:moveTo>
                <a:lnTo>
                  <a:pt x="0" y="223519"/>
                </a:lnTo>
                <a:lnTo>
                  <a:pt x="0" y="226059"/>
                </a:lnTo>
                <a:lnTo>
                  <a:pt x="54610" y="226059"/>
                </a:lnTo>
                <a:lnTo>
                  <a:pt x="54610" y="223519"/>
                </a:lnTo>
                <a:close/>
              </a:path>
              <a:path w="54610" h="293370">
                <a:moveTo>
                  <a:pt x="54610" y="220979"/>
                </a:moveTo>
                <a:lnTo>
                  <a:pt x="0" y="220979"/>
                </a:lnTo>
                <a:lnTo>
                  <a:pt x="0" y="222249"/>
                </a:lnTo>
                <a:lnTo>
                  <a:pt x="54610" y="222249"/>
                </a:lnTo>
                <a:lnTo>
                  <a:pt x="54610" y="220979"/>
                </a:lnTo>
                <a:close/>
              </a:path>
              <a:path w="54610" h="293370">
                <a:moveTo>
                  <a:pt x="54610" y="217169"/>
                </a:moveTo>
                <a:lnTo>
                  <a:pt x="0" y="217169"/>
                </a:lnTo>
                <a:lnTo>
                  <a:pt x="0" y="219709"/>
                </a:lnTo>
                <a:lnTo>
                  <a:pt x="54610" y="219709"/>
                </a:lnTo>
                <a:lnTo>
                  <a:pt x="54610" y="217169"/>
                </a:lnTo>
                <a:close/>
              </a:path>
              <a:path w="54610" h="293370">
                <a:moveTo>
                  <a:pt x="54610" y="214629"/>
                </a:moveTo>
                <a:lnTo>
                  <a:pt x="0" y="214629"/>
                </a:lnTo>
                <a:lnTo>
                  <a:pt x="0" y="215899"/>
                </a:lnTo>
                <a:lnTo>
                  <a:pt x="54610" y="215899"/>
                </a:lnTo>
                <a:lnTo>
                  <a:pt x="54610" y="214629"/>
                </a:lnTo>
                <a:close/>
              </a:path>
              <a:path w="54610" h="293370">
                <a:moveTo>
                  <a:pt x="54610" y="210819"/>
                </a:moveTo>
                <a:lnTo>
                  <a:pt x="0" y="210819"/>
                </a:lnTo>
                <a:lnTo>
                  <a:pt x="0" y="213359"/>
                </a:lnTo>
                <a:lnTo>
                  <a:pt x="54610" y="213359"/>
                </a:lnTo>
                <a:lnTo>
                  <a:pt x="54610" y="210819"/>
                </a:lnTo>
                <a:close/>
              </a:path>
              <a:path w="54610" h="293370">
                <a:moveTo>
                  <a:pt x="54610" y="208279"/>
                </a:moveTo>
                <a:lnTo>
                  <a:pt x="0" y="208279"/>
                </a:lnTo>
                <a:lnTo>
                  <a:pt x="0" y="209549"/>
                </a:lnTo>
                <a:lnTo>
                  <a:pt x="54610" y="209549"/>
                </a:lnTo>
                <a:lnTo>
                  <a:pt x="54610" y="208279"/>
                </a:lnTo>
                <a:close/>
              </a:path>
              <a:path w="54610" h="293370">
                <a:moveTo>
                  <a:pt x="54610" y="204469"/>
                </a:moveTo>
                <a:lnTo>
                  <a:pt x="0" y="204469"/>
                </a:lnTo>
                <a:lnTo>
                  <a:pt x="0" y="207009"/>
                </a:lnTo>
                <a:lnTo>
                  <a:pt x="54610" y="207009"/>
                </a:lnTo>
                <a:lnTo>
                  <a:pt x="54610" y="204469"/>
                </a:lnTo>
                <a:close/>
              </a:path>
              <a:path w="54610" h="293370">
                <a:moveTo>
                  <a:pt x="54610" y="201929"/>
                </a:moveTo>
                <a:lnTo>
                  <a:pt x="0" y="201929"/>
                </a:lnTo>
                <a:lnTo>
                  <a:pt x="0" y="203199"/>
                </a:lnTo>
                <a:lnTo>
                  <a:pt x="54610" y="203199"/>
                </a:lnTo>
                <a:lnTo>
                  <a:pt x="54610" y="201929"/>
                </a:lnTo>
                <a:close/>
              </a:path>
              <a:path w="54610" h="293370">
                <a:moveTo>
                  <a:pt x="54610" y="198119"/>
                </a:moveTo>
                <a:lnTo>
                  <a:pt x="0" y="198119"/>
                </a:lnTo>
                <a:lnTo>
                  <a:pt x="0" y="200659"/>
                </a:lnTo>
                <a:lnTo>
                  <a:pt x="54610" y="200659"/>
                </a:lnTo>
                <a:lnTo>
                  <a:pt x="54610" y="198119"/>
                </a:lnTo>
                <a:close/>
              </a:path>
              <a:path w="54610" h="293370">
                <a:moveTo>
                  <a:pt x="54610" y="195579"/>
                </a:moveTo>
                <a:lnTo>
                  <a:pt x="0" y="195579"/>
                </a:lnTo>
                <a:lnTo>
                  <a:pt x="0" y="196849"/>
                </a:lnTo>
                <a:lnTo>
                  <a:pt x="54610" y="196849"/>
                </a:lnTo>
                <a:lnTo>
                  <a:pt x="54610" y="195579"/>
                </a:lnTo>
                <a:close/>
              </a:path>
              <a:path w="54610" h="293370">
                <a:moveTo>
                  <a:pt x="54610" y="191769"/>
                </a:moveTo>
                <a:lnTo>
                  <a:pt x="0" y="191769"/>
                </a:lnTo>
                <a:lnTo>
                  <a:pt x="0" y="194309"/>
                </a:lnTo>
                <a:lnTo>
                  <a:pt x="54610" y="194309"/>
                </a:lnTo>
                <a:lnTo>
                  <a:pt x="54610" y="191769"/>
                </a:lnTo>
                <a:close/>
              </a:path>
              <a:path w="54610" h="293370">
                <a:moveTo>
                  <a:pt x="54610" y="189229"/>
                </a:moveTo>
                <a:lnTo>
                  <a:pt x="0" y="189229"/>
                </a:lnTo>
                <a:lnTo>
                  <a:pt x="0" y="190499"/>
                </a:lnTo>
                <a:lnTo>
                  <a:pt x="54610" y="190499"/>
                </a:lnTo>
                <a:lnTo>
                  <a:pt x="54610" y="189229"/>
                </a:lnTo>
                <a:close/>
              </a:path>
              <a:path w="54610" h="293370">
                <a:moveTo>
                  <a:pt x="54610" y="185419"/>
                </a:moveTo>
                <a:lnTo>
                  <a:pt x="0" y="185419"/>
                </a:lnTo>
                <a:lnTo>
                  <a:pt x="0" y="187959"/>
                </a:lnTo>
                <a:lnTo>
                  <a:pt x="54610" y="187959"/>
                </a:lnTo>
                <a:lnTo>
                  <a:pt x="54610" y="185419"/>
                </a:lnTo>
                <a:close/>
              </a:path>
              <a:path w="54610" h="293370">
                <a:moveTo>
                  <a:pt x="54610" y="182879"/>
                </a:moveTo>
                <a:lnTo>
                  <a:pt x="0" y="182879"/>
                </a:lnTo>
                <a:lnTo>
                  <a:pt x="0" y="184149"/>
                </a:lnTo>
                <a:lnTo>
                  <a:pt x="54610" y="184149"/>
                </a:lnTo>
                <a:lnTo>
                  <a:pt x="54610" y="182879"/>
                </a:lnTo>
                <a:close/>
              </a:path>
              <a:path w="54610" h="293370">
                <a:moveTo>
                  <a:pt x="54610" y="179069"/>
                </a:moveTo>
                <a:lnTo>
                  <a:pt x="0" y="179069"/>
                </a:lnTo>
                <a:lnTo>
                  <a:pt x="0" y="181609"/>
                </a:lnTo>
                <a:lnTo>
                  <a:pt x="54610" y="181609"/>
                </a:lnTo>
                <a:lnTo>
                  <a:pt x="54610" y="179069"/>
                </a:lnTo>
                <a:close/>
              </a:path>
              <a:path w="54610" h="293370">
                <a:moveTo>
                  <a:pt x="54610" y="176529"/>
                </a:moveTo>
                <a:lnTo>
                  <a:pt x="0" y="176529"/>
                </a:lnTo>
                <a:lnTo>
                  <a:pt x="0" y="177799"/>
                </a:lnTo>
                <a:lnTo>
                  <a:pt x="54610" y="177799"/>
                </a:lnTo>
                <a:lnTo>
                  <a:pt x="54610" y="176529"/>
                </a:lnTo>
                <a:close/>
              </a:path>
              <a:path w="54610" h="293370">
                <a:moveTo>
                  <a:pt x="54610" y="172719"/>
                </a:moveTo>
                <a:lnTo>
                  <a:pt x="0" y="172719"/>
                </a:lnTo>
                <a:lnTo>
                  <a:pt x="0" y="175259"/>
                </a:lnTo>
                <a:lnTo>
                  <a:pt x="54610" y="175259"/>
                </a:lnTo>
                <a:lnTo>
                  <a:pt x="54610" y="172719"/>
                </a:lnTo>
                <a:close/>
              </a:path>
              <a:path w="54610" h="293370">
                <a:moveTo>
                  <a:pt x="54610" y="170179"/>
                </a:moveTo>
                <a:lnTo>
                  <a:pt x="0" y="170179"/>
                </a:lnTo>
                <a:lnTo>
                  <a:pt x="0" y="171449"/>
                </a:lnTo>
                <a:lnTo>
                  <a:pt x="54610" y="171449"/>
                </a:lnTo>
                <a:lnTo>
                  <a:pt x="54610" y="170179"/>
                </a:lnTo>
                <a:close/>
              </a:path>
              <a:path w="54610" h="293370">
                <a:moveTo>
                  <a:pt x="54610" y="166369"/>
                </a:moveTo>
                <a:lnTo>
                  <a:pt x="0" y="166369"/>
                </a:lnTo>
                <a:lnTo>
                  <a:pt x="0" y="168909"/>
                </a:lnTo>
                <a:lnTo>
                  <a:pt x="54610" y="168909"/>
                </a:lnTo>
                <a:lnTo>
                  <a:pt x="54610" y="166369"/>
                </a:lnTo>
                <a:close/>
              </a:path>
              <a:path w="54610" h="293370">
                <a:moveTo>
                  <a:pt x="54610" y="163829"/>
                </a:moveTo>
                <a:lnTo>
                  <a:pt x="0" y="163829"/>
                </a:lnTo>
                <a:lnTo>
                  <a:pt x="0" y="165099"/>
                </a:lnTo>
                <a:lnTo>
                  <a:pt x="54610" y="165099"/>
                </a:lnTo>
                <a:lnTo>
                  <a:pt x="54610" y="163829"/>
                </a:lnTo>
                <a:close/>
              </a:path>
              <a:path w="54610" h="293370">
                <a:moveTo>
                  <a:pt x="54610" y="160019"/>
                </a:moveTo>
                <a:lnTo>
                  <a:pt x="0" y="160019"/>
                </a:lnTo>
                <a:lnTo>
                  <a:pt x="0" y="162559"/>
                </a:lnTo>
                <a:lnTo>
                  <a:pt x="54610" y="162559"/>
                </a:lnTo>
                <a:lnTo>
                  <a:pt x="54610" y="160019"/>
                </a:lnTo>
                <a:close/>
              </a:path>
              <a:path w="54610" h="293370">
                <a:moveTo>
                  <a:pt x="54610" y="157479"/>
                </a:moveTo>
                <a:lnTo>
                  <a:pt x="0" y="157479"/>
                </a:lnTo>
                <a:lnTo>
                  <a:pt x="0" y="158749"/>
                </a:lnTo>
                <a:lnTo>
                  <a:pt x="54610" y="158749"/>
                </a:lnTo>
                <a:lnTo>
                  <a:pt x="54610" y="157479"/>
                </a:lnTo>
                <a:close/>
              </a:path>
              <a:path w="54610" h="293370">
                <a:moveTo>
                  <a:pt x="54610" y="153669"/>
                </a:moveTo>
                <a:lnTo>
                  <a:pt x="0" y="153669"/>
                </a:lnTo>
                <a:lnTo>
                  <a:pt x="0" y="156209"/>
                </a:lnTo>
                <a:lnTo>
                  <a:pt x="54610" y="156209"/>
                </a:lnTo>
                <a:lnTo>
                  <a:pt x="54610" y="153669"/>
                </a:lnTo>
                <a:close/>
              </a:path>
              <a:path w="54610" h="293370">
                <a:moveTo>
                  <a:pt x="54610" y="151129"/>
                </a:moveTo>
                <a:lnTo>
                  <a:pt x="0" y="151129"/>
                </a:lnTo>
                <a:lnTo>
                  <a:pt x="0" y="152399"/>
                </a:lnTo>
                <a:lnTo>
                  <a:pt x="54610" y="152399"/>
                </a:lnTo>
                <a:lnTo>
                  <a:pt x="54610" y="151129"/>
                </a:lnTo>
                <a:close/>
              </a:path>
              <a:path w="54610" h="293370">
                <a:moveTo>
                  <a:pt x="54610" y="147319"/>
                </a:moveTo>
                <a:lnTo>
                  <a:pt x="0" y="147319"/>
                </a:lnTo>
                <a:lnTo>
                  <a:pt x="0" y="149859"/>
                </a:lnTo>
                <a:lnTo>
                  <a:pt x="54610" y="149859"/>
                </a:lnTo>
                <a:lnTo>
                  <a:pt x="54610" y="147319"/>
                </a:lnTo>
                <a:close/>
              </a:path>
              <a:path w="54610" h="293370">
                <a:moveTo>
                  <a:pt x="54610" y="144779"/>
                </a:moveTo>
                <a:lnTo>
                  <a:pt x="0" y="144779"/>
                </a:lnTo>
                <a:lnTo>
                  <a:pt x="0" y="146049"/>
                </a:lnTo>
                <a:lnTo>
                  <a:pt x="54610" y="146049"/>
                </a:lnTo>
                <a:lnTo>
                  <a:pt x="54610" y="144779"/>
                </a:lnTo>
                <a:close/>
              </a:path>
              <a:path w="54610" h="293370">
                <a:moveTo>
                  <a:pt x="54610" y="140969"/>
                </a:moveTo>
                <a:lnTo>
                  <a:pt x="0" y="140969"/>
                </a:lnTo>
                <a:lnTo>
                  <a:pt x="0" y="143509"/>
                </a:lnTo>
                <a:lnTo>
                  <a:pt x="54610" y="143509"/>
                </a:lnTo>
                <a:lnTo>
                  <a:pt x="54610" y="140969"/>
                </a:lnTo>
                <a:close/>
              </a:path>
              <a:path w="54610" h="293370">
                <a:moveTo>
                  <a:pt x="54610" y="138429"/>
                </a:moveTo>
                <a:lnTo>
                  <a:pt x="0" y="138429"/>
                </a:lnTo>
                <a:lnTo>
                  <a:pt x="0" y="139699"/>
                </a:lnTo>
                <a:lnTo>
                  <a:pt x="54610" y="139699"/>
                </a:lnTo>
                <a:lnTo>
                  <a:pt x="54610" y="138429"/>
                </a:lnTo>
                <a:close/>
              </a:path>
              <a:path w="54610" h="293370">
                <a:moveTo>
                  <a:pt x="54610" y="134619"/>
                </a:moveTo>
                <a:lnTo>
                  <a:pt x="0" y="134619"/>
                </a:lnTo>
                <a:lnTo>
                  <a:pt x="0" y="137159"/>
                </a:lnTo>
                <a:lnTo>
                  <a:pt x="54610" y="137159"/>
                </a:lnTo>
                <a:lnTo>
                  <a:pt x="54610" y="134619"/>
                </a:lnTo>
                <a:close/>
              </a:path>
              <a:path w="54610" h="293370">
                <a:moveTo>
                  <a:pt x="54610" y="132079"/>
                </a:moveTo>
                <a:lnTo>
                  <a:pt x="0" y="132079"/>
                </a:lnTo>
                <a:lnTo>
                  <a:pt x="0" y="133349"/>
                </a:lnTo>
                <a:lnTo>
                  <a:pt x="54610" y="133349"/>
                </a:lnTo>
                <a:lnTo>
                  <a:pt x="54610" y="132079"/>
                </a:lnTo>
                <a:close/>
              </a:path>
              <a:path w="54610" h="293370">
                <a:moveTo>
                  <a:pt x="54610" y="128269"/>
                </a:moveTo>
                <a:lnTo>
                  <a:pt x="0" y="128269"/>
                </a:lnTo>
                <a:lnTo>
                  <a:pt x="0" y="130809"/>
                </a:lnTo>
                <a:lnTo>
                  <a:pt x="54610" y="130809"/>
                </a:lnTo>
                <a:lnTo>
                  <a:pt x="54610" y="128269"/>
                </a:lnTo>
                <a:close/>
              </a:path>
              <a:path w="54610" h="293370">
                <a:moveTo>
                  <a:pt x="54610" y="125729"/>
                </a:moveTo>
                <a:lnTo>
                  <a:pt x="0" y="125729"/>
                </a:lnTo>
                <a:lnTo>
                  <a:pt x="0" y="126999"/>
                </a:lnTo>
                <a:lnTo>
                  <a:pt x="54610" y="126999"/>
                </a:lnTo>
                <a:lnTo>
                  <a:pt x="54610" y="125729"/>
                </a:lnTo>
                <a:close/>
              </a:path>
              <a:path w="54610" h="293370">
                <a:moveTo>
                  <a:pt x="54610" y="121919"/>
                </a:moveTo>
                <a:lnTo>
                  <a:pt x="0" y="121919"/>
                </a:lnTo>
                <a:lnTo>
                  <a:pt x="0" y="124459"/>
                </a:lnTo>
                <a:lnTo>
                  <a:pt x="54610" y="124459"/>
                </a:lnTo>
                <a:lnTo>
                  <a:pt x="54610" y="121919"/>
                </a:lnTo>
                <a:close/>
              </a:path>
              <a:path w="54610" h="293370">
                <a:moveTo>
                  <a:pt x="54610" y="119379"/>
                </a:moveTo>
                <a:lnTo>
                  <a:pt x="0" y="119379"/>
                </a:lnTo>
                <a:lnTo>
                  <a:pt x="0" y="120649"/>
                </a:lnTo>
                <a:lnTo>
                  <a:pt x="54610" y="120649"/>
                </a:lnTo>
                <a:lnTo>
                  <a:pt x="54610" y="119379"/>
                </a:lnTo>
                <a:close/>
              </a:path>
              <a:path w="54610" h="293370">
                <a:moveTo>
                  <a:pt x="54610" y="115569"/>
                </a:moveTo>
                <a:lnTo>
                  <a:pt x="0" y="115569"/>
                </a:lnTo>
                <a:lnTo>
                  <a:pt x="0" y="118109"/>
                </a:lnTo>
                <a:lnTo>
                  <a:pt x="54610" y="118109"/>
                </a:lnTo>
                <a:lnTo>
                  <a:pt x="54610" y="115569"/>
                </a:lnTo>
                <a:close/>
              </a:path>
              <a:path w="54610" h="293370">
                <a:moveTo>
                  <a:pt x="54610" y="113029"/>
                </a:moveTo>
                <a:lnTo>
                  <a:pt x="0" y="113029"/>
                </a:lnTo>
                <a:lnTo>
                  <a:pt x="0" y="114299"/>
                </a:lnTo>
                <a:lnTo>
                  <a:pt x="54610" y="114299"/>
                </a:lnTo>
                <a:lnTo>
                  <a:pt x="54610" y="113029"/>
                </a:lnTo>
                <a:close/>
              </a:path>
              <a:path w="54610" h="293370">
                <a:moveTo>
                  <a:pt x="54610" y="109219"/>
                </a:moveTo>
                <a:lnTo>
                  <a:pt x="0" y="109219"/>
                </a:lnTo>
                <a:lnTo>
                  <a:pt x="0" y="111759"/>
                </a:lnTo>
                <a:lnTo>
                  <a:pt x="54610" y="111759"/>
                </a:lnTo>
                <a:lnTo>
                  <a:pt x="54610" y="109219"/>
                </a:lnTo>
                <a:close/>
              </a:path>
              <a:path w="54610" h="293370">
                <a:moveTo>
                  <a:pt x="54610" y="106679"/>
                </a:moveTo>
                <a:lnTo>
                  <a:pt x="0" y="106679"/>
                </a:lnTo>
                <a:lnTo>
                  <a:pt x="0" y="107949"/>
                </a:lnTo>
                <a:lnTo>
                  <a:pt x="54610" y="107949"/>
                </a:lnTo>
                <a:lnTo>
                  <a:pt x="54610" y="106679"/>
                </a:lnTo>
                <a:close/>
              </a:path>
              <a:path w="54610" h="293370">
                <a:moveTo>
                  <a:pt x="54610" y="102869"/>
                </a:moveTo>
                <a:lnTo>
                  <a:pt x="0" y="102869"/>
                </a:lnTo>
                <a:lnTo>
                  <a:pt x="0" y="105409"/>
                </a:lnTo>
                <a:lnTo>
                  <a:pt x="54610" y="105409"/>
                </a:lnTo>
                <a:lnTo>
                  <a:pt x="54610" y="102869"/>
                </a:lnTo>
                <a:close/>
              </a:path>
              <a:path w="54610" h="293370">
                <a:moveTo>
                  <a:pt x="54610" y="100329"/>
                </a:moveTo>
                <a:lnTo>
                  <a:pt x="0" y="100329"/>
                </a:lnTo>
                <a:lnTo>
                  <a:pt x="0" y="101599"/>
                </a:lnTo>
                <a:lnTo>
                  <a:pt x="54610" y="101599"/>
                </a:lnTo>
                <a:lnTo>
                  <a:pt x="54610" y="100329"/>
                </a:lnTo>
                <a:close/>
              </a:path>
              <a:path w="54610" h="293370">
                <a:moveTo>
                  <a:pt x="54610" y="96519"/>
                </a:moveTo>
                <a:lnTo>
                  <a:pt x="0" y="96519"/>
                </a:lnTo>
                <a:lnTo>
                  <a:pt x="0" y="99059"/>
                </a:lnTo>
                <a:lnTo>
                  <a:pt x="54610" y="99059"/>
                </a:lnTo>
                <a:lnTo>
                  <a:pt x="54610" y="96519"/>
                </a:lnTo>
                <a:close/>
              </a:path>
              <a:path w="54610" h="293370">
                <a:moveTo>
                  <a:pt x="54610" y="93979"/>
                </a:moveTo>
                <a:lnTo>
                  <a:pt x="0" y="93979"/>
                </a:lnTo>
                <a:lnTo>
                  <a:pt x="0" y="95249"/>
                </a:lnTo>
                <a:lnTo>
                  <a:pt x="54610" y="95249"/>
                </a:lnTo>
                <a:lnTo>
                  <a:pt x="54610" y="93979"/>
                </a:lnTo>
                <a:close/>
              </a:path>
              <a:path w="54610" h="293370">
                <a:moveTo>
                  <a:pt x="54610" y="87629"/>
                </a:moveTo>
                <a:lnTo>
                  <a:pt x="0" y="87629"/>
                </a:lnTo>
                <a:lnTo>
                  <a:pt x="0" y="92709"/>
                </a:lnTo>
                <a:lnTo>
                  <a:pt x="54610" y="92709"/>
                </a:lnTo>
                <a:lnTo>
                  <a:pt x="54610" y="87629"/>
                </a:lnTo>
                <a:close/>
              </a:path>
              <a:path w="54610" h="293370">
                <a:moveTo>
                  <a:pt x="54610" y="81279"/>
                </a:moveTo>
                <a:lnTo>
                  <a:pt x="0" y="81279"/>
                </a:lnTo>
                <a:lnTo>
                  <a:pt x="0" y="86359"/>
                </a:lnTo>
                <a:lnTo>
                  <a:pt x="54610" y="86359"/>
                </a:lnTo>
                <a:lnTo>
                  <a:pt x="54610" y="81279"/>
                </a:lnTo>
                <a:close/>
              </a:path>
              <a:path w="54610" h="293370">
                <a:moveTo>
                  <a:pt x="54610" y="74929"/>
                </a:moveTo>
                <a:lnTo>
                  <a:pt x="0" y="74929"/>
                </a:lnTo>
                <a:lnTo>
                  <a:pt x="0" y="80009"/>
                </a:lnTo>
                <a:lnTo>
                  <a:pt x="54610" y="80009"/>
                </a:lnTo>
                <a:lnTo>
                  <a:pt x="54610" y="74929"/>
                </a:lnTo>
                <a:close/>
              </a:path>
              <a:path w="54610" h="293370">
                <a:moveTo>
                  <a:pt x="54610" y="68579"/>
                </a:moveTo>
                <a:lnTo>
                  <a:pt x="0" y="68579"/>
                </a:lnTo>
                <a:lnTo>
                  <a:pt x="0" y="73659"/>
                </a:lnTo>
                <a:lnTo>
                  <a:pt x="54610" y="73659"/>
                </a:lnTo>
                <a:lnTo>
                  <a:pt x="54610" y="68579"/>
                </a:lnTo>
                <a:close/>
              </a:path>
              <a:path w="54610" h="293370">
                <a:moveTo>
                  <a:pt x="54610" y="62229"/>
                </a:moveTo>
                <a:lnTo>
                  <a:pt x="0" y="62229"/>
                </a:lnTo>
                <a:lnTo>
                  <a:pt x="0" y="67309"/>
                </a:lnTo>
                <a:lnTo>
                  <a:pt x="54610" y="67309"/>
                </a:lnTo>
                <a:lnTo>
                  <a:pt x="54610" y="62229"/>
                </a:lnTo>
                <a:close/>
              </a:path>
              <a:path w="54610" h="293370">
                <a:moveTo>
                  <a:pt x="54610" y="55879"/>
                </a:moveTo>
                <a:lnTo>
                  <a:pt x="0" y="55879"/>
                </a:lnTo>
                <a:lnTo>
                  <a:pt x="0" y="60959"/>
                </a:lnTo>
                <a:lnTo>
                  <a:pt x="54610" y="60959"/>
                </a:lnTo>
                <a:lnTo>
                  <a:pt x="54610" y="55879"/>
                </a:lnTo>
                <a:close/>
              </a:path>
              <a:path w="54610" h="293370">
                <a:moveTo>
                  <a:pt x="54610" y="49529"/>
                </a:moveTo>
                <a:lnTo>
                  <a:pt x="0" y="49529"/>
                </a:lnTo>
                <a:lnTo>
                  <a:pt x="0" y="54609"/>
                </a:lnTo>
                <a:lnTo>
                  <a:pt x="54610" y="54609"/>
                </a:lnTo>
                <a:lnTo>
                  <a:pt x="54610" y="49529"/>
                </a:lnTo>
                <a:close/>
              </a:path>
              <a:path w="54610" h="293370">
                <a:moveTo>
                  <a:pt x="54610" y="44449"/>
                </a:moveTo>
                <a:lnTo>
                  <a:pt x="0" y="44449"/>
                </a:lnTo>
                <a:lnTo>
                  <a:pt x="0" y="48259"/>
                </a:lnTo>
                <a:lnTo>
                  <a:pt x="54610" y="48259"/>
                </a:lnTo>
                <a:lnTo>
                  <a:pt x="54610" y="44449"/>
                </a:lnTo>
                <a:close/>
              </a:path>
              <a:path w="54610" h="293370">
                <a:moveTo>
                  <a:pt x="54610" y="38099"/>
                </a:moveTo>
                <a:lnTo>
                  <a:pt x="0" y="38099"/>
                </a:lnTo>
                <a:lnTo>
                  <a:pt x="0" y="43179"/>
                </a:lnTo>
                <a:lnTo>
                  <a:pt x="54610" y="43179"/>
                </a:lnTo>
                <a:lnTo>
                  <a:pt x="54610" y="38099"/>
                </a:lnTo>
                <a:close/>
              </a:path>
              <a:path w="54610" h="293370">
                <a:moveTo>
                  <a:pt x="54610" y="31749"/>
                </a:moveTo>
                <a:lnTo>
                  <a:pt x="0" y="31749"/>
                </a:lnTo>
                <a:lnTo>
                  <a:pt x="0" y="36829"/>
                </a:lnTo>
                <a:lnTo>
                  <a:pt x="54610" y="36829"/>
                </a:lnTo>
                <a:lnTo>
                  <a:pt x="54610" y="31749"/>
                </a:lnTo>
                <a:close/>
              </a:path>
              <a:path w="54610" h="293370">
                <a:moveTo>
                  <a:pt x="54610" y="25399"/>
                </a:moveTo>
                <a:lnTo>
                  <a:pt x="0" y="25399"/>
                </a:lnTo>
                <a:lnTo>
                  <a:pt x="0" y="30479"/>
                </a:lnTo>
                <a:lnTo>
                  <a:pt x="54610" y="30479"/>
                </a:lnTo>
                <a:lnTo>
                  <a:pt x="54610" y="25399"/>
                </a:lnTo>
                <a:close/>
              </a:path>
              <a:path w="54610" h="293370">
                <a:moveTo>
                  <a:pt x="54610" y="19049"/>
                </a:moveTo>
                <a:lnTo>
                  <a:pt x="0" y="19049"/>
                </a:lnTo>
                <a:lnTo>
                  <a:pt x="0" y="24129"/>
                </a:lnTo>
                <a:lnTo>
                  <a:pt x="54610" y="24129"/>
                </a:lnTo>
                <a:lnTo>
                  <a:pt x="54610" y="19049"/>
                </a:lnTo>
                <a:close/>
              </a:path>
              <a:path w="54610" h="293370">
                <a:moveTo>
                  <a:pt x="54610" y="12699"/>
                </a:moveTo>
                <a:lnTo>
                  <a:pt x="0" y="12699"/>
                </a:lnTo>
                <a:lnTo>
                  <a:pt x="0" y="17779"/>
                </a:lnTo>
                <a:lnTo>
                  <a:pt x="54610" y="17779"/>
                </a:lnTo>
                <a:lnTo>
                  <a:pt x="54610" y="12699"/>
                </a:lnTo>
                <a:close/>
              </a:path>
              <a:path w="54610" h="293370">
                <a:moveTo>
                  <a:pt x="54610" y="6349"/>
                </a:moveTo>
                <a:lnTo>
                  <a:pt x="0" y="6349"/>
                </a:lnTo>
                <a:lnTo>
                  <a:pt x="0" y="11429"/>
                </a:lnTo>
                <a:lnTo>
                  <a:pt x="54610" y="11429"/>
                </a:lnTo>
                <a:lnTo>
                  <a:pt x="54610" y="6349"/>
                </a:lnTo>
                <a:close/>
              </a:path>
              <a:path w="54610" h="293370">
                <a:moveTo>
                  <a:pt x="54610" y="0"/>
                </a:moveTo>
                <a:lnTo>
                  <a:pt x="0" y="0"/>
                </a:lnTo>
                <a:lnTo>
                  <a:pt x="0" y="5079"/>
                </a:lnTo>
                <a:lnTo>
                  <a:pt x="54610" y="5079"/>
                </a:lnTo>
                <a:lnTo>
                  <a:pt x="54610" y="0"/>
                </a:lnTo>
                <a:close/>
              </a:path>
              <a:path w="54610" h="293370">
                <a:moveTo>
                  <a:pt x="54610" y="270509"/>
                </a:moveTo>
                <a:lnTo>
                  <a:pt x="0" y="270509"/>
                </a:lnTo>
                <a:lnTo>
                  <a:pt x="0" y="292099"/>
                </a:lnTo>
                <a:lnTo>
                  <a:pt x="26670" y="292099"/>
                </a:lnTo>
                <a:lnTo>
                  <a:pt x="26670" y="293369"/>
                </a:lnTo>
                <a:lnTo>
                  <a:pt x="54610" y="293369"/>
                </a:lnTo>
                <a:lnTo>
                  <a:pt x="54610" y="270509"/>
                </a:lnTo>
                <a:close/>
              </a:path>
            </a:pathLst>
          </a:custGeom>
          <a:solidFill>
            <a:srgbClr val="2D89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0" name="object 760"/>
          <p:cNvSpPr/>
          <p:nvPr/>
        </p:nvSpPr>
        <p:spPr>
          <a:xfrm>
            <a:off x="3851909" y="5660707"/>
            <a:ext cx="40958" cy="219075"/>
          </a:xfrm>
          <a:custGeom>
            <a:avLst/>
            <a:gdLst/>
            <a:ahLst/>
            <a:cxnLst/>
            <a:rect l="l" t="t" r="r" b="b"/>
            <a:pathLst>
              <a:path w="54610" h="292100">
                <a:moveTo>
                  <a:pt x="54610" y="248919"/>
                </a:moveTo>
                <a:lnTo>
                  <a:pt x="0" y="248919"/>
                </a:lnTo>
                <a:lnTo>
                  <a:pt x="0" y="270509"/>
                </a:lnTo>
                <a:lnTo>
                  <a:pt x="54610" y="270509"/>
                </a:lnTo>
                <a:lnTo>
                  <a:pt x="54610" y="248919"/>
                </a:lnTo>
                <a:close/>
              </a:path>
              <a:path w="54610" h="292100">
                <a:moveTo>
                  <a:pt x="54610" y="246379"/>
                </a:moveTo>
                <a:lnTo>
                  <a:pt x="0" y="246379"/>
                </a:lnTo>
                <a:lnTo>
                  <a:pt x="0" y="247649"/>
                </a:lnTo>
                <a:lnTo>
                  <a:pt x="54610" y="247649"/>
                </a:lnTo>
                <a:lnTo>
                  <a:pt x="54610" y="246379"/>
                </a:lnTo>
                <a:close/>
              </a:path>
              <a:path w="54610" h="292100">
                <a:moveTo>
                  <a:pt x="54610" y="242569"/>
                </a:moveTo>
                <a:lnTo>
                  <a:pt x="0" y="242569"/>
                </a:lnTo>
                <a:lnTo>
                  <a:pt x="0" y="245109"/>
                </a:lnTo>
                <a:lnTo>
                  <a:pt x="54610" y="245109"/>
                </a:lnTo>
                <a:lnTo>
                  <a:pt x="54610" y="242569"/>
                </a:lnTo>
                <a:close/>
              </a:path>
              <a:path w="54610" h="292100">
                <a:moveTo>
                  <a:pt x="54610" y="240029"/>
                </a:moveTo>
                <a:lnTo>
                  <a:pt x="0" y="240029"/>
                </a:lnTo>
                <a:lnTo>
                  <a:pt x="0" y="241299"/>
                </a:lnTo>
                <a:lnTo>
                  <a:pt x="54610" y="241299"/>
                </a:lnTo>
                <a:lnTo>
                  <a:pt x="54610" y="240029"/>
                </a:lnTo>
                <a:close/>
              </a:path>
              <a:path w="54610" h="292100">
                <a:moveTo>
                  <a:pt x="54610" y="236219"/>
                </a:moveTo>
                <a:lnTo>
                  <a:pt x="0" y="236219"/>
                </a:lnTo>
                <a:lnTo>
                  <a:pt x="0" y="238759"/>
                </a:lnTo>
                <a:lnTo>
                  <a:pt x="54610" y="238759"/>
                </a:lnTo>
                <a:lnTo>
                  <a:pt x="54610" y="236219"/>
                </a:lnTo>
                <a:close/>
              </a:path>
              <a:path w="54610" h="292100">
                <a:moveTo>
                  <a:pt x="54610" y="233679"/>
                </a:moveTo>
                <a:lnTo>
                  <a:pt x="0" y="233679"/>
                </a:lnTo>
                <a:lnTo>
                  <a:pt x="0" y="234949"/>
                </a:lnTo>
                <a:lnTo>
                  <a:pt x="54610" y="234949"/>
                </a:lnTo>
                <a:lnTo>
                  <a:pt x="54610" y="233679"/>
                </a:lnTo>
                <a:close/>
              </a:path>
              <a:path w="54610" h="292100">
                <a:moveTo>
                  <a:pt x="54610" y="229869"/>
                </a:moveTo>
                <a:lnTo>
                  <a:pt x="0" y="229869"/>
                </a:lnTo>
                <a:lnTo>
                  <a:pt x="0" y="232409"/>
                </a:lnTo>
                <a:lnTo>
                  <a:pt x="54610" y="232409"/>
                </a:lnTo>
                <a:lnTo>
                  <a:pt x="54610" y="229869"/>
                </a:lnTo>
                <a:close/>
              </a:path>
              <a:path w="54610" h="292100">
                <a:moveTo>
                  <a:pt x="54610" y="227329"/>
                </a:moveTo>
                <a:lnTo>
                  <a:pt x="0" y="227329"/>
                </a:lnTo>
                <a:lnTo>
                  <a:pt x="0" y="228599"/>
                </a:lnTo>
                <a:lnTo>
                  <a:pt x="54610" y="228599"/>
                </a:lnTo>
                <a:lnTo>
                  <a:pt x="54610" y="227329"/>
                </a:lnTo>
                <a:close/>
              </a:path>
              <a:path w="54610" h="292100">
                <a:moveTo>
                  <a:pt x="54610" y="223519"/>
                </a:moveTo>
                <a:lnTo>
                  <a:pt x="0" y="223519"/>
                </a:lnTo>
                <a:lnTo>
                  <a:pt x="0" y="226059"/>
                </a:lnTo>
                <a:lnTo>
                  <a:pt x="54610" y="226059"/>
                </a:lnTo>
                <a:lnTo>
                  <a:pt x="54610" y="223519"/>
                </a:lnTo>
                <a:close/>
              </a:path>
              <a:path w="54610" h="292100">
                <a:moveTo>
                  <a:pt x="54610" y="220979"/>
                </a:moveTo>
                <a:lnTo>
                  <a:pt x="0" y="220979"/>
                </a:lnTo>
                <a:lnTo>
                  <a:pt x="0" y="222249"/>
                </a:lnTo>
                <a:lnTo>
                  <a:pt x="54610" y="222249"/>
                </a:lnTo>
                <a:lnTo>
                  <a:pt x="54610" y="220979"/>
                </a:lnTo>
                <a:close/>
              </a:path>
              <a:path w="54610" h="292100">
                <a:moveTo>
                  <a:pt x="54610" y="217169"/>
                </a:moveTo>
                <a:lnTo>
                  <a:pt x="0" y="217169"/>
                </a:lnTo>
                <a:lnTo>
                  <a:pt x="0" y="219709"/>
                </a:lnTo>
                <a:lnTo>
                  <a:pt x="54610" y="219709"/>
                </a:lnTo>
                <a:lnTo>
                  <a:pt x="54610" y="217169"/>
                </a:lnTo>
                <a:close/>
              </a:path>
              <a:path w="54610" h="292100">
                <a:moveTo>
                  <a:pt x="54610" y="214629"/>
                </a:moveTo>
                <a:lnTo>
                  <a:pt x="0" y="214629"/>
                </a:lnTo>
                <a:lnTo>
                  <a:pt x="0" y="215899"/>
                </a:lnTo>
                <a:lnTo>
                  <a:pt x="54610" y="215899"/>
                </a:lnTo>
                <a:lnTo>
                  <a:pt x="54610" y="214629"/>
                </a:lnTo>
                <a:close/>
              </a:path>
              <a:path w="54610" h="292100">
                <a:moveTo>
                  <a:pt x="54610" y="210819"/>
                </a:moveTo>
                <a:lnTo>
                  <a:pt x="0" y="210819"/>
                </a:lnTo>
                <a:lnTo>
                  <a:pt x="0" y="213359"/>
                </a:lnTo>
                <a:lnTo>
                  <a:pt x="54610" y="213359"/>
                </a:lnTo>
                <a:lnTo>
                  <a:pt x="54610" y="210819"/>
                </a:lnTo>
                <a:close/>
              </a:path>
              <a:path w="54610" h="292100">
                <a:moveTo>
                  <a:pt x="54610" y="208279"/>
                </a:moveTo>
                <a:lnTo>
                  <a:pt x="0" y="208279"/>
                </a:lnTo>
                <a:lnTo>
                  <a:pt x="0" y="209549"/>
                </a:lnTo>
                <a:lnTo>
                  <a:pt x="54610" y="209549"/>
                </a:lnTo>
                <a:lnTo>
                  <a:pt x="54610" y="208279"/>
                </a:lnTo>
                <a:close/>
              </a:path>
              <a:path w="54610" h="292100">
                <a:moveTo>
                  <a:pt x="54610" y="204469"/>
                </a:moveTo>
                <a:lnTo>
                  <a:pt x="0" y="204469"/>
                </a:lnTo>
                <a:lnTo>
                  <a:pt x="0" y="207009"/>
                </a:lnTo>
                <a:lnTo>
                  <a:pt x="54610" y="207009"/>
                </a:lnTo>
                <a:lnTo>
                  <a:pt x="54610" y="204469"/>
                </a:lnTo>
                <a:close/>
              </a:path>
              <a:path w="54610" h="292100">
                <a:moveTo>
                  <a:pt x="54610" y="201929"/>
                </a:moveTo>
                <a:lnTo>
                  <a:pt x="0" y="201929"/>
                </a:lnTo>
                <a:lnTo>
                  <a:pt x="0" y="203199"/>
                </a:lnTo>
                <a:lnTo>
                  <a:pt x="54610" y="203199"/>
                </a:lnTo>
                <a:lnTo>
                  <a:pt x="54610" y="201929"/>
                </a:lnTo>
                <a:close/>
              </a:path>
              <a:path w="54610" h="292100">
                <a:moveTo>
                  <a:pt x="54610" y="198119"/>
                </a:moveTo>
                <a:lnTo>
                  <a:pt x="0" y="198119"/>
                </a:lnTo>
                <a:lnTo>
                  <a:pt x="0" y="200659"/>
                </a:lnTo>
                <a:lnTo>
                  <a:pt x="54610" y="200659"/>
                </a:lnTo>
                <a:lnTo>
                  <a:pt x="54610" y="198119"/>
                </a:lnTo>
                <a:close/>
              </a:path>
              <a:path w="54610" h="292100">
                <a:moveTo>
                  <a:pt x="54610" y="195579"/>
                </a:moveTo>
                <a:lnTo>
                  <a:pt x="0" y="195579"/>
                </a:lnTo>
                <a:lnTo>
                  <a:pt x="0" y="196849"/>
                </a:lnTo>
                <a:lnTo>
                  <a:pt x="54610" y="196849"/>
                </a:lnTo>
                <a:lnTo>
                  <a:pt x="54610" y="195579"/>
                </a:lnTo>
                <a:close/>
              </a:path>
              <a:path w="54610" h="292100">
                <a:moveTo>
                  <a:pt x="54610" y="191769"/>
                </a:moveTo>
                <a:lnTo>
                  <a:pt x="0" y="191769"/>
                </a:lnTo>
                <a:lnTo>
                  <a:pt x="0" y="194309"/>
                </a:lnTo>
                <a:lnTo>
                  <a:pt x="54610" y="194309"/>
                </a:lnTo>
                <a:lnTo>
                  <a:pt x="54610" y="191769"/>
                </a:lnTo>
                <a:close/>
              </a:path>
              <a:path w="54610" h="292100">
                <a:moveTo>
                  <a:pt x="54610" y="189229"/>
                </a:moveTo>
                <a:lnTo>
                  <a:pt x="0" y="189229"/>
                </a:lnTo>
                <a:lnTo>
                  <a:pt x="0" y="190499"/>
                </a:lnTo>
                <a:lnTo>
                  <a:pt x="54610" y="190499"/>
                </a:lnTo>
                <a:lnTo>
                  <a:pt x="54610" y="189229"/>
                </a:lnTo>
                <a:close/>
              </a:path>
              <a:path w="54610" h="292100">
                <a:moveTo>
                  <a:pt x="54610" y="185419"/>
                </a:moveTo>
                <a:lnTo>
                  <a:pt x="0" y="185419"/>
                </a:lnTo>
                <a:lnTo>
                  <a:pt x="0" y="187959"/>
                </a:lnTo>
                <a:lnTo>
                  <a:pt x="54610" y="187959"/>
                </a:lnTo>
                <a:lnTo>
                  <a:pt x="54610" y="185419"/>
                </a:lnTo>
                <a:close/>
              </a:path>
              <a:path w="54610" h="292100">
                <a:moveTo>
                  <a:pt x="54610" y="182879"/>
                </a:moveTo>
                <a:lnTo>
                  <a:pt x="0" y="182879"/>
                </a:lnTo>
                <a:lnTo>
                  <a:pt x="0" y="184149"/>
                </a:lnTo>
                <a:lnTo>
                  <a:pt x="54610" y="184149"/>
                </a:lnTo>
                <a:lnTo>
                  <a:pt x="54610" y="182879"/>
                </a:lnTo>
                <a:close/>
              </a:path>
              <a:path w="54610" h="292100">
                <a:moveTo>
                  <a:pt x="54610" y="179069"/>
                </a:moveTo>
                <a:lnTo>
                  <a:pt x="0" y="179069"/>
                </a:lnTo>
                <a:lnTo>
                  <a:pt x="0" y="181609"/>
                </a:lnTo>
                <a:lnTo>
                  <a:pt x="54610" y="181609"/>
                </a:lnTo>
                <a:lnTo>
                  <a:pt x="54610" y="179069"/>
                </a:lnTo>
                <a:close/>
              </a:path>
              <a:path w="54610" h="292100">
                <a:moveTo>
                  <a:pt x="54610" y="176529"/>
                </a:moveTo>
                <a:lnTo>
                  <a:pt x="0" y="176529"/>
                </a:lnTo>
                <a:lnTo>
                  <a:pt x="0" y="177799"/>
                </a:lnTo>
                <a:lnTo>
                  <a:pt x="54610" y="177799"/>
                </a:lnTo>
                <a:lnTo>
                  <a:pt x="54610" y="176529"/>
                </a:lnTo>
                <a:close/>
              </a:path>
              <a:path w="54610" h="292100">
                <a:moveTo>
                  <a:pt x="54610" y="172719"/>
                </a:moveTo>
                <a:lnTo>
                  <a:pt x="0" y="172719"/>
                </a:lnTo>
                <a:lnTo>
                  <a:pt x="0" y="175259"/>
                </a:lnTo>
                <a:lnTo>
                  <a:pt x="54610" y="175259"/>
                </a:lnTo>
                <a:lnTo>
                  <a:pt x="54610" y="172719"/>
                </a:lnTo>
                <a:close/>
              </a:path>
              <a:path w="54610" h="292100">
                <a:moveTo>
                  <a:pt x="54610" y="170179"/>
                </a:moveTo>
                <a:lnTo>
                  <a:pt x="0" y="170179"/>
                </a:lnTo>
                <a:lnTo>
                  <a:pt x="0" y="171449"/>
                </a:lnTo>
                <a:lnTo>
                  <a:pt x="54610" y="171449"/>
                </a:lnTo>
                <a:lnTo>
                  <a:pt x="54610" y="170179"/>
                </a:lnTo>
                <a:close/>
              </a:path>
              <a:path w="54610" h="292100">
                <a:moveTo>
                  <a:pt x="54610" y="166369"/>
                </a:moveTo>
                <a:lnTo>
                  <a:pt x="0" y="166369"/>
                </a:lnTo>
                <a:lnTo>
                  <a:pt x="0" y="168909"/>
                </a:lnTo>
                <a:lnTo>
                  <a:pt x="54610" y="168909"/>
                </a:lnTo>
                <a:lnTo>
                  <a:pt x="54610" y="166369"/>
                </a:lnTo>
                <a:close/>
              </a:path>
              <a:path w="54610" h="292100">
                <a:moveTo>
                  <a:pt x="54610" y="163829"/>
                </a:moveTo>
                <a:lnTo>
                  <a:pt x="0" y="163829"/>
                </a:lnTo>
                <a:lnTo>
                  <a:pt x="0" y="165099"/>
                </a:lnTo>
                <a:lnTo>
                  <a:pt x="54610" y="165099"/>
                </a:lnTo>
                <a:lnTo>
                  <a:pt x="54610" y="163829"/>
                </a:lnTo>
                <a:close/>
              </a:path>
              <a:path w="54610" h="292100">
                <a:moveTo>
                  <a:pt x="54610" y="160019"/>
                </a:moveTo>
                <a:lnTo>
                  <a:pt x="0" y="160019"/>
                </a:lnTo>
                <a:lnTo>
                  <a:pt x="0" y="162559"/>
                </a:lnTo>
                <a:lnTo>
                  <a:pt x="54610" y="162559"/>
                </a:lnTo>
                <a:lnTo>
                  <a:pt x="54610" y="160019"/>
                </a:lnTo>
                <a:close/>
              </a:path>
              <a:path w="54610" h="292100">
                <a:moveTo>
                  <a:pt x="54610" y="157479"/>
                </a:moveTo>
                <a:lnTo>
                  <a:pt x="0" y="157479"/>
                </a:lnTo>
                <a:lnTo>
                  <a:pt x="0" y="158749"/>
                </a:lnTo>
                <a:lnTo>
                  <a:pt x="54610" y="158749"/>
                </a:lnTo>
                <a:lnTo>
                  <a:pt x="54610" y="157479"/>
                </a:lnTo>
                <a:close/>
              </a:path>
              <a:path w="54610" h="292100">
                <a:moveTo>
                  <a:pt x="54610" y="153669"/>
                </a:moveTo>
                <a:lnTo>
                  <a:pt x="0" y="153669"/>
                </a:lnTo>
                <a:lnTo>
                  <a:pt x="0" y="156209"/>
                </a:lnTo>
                <a:lnTo>
                  <a:pt x="54610" y="156209"/>
                </a:lnTo>
                <a:lnTo>
                  <a:pt x="54610" y="153669"/>
                </a:lnTo>
                <a:close/>
              </a:path>
              <a:path w="54610" h="292100">
                <a:moveTo>
                  <a:pt x="54610" y="151129"/>
                </a:moveTo>
                <a:lnTo>
                  <a:pt x="0" y="151129"/>
                </a:lnTo>
                <a:lnTo>
                  <a:pt x="0" y="152399"/>
                </a:lnTo>
                <a:lnTo>
                  <a:pt x="54610" y="152399"/>
                </a:lnTo>
                <a:lnTo>
                  <a:pt x="54610" y="151129"/>
                </a:lnTo>
                <a:close/>
              </a:path>
              <a:path w="54610" h="292100">
                <a:moveTo>
                  <a:pt x="54610" y="147319"/>
                </a:moveTo>
                <a:lnTo>
                  <a:pt x="0" y="147319"/>
                </a:lnTo>
                <a:lnTo>
                  <a:pt x="0" y="149859"/>
                </a:lnTo>
                <a:lnTo>
                  <a:pt x="54610" y="149859"/>
                </a:lnTo>
                <a:lnTo>
                  <a:pt x="54610" y="147319"/>
                </a:lnTo>
                <a:close/>
              </a:path>
              <a:path w="54610" h="292100">
                <a:moveTo>
                  <a:pt x="54610" y="144779"/>
                </a:moveTo>
                <a:lnTo>
                  <a:pt x="0" y="144779"/>
                </a:lnTo>
                <a:lnTo>
                  <a:pt x="0" y="146049"/>
                </a:lnTo>
                <a:lnTo>
                  <a:pt x="54610" y="146049"/>
                </a:lnTo>
                <a:lnTo>
                  <a:pt x="54610" y="144779"/>
                </a:lnTo>
                <a:close/>
              </a:path>
              <a:path w="54610" h="292100">
                <a:moveTo>
                  <a:pt x="54610" y="140969"/>
                </a:moveTo>
                <a:lnTo>
                  <a:pt x="0" y="140969"/>
                </a:lnTo>
                <a:lnTo>
                  <a:pt x="0" y="143509"/>
                </a:lnTo>
                <a:lnTo>
                  <a:pt x="54610" y="143509"/>
                </a:lnTo>
                <a:lnTo>
                  <a:pt x="54610" y="140969"/>
                </a:lnTo>
                <a:close/>
              </a:path>
              <a:path w="54610" h="292100">
                <a:moveTo>
                  <a:pt x="54610" y="138429"/>
                </a:moveTo>
                <a:lnTo>
                  <a:pt x="0" y="138429"/>
                </a:lnTo>
                <a:lnTo>
                  <a:pt x="0" y="139699"/>
                </a:lnTo>
                <a:lnTo>
                  <a:pt x="54610" y="139699"/>
                </a:lnTo>
                <a:lnTo>
                  <a:pt x="54610" y="138429"/>
                </a:lnTo>
                <a:close/>
              </a:path>
              <a:path w="54610" h="292100">
                <a:moveTo>
                  <a:pt x="54610" y="134619"/>
                </a:moveTo>
                <a:lnTo>
                  <a:pt x="0" y="134619"/>
                </a:lnTo>
                <a:lnTo>
                  <a:pt x="0" y="137159"/>
                </a:lnTo>
                <a:lnTo>
                  <a:pt x="54610" y="137159"/>
                </a:lnTo>
                <a:lnTo>
                  <a:pt x="54610" y="134619"/>
                </a:lnTo>
                <a:close/>
              </a:path>
              <a:path w="54610" h="292100">
                <a:moveTo>
                  <a:pt x="54610" y="132079"/>
                </a:moveTo>
                <a:lnTo>
                  <a:pt x="0" y="132079"/>
                </a:lnTo>
                <a:lnTo>
                  <a:pt x="0" y="133349"/>
                </a:lnTo>
                <a:lnTo>
                  <a:pt x="54610" y="133349"/>
                </a:lnTo>
                <a:lnTo>
                  <a:pt x="54610" y="132079"/>
                </a:lnTo>
                <a:close/>
              </a:path>
              <a:path w="54610" h="292100">
                <a:moveTo>
                  <a:pt x="54610" y="128269"/>
                </a:moveTo>
                <a:lnTo>
                  <a:pt x="0" y="128269"/>
                </a:lnTo>
                <a:lnTo>
                  <a:pt x="0" y="130809"/>
                </a:lnTo>
                <a:lnTo>
                  <a:pt x="54610" y="130809"/>
                </a:lnTo>
                <a:lnTo>
                  <a:pt x="54610" y="128269"/>
                </a:lnTo>
                <a:close/>
              </a:path>
              <a:path w="54610" h="292100">
                <a:moveTo>
                  <a:pt x="54610" y="125729"/>
                </a:moveTo>
                <a:lnTo>
                  <a:pt x="0" y="125729"/>
                </a:lnTo>
                <a:lnTo>
                  <a:pt x="0" y="126999"/>
                </a:lnTo>
                <a:lnTo>
                  <a:pt x="54610" y="126999"/>
                </a:lnTo>
                <a:lnTo>
                  <a:pt x="54610" y="125729"/>
                </a:lnTo>
                <a:close/>
              </a:path>
              <a:path w="54610" h="292100">
                <a:moveTo>
                  <a:pt x="54610" y="121919"/>
                </a:moveTo>
                <a:lnTo>
                  <a:pt x="0" y="121919"/>
                </a:lnTo>
                <a:lnTo>
                  <a:pt x="0" y="124459"/>
                </a:lnTo>
                <a:lnTo>
                  <a:pt x="54610" y="124459"/>
                </a:lnTo>
                <a:lnTo>
                  <a:pt x="54610" y="121919"/>
                </a:lnTo>
                <a:close/>
              </a:path>
              <a:path w="54610" h="292100">
                <a:moveTo>
                  <a:pt x="54610" y="119379"/>
                </a:moveTo>
                <a:lnTo>
                  <a:pt x="0" y="119379"/>
                </a:lnTo>
                <a:lnTo>
                  <a:pt x="0" y="120649"/>
                </a:lnTo>
                <a:lnTo>
                  <a:pt x="54610" y="120649"/>
                </a:lnTo>
                <a:lnTo>
                  <a:pt x="54610" y="119379"/>
                </a:lnTo>
                <a:close/>
              </a:path>
              <a:path w="54610" h="292100">
                <a:moveTo>
                  <a:pt x="54610" y="115569"/>
                </a:moveTo>
                <a:lnTo>
                  <a:pt x="0" y="115569"/>
                </a:lnTo>
                <a:lnTo>
                  <a:pt x="0" y="118109"/>
                </a:lnTo>
                <a:lnTo>
                  <a:pt x="54610" y="118109"/>
                </a:lnTo>
                <a:lnTo>
                  <a:pt x="54610" y="115569"/>
                </a:lnTo>
                <a:close/>
              </a:path>
              <a:path w="54610" h="292100">
                <a:moveTo>
                  <a:pt x="54610" y="113029"/>
                </a:moveTo>
                <a:lnTo>
                  <a:pt x="0" y="113029"/>
                </a:lnTo>
                <a:lnTo>
                  <a:pt x="0" y="114299"/>
                </a:lnTo>
                <a:lnTo>
                  <a:pt x="54610" y="114299"/>
                </a:lnTo>
                <a:lnTo>
                  <a:pt x="54610" y="113029"/>
                </a:lnTo>
                <a:close/>
              </a:path>
              <a:path w="54610" h="292100">
                <a:moveTo>
                  <a:pt x="54610" y="109219"/>
                </a:moveTo>
                <a:lnTo>
                  <a:pt x="0" y="109219"/>
                </a:lnTo>
                <a:lnTo>
                  <a:pt x="0" y="111759"/>
                </a:lnTo>
                <a:lnTo>
                  <a:pt x="54610" y="111759"/>
                </a:lnTo>
                <a:lnTo>
                  <a:pt x="54610" y="109219"/>
                </a:lnTo>
                <a:close/>
              </a:path>
              <a:path w="54610" h="292100">
                <a:moveTo>
                  <a:pt x="54610" y="106679"/>
                </a:moveTo>
                <a:lnTo>
                  <a:pt x="0" y="106679"/>
                </a:lnTo>
                <a:lnTo>
                  <a:pt x="0" y="107949"/>
                </a:lnTo>
                <a:lnTo>
                  <a:pt x="54610" y="107949"/>
                </a:lnTo>
                <a:lnTo>
                  <a:pt x="54610" y="106679"/>
                </a:lnTo>
                <a:close/>
              </a:path>
              <a:path w="54610" h="292100">
                <a:moveTo>
                  <a:pt x="54610" y="102869"/>
                </a:moveTo>
                <a:lnTo>
                  <a:pt x="0" y="102869"/>
                </a:lnTo>
                <a:lnTo>
                  <a:pt x="0" y="105409"/>
                </a:lnTo>
                <a:lnTo>
                  <a:pt x="54610" y="105409"/>
                </a:lnTo>
                <a:lnTo>
                  <a:pt x="54610" y="102869"/>
                </a:lnTo>
                <a:close/>
              </a:path>
              <a:path w="54610" h="292100">
                <a:moveTo>
                  <a:pt x="54610" y="100329"/>
                </a:moveTo>
                <a:lnTo>
                  <a:pt x="0" y="100329"/>
                </a:lnTo>
                <a:lnTo>
                  <a:pt x="0" y="101599"/>
                </a:lnTo>
                <a:lnTo>
                  <a:pt x="54610" y="101599"/>
                </a:lnTo>
                <a:lnTo>
                  <a:pt x="54610" y="100329"/>
                </a:lnTo>
                <a:close/>
              </a:path>
              <a:path w="54610" h="292100">
                <a:moveTo>
                  <a:pt x="54610" y="96519"/>
                </a:moveTo>
                <a:lnTo>
                  <a:pt x="0" y="96519"/>
                </a:lnTo>
                <a:lnTo>
                  <a:pt x="0" y="99059"/>
                </a:lnTo>
                <a:lnTo>
                  <a:pt x="54610" y="99059"/>
                </a:lnTo>
                <a:lnTo>
                  <a:pt x="54610" y="96519"/>
                </a:lnTo>
                <a:close/>
              </a:path>
              <a:path w="54610" h="292100">
                <a:moveTo>
                  <a:pt x="54610" y="93979"/>
                </a:moveTo>
                <a:lnTo>
                  <a:pt x="0" y="93979"/>
                </a:lnTo>
                <a:lnTo>
                  <a:pt x="0" y="95249"/>
                </a:lnTo>
                <a:lnTo>
                  <a:pt x="54610" y="95249"/>
                </a:lnTo>
                <a:lnTo>
                  <a:pt x="54610" y="93979"/>
                </a:lnTo>
                <a:close/>
              </a:path>
              <a:path w="54610" h="292100">
                <a:moveTo>
                  <a:pt x="54610" y="87629"/>
                </a:moveTo>
                <a:lnTo>
                  <a:pt x="0" y="87629"/>
                </a:lnTo>
                <a:lnTo>
                  <a:pt x="0" y="92709"/>
                </a:lnTo>
                <a:lnTo>
                  <a:pt x="54610" y="92709"/>
                </a:lnTo>
                <a:lnTo>
                  <a:pt x="54610" y="87629"/>
                </a:lnTo>
                <a:close/>
              </a:path>
              <a:path w="54610" h="292100">
                <a:moveTo>
                  <a:pt x="54610" y="81279"/>
                </a:moveTo>
                <a:lnTo>
                  <a:pt x="0" y="81279"/>
                </a:lnTo>
                <a:lnTo>
                  <a:pt x="0" y="86359"/>
                </a:lnTo>
                <a:lnTo>
                  <a:pt x="54610" y="86359"/>
                </a:lnTo>
                <a:lnTo>
                  <a:pt x="54610" y="81279"/>
                </a:lnTo>
                <a:close/>
              </a:path>
              <a:path w="54610" h="292100">
                <a:moveTo>
                  <a:pt x="54610" y="74929"/>
                </a:moveTo>
                <a:lnTo>
                  <a:pt x="0" y="74929"/>
                </a:lnTo>
                <a:lnTo>
                  <a:pt x="0" y="80009"/>
                </a:lnTo>
                <a:lnTo>
                  <a:pt x="54610" y="80009"/>
                </a:lnTo>
                <a:lnTo>
                  <a:pt x="54610" y="74929"/>
                </a:lnTo>
                <a:close/>
              </a:path>
              <a:path w="54610" h="292100">
                <a:moveTo>
                  <a:pt x="54610" y="68579"/>
                </a:moveTo>
                <a:lnTo>
                  <a:pt x="0" y="68579"/>
                </a:lnTo>
                <a:lnTo>
                  <a:pt x="0" y="73659"/>
                </a:lnTo>
                <a:lnTo>
                  <a:pt x="54610" y="73659"/>
                </a:lnTo>
                <a:lnTo>
                  <a:pt x="54610" y="68579"/>
                </a:lnTo>
                <a:close/>
              </a:path>
              <a:path w="54610" h="292100">
                <a:moveTo>
                  <a:pt x="54610" y="62229"/>
                </a:moveTo>
                <a:lnTo>
                  <a:pt x="0" y="62229"/>
                </a:lnTo>
                <a:lnTo>
                  <a:pt x="0" y="67309"/>
                </a:lnTo>
                <a:lnTo>
                  <a:pt x="54610" y="67309"/>
                </a:lnTo>
                <a:lnTo>
                  <a:pt x="54610" y="62229"/>
                </a:lnTo>
                <a:close/>
              </a:path>
              <a:path w="54610" h="292100">
                <a:moveTo>
                  <a:pt x="54610" y="55879"/>
                </a:moveTo>
                <a:lnTo>
                  <a:pt x="0" y="55879"/>
                </a:lnTo>
                <a:lnTo>
                  <a:pt x="0" y="60959"/>
                </a:lnTo>
                <a:lnTo>
                  <a:pt x="54610" y="60959"/>
                </a:lnTo>
                <a:lnTo>
                  <a:pt x="54610" y="55879"/>
                </a:lnTo>
                <a:close/>
              </a:path>
              <a:path w="54610" h="292100">
                <a:moveTo>
                  <a:pt x="54610" y="49529"/>
                </a:moveTo>
                <a:lnTo>
                  <a:pt x="0" y="49529"/>
                </a:lnTo>
                <a:lnTo>
                  <a:pt x="0" y="54609"/>
                </a:lnTo>
                <a:lnTo>
                  <a:pt x="54610" y="54609"/>
                </a:lnTo>
                <a:lnTo>
                  <a:pt x="54610" y="49529"/>
                </a:lnTo>
                <a:close/>
              </a:path>
              <a:path w="54610" h="292100">
                <a:moveTo>
                  <a:pt x="54610" y="44449"/>
                </a:moveTo>
                <a:lnTo>
                  <a:pt x="0" y="44449"/>
                </a:lnTo>
                <a:lnTo>
                  <a:pt x="0" y="48259"/>
                </a:lnTo>
                <a:lnTo>
                  <a:pt x="54610" y="48259"/>
                </a:lnTo>
                <a:lnTo>
                  <a:pt x="54610" y="44449"/>
                </a:lnTo>
                <a:close/>
              </a:path>
              <a:path w="54610" h="292100">
                <a:moveTo>
                  <a:pt x="54610" y="38099"/>
                </a:moveTo>
                <a:lnTo>
                  <a:pt x="0" y="38099"/>
                </a:lnTo>
                <a:lnTo>
                  <a:pt x="0" y="43179"/>
                </a:lnTo>
                <a:lnTo>
                  <a:pt x="54610" y="43179"/>
                </a:lnTo>
                <a:lnTo>
                  <a:pt x="54610" y="38099"/>
                </a:lnTo>
                <a:close/>
              </a:path>
              <a:path w="54610" h="292100">
                <a:moveTo>
                  <a:pt x="54610" y="31749"/>
                </a:moveTo>
                <a:lnTo>
                  <a:pt x="0" y="31749"/>
                </a:lnTo>
                <a:lnTo>
                  <a:pt x="0" y="36829"/>
                </a:lnTo>
                <a:lnTo>
                  <a:pt x="54610" y="36829"/>
                </a:lnTo>
                <a:lnTo>
                  <a:pt x="54610" y="31749"/>
                </a:lnTo>
                <a:close/>
              </a:path>
              <a:path w="54610" h="292100">
                <a:moveTo>
                  <a:pt x="54610" y="25399"/>
                </a:moveTo>
                <a:lnTo>
                  <a:pt x="0" y="25399"/>
                </a:lnTo>
                <a:lnTo>
                  <a:pt x="0" y="30479"/>
                </a:lnTo>
                <a:lnTo>
                  <a:pt x="54610" y="30479"/>
                </a:lnTo>
                <a:lnTo>
                  <a:pt x="54610" y="25399"/>
                </a:lnTo>
                <a:close/>
              </a:path>
              <a:path w="54610" h="292100">
                <a:moveTo>
                  <a:pt x="54610" y="19049"/>
                </a:moveTo>
                <a:lnTo>
                  <a:pt x="0" y="19049"/>
                </a:lnTo>
                <a:lnTo>
                  <a:pt x="0" y="24129"/>
                </a:lnTo>
                <a:lnTo>
                  <a:pt x="54610" y="24129"/>
                </a:lnTo>
                <a:lnTo>
                  <a:pt x="54610" y="19049"/>
                </a:lnTo>
                <a:close/>
              </a:path>
              <a:path w="54610" h="292100">
                <a:moveTo>
                  <a:pt x="54610" y="12699"/>
                </a:moveTo>
                <a:lnTo>
                  <a:pt x="0" y="12699"/>
                </a:lnTo>
                <a:lnTo>
                  <a:pt x="0" y="17779"/>
                </a:lnTo>
                <a:lnTo>
                  <a:pt x="54610" y="17779"/>
                </a:lnTo>
                <a:lnTo>
                  <a:pt x="54610" y="12699"/>
                </a:lnTo>
                <a:close/>
              </a:path>
              <a:path w="54610" h="292100">
                <a:moveTo>
                  <a:pt x="54610" y="6349"/>
                </a:moveTo>
                <a:lnTo>
                  <a:pt x="0" y="6349"/>
                </a:lnTo>
                <a:lnTo>
                  <a:pt x="0" y="11429"/>
                </a:lnTo>
                <a:lnTo>
                  <a:pt x="54610" y="11429"/>
                </a:lnTo>
                <a:lnTo>
                  <a:pt x="54610" y="6349"/>
                </a:lnTo>
                <a:close/>
              </a:path>
              <a:path w="54610" h="292100">
                <a:moveTo>
                  <a:pt x="54610" y="0"/>
                </a:moveTo>
                <a:lnTo>
                  <a:pt x="0" y="0"/>
                </a:lnTo>
                <a:lnTo>
                  <a:pt x="0" y="5079"/>
                </a:lnTo>
                <a:lnTo>
                  <a:pt x="54610" y="5079"/>
                </a:lnTo>
                <a:lnTo>
                  <a:pt x="54610" y="0"/>
                </a:lnTo>
                <a:close/>
              </a:path>
              <a:path w="54610" h="292100">
                <a:moveTo>
                  <a:pt x="54610" y="270509"/>
                </a:moveTo>
                <a:lnTo>
                  <a:pt x="0" y="270509"/>
                </a:lnTo>
                <a:lnTo>
                  <a:pt x="0" y="290829"/>
                </a:lnTo>
                <a:lnTo>
                  <a:pt x="2540" y="290829"/>
                </a:lnTo>
                <a:lnTo>
                  <a:pt x="2540" y="292099"/>
                </a:lnTo>
                <a:lnTo>
                  <a:pt x="54610" y="292099"/>
                </a:lnTo>
                <a:lnTo>
                  <a:pt x="54610" y="270509"/>
                </a:lnTo>
                <a:close/>
              </a:path>
            </a:pathLst>
          </a:custGeom>
          <a:solidFill>
            <a:srgbClr val="2D88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1" name="object 761"/>
          <p:cNvSpPr/>
          <p:nvPr/>
        </p:nvSpPr>
        <p:spPr>
          <a:xfrm>
            <a:off x="3810952" y="5660707"/>
            <a:ext cx="40958" cy="218123"/>
          </a:xfrm>
          <a:custGeom>
            <a:avLst/>
            <a:gdLst/>
            <a:ahLst/>
            <a:cxnLst/>
            <a:rect l="l" t="t" r="r" b="b"/>
            <a:pathLst>
              <a:path w="54610" h="290829">
                <a:moveTo>
                  <a:pt x="54609" y="248919"/>
                </a:moveTo>
                <a:lnTo>
                  <a:pt x="0" y="248919"/>
                </a:lnTo>
                <a:lnTo>
                  <a:pt x="0" y="270509"/>
                </a:lnTo>
                <a:lnTo>
                  <a:pt x="54609" y="270509"/>
                </a:lnTo>
                <a:lnTo>
                  <a:pt x="54609" y="248919"/>
                </a:lnTo>
                <a:close/>
              </a:path>
              <a:path w="54610" h="290829">
                <a:moveTo>
                  <a:pt x="54609" y="246379"/>
                </a:moveTo>
                <a:lnTo>
                  <a:pt x="0" y="246379"/>
                </a:lnTo>
                <a:lnTo>
                  <a:pt x="0" y="247649"/>
                </a:lnTo>
                <a:lnTo>
                  <a:pt x="54609" y="247649"/>
                </a:lnTo>
                <a:lnTo>
                  <a:pt x="54609" y="246379"/>
                </a:lnTo>
                <a:close/>
              </a:path>
              <a:path w="54610" h="290829">
                <a:moveTo>
                  <a:pt x="54609" y="242569"/>
                </a:moveTo>
                <a:lnTo>
                  <a:pt x="0" y="242569"/>
                </a:lnTo>
                <a:lnTo>
                  <a:pt x="0" y="245109"/>
                </a:lnTo>
                <a:lnTo>
                  <a:pt x="54609" y="245109"/>
                </a:lnTo>
                <a:lnTo>
                  <a:pt x="54609" y="242569"/>
                </a:lnTo>
                <a:close/>
              </a:path>
              <a:path w="54610" h="290829">
                <a:moveTo>
                  <a:pt x="54609" y="240029"/>
                </a:moveTo>
                <a:lnTo>
                  <a:pt x="0" y="240029"/>
                </a:lnTo>
                <a:lnTo>
                  <a:pt x="0" y="241299"/>
                </a:lnTo>
                <a:lnTo>
                  <a:pt x="54609" y="241299"/>
                </a:lnTo>
                <a:lnTo>
                  <a:pt x="54609" y="240029"/>
                </a:lnTo>
                <a:close/>
              </a:path>
              <a:path w="54610" h="290829">
                <a:moveTo>
                  <a:pt x="54609" y="236219"/>
                </a:moveTo>
                <a:lnTo>
                  <a:pt x="0" y="236219"/>
                </a:lnTo>
                <a:lnTo>
                  <a:pt x="0" y="238759"/>
                </a:lnTo>
                <a:lnTo>
                  <a:pt x="54609" y="238759"/>
                </a:lnTo>
                <a:lnTo>
                  <a:pt x="54609" y="236219"/>
                </a:lnTo>
                <a:close/>
              </a:path>
              <a:path w="54610" h="290829">
                <a:moveTo>
                  <a:pt x="54609" y="233679"/>
                </a:moveTo>
                <a:lnTo>
                  <a:pt x="0" y="233679"/>
                </a:lnTo>
                <a:lnTo>
                  <a:pt x="0" y="234949"/>
                </a:lnTo>
                <a:lnTo>
                  <a:pt x="54609" y="234949"/>
                </a:lnTo>
                <a:lnTo>
                  <a:pt x="54609" y="233679"/>
                </a:lnTo>
                <a:close/>
              </a:path>
              <a:path w="54610" h="290829">
                <a:moveTo>
                  <a:pt x="54609" y="229869"/>
                </a:moveTo>
                <a:lnTo>
                  <a:pt x="0" y="229869"/>
                </a:lnTo>
                <a:lnTo>
                  <a:pt x="0" y="232409"/>
                </a:lnTo>
                <a:lnTo>
                  <a:pt x="54609" y="232409"/>
                </a:lnTo>
                <a:lnTo>
                  <a:pt x="54609" y="229869"/>
                </a:lnTo>
                <a:close/>
              </a:path>
              <a:path w="54610" h="290829">
                <a:moveTo>
                  <a:pt x="54609" y="227329"/>
                </a:moveTo>
                <a:lnTo>
                  <a:pt x="0" y="227329"/>
                </a:lnTo>
                <a:lnTo>
                  <a:pt x="0" y="228599"/>
                </a:lnTo>
                <a:lnTo>
                  <a:pt x="54609" y="228599"/>
                </a:lnTo>
                <a:lnTo>
                  <a:pt x="54609" y="227329"/>
                </a:lnTo>
                <a:close/>
              </a:path>
              <a:path w="54610" h="290829">
                <a:moveTo>
                  <a:pt x="54609" y="223519"/>
                </a:moveTo>
                <a:lnTo>
                  <a:pt x="0" y="223519"/>
                </a:lnTo>
                <a:lnTo>
                  <a:pt x="0" y="226059"/>
                </a:lnTo>
                <a:lnTo>
                  <a:pt x="54609" y="226059"/>
                </a:lnTo>
                <a:lnTo>
                  <a:pt x="54609" y="223519"/>
                </a:lnTo>
                <a:close/>
              </a:path>
              <a:path w="54610" h="290829">
                <a:moveTo>
                  <a:pt x="54609" y="220979"/>
                </a:moveTo>
                <a:lnTo>
                  <a:pt x="0" y="220979"/>
                </a:lnTo>
                <a:lnTo>
                  <a:pt x="0" y="222249"/>
                </a:lnTo>
                <a:lnTo>
                  <a:pt x="54609" y="222249"/>
                </a:lnTo>
                <a:lnTo>
                  <a:pt x="54609" y="220979"/>
                </a:lnTo>
                <a:close/>
              </a:path>
              <a:path w="54610" h="290829">
                <a:moveTo>
                  <a:pt x="54609" y="217169"/>
                </a:moveTo>
                <a:lnTo>
                  <a:pt x="0" y="217169"/>
                </a:lnTo>
                <a:lnTo>
                  <a:pt x="0" y="219709"/>
                </a:lnTo>
                <a:lnTo>
                  <a:pt x="54609" y="219709"/>
                </a:lnTo>
                <a:lnTo>
                  <a:pt x="54609" y="217169"/>
                </a:lnTo>
                <a:close/>
              </a:path>
              <a:path w="54610" h="290829">
                <a:moveTo>
                  <a:pt x="54609" y="214629"/>
                </a:moveTo>
                <a:lnTo>
                  <a:pt x="0" y="214629"/>
                </a:lnTo>
                <a:lnTo>
                  <a:pt x="0" y="215899"/>
                </a:lnTo>
                <a:lnTo>
                  <a:pt x="54609" y="215899"/>
                </a:lnTo>
                <a:lnTo>
                  <a:pt x="54609" y="214629"/>
                </a:lnTo>
                <a:close/>
              </a:path>
              <a:path w="54610" h="290829">
                <a:moveTo>
                  <a:pt x="54609" y="210819"/>
                </a:moveTo>
                <a:lnTo>
                  <a:pt x="0" y="210819"/>
                </a:lnTo>
                <a:lnTo>
                  <a:pt x="0" y="213359"/>
                </a:lnTo>
                <a:lnTo>
                  <a:pt x="54609" y="213359"/>
                </a:lnTo>
                <a:lnTo>
                  <a:pt x="54609" y="210819"/>
                </a:lnTo>
                <a:close/>
              </a:path>
              <a:path w="54610" h="290829">
                <a:moveTo>
                  <a:pt x="54609" y="208279"/>
                </a:moveTo>
                <a:lnTo>
                  <a:pt x="0" y="208279"/>
                </a:lnTo>
                <a:lnTo>
                  <a:pt x="0" y="209549"/>
                </a:lnTo>
                <a:lnTo>
                  <a:pt x="54609" y="209549"/>
                </a:lnTo>
                <a:lnTo>
                  <a:pt x="54609" y="208279"/>
                </a:lnTo>
                <a:close/>
              </a:path>
              <a:path w="54610" h="290829">
                <a:moveTo>
                  <a:pt x="54609" y="204469"/>
                </a:moveTo>
                <a:lnTo>
                  <a:pt x="0" y="204469"/>
                </a:lnTo>
                <a:lnTo>
                  <a:pt x="0" y="207009"/>
                </a:lnTo>
                <a:lnTo>
                  <a:pt x="54609" y="207009"/>
                </a:lnTo>
                <a:lnTo>
                  <a:pt x="54609" y="204469"/>
                </a:lnTo>
                <a:close/>
              </a:path>
              <a:path w="54610" h="290829">
                <a:moveTo>
                  <a:pt x="54609" y="201929"/>
                </a:moveTo>
                <a:lnTo>
                  <a:pt x="0" y="201929"/>
                </a:lnTo>
                <a:lnTo>
                  <a:pt x="0" y="203199"/>
                </a:lnTo>
                <a:lnTo>
                  <a:pt x="54609" y="203199"/>
                </a:lnTo>
                <a:lnTo>
                  <a:pt x="54609" y="201929"/>
                </a:lnTo>
                <a:close/>
              </a:path>
              <a:path w="54610" h="290829">
                <a:moveTo>
                  <a:pt x="54609" y="198119"/>
                </a:moveTo>
                <a:lnTo>
                  <a:pt x="0" y="198119"/>
                </a:lnTo>
                <a:lnTo>
                  <a:pt x="0" y="200659"/>
                </a:lnTo>
                <a:lnTo>
                  <a:pt x="54609" y="200659"/>
                </a:lnTo>
                <a:lnTo>
                  <a:pt x="54609" y="198119"/>
                </a:lnTo>
                <a:close/>
              </a:path>
              <a:path w="54610" h="290829">
                <a:moveTo>
                  <a:pt x="54609" y="195579"/>
                </a:moveTo>
                <a:lnTo>
                  <a:pt x="0" y="195579"/>
                </a:lnTo>
                <a:lnTo>
                  <a:pt x="0" y="196849"/>
                </a:lnTo>
                <a:lnTo>
                  <a:pt x="54609" y="196849"/>
                </a:lnTo>
                <a:lnTo>
                  <a:pt x="54609" y="195579"/>
                </a:lnTo>
                <a:close/>
              </a:path>
              <a:path w="54610" h="290829">
                <a:moveTo>
                  <a:pt x="54609" y="191769"/>
                </a:moveTo>
                <a:lnTo>
                  <a:pt x="0" y="191769"/>
                </a:lnTo>
                <a:lnTo>
                  <a:pt x="0" y="194309"/>
                </a:lnTo>
                <a:lnTo>
                  <a:pt x="54609" y="194309"/>
                </a:lnTo>
                <a:lnTo>
                  <a:pt x="54609" y="191769"/>
                </a:lnTo>
                <a:close/>
              </a:path>
              <a:path w="54610" h="290829">
                <a:moveTo>
                  <a:pt x="54609" y="189229"/>
                </a:moveTo>
                <a:lnTo>
                  <a:pt x="0" y="189229"/>
                </a:lnTo>
                <a:lnTo>
                  <a:pt x="0" y="190499"/>
                </a:lnTo>
                <a:lnTo>
                  <a:pt x="54609" y="190499"/>
                </a:lnTo>
                <a:lnTo>
                  <a:pt x="54609" y="189229"/>
                </a:lnTo>
                <a:close/>
              </a:path>
              <a:path w="54610" h="290829">
                <a:moveTo>
                  <a:pt x="54609" y="185419"/>
                </a:moveTo>
                <a:lnTo>
                  <a:pt x="0" y="185419"/>
                </a:lnTo>
                <a:lnTo>
                  <a:pt x="0" y="187959"/>
                </a:lnTo>
                <a:lnTo>
                  <a:pt x="54609" y="187959"/>
                </a:lnTo>
                <a:lnTo>
                  <a:pt x="54609" y="185419"/>
                </a:lnTo>
                <a:close/>
              </a:path>
              <a:path w="54610" h="290829">
                <a:moveTo>
                  <a:pt x="54609" y="182879"/>
                </a:moveTo>
                <a:lnTo>
                  <a:pt x="0" y="182879"/>
                </a:lnTo>
                <a:lnTo>
                  <a:pt x="0" y="184149"/>
                </a:lnTo>
                <a:lnTo>
                  <a:pt x="54609" y="184149"/>
                </a:lnTo>
                <a:lnTo>
                  <a:pt x="54609" y="182879"/>
                </a:lnTo>
                <a:close/>
              </a:path>
              <a:path w="54610" h="290829">
                <a:moveTo>
                  <a:pt x="54609" y="179069"/>
                </a:moveTo>
                <a:lnTo>
                  <a:pt x="0" y="179069"/>
                </a:lnTo>
                <a:lnTo>
                  <a:pt x="0" y="181609"/>
                </a:lnTo>
                <a:lnTo>
                  <a:pt x="54609" y="181609"/>
                </a:lnTo>
                <a:lnTo>
                  <a:pt x="54609" y="179069"/>
                </a:lnTo>
                <a:close/>
              </a:path>
              <a:path w="54610" h="290829">
                <a:moveTo>
                  <a:pt x="54609" y="176529"/>
                </a:moveTo>
                <a:lnTo>
                  <a:pt x="0" y="176529"/>
                </a:lnTo>
                <a:lnTo>
                  <a:pt x="0" y="177799"/>
                </a:lnTo>
                <a:lnTo>
                  <a:pt x="54609" y="177799"/>
                </a:lnTo>
                <a:lnTo>
                  <a:pt x="54609" y="176529"/>
                </a:lnTo>
                <a:close/>
              </a:path>
              <a:path w="54610" h="290829">
                <a:moveTo>
                  <a:pt x="54609" y="172719"/>
                </a:moveTo>
                <a:lnTo>
                  <a:pt x="0" y="172719"/>
                </a:lnTo>
                <a:lnTo>
                  <a:pt x="0" y="175259"/>
                </a:lnTo>
                <a:lnTo>
                  <a:pt x="54609" y="175259"/>
                </a:lnTo>
                <a:lnTo>
                  <a:pt x="54609" y="172719"/>
                </a:lnTo>
                <a:close/>
              </a:path>
              <a:path w="54610" h="290829">
                <a:moveTo>
                  <a:pt x="54609" y="170179"/>
                </a:moveTo>
                <a:lnTo>
                  <a:pt x="0" y="170179"/>
                </a:lnTo>
                <a:lnTo>
                  <a:pt x="0" y="171449"/>
                </a:lnTo>
                <a:lnTo>
                  <a:pt x="54609" y="171449"/>
                </a:lnTo>
                <a:lnTo>
                  <a:pt x="54609" y="170179"/>
                </a:lnTo>
                <a:close/>
              </a:path>
              <a:path w="54610" h="290829">
                <a:moveTo>
                  <a:pt x="54609" y="166369"/>
                </a:moveTo>
                <a:lnTo>
                  <a:pt x="0" y="166369"/>
                </a:lnTo>
                <a:lnTo>
                  <a:pt x="0" y="168909"/>
                </a:lnTo>
                <a:lnTo>
                  <a:pt x="54609" y="168909"/>
                </a:lnTo>
                <a:lnTo>
                  <a:pt x="54609" y="166369"/>
                </a:lnTo>
                <a:close/>
              </a:path>
              <a:path w="54610" h="290829">
                <a:moveTo>
                  <a:pt x="54609" y="163829"/>
                </a:moveTo>
                <a:lnTo>
                  <a:pt x="0" y="163829"/>
                </a:lnTo>
                <a:lnTo>
                  <a:pt x="0" y="165099"/>
                </a:lnTo>
                <a:lnTo>
                  <a:pt x="54609" y="165099"/>
                </a:lnTo>
                <a:lnTo>
                  <a:pt x="54609" y="163829"/>
                </a:lnTo>
                <a:close/>
              </a:path>
              <a:path w="54610" h="290829">
                <a:moveTo>
                  <a:pt x="54609" y="160019"/>
                </a:moveTo>
                <a:lnTo>
                  <a:pt x="0" y="160019"/>
                </a:lnTo>
                <a:lnTo>
                  <a:pt x="0" y="162559"/>
                </a:lnTo>
                <a:lnTo>
                  <a:pt x="54609" y="162559"/>
                </a:lnTo>
                <a:lnTo>
                  <a:pt x="54609" y="160019"/>
                </a:lnTo>
                <a:close/>
              </a:path>
              <a:path w="54610" h="290829">
                <a:moveTo>
                  <a:pt x="54609" y="157479"/>
                </a:moveTo>
                <a:lnTo>
                  <a:pt x="0" y="157479"/>
                </a:lnTo>
                <a:lnTo>
                  <a:pt x="0" y="158749"/>
                </a:lnTo>
                <a:lnTo>
                  <a:pt x="54609" y="158749"/>
                </a:lnTo>
                <a:lnTo>
                  <a:pt x="54609" y="157479"/>
                </a:lnTo>
                <a:close/>
              </a:path>
              <a:path w="54610" h="290829">
                <a:moveTo>
                  <a:pt x="54609" y="153669"/>
                </a:moveTo>
                <a:lnTo>
                  <a:pt x="0" y="153669"/>
                </a:lnTo>
                <a:lnTo>
                  <a:pt x="0" y="156209"/>
                </a:lnTo>
                <a:lnTo>
                  <a:pt x="54609" y="156209"/>
                </a:lnTo>
                <a:lnTo>
                  <a:pt x="54609" y="153669"/>
                </a:lnTo>
                <a:close/>
              </a:path>
              <a:path w="54610" h="290829">
                <a:moveTo>
                  <a:pt x="54609" y="151129"/>
                </a:moveTo>
                <a:lnTo>
                  <a:pt x="0" y="151129"/>
                </a:lnTo>
                <a:lnTo>
                  <a:pt x="0" y="152399"/>
                </a:lnTo>
                <a:lnTo>
                  <a:pt x="54609" y="152399"/>
                </a:lnTo>
                <a:lnTo>
                  <a:pt x="54609" y="151129"/>
                </a:lnTo>
                <a:close/>
              </a:path>
              <a:path w="54610" h="290829">
                <a:moveTo>
                  <a:pt x="54609" y="147319"/>
                </a:moveTo>
                <a:lnTo>
                  <a:pt x="0" y="147319"/>
                </a:lnTo>
                <a:lnTo>
                  <a:pt x="0" y="149859"/>
                </a:lnTo>
                <a:lnTo>
                  <a:pt x="54609" y="149859"/>
                </a:lnTo>
                <a:lnTo>
                  <a:pt x="54609" y="147319"/>
                </a:lnTo>
                <a:close/>
              </a:path>
              <a:path w="54610" h="290829">
                <a:moveTo>
                  <a:pt x="54609" y="144779"/>
                </a:moveTo>
                <a:lnTo>
                  <a:pt x="0" y="144779"/>
                </a:lnTo>
                <a:lnTo>
                  <a:pt x="0" y="146049"/>
                </a:lnTo>
                <a:lnTo>
                  <a:pt x="54609" y="146049"/>
                </a:lnTo>
                <a:lnTo>
                  <a:pt x="54609" y="144779"/>
                </a:lnTo>
                <a:close/>
              </a:path>
              <a:path w="54610" h="290829">
                <a:moveTo>
                  <a:pt x="54609" y="140969"/>
                </a:moveTo>
                <a:lnTo>
                  <a:pt x="0" y="140969"/>
                </a:lnTo>
                <a:lnTo>
                  <a:pt x="0" y="143509"/>
                </a:lnTo>
                <a:lnTo>
                  <a:pt x="54609" y="143509"/>
                </a:lnTo>
                <a:lnTo>
                  <a:pt x="54609" y="140969"/>
                </a:lnTo>
                <a:close/>
              </a:path>
              <a:path w="54610" h="290829">
                <a:moveTo>
                  <a:pt x="54609" y="138429"/>
                </a:moveTo>
                <a:lnTo>
                  <a:pt x="0" y="138429"/>
                </a:lnTo>
                <a:lnTo>
                  <a:pt x="0" y="139699"/>
                </a:lnTo>
                <a:lnTo>
                  <a:pt x="54609" y="139699"/>
                </a:lnTo>
                <a:lnTo>
                  <a:pt x="54609" y="138429"/>
                </a:lnTo>
                <a:close/>
              </a:path>
              <a:path w="54610" h="290829">
                <a:moveTo>
                  <a:pt x="54609" y="134619"/>
                </a:moveTo>
                <a:lnTo>
                  <a:pt x="0" y="134619"/>
                </a:lnTo>
                <a:lnTo>
                  <a:pt x="0" y="137159"/>
                </a:lnTo>
                <a:lnTo>
                  <a:pt x="54609" y="137159"/>
                </a:lnTo>
                <a:lnTo>
                  <a:pt x="54609" y="134619"/>
                </a:lnTo>
                <a:close/>
              </a:path>
              <a:path w="54610" h="290829">
                <a:moveTo>
                  <a:pt x="54609" y="132079"/>
                </a:moveTo>
                <a:lnTo>
                  <a:pt x="0" y="132079"/>
                </a:lnTo>
                <a:lnTo>
                  <a:pt x="0" y="133349"/>
                </a:lnTo>
                <a:lnTo>
                  <a:pt x="54609" y="133349"/>
                </a:lnTo>
                <a:lnTo>
                  <a:pt x="54609" y="132079"/>
                </a:lnTo>
                <a:close/>
              </a:path>
              <a:path w="54610" h="290829">
                <a:moveTo>
                  <a:pt x="54609" y="128269"/>
                </a:moveTo>
                <a:lnTo>
                  <a:pt x="0" y="128269"/>
                </a:lnTo>
                <a:lnTo>
                  <a:pt x="0" y="130809"/>
                </a:lnTo>
                <a:lnTo>
                  <a:pt x="54609" y="130809"/>
                </a:lnTo>
                <a:lnTo>
                  <a:pt x="54609" y="128269"/>
                </a:lnTo>
                <a:close/>
              </a:path>
              <a:path w="54610" h="290829">
                <a:moveTo>
                  <a:pt x="54609" y="125729"/>
                </a:moveTo>
                <a:lnTo>
                  <a:pt x="0" y="125729"/>
                </a:lnTo>
                <a:lnTo>
                  <a:pt x="0" y="126999"/>
                </a:lnTo>
                <a:lnTo>
                  <a:pt x="54609" y="126999"/>
                </a:lnTo>
                <a:lnTo>
                  <a:pt x="54609" y="125729"/>
                </a:lnTo>
                <a:close/>
              </a:path>
              <a:path w="54610" h="290829">
                <a:moveTo>
                  <a:pt x="54609" y="121919"/>
                </a:moveTo>
                <a:lnTo>
                  <a:pt x="0" y="121919"/>
                </a:lnTo>
                <a:lnTo>
                  <a:pt x="0" y="124459"/>
                </a:lnTo>
                <a:lnTo>
                  <a:pt x="54609" y="124459"/>
                </a:lnTo>
                <a:lnTo>
                  <a:pt x="54609" y="121919"/>
                </a:lnTo>
                <a:close/>
              </a:path>
              <a:path w="54610" h="290829">
                <a:moveTo>
                  <a:pt x="54609" y="119379"/>
                </a:moveTo>
                <a:lnTo>
                  <a:pt x="0" y="119379"/>
                </a:lnTo>
                <a:lnTo>
                  <a:pt x="0" y="120649"/>
                </a:lnTo>
                <a:lnTo>
                  <a:pt x="54609" y="120649"/>
                </a:lnTo>
                <a:lnTo>
                  <a:pt x="54609" y="119379"/>
                </a:lnTo>
                <a:close/>
              </a:path>
              <a:path w="54610" h="290829">
                <a:moveTo>
                  <a:pt x="54609" y="115569"/>
                </a:moveTo>
                <a:lnTo>
                  <a:pt x="0" y="115569"/>
                </a:lnTo>
                <a:lnTo>
                  <a:pt x="0" y="118109"/>
                </a:lnTo>
                <a:lnTo>
                  <a:pt x="54609" y="118109"/>
                </a:lnTo>
                <a:lnTo>
                  <a:pt x="54609" y="115569"/>
                </a:lnTo>
                <a:close/>
              </a:path>
              <a:path w="54610" h="290829">
                <a:moveTo>
                  <a:pt x="54609" y="113029"/>
                </a:moveTo>
                <a:lnTo>
                  <a:pt x="0" y="113029"/>
                </a:lnTo>
                <a:lnTo>
                  <a:pt x="0" y="114299"/>
                </a:lnTo>
                <a:lnTo>
                  <a:pt x="54609" y="114299"/>
                </a:lnTo>
                <a:lnTo>
                  <a:pt x="54609" y="113029"/>
                </a:lnTo>
                <a:close/>
              </a:path>
              <a:path w="54610" h="290829">
                <a:moveTo>
                  <a:pt x="54609" y="109219"/>
                </a:moveTo>
                <a:lnTo>
                  <a:pt x="0" y="109219"/>
                </a:lnTo>
                <a:lnTo>
                  <a:pt x="0" y="111759"/>
                </a:lnTo>
                <a:lnTo>
                  <a:pt x="54609" y="111759"/>
                </a:lnTo>
                <a:lnTo>
                  <a:pt x="54609" y="109219"/>
                </a:lnTo>
                <a:close/>
              </a:path>
              <a:path w="54610" h="290829">
                <a:moveTo>
                  <a:pt x="54609" y="106679"/>
                </a:moveTo>
                <a:lnTo>
                  <a:pt x="0" y="106679"/>
                </a:lnTo>
                <a:lnTo>
                  <a:pt x="0" y="107949"/>
                </a:lnTo>
                <a:lnTo>
                  <a:pt x="54609" y="107949"/>
                </a:lnTo>
                <a:lnTo>
                  <a:pt x="54609" y="106679"/>
                </a:lnTo>
                <a:close/>
              </a:path>
              <a:path w="54610" h="290829">
                <a:moveTo>
                  <a:pt x="54609" y="102869"/>
                </a:moveTo>
                <a:lnTo>
                  <a:pt x="0" y="102869"/>
                </a:lnTo>
                <a:lnTo>
                  <a:pt x="0" y="105409"/>
                </a:lnTo>
                <a:lnTo>
                  <a:pt x="54609" y="105409"/>
                </a:lnTo>
                <a:lnTo>
                  <a:pt x="54609" y="102869"/>
                </a:lnTo>
                <a:close/>
              </a:path>
              <a:path w="54610" h="290829">
                <a:moveTo>
                  <a:pt x="54609" y="100329"/>
                </a:moveTo>
                <a:lnTo>
                  <a:pt x="0" y="100329"/>
                </a:lnTo>
                <a:lnTo>
                  <a:pt x="0" y="101599"/>
                </a:lnTo>
                <a:lnTo>
                  <a:pt x="54609" y="101599"/>
                </a:lnTo>
                <a:lnTo>
                  <a:pt x="54609" y="100329"/>
                </a:lnTo>
                <a:close/>
              </a:path>
              <a:path w="54610" h="290829">
                <a:moveTo>
                  <a:pt x="54609" y="96519"/>
                </a:moveTo>
                <a:lnTo>
                  <a:pt x="0" y="96519"/>
                </a:lnTo>
                <a:lnTo>
                  <a:pt x="0" y="99059"/>
                </a:lnTo>
                <a:lnTo>
                  <a:pt x="54609" y="99059"/>
                </a:lnTo>
                <a:lnTo>
                  <a:pt x="54609" y="96519"/>
                </a:lnTo>
                <a:close/>
              </a:path>
              <a:path w="54610" h="290829">
                <a:moveTo>
                  <a:pt x="54609" y="93979"/>
                </a:moveTo>
                <a:lnTo>
                  <a:pt x="0" y="93979"/>
                </a:lnTo>
                <a:lnTo>
                  <a:pt x="0" y="95249"/>
                </a:lnTo>
                <a:lnTo>
                  <a:pt x="54609" y="95249"/>
                </a:lnTo>
                <a:lnTo>
                  <a:pt x="54609" y="93979"/>
                </a:lnTo>
                <a:close/>
              </a:path>
              <a:path w="54610" h="290829">
                <a:moveTo>
                  <a:pt x="54609" y="87629"/>
                </a:moveTo>
                <a:lnTo>
                  <a:pt x="0" y="87629"/>
                </a:lnTo>
                <a:lnTo>
                  <a:pt x="0" y="92709"/>
                </a:lnTo>
                <a:lnTo>
                  <a:pt x="54609" y="92709"/>
                </a:lnTo>
                <a:lnTo>
                  <a:pt x="54609" y="87629"/>
                </a:lnTo>
                <a:close/>
              </a:path>
              <a:path w="54610" h="290829">
                <a:moveTo>
                  <a:pt x="54609" y="81279"/>
                </a:moveTo>
                <a:lnTo>
                  <a:pt x="0" y="81279"/>
                </a:lnTo>
                <a:lnTo>
                  <a:pt x="0" y="86359"/>
                </a:lnTo>
                <a:lnTo>
                  <a:pt x="54609" y="86359"/>
                </a:lnTo>
                <a:lnTo>
                  <a:pt x="54609" y="81279"/>
                </a:lnTo>
                <a:close/>
              </a:path>
              <a:path w="54610" h="290829">
                <a:moveTo>
                  <a:pt x="54609" y="74929"/>
                </a:moveTo>
                <a:lnTo>
                  <a:pt x="0" y="74929"/>
                </a:lnTo>
                <a:lnTo>
                  <a:pt x="0" y="80009"/>
                </a:lnTo>
                <a:lnTo>
                  <a:pt x="54609" y="80009"/>
                </a:lnTo>
                <a:lnTo>
                  <a:pt x="54609" y="74929"/>
                </a:lnTo>
                <a:close/>
              </a:path>
              <a:path w="54610" h="290829">
                <a:moveTo>
                  <a:pt x="54609" y="68579"/>
                </a:moveTo>
                <a:lnTo>
                  <a:pt x="0" y="68579"/>
                </a:lnTo>
                <a:lnTo>
                  <a:pt x="0" y="73659"/>
                </a:lnTo>
                <a:lnTo>
                  <a:pt x="54609" y="73659"/>
                </a:lnTo>
                <a:lnTo>
                  <a:pt x="54609" y="68579"/>
                </a:lnTo>
                <a:close/>
              </a:path>
              <a:path w="54610" h="290829">
                <a:moveTo>
                  <a:pt x="54609" y="62229"/>
                </a:moveTo>
                <a:lnTo>
                  <a:pt x="0" y="62229"/>
                </a:lnTo>
                <a:lnTo>
                  <a:pt x="0" y="67309"/>
                </a:lnTo>
                <a:lnTo>
                  <a:pt x="54609" y="67309"/>
                </a:lnTo>
                <a:lnTo>
                  <a:pt x="54609" y="62229"/>
                </a:lnTo>
                <a:close/>
              </a:path>
              <a:path w="54610" h="290829">
                <a:moveTo>
                  <a:pt x="54609" y="55879"/>
                </a:moveTo>
                <a:lnTo>
                  <a:pt x="0" y="55879"/>
                </a:lnTo>
                <a:lnTo>
                  <a:pt x="0" y="60959"/>
                </a:lnTo>
                <a:lnTo>
                  <a:pt x="54609" y="60959"/>
                </a:lnTo>
                <a:lnTo>
                  <a:pt x="54609" y="55879"/>
                </a:lnTo>
                <a:close/>
              </a:path>
              <a:path w="54610" h="290829">
                <a:moveTo>
                  <a:pt x="54609" y="49529"/>
                </a:moveTo>
                <a:lnTo>
                  <a:pt x="0" y="49529"/>
                </a:lnTo>
                <a:lnTo>
                  <a:pt x="0" y="54609"/>
                </a:lnTo>
                <a:lnTo>
                  <a:pt x="54609" y="54609"/>
                </a:lnTo>
                <a:lnTo>
                  <a:pt x="54609" y="49529"/>
                </a:lnTo>
                <a:close/>
              </a:path>
              <a:path w="54610" h="290829">
                <a:moveTo>
                  <a:pt x="54609" y="44449"/>
                </a:moveTo>
                <a:lnTo>
                  <a:pt x="0" y="44449"/>
                </a:lnTo>
                <a:lnTo>
                  <a:pt x="0" y="48259"/>
                </a:lnTo>
                <a:lnTo>
                  <a:pt x="54609" y="48259"/>
                </a:lnTo>
                <a:lnTo>
                  <a:pt x="54609" y="44449"/>
                </a:lnTo>
                <a:close/>
              </a:path>
              <a:path w="54610" h="290829">
                <a:moveTo>
                  <a:pt x="54609" y="38099"/>
                </a:moveTo>
                <a:lnTo>
                  <a:pt x="0" y="38099"/>
                </a:lnTo>
                <a:lnTo>
                  <a:pt x="0" y="43179"/>
                </a:lnTo>
                <a:lnTo>
                  <a:pt x="54609" y="43179"/>
                </a:lnTo>
                <a:lnTo>
                  <a:pt x="54609" y="38099"/>
                </a:lnTo>
                <a:close/>
              </a:path>
              <a:path w="54610" h="290829">
                <a:moveTo>
                  <a:pt x="54609" y="31749"/>
                </a:moveTo>
                <a:lnTo>
                  <a:pt x="0" y="31749"/>
                </a:lnTo>
                <a:lnTo>
                  <a:pt x="0" y="36829"/>
                </a:lnTo>
                <a:lnTo>
                  <a:pt x="54609" y="36829"/>
                </a:lnTo>
                <a:lnTo>
                  <a:pt x="54609" y="31749"/>
                </a:lnTo>
                <a:close/>
              </a:path>
              <a:path w="54610" h="290829">
                <a:moveTo>
                  <a:pt x="54609" y="25399"/>
                </a:moveTo>
                <a:lnTo>
                  <a:pt x="0" y="25399"/>
                </a:lnTo>
                <a:lnTo>
                  <a:pt x="0" y="30479"/>
                </a:lnTo>
                <a:lnTo>
                  <a:pt x="54609" y="30479"/>
                </a:lnTo>
                <a:lnTo>
                  <a:pt x="54609" y="25399"/>
                </a:lnTo>
                <a:close/>
              </a:path>
              <a:path w="54610" h="290829">
                <a:moveTo>
                  <a:pt x="54609" y="19049"/>
                </a:moveTo>
                <a:lnTo>
                  <a:pt x="0" y="19049"/>
                </a:lnTo>
                <a:lnTo>
                  <a:pt x="0" y="24129"/>
                </a:lnTo>
                <a:lnTo>
                  <a:pt x="54609" y="24129"/>
                </a:lnTo>
                <a:lnTo>
                  <a:pt x="54609" y="19049"/>
                </a:lnTo>
                <a:close/>
              </a:path>
              <a:path w="54610" h="290829">
                <a:moveTo>
                  <a:pt x="54609" y="12699"/>
                </a:moveTo>
                <a:lnTo>
                  <a:pt x="0" y="12699"/>
                </a:lnTo>
                <a:lnTo>
                  <a:pt x="0" y="17779"/>
                </a:lnTo>
                <a:lnTo>
                  <a:pt x="54609" y="17779"/>
                </a:lnTo>
                <a:lnTo>
                  <a:pt x="54609" y="12699"/>
                </a:lnTo>
                <a:close/>
              </a:path>
              <a:path w="54610" h="290829">
                <a:moveTo>
                  <a:pt x="54609" y="6349"/>
                </a:moveTo>
                <a:lnTo>
                  <a:pt x="0" y="6349"/>
                </a:lnTo>
                <a:lnTo>
                  <a:pt x="0" y="11429"/>
                </a:lnTo>
                <a:lnTo>
                  <a:pt x="54609" y="11429"/>
                </a:lnTo>
                <a:lnTo>
                  <a:pt x="54609" y="6349"/>
                </a:lnTo>
                <a:close/>
              </a:path>
              <a:path w="54610" h="290829">
                <a:moveTo>
                  <a:pt x="54609" y="0"/>
                </a:moveTo>
                <a:lnTo>
                  <a:pt x="27939" y="0"/>
                </a:lnTo>
                <a:lnTo>
                  <a:pt x="27939" y="1269"/>
                </a:lnTo>
                <a:lnTo>
                  <a:pt x="0" y="1269"/>
                </a:lnTo>
                <a:lnTo>
                  <a:pt x="0" y="5079"/>
                </a:lnTo>
                <a:lnTo>
                  <a:pt x="54609" y="5079"/>
                </a:lnTo>
                <a:lnTo>
                  <a:pt x="54609" y="0"/>
                </a:lnTo>
                <a:close/>
              </a:path>
              <a:path w="54610" h="290829">
                <a:moveTo>
                  <a:pt x="54609" y="270509"/>
                </a:moveTo>
                <a:lnTo>
                  <a:pt x="0" y="270509"/>
                </a:lnTo>
                <a:lnTo>
                  <a:pt x="0" y="290829"/>
                </a:lnTo>
                <a:lnTo>
                  <a:pt x="54609" y="290829"/>
                </a:lnTo>
                <a:lnTo>
                  <a:pt x="54609" y="270509"/>
                </a:lnTo>
                <a:close/>
              </a:path>
            </a:pathLst>
          </a:custGeom>
          <a:solidFill>
            <a:srgbClr val="2D872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2" name="object 762"/>
          <p:cNvSpPr/>
          <p:nvPr/>
        </p:nvSpPr>
        <p:spPr>
          <a:xfrm>
            <a:off x="3769043" y="5661659"/>
            <a:ext cx="41910" cy="217170"/>
          </a:xfrm>
          <a:custGeom>
            <a:avLst/>
            <a:gdLst/>
            <a:ahLst/>
            <a:cxnLst/>
            <a:rect l="l" t="t" r="r" b="b"/>
            <a:pathLst>
              <a:path w="55879" h="289559">
                <a:moveTo>
                  <a:pt x="55880" y="247650"/>
                </a:moveTo>
                <a:lnTo>
                  <a:pt x="0" y="247650"/>
                </a:lnTo>
                <a:lnTo>
                  <a:pt x="0" y="269240"/>
                </a:lnTo>
                <a:lnTo>
                  <a:pt x="55880" y="269240"/>
                </a:lnTo>
                <a:lnTo>
                  <a:pt x="55880" y="247650"/>
                </a:lnTo>
                <a:close/>
              </a:path>
              <a:path w="55879" h="289559">
                <a:moveTo>
                  <a:pt x="55880" y="245110"/>
                </a:moveTo>
                <a:lnTo>
                  <a:pt x="0" y="245110"/>
                </a:lnTo>
                <a:lnTo>
                  <a:pt x="0" y="246380"/>
                </a:lnTo>
                <a:lnTo>
                  <a:pt x="55880" y="246380"/>
                </a:lnTo>
                <a:lnTo>
                  <a:pt x="55880" y="245110"/>
                </a:lnTo>
                <a:close/>
              </a:path>
              <a:path w="55879" h="289559">
                <a:moveTo>
                  <a:pt x="55880" y="241300"/>
                </a:moveTo>
                <a:lnTo>
                  <a:pt x="0" y="241300"/>
                </a:lnTo>
                <a:lnTo>
                  <a:pt x="0" y="243840"/>
                </a:lnTo>
                <a:lnTo>
                  <a:pt x="55880" y="243840"/>
                </a:lnTo>
                <a:lnTo>
                  <a:pt x="55880" y="241300"/>
                </a:lnTo>
                <a:close/>
              </a:path>
              <a:path w="55879" h="289559">
                <a:moveTo>
                  <a:pt x="55880" y="238760"/>
                </a:moveTo>
                <a:lnTo>
                  <a:pt x="0" y="238760"/>
                </a:lnTo>
                <a:lnTo>
                  <a:pt x="0" y="240030"/>
                </a:lnTo>
                <a:lnTo>
                  <a:pt x="55880" y="240030"/>
                </a:lnTo>
                <a:lnTo>
                  <a:pt x="55880" y="238760"/>
                </a:lnTo>
                <a:close/>
              </a:path>
              <a:path w="55879" h="289559">
                <a:moveTo>
                  <a:pt x="55880" y="234950"/>
                </a:moveTo>
                <a:lnTo>
                  <a:pt x="0" y="234950"/>
                </a:lnTo>
                <a:lnTo>
                  <a:pt x="0" y="237490"/>
                </a:lnTo>
                <a:lnTo>
                  <a:pt x="55880" y="237490"/>
                </a:lnTo>
                <a:lnTo>
                  <a:pt x="55880" y="234950"/>
                </a:lnTo>
                <a:close/>
              </a:path>
              <a:path w="55879" h="289559">
                <a:moveTo>
                  <a:pt x="55880" y="232410"/>
                </a:moveTo>
                <a:lnTo>
                  <a:pt x="0" y="232410"/>
                </a:lnTo>
                <a:lnTo>
                  <a:pt x="0" y="233680"/>
                </a:lnTo>
                <a:lnTo>
                  <a:pt x="55880" y="233680"/>
                </a:lnTo>
                <a:lnTo>
                  <a:pt x="55880" y="232410"/>
                </a:lnTo>
                <a:close/>
              </a:path>
              <a:path w="55879" h="289559">
                <a:moveTo>
                  <a:pt x="55880" y="228600"/>
                </a:moveTo>
                <a:lnTo>
                  <a:pt x="0" y="228600"/>
                </a:lnTo>
                <a:lnTo>
                  <a:pt x="0" y="231140"/>
                </a:lnTo>
                <a:lnTo>
                  <a:pt x="55880" y="231140"/>
                </a:lnTo>
                <a:lnTo>
                  <a:pt x="55880" y="228600"/>
                </a:lnTo>
                <a:close/>
              </a:path>
              <a:path w="55879" h="289559">
                <a:moveTo>
                  <a:pt x="55880" y="226060"/>
                </a:moveTo>
                <a:lnTo>
                  <a:pt x="0" y="226060"/>
                </a:lnTo>
                <a:lnTo>
                  <a:pt x="0" y="227330"/>
                </a:lnTo>
                <a:lnTo>
                  <a:pt x="55880" y="227330"/>
                </a:lnTo>
                <a:lnTo>
                  <a:pt x="55880" y="226060"/>
                </a:lnTo>
                <a:close/>
              </a:path>
              <a:path w="55879" h="289559">
                <a:moveTo>
                  <a:pt x="55880" y="222250"/>
                </a:moveTo>
                <a:lnTo>
                  <a:pt x="0" y="222250"/>
                </a:lnTo>
                <a:lnTo>
                  <a:pt x="0" y="224790"/>
                </a:lnTo>
                <a:lnTo>
                  <a:pt x="55880" y="224790"/>
                </a:lnTo>
                <a:lnTo>
                  <a:pt x="55880" y="222250"/>
                </a:lnTo>
                <a:close/>
              </a:path>
              <a:path w="55879" h="289559">
                <a:moveTo>
                  <a:pt x="55880" y="219710"/>
                </a:moveTo>
                <a:lnTo>
                  <a:pt x="0" y="219710"/>
                </a:lnTo>
                <a:lnTo>
                  <a:pt x="0" y="220980"/>
                </a:lnTo>
                <a:lnTo>
                  <a:pt x="55880" y="220980"/>
                </a:lnTo>
                <a:lnTo>
                  <a:pt x="55880" y="219710"/>
                </a:lnTo>
                <a:close/>
              </a:path>
              <a:path w="55879" h="289559">
                <a:moveTo>
                  <a:pt x="55880" y="215900"/>
                </a:moveTo>
                <a:lnTo>
                  <a:pt x="0" y="215900"/>
                </a:lnTo>
                <a:lnTo>
                  <a:pt x="0" y="218440"/>
                </a:lnTo>
                <a:lnTo>
                  <a:pt x="55880" y="218440"/>
                </a:lnTo>
                <a:lnTo>
                  <a:pt x="55880" y="215900"/>
                </a:lnTo>
                <a:close/>
              </a:path>
              <a:path w="55879" h="289559">
                <a:moveTo>
                  <a:pt x="55880" y="213360"/>
                </a:moveTo>
                <a:lnTo>
                  <a:pt x="0" y="213360"/>
                </a:lnTo>
                <a:lnTo>
                  <a:pt x="0" y="214630"/>
                </a:lnTo>
                <a:lnTo>
                  <a:pt x="55880" y="214630"/>
                </a:lnTo>
                <a:lnTo>
                  <a:pt x="55880" y="213360"/>
                </a:lnTo>
                <a:close/>
              </a:path>
              <a:path w="55879" h="289559">
                <a:moveTo>
                  <a:pt x="55880" y="209550"/>
                </a:moveTo>
                <a:lnTo>
                  <a:pt x="0" y="209550"/>
                </a:lnTo>
                <a:lnTo>
                  <a:pt x="0" y="212090"/>
                </a:lnTo>
                <a:lnTo>
                  <a:pt x="55880" y="212090"/>
                </a:lnTo>
                <a:lnTo>
                  <a:pt x="55880" y="209550"/>
                </a:lnTo>
                <a:close/>
              </a:path>
              <a:path w="55879" h="289559">
                <a:moveTo>
                  <a:pt x="55880" y="207010"/>
                </a:moveTo>
                <a:lnTo>
                  <a:pt x="0" y="207010"/>
                </a:lnTo>
                <a:lnTo>
                  <a:pt x="0" y="208280"/>
                </a:lnTo>
                <a:lnTo>
                  <a:pt x="55880" y="208280"/>
                </a:lnTo>
                <a:lnTo>
                  <a:pt x="55880" y="207010"/>
                </a:lnTo>
                <a:close/>
              </a:path>
              <a:path w="55879" h="289559">
                <a:moveTo>
                  <a:pt x="55880" y="203200"/>
                </a:moveTo>
                <a:lnTo>
                  <a:pt x="0" y="203200"/>
                </a:lnTo>
                <a:lnTo>
                  <a:pt x="0" y="205740"/>
                </a:lnTo>
                <a:lnTo>
                  <a:pt x="55880" y="205740"/>
                </a:lnTo>
                <a:lnTo>
                  <a:pt x="55880" y="203200"/>
                </a:lnTo>
                <a:close/>
              </a:path>
              <a:path w="55879" h="289559">
                <a:moveTo>
                  <a:pt x="55880" y="200660"/>
                </a:moveTo>
                <a:lnTo>
                  <a:pt x="0" y="200660"/>
                </a:lnTo>
                <a:lnTo>
                  <a:pt x="0" y="201930"/>
                </a:lnTo>
                <a:lnTo>
                  <a:pt x="55880" y="201930"/>
                </a:lnTo>
                <a:lnTo>
                  <a:pt x="55880" y="200660"/>
                </a:lnTo>
                <a:close/>
              </a:path>
              <a:path w="55879" h="289559">
                <a:moveTo>
                  <a:pt x="55880" y="196850"/>
                </a:moveTo>
                <a:lnTo>
                  <a:pt x="0" y="196850"/>
                </a:lnTo>
                <a:lnTo>
                  <a:pt x="0" y="199390"/>
                </a:lnTo>
                <a:lnTo>
                  <a:pt x="55880" y="199390"/>
                </a:lnTo>
                <a:lnTo>
                  <a:pt x="55880" y="196850"/>
                </a:lnTo>
                <a:close/>
              </a:path>
              <a:path w="55879" h="289559">
                <a:moveTo>
                  <a:pt x="55880" y="194310"/>
                </a:moveTo>
                <a:lnTo>
                  <a:pt x="0" y="194310"/>
                </a:lnTo>
                <a:lnTo>
                  <a:pt x="0" y="195580"/>
                </a:lnTo>
                <a:lnTo>
                  <a:pt x="55880" y="195580"/>
                </a:lnTo>
                <a:lnTo>
                  <a:pt x="55880" y="194310"/>
                </a:lnTo>
                <a:close/>
              </a:path>
              <a:path w="55879" h="289559">
                <a:moveTo>
                  <a:pt x="55880" y="190500"/>
                </a:moveTo>
                <a:lnTo>
                  <a:pt x="0" y="190500"/>
                </a:lnTo>
                <a:lnTo>
                  <a:pt x="0" y="193040"/>
                </a:lnTo>
                <a:lnTo>
                  <a:pt x="55880" y="193040"/>
                </a:lnTo>
                <a:lnTo>
                  <a:pt x="55880" y="190500"/>
                </a:lnTo>
                <a:close/>
              </a:path>
              <a:path w="55879" h="289559">
                <a:moveTo>
                  <a:pt x="55880" y="187960"/>
                </a:moveTo>
                <a:lnTo>
                  <a:pt x="0" y="187960"/>
                </a:lnTo>
                <a:lnTo>
                  <a:pt x="0" y="189230"/>
                </a:lnTo>
                <a:lnTo>
                  <a:pt x="55880" y="189230"/>
                </a:lnTo>
                <a:lnTo>
                  <a:pt x="55880" y="187960"/>
                </a:lnTo>
                <a:close/>
              </a:path>
              <a:path w="55879" h="289559">
                <a:moveTo>
                  <a:pt x="55880" y="184150"/>
                </a:moveTo>
                <a:lnTo>
                  <a:pt x="0" y="184150"/>
                </a:lnTo>
                <a:lnTo>
                  <a:pt x="0" y="186690"/>
                </a:lnTo>
                <a:lnTo>
                  <a:pt x="55880" y="186690"/>
                </a:lnTo>
                <a:lnTo>
                  <a:pt x="55880" y="184150"/>
                </a:lnTo>
                <a:close/>
              </a:path>
              <a:path w="55879" h="289559">
                <a:moveTo>
                  <a:pt x="55880" y="181610"/>
                </a:moveTo>
                <a:lnTo>
                  <a:pt x="0" y="181610"/>
                </a:lnTo>
                <a:lnTo>
                  <a:pt x="0" y="182880"/>
                </a:lnTo>
                <a:lnTo>
                  <a:pt x="55880" y="182880"/>
                </a:lnTo>
                <a:lnTo>
                  <a:pt x="55880" y="181610"/>
                </a:lnTo>
                <a:close/>
              </a:path>
              <a:path w="55879" h="289559">
                <a:moveTo>
                  <a:pt x="55880" y="177800"/>
                </a:moveTo>
                <a:lnTo>
                  <a:pt x="0" y="177800"/>
                </a:lnTo>
                <a:lnTo>
                  <a:pt x="0" y="180340"/>
                </a:lnTo>
                <a:lnTo>
                  <a:pt x="55880" y="180340"/>
                </a:lnTo>
                <a:lnTo>
                  <a:pt x="55880" y="177800"/>
                </a:lnTo>
                <a:close/>
              </a:path>
              <a:path w="55879" h="289559">
                <a:moveTo>
                  <a:pt x="55880" y="175260"/>
                </a:moveTo>
                <a:lnTo>
                  <a:pt x="0" y="175260"/>
                </a:lnTo>
                <a:lnTo>
                  <a:pt x="0" y="176530"/>
                </a:lnTo>
                <a:lnTo>
                  <a:pt x="55880" y="176530"/>
                </a:lnTo>
                <a:lnTo>
                  <a:pt x="55880" y="175260"/>
                </a:lnTo>
                <a:close/>
              </a:path>
              <a:path w="55879" h="289559">
                <a:moveTo>
                  <a:pt x="55880" y="171450"/>
                </a:moveTo>
                <a:lnTo>
                  <a:pt x="0" y="171450"/>
                </a:lnTo>
                <a:lnTo>
                  <a:pt x="0" y="173990"/>
                </a:lnTo>
                <a:lnTo>
                  <a:pt x="55880" y="173990"/>
                </a:lnTo>
                <a:lnTo>
                  <a:pt x="55880" y="171450"/>
                </a:lnTo>
                <a:close/>
              </a:path>
              <a:path w="55879" h="289559">
                <a:moveTo>
                  <a:pt x="55880" y="168910"/>
                </a:moveTo>
                <a:lnTo>
                  <a:pt x="0" y="168910"/>
                </a:lnTo>
                <a:lnTo>
                  <a:pt x="0" y="170180"/>
                </a:lnTo>
                <a:lnTo>
                  <a:pt x="55880" y="170180"/>
                </a:lnTo>
                <a:lnTo>
                  <a:pt x="55880" y="168910"/>
                </a:lnTo>
                <a:close/>
              </a:path>
              <a:path w="55879" h="289559">
                <a:moveTo>
                  <a:pt x="55880" y="165100"/>
                </a:moveTo>
                <a:lnTo>
                  <a:pt x="0" y="165100"/>
                </a:lnTo>
                <a:lnTo>
                  <a:pt x="0" y="167640"/>
                </a:lnTo>
                <a:lnTo>
                  <a:pt x="55880" y="167640"/>
                </a:lnTo>
                <a:lnTo>
                  <a:pt x="55880" y="165100"/>
                </a:lnTo>
                <a:close/>
              </a:path>
              <a:path w="55879" h="289559">
                <a:moveTo>
                  <a:pt x="55880" y="162560"/>
                </a:moveTo>
                <a:lnTo>
                  <a:pt x="0" y="162560"/>
                </a:lnTo>
                <a:lnTo>
                  <a:pt x="0" y="163830"/>
                </a:lnTo>
                <a:lnTo>
                  <a:pt x="55880" y="163830"/>
                </a:lnTo>
                <a:lnTo>
                  <a:pt x="55880" y="162560"/>
                </a:lnTo>
                <a:close/>
              </a:path>
              <a:path w="55879" h="289559">
                <a:moveTo>
                  <a:pt x="55880" y="158750"/>
                </a:moveTo>
                <a:lnTo>
                  <a:pt x="0" y="158750"/>
                </a:lnTo>
                <a:lnTo>
                  <a:pt x="0" y="161290"/>
                </a:lnTo>
                <a:lnTo>
                  <a:pt x="55880" y="161290"/>
                </a:lnTo>
                <a:lnTo>
                  <a:pt x="55880" y="158750"/>
                </a:lnTo>
                <a:close/>
              </a:path>
              <a:path w="55879" h="289559">
                <a:moveTo>
                  <a:pt x="55880" y="156210"/>
                </a:moveTo>
                <a:lnTo>
                  <a:pt x="0" y="156210"/>
                </a:lnTo>
                <a:lnTo>
                  <a:pt x="0" y="157480"/>
                </a:lnTo>
                <a:lnTo>
                  <a:pt x="55880" y="157480"/>
                </a:lnTo>
                <a:lnTo>
                  <a:pt x="55880" y="156210"/>
                </a:lnTo>
                <a:close/>
              </a:path>
              <a:path w="55879" h="289559">
                <a:moveTo>
                  <a:pt x="55880" y="152400"/>
                </a:moveTo>
                <a:lnTo>
                  <a:pt x="0" y="152400"/>
                </a:lnTo>
                <a:lnTo>
                  <a:pt x="0" y="154940"/>
                </a:lnTo>
                <a:lnTo>
                  <a:pt x="55880" y="154940"/>
                </a:lnTo>
                <a:lnTo>
                  <a:pt x="55880" y="152400"/>
                </a:lnTo>
                <a:close/>
              </a:path>
              <a:path w="55879" h="289559">
                <a:moveTo>
                  <a:pt x="55880" y="149860"/>
                </a:moveTo>
                <a:lnTo>
                  <a:pt x="0" y="149860"/>
                </a:lnTo>
                <a:lnTo>
                  <a:pt x="0" y="151130"/>
                </a:lnTo>
                <a:lnTo>
                  <a:pt x="55880" y="151130"/>
                </a:lnTo>
                <a:lnTo>
                  <a:pt x="55880" y="149860"/>
                </a:lnTo>
                <a:close/>
              </a:path>
              <a:path w="55879" h="289559">
                <a:moveTo>
                  <a:pt x="55880" y="146050"/>
                </a:moveTo>
                <a:lnTo>
                  <a:pt x="0" y="146050"/>
                </a:lnTo>
                <a:lnTo>
                  <a:pt x="0" y="148590"/>
                </a:lnTo>
                <a:lnTo>
                  <a:pt x="55880" y="148590"/>
                </a:lnTo>
                <a:lnTo>
                  <a:pt x="55880" y="146050"/>
                </a:lnTo>
                <a:close/>
              </a:path>
              <a:path w="55879" h="289559">
                <a:moveTo>
                  <a:pt x="55880" y="143510"/>
                </a:moveTo>
                <a:lnTo>
                  <a:pt x="0" y="143510"/>
                </a:lnTo>
                <a:lnTo>
                  <a:pt x="0" y="144780"/>
                </a:lnTo>
                <a:lnTo>
                  <a:pt x="55880" y="144780"/>
                </a:lnTo>
                <a:lnTo>
                  <a:pt x="55880" y="143510"/>
                </a:lnTo>
                <a:close/>
              </a:path>
              <a:path w="55879" h="289559">
                <a:moveTo>
                  <a:pt x="55880" y="139700"/>
                </a:moveTo>
                <a:lnTo>
                  <a:pt x="0" y="139700"/>
                </a:lnTo>
                <a:lnTo>
                  <a:pt x="0" y="142240"/>
                </a:lnTo>
                <a:lnTo>
                  <a:pt x="55880" y="142240"/>
                </a:lnTo>
                <a:lnTo>
                  <a:pt x="55880" y="139700"/>
                </a:lnTo>
                <a:close/>
              </a:path>
              <a:path w="55879" h="289559">
                <a:moveTo>
                  <a:pt x="55880" y="137160"/>
                </a:moveTo>
                <a:lnTo>
                  <a:pt x="0" y="137160"/>
                </a:lnTo>
                <a:lnTo>
                  <a:pt x="0" y="138430"/>
                </a:lnTo>
                <a:lnTo>
                  <a:pt x="55880" y="138430"/>
                </a:lnTo>
                <a:lnTo>
                  <a:pt x="55880" y="137160"/>
                </a:lnTo>
                <a:close/>
              </a:path>
              <a:path w="55879" h="289559">
                <a:moveTo>
                  <a:pt x="55880" y="133350"/>
                </a:moveTo>
                <a:lnTo>
                  <a:pt x="0" y="133350"/>
                </a:lnTo>
                <a:lnTo>
                  <a:pt x="0" y="135890"/>
                </a:lnTo>
                <a:lnTo>
                  <a:pt x="55880" y="135890"/>
                </a:lnTo>
                <a:lnTo>
                  <a:pt x="55880" y="133350"/>
                </a:lnTo>
                <a:close/>
              </a:path>
              <a:path w="55879" h="289559">
                <a:moveTo>
                  <a:pt x="55880" y="130810"/>
                </a:moveTo>
                <a:lnTo>
                  <a:pt x="0" y="130810"/>
                </a:lnTo>
                <a:lnTo>
                  <a:pt x="0" y="132080"/>
                </a:lnTo>
                <a:lnTo>
                  <a:pt x="55880" y="132080"/>
                </a:lnTo>
                <a:lnTo>
                  <a:pt x="55880" y="130810"/>
                </a:lnTo>
                <a:close/>
              </a:path>
              <a:path w="55879" h="289559">
                <a:moveTo>
                  <a:pt x="55880" y="127000"/>
                </a:moveTo>
                <a:lnTo>
                  <a:pt x="0" y="127000"/>
                </a:lnTo>
                <a:lnTo>
                  <a:pt x="0" y="129540"/>
                </a:lnTo>
                <a:lnTo>
                  <a:pt x="55880" y="129540"/>
                </a:lnTo>
                <a:lnTo>
                  <a:pt x="55880" y="127000"/>
                </a:lnTo>
                <a:close/>
              </a:path>
              <a:path w="55879" h="289559">
                <a:moveTo>
                  <a:pt x="55880" y="124460"/>
                </a:moveTo>
                <a:lnTo>
                  <a:pt x="0" y="124460"/>
                </a:lnTo>
                <a:lnTo>
                  <a:pt x="0" y="125730"/>
                </a:lnTo>
                <a:lnTo>
                  <a:pt x="55880" y="125730"/>
                </a:lnTo>
                <a:lnTo>
                  <a:pt x="55880" y="124460"/>
                </a:lnTo>
                <a:close/>
              </a:path>
              <a:path w="55879" h="289559">
                <a:moveTo>
                  <a:pt x="55880" y="120650"/>
                </a:moveTo>
                <a:lnTo>
                  <a:pt x="0" y="120650"/>
                </a:lnTo>
                <a:lnTo>
                  <a:pt x="0" y="123190"/>
                </a:lnTo>
                <a:lnTo>
                  <a:pt x="55880" y="123190"/>
                </a:lnTo>
                <a:lnTo>
                  <a:pt x="55880" y="120650"/>
                </a:lnTo>
                <a:close/>
              </a:path>
              <a:path w="55879" h="289559">
                <a:moveTo>
                  <a:pt x="55880" y="118110"/>
                </a:moveTo>
                <a:lnTo>
                  <a:pt x="0" y="118110"/>
                </a:lnTo>
                <a:lnTo>
                  <a:pt x="0" y="119380"/>
                </a:lnTo>
                <a:lnTo>
                  <a:pt x="55880" y="119380"/>
                </a:lnTo>
                <a:lnTo>
                  <a:pt x="55880" y="118110"/>
                </a:lnTo>
                <a:close/>
              </a:path>
              <a:path w="55879" h="289559">
                <a:moveTo>
                  <a:pt x="55880" y="114300"/>
                </a:moveTo>
                <a:lnTo>
                  <a:pt x="0" y="114300"/>
                </a:lnTo>
                <a:lnTo>
                  <a:pt x="0" y="116840"/>
                </a:lnTo>
                <a:lnTo>
                  <a:pt x="55880" y="116840"/>
                </a:lnTo>
                <a:lnTo>
                  <a:pt x="55880" y="114300"/>
                </a:lnTo>
                <a:close/>
              </a:path>
              <a:path w="55879" h="289559">
                <a:moveTo>
                  <a:pt x="55880" y="111760"/>
                </a:moveTo>
                <a:lnTo>
                  <a:pt x="0" y="111760"/>
                </a:lnTo>
                <a:lnTo>
                  <a:pt x="0" y="113030"/>
                </a:lnTo>
                <a:lnTo>
                  <a:pt x="55880" y="113030"/>
                </a:lnTo>
                <a:lnTo>
                  <a:pt x="55880" y="111760"/>
                </a:lnTo>
                <a:close/>
              </a:path>
              <a:path w="55879" h="289559">
                <a:moveTo>
                  <a:pt x="55880" y="107950"/>
                </a:moveTo>
                <a:lnTo>
                  <a:pt x="0" y="107950"/>
                </a:lnTo>
                <a:lnTo>
                  <a:pt x="0" y="110490"/>
                </a:lnTo>
                <a:lnTo>
                  <a:pt x="55880" y="110490"/>
                </a:lnTo>
                <a:lnTo>
                  <a:pt x="55880" y="107950"/>
                </a:lnTo>
                <a:close/>
              </a:path>
              <a:path w="55879" h="289559">
                <a:moveTo>
                  <a:pt x="55880" y="105410"/>
                </a:moveTo>
                <a:lnTo>
                  <a:pt x="0" y="105410"/>
                </a:lnTo>
                <a:lnTo>
                  <a:pt x="0" y="106680"/>
                </a:lnTo>
                <a:lnTo>
                  <a:pt x="55880" y="106680"/>
                </a:lnTo>
                <a:lnTo>
                  <a:pt x="55880" y="105410"/>
                </a:lnTo>
                <a:close/>
              </a:path>
              <a:path w="55879" h="289559">
                <a:moveTo>
                  <a:pt x="55880" y="101600"/>
                </a:moveTo>
                <a:lnTo>
                  <a:pt x="0" y="101600"/>
                </a:lnTo>
                <a:lnTo>
                  <a:pt x="0" y="104140"/>
                </a:lnTo>
                <a:lnTo>
                  <a:pt x="55880" y="104140"/>
                </a:lnTo>
                <a:lnTo>
                  <a:pt x="55880" y="101600"/>
                </a:lnTo>
                <a:close/>
              </a:path>
              <a:path w="55879" h="289559">
                <a:moveTo>
                  <a:pt x="55880" y="99060"/>
                </a:moveTo>
                <a:lnTo>
                  <a:pt x="0" y="99060"/>
                </a:lnTo>
                <a:lnTo>
                  <a:pt x="0" y="100330"/>
                </a:lnTo>
                <a:lnTo>
                  <a:pt x="55880" y="100330"/>
                </a:lnTo>
                <a:lnTo>
                  <a:pt x="55880" y="99060"/>
                </a:lnTo>
                <a:close/>
              </a:path>
              <a:path w="55879" h="289559">
                <a:moveTo>
                  <a:pt x="55880" y="95250"/>
                </a:moveTo>
                <a:lnTo>
                  <a:pt x="0" y="95250"/>
                </a:lnTo>
                <a:lnTo>
                  <a:pt x="0" y="97790"/>
                </a:lnTo>
                <a:lnTo>
                  <a:pt x="55880" y="97790"/>
                </a:lnTo>
                <a:lnTo>
                  <a:pt x="55880" y="95250"/>
                </a:lnTo>
                <a:close/>
              </a:path>
              <a:path w="55879" h="289559">
                <a:moveTo>
                  <a:pt x="55880" y="92710"/>
                </a:moveTo>
                <a:lnTo>
                  <a:pt x="0" y="92710"/>
                </a:lnTo>
                <a:lnTo>
                  <a:pt x="0" y="93980"/>
                </a:lnTo>
                <a:lnTo>
                  <a:pt x="55880" y="93980"/>
                </a:lnTo>
                <a:lnTo>
                  <a:pt x="55880" y="92710"/>
                </a:lnTo>
                <a:close/>
              </a:path>
              <a:path w="55879" h="289559">
                <a:moveTo>
                  <a:pt x="55880" y="86360"/>
                </a:moveTo>
                <a:lnTo>
                  <a:pt x="0" y="86360"/>
                </a:lnTo>
                <a:lnTo>
                  <a:pt x="0" y="91440"/>
                </a:lnTo>
                <a:lnTo>
                  <a:pt x="55880" y="91440"/>
                </a:lnTo>
                <a:lnTo>
                  <a:pt x="55880" y="86360"/>
                </a:lnTo>
                <a:close/>
              </a:path>
              <a:path w="55879" h="289559">
                <a:moveTo>
                  <a:pt x="55880" y="80010"/>
                </a:moveTo>
                <a:lnTo>
                  <a:pt x="0" y="80010"/>
                </a:lnTo>
                <a:lnTo>
                  <a:pt x="0" y="85090"/>
                </a:lnTo>
                <a:lnTo>
                  <a:pt x="55880" y="85090"/>
                </a:lnTo>
                <a:lnTo>
                  <a:pt x="55880" y="80010"/>
                </a:lnTo>
                <a:close/>
              </a:path>
              <a:path w="55879" h="289559">
                <a:moveTo>
                  <a:pt x="55880" y="73660"/>
                </a:moveTo>
                <a:lnTo>
                  <a:pt x="0" y="73660"/>
                </a:lnTo>
                <a:lnTo>
                  <a:pt x="0" y="78740"/>
                </a:lnTo>
                <a:lnTo>
                  <a:pt x="55880" y="78740"/>
                </a:lnTo>
                <a:lnTo>
                  <a:pt x="55880" y="73660"/>
                </a:lnTo>
                <a:close/>
              </a:path>
              <a:path w="55879" h="289559">
                <a:moveTo>
                  <a:pt x="55880" y="67310"/>
                </a:moveTo>
                <a:lnTo>
                  <a:pt x="0" y="67310"/>
                </a:lnTo>
                <a:lnTo>
                  <a:pt x="0" y="72390"/>
                </a:lnTo>
                <a:lnTo>
                  <a:pt x="55880" y="72390"/>
                </a:lnTo>
                <a:lnTo>
                  <a:pt x="55880" y="67310"/>
                </a:lnTo>
                <a:close/>
              </a:path>
              <a:path w="55879" h="289559">
                <a:moveTo>
                  <a:pt x="55880" y="60960"/>
                </a:moveTo>
                <a:lnTo>
                  <a:pt x="0" y="60960"/>
                </a:lnTo>
                <a:lnTo>
                  <a:pt x="0" y="66040"/>
                </a:lnTo>
                <a:lnTo>
                  <a:pt x="55880" y="66040"/>
                </a:lnTo>
                <a:lnTo>
                  <a:pt x="55880" y="60960"/>
                </a:lnTo>
                <a:close/>
              </a:path>
              <a:path w="55879" h="289559">
                <a:moveTo>
                  <a:pt x="55880" y="54610"/>
                </a:moveTo>
                <a:lnTo>
                  <a:pt x="0" y="54610"/>
                </a:lnTo>
                <a:lnTo>
                  <a:pt x="0" y="59690"/>
                </a:lnTo>
                <a:lnTo>
                  <a:pt x="55880" y="59690"/>
                </a:lnTo>
                <a:lnTo>
                  <a:pt x="55880" y="54610"/>
                </a:lnTo>
                <a:close/>
              </a:path>
              <a:path w="55879" h="289559">
                <a:moveTo>
                  <a:pt x="55880" y="48260"/>
                </a:moveTo>
                <a:lnTo>
                  <a:pt x="0" y="48260"/>
                </a:lnTo>
                <a:lnTo>
                  <a:pt x="0" y="53340"/>
                </a:lnTo>
                <a:lnTo>
                  <a:pt x="55880" y="53340"/>
                </a:lnTo>
                <a:lnTo>
                  <a:pt x="55880" y="48260"/>
                </a:lnTo>
                <a:close/>
              </a:path>
              <a:path w="55879" h="289559">
                <a:moveTo>
                  <a:pt x="55880" y="43180"/>
                </a:moveTo>
                <a:lnTo>
                  <a:pt x="0" y="43180"/>
                </a:lnTo>
                <a:lnTo>
                  <a:pt x="0" y="46990"/>
                </a:lnTo>
                <a:lnTo>
                  <a:pt x="55880" y="46990"/>
                </a:lnTo>
                <a:lnTo>
                  <a:pt x="55880" y="43180"/>
                </a:lnTo>
                <a:close/>
              </a:path>
              <a:path w="55879" h="289559">
                <a:moveTo>
                  <a:pt x="55880" y="36830"/>
                </a:moveTo>
                <a:lnTo>
                  <a:pt x="0" y="36830"/>
                </a:lnTo>
                <a:lnTo>
                  <a:pt x="0" y="41910"/>
                </a:lnTo>
                <a:lnTo>
                  <a:pt x="55880" y="41910"/>
                </a:lnTo>
                <a:lnTo>
                  <a:pt x="55880" y="36830"/>
                </a:lnTo>
                <a:close/>
              </a:path>
              <a:path w="55879" h="289559">
                <a:moveTo>
                  <a:pt x="55880" y="30480"/>
                </a:moveTo>
                <a:lnTo>
                  <a:pt x="0" y="30480"/>
                </a:lnTo>
                <a:lnTo>
                  <a:pt x="0" y="35560"/>
                </a:lnTo>
                <a:lnTo>
                  <a:pt x="55880" y="35560"/>
                </a:lnTo>
                <a:lnTo>
                  <a:pt x="55880" y="30480"/>
                </a:lnTo>
                <a:close/>
              </a:path>
              <a:path w="55879" h="289559">
                <a:moveTo>
                  <a:pt x="55880" y="24130"/>
                </a:moveTo>
                <a:lnTo>
                  <a:pt x="0" y="24130"/>
                </a:lnTo>
                <a:lnTo>
                  <a:pt x="0" y="29210"/>
                </a:lnTo>
                <a:lnTo>
                  <a:pt x="55880" y="29210"/>
                </a:lnTo>
                <a:lnTo>
                  <a:pt x="55880" y="24130"/>
                </a:lnTo>
                <a:close/>
              </a:path>
              <a:path w="55879" h="289559">
                <a:moveTo>
                  <a:pt x="55880" y="17780"/>
                </a:moveTo>
                <a:lnTo>
                  <a:pt x="0" y="17780"/>
                </a:lnTo>
                <a:lnTo>
                  <a:pt x="0" y="22860"/>
                </a:lnTo>
                <a:lnTo>
                  <a:pt x="55880" y="22860"/>
                </a:lnTo>
                <a:lnTo>
                  <a:pt x="55880" y="17780"/>
                </a:lnTo>
                <a:close/>
              </a:path>
              <a:path w="55879" h="289559">
                <a:moveTo>
                  <a:pt x="55880" y="11430"/>
                </a:moveTo>
                <a:lnTo>
                  <a:pt x="0" y="11430"/>
                </a:lnTo>
                <a:lnTo>
                  <a:pt x="0" y="16510"/>
                </a:lnTo>
                <a:lnTo>
                  <a:pt x="55880" y="16510"/>
                </a:lnTo>
                <a:lnTo>
                  <a:pt x="55880" y="11430"/>
                </a:lnTo>
                <a:close/>
              </a:path>
              <a:path w="55879" h="289559">
                <a:moveTo>
                  <a:pt x="55880" y="5080"/>
                </a:moveTo>
                <a:lnTo>
                  <a:pt x="0" y="5080"/>
                </a:lnTo>
                <a:lnTo>
                  <a:pt x="0" y="10160"/>
                </a:lnTo>
                <a:lnTo>
                  <a:pt x="55880" y="10160"/>
                </a:lnTo>
                <a:lnTo>
                  <a:pt x="55880" y="5080"/>
                </a:lnTo>
                <a:close/>
              </a:path>
              <a:path w="55879" h="289559">
                <a:moveTo>
                  <a:pt x="55880" y="0"/>
                </a:moveTo>
                <a:lnTo>
                  <a:pt x="0" y="0"/>
                </a:lnTo>
                <a:lnTo>
                  <a:pt x="0" y="3810"/>
                </a:lnTo>
                <a:lnTo>
                  <a:pt x="55880" y="3810"/>
                </a:lnTo>
                <a:lnTo>
                  <a:pt x="55880" y="0"/>
                </a:lnTo>
                <a:close/>
              </a:path>
              <a:path w="55879" h="289559">
                <a:moveTo>
                  <a:pt x="55880" y="269240"/>
                </a:moveTo>
                <a:lnTo>
                  <a:pt x="0" y="269240"/>
                </a:lnTo>
                <a:lnTo>
                  <a:pt x="0" y="288290"/>
                </a:lnTo>
                <a:lnTo>
                  <a:pt x="33020" y="288290"/>
                </a:lnTo>
                <a:lnTo>
                  <a:pt x="33020" y="289560"/>
                </a:lnTo>
                <a:lnTo>
                  <a:pt x="55880" y="289560"/>
                </a:lnTo>
                <a:lnTo>
                  <a:pt x="55880" y="269240"/>
                </a:lnTo>
                <a:close/>
              </a:path>
            </a:pathLst>
          </a:custGeom>
          <a:solidFill>
            <a:srgbClr val="2C862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3" name="object 763"/>
          <p:cNvSpPr/>
          <p:nvPr/>
        </p:nvSpPr>
        <p:spPr>
          <a:xfrm>
            <a:off x="3728084" y="5661659"/>
            <a:ext cx="40958" cy="216218"/>
          </a:xfrm>
          <a:custGeom>
            <a:avLst/>
            <a:gdLst/>
            <a:ahLst/>
            <a:cxnLst/>
            <a:rect l="l" t="t" r="r" b="b"/>
            <a:pathLst>
              <a:path w="54610" h="288290">
                <a:moveTo>
                  <a:pt x="54610" y="247650"/>
                </a:moveTo>
                <a:lnTo>
                  <a:pt x="0" y="247650"/>
                </a:lnTo>
                <a:lnTo>
                  <a:pt x="0" y="269240"/>
                </a:lnTo>
                <a:lnTo>
                  <a:pt x="54610" y="269240"/>
                </a:lnTo>
                <a:lnTo>
                  <a:pt x="54610" y="247650"/>
                </a:lnTo>
                <a:close/>
              </a:path>
              <a:path w="54610" h="288290">
                <a:moveTo>
                  <a:pt x="54610" y="245110"/>
                </a:moveTo>
                <a:lnTo>
                  <a:pt x="0" y="245110"/>
                </a:lnTo>
                <a:lnTo>
                  <a:pt x="0" y="246380"/>
                </a:lnTo>
                <a:lnTo>
                  <a:pt x="54610" y="246380"/>
                </a:lnTo>
                <a:lnTo>
                  <a:pt x="54610" y="245110"/>
                </a:lnTo>
                <a:close/>
              </a:path>
              <a:path w="54610" h="288290">
                <a:moveTo>
                  <a:pt x="54610" y="241300"/>
                </a:moveTo>
                <a:lnTo>
                  <a:pt x="0" y="241300"/>
                </a:lnTo>
                <a:lnTo>
                  <a:pt x="0" y="243840"/>
                </a:lnTo>
                <a:lnTo>
                  <a:pt x="54610" y="243840"/>
                </a:lnTo>
                <a:lnTo>
                  <a:pt x="54610" y="241300"/>
                </a:lnTo>
                <a:close/>
              </a:path>
              <a:path w="54610" h="288290">
                <a:moveTo>
                  <a:pt x="54610" y="238760"/>
                </a:moveTo>
                <a:lnTo>
                  <a:pt x="0" y="238760"/>
                </a:lnTo>
                <a:lnTo>
                  <a:pt x="0" y="240030"/>
                </a:lnTo>
                <a:lnTo>
                  <a:pt x="54610" y="240030"/>
                </a:lnTo>
                <a:lnTo>
                  <a:pt x="54610" y="238760"/>
                </a:lnTo>
                <a:close/>
              </a:path>
              <a:path w="54610" h="288290">
                <a:moveTo>
                  <a:pt x="54610" y="234950"/>
                </a:moveTo>
                <a:lnTo>
                  <a:pt x="0" y="234950"/>
                </a:lnTo>
                <a:lnTo>
                  <a:pt x="0" y="237490"/>
                </a:lnTo>
                <a:lnTo>
                  <a:pt x="54610" y="237490"/>
                </a:lnTo>
                <a:lnTo>
                  <a:pt x="54610" y="234950"/>
                </a:lnTo>
                <a:close/>
              </a:path>
              <a:path w="54610" h="288290">
                <a:moveTo>
                  <a:pt x="54610" y="232410"/>
                </a:moveTo>
                <a:lnTo>
                  <a:pt x="0" y="232410"/>
                </a:lnTo>
                <a:lnTo>
                  <a:pt x="0" y="233680"/>
                </a:lnTo>
                <a:lnTo>
                  <a:pt x="54610" y="233680"/>
                </a:lnTo>
                <a:lnTo>
                  <a:pt x="54610" y="232410"/>
                </a:lnTo>
                <a:close/>
              </a:path>
              <a:path w="54610" h="288290">
                <a:moveTo>
                  <a:pt x="54610" y="228600"/>
                </a:moveTo>
                <a:lnTo>
                  <a:pt x="0" y="228600"/>
                </a:lnTo>
                <a:lnTo>
                  <a:pt x="0" y="231140"/>
                </a:lnTo>
                <a:lnTo>
                  <a:pt x="54610" y="231140"/>
                </a:lnTo>
                <a:lnTo>
                  <a:pt x="54610" y="228600"/>
                </a:lnTo>
                <a:close/>
              </a:path>
              <a:path w="54610" h="288290">
                <a:moveTo>
                  <a:pt x="54610" y="226060"/>
                </a:moveTo>
                <a:lnTo>
                  <a:pt x="0" y="226060"/>
                </a:lnTo>
                <a:lnTo>
                  <a:pt x="0" y="227330"/>
                </a:lnTo>
                <a:lnTo>
                  <a:pt x="54610" y="227330"/>
                </a:lnTo>
                <a:lnTo>
                  <a:pt x="54610" y="226060"/>
                </a:lnTo>
                <a:close/>
              </a:path>
              <a:path w="54610" h="288290">
                <a:moveTo>
                  <a:pt x="54610" y="222250"/>
                </a:moveTo>
                <a:lnTo>
                  <a:pt x="0" y="222250"/>
                </a:lnTo>
                <a:lnTo>
                  <a:pt x="0" y="224790"/>
                </a:lnTo>
                <a:lnTo>
                  <a:pt x="54610" y="224790"/>
                </a:lnTo>
                <a:lnTo>
                  <a:pt x="54610" y="222250"/>
                </a:lnTo>
                <a:close/>
              </a:path>
              <a:path w="54610" h="288290">
                <a:moveTo>
                  <a:pt x="54610" y="219710"/>
                </a:moveTo>
                <a:lnTo>
                  <a:pt x="0" y="219710"/>
                </a:lnTo>
                <a:lnTo>
                  <a:pt x="0" y="220980"/>
                </a:lnTo>
                <a:lnTo>
                  <a:pt x="54610" y="220980"/>
                </a:lnTo>
                <a:lnTo>
                  <a:pt x="54610" y="219710"/>
                </a:lnTo>
                <a:close/>
              </a:path>
              <a:path w="54610" h="288290">
                <a:moveTo>
                  <a:pt x="54610" y="215900"/>
                </a:moveTo>
                <a:lnTo>
                  <a:pt x="0" y="215900"/>
                </a:lnTo>
                <a:lnTo>
                  <a:pt x="0" y="218440"/>
                </a:lnTo>
                <a:lnTo>
                  <a:pt x="54610" y="218440"/>
                </a:lnTo>
                <a:lnTo>
                  <a:pt x="54610" y="215900"/>
                </a:lnTo>
                <a:close/>
              </a:path>
              <a:path w="54610" h="288290">
                <a:moveTo>
                  <a:pt x="54610" y="213360"/>
                </a:moveTo>
                <a:lnTo>
                  <a:pt x="0" y="213360"/>
                </a:lnTo>
                <a:lnTo>
                  <a:pt x="0" y="214630"/>
                </a:lnTo>
                <a:lnTo>
                  <a:pt x="54610" y="214630"/>
                </a:lnTo>
                <a:lnTo>
                  <a:pt x="54610" y="213360"/>
                </a:lnTo>
                <a:close/>
              </a:path>
              <a:path w="54610" h="288290">
                <a:moveTo>
                  <a:pt x="54610" y="209550"/>
                </a:moveTo>
                <a:lnTo>
                  <a:pt x="0" y="209550"/>
                </a:lnTo>
                <a:lnTo>
                  <a:pt x="0" y="212090"/>
                </a:lnTo>
                <a:lnTo>
                  <a:pt x="54610" y="212090"/>
                </a:lnTo>
                <a:lnTo>
                  <a:pt x="54610" y="209550"/>
                </a:lnTo>
                <a:close/>
              </a:path>
              <a:path w="54610" h="288290">
                <a:moveTo>
                  <a:pt x="54610" y="207010"/>
                </a:moveTo>
                <a:lnTo>
                  <a:pt x="0" y="207010"/>
                </a:lnTo>
                <a:lnTo>
                  <a:pt x="0" y="208280"/>
                </a:lnTo>
                <a:lnTo>
                  <a:pt x="54610" y="208280"/>
                </a:lnTo>
                <a:lnTo>
                  <a:pt x="54610" y="207010"/>
                </a:lnTo>
                <a:close/>
              </a:path>
              <a:path w="54610" h="288290">
                <a:moveTo>
                  <a:pt x="54610" y="203200"/>
                </a:moveTo>
                <a:lnTo>
                  <a:pt x="0" y="203200"/>
                </a:lnTo>
                <a:lnTo>
                  <a:pt x="0" y="205740"/>
                </a:lnTo>
                <a:lnTo>
                  <a:pt x="54610" y="205740"/>
                </a:lnTo>
                <a:lnTo>
                  <a:pt x="54610" y="203200"/>
                </a:lnTo>
                <a:close/>
              </a:path>
              <a:path w="54610" h="288290">
                <a:moveTo>
                  <a:pt x="54610" y="200660"/>
                </a:moveTo>
                <a:lnTo>
                  <a:pt x="0" y="200660"/>
                </a:lnTo>
                <a:lnTo>
                  <a:pt x="0" y="201930"/>
                </a:lnTo>
                <a:lnTo>
                  <a:pt x="54610" y="201930"/>
                </a:lnTo>
                <a:lnTo>
                  <a:pt x="54610" y="200660"/>
                </a:lnTo>
                <a:close/>
              </a:path>
              <a:path w="54610" h="288290">
                <a:moveTo>
                  <a:pt x="54610" y="196850"/>
                </a:moveTo>
                <a:lnTo>
                  <a:pt x="0" y="196850"/>
                </a:lnTo>
                <a:lnTo>
                  <a:pt x="0" y="199390"/>
                </a:lnTo>
                <a:lnTo>
                  <a:pt x="54610" y="199390"/>
                </a:lnTo>
                <a:lnTo>
                  <a:pt x="54610" y="196850"/>
                </a:lnTo>
                <a:close/>
              </a:path>
              <a:path w="54610" h="288290">
                <a:moveTo>
                  <a:pt x="54610" y="194310"/>
                </a:moveTo>
                <a:lnTo>
                  <a:pt x="0" y="194310"/>
                </a:lnTo>
                <a:lnTo>
                  <a:pt x="0" y="195580"/>
                </a:lnTo>
                <a:lnTo>
                  <a:pt x="54610" y="195580"/>
                </a:lnTo>
                <a:lnTo>
                  <a:pt x="54610" y="194310"/>
                </a:lnTo>
                <a:close/>
              </a:path>
              <a:path w="54610" h="288290">
                <a:moveTo>
                  <a:pt x="54610" y="190500"/>
                </a:moveTo>
                <a:lnTo>
                  <a:pt x="0" y="190500"/>
                </a:lnTo>
                <a:lnTo>
                  <a:pt x="0" y="193040"/>
                </a:lnTo>
                <a:lnTo>
                  <a:pt x="54610" y="193040"/>
                </a:lnTo>
                <a:lnTo>
                  <a:pt x="54610" y="190500"/>
                </a:lnTo>
                <a:close/>
              </a:path>
              <a:path w="54610" h="288290">
                <a:moveTo>
                  <a:pt x="54610" y="187960"/>
                </a:moveTo>
                <a:lnTo>
                  <a:pt x="0" y="187960"/>
                </a:lnTo>
                <a:lnTo>
                  <a:pt x="0" y="189230"/>
                </a:lnTo>
                <a:lnTo>
                  <a:pt x="54610" y="189230"/>
                </a:lnTo>
                <a:lnTo>
                  <a:pt x="54610" y="187960"/>
                </a:lnTo>
                <a:close/>
              </a:path>
              <a:path w="54610" h="288290">
                <a:moveTo>
                  <a:pt x="54610" y="184150"/>
                </a:moveTo>
                <a:lnTo>
                  <a:pt x="0" y="184150"/>
                </a:lnTo>
                <a:lnTo>
                  <a:pt x="0" y="186690"/>
                </a:lnTo>
                <a:lnTo>
                  <a:pt x="54610" y="186690"/>
                </a:lnTo>
                <a:lnTo>
                  <a:pt x="54610" y="184150"/>
                </a:lnTo>
                <a:close/>
              </a:path>
              <a:path w="54610" h="288290">
                <a:moveTo>
                  <a:pt x="54610" y="181610"/>
                </a:moveTo>
                <a:lnTo>
                  <a:pt x="0" y="181610"/>
                </a:lnTo>
                <a:lnTo>
                  <a:pt x="0" y="182880"/>
                </a:lnTo>
                <a:lnTo>
                  <a:pt x="54610" y="182880"/>
                </a:lnTo>
                <a:lnTo>
                  <a:pt x="54610" y="181610"/>
                </a:lnTo>
                <a:close/>
              </a:path>
              <a:path w="54610" h="288290">
                <a:moveTo>
                  <a:pt x="54610" y="177800"/>
                </a:moveTo>
                <a:lnTo>
                  <a:pt x="0" y="177800"/>
                </a:lnTo>
                <a:lnTo>
                  <a:pt x="0" y="180340"/>
                </a:lnTo>
                <a:lnTo>
                  <a:pt x="54610" y="180340"/>
                </a:lnTo>
                <a:lnTo>
                  <a:pt x="54610" y="177800"/>
                </a:lnTo>
                <a:close/>
              </a:path>
              <a:path w="54610" h="288290">
                <a:moveTo>
                  <a:pt x="54610" y="175260"/>
                </a:moveTo>
                <a:lnTo>
                  <a:pt x="0" y="175260"/>
                </a:lnTo>
                <a:lnTo>
                  <a:pt x="0" y="176530"/>
                </a:lnTo>
                <a:lnTo>
                  <a:pt x="54610" y="176530"/>
                </a:lnTo>
                <a:lnTo>
                  <a:pt x="54610" y="175260"/>
                </a:lnTo>
                <a:close/>
              </a:path>
              <a:path w="54610" h="288290">
                <a:moveTo>
                  <a:pt x="54610" y="171450"/>
                </a:moveTo>
                <a:lnTo>
                  <a:pt x="0" y="171450"/>
                </a:lnTo>
                <a:lnTo>
                  <a:pt x="0" y="173990"/>
                </a:lnTo>
                <a:lnTo>
                  <a:pt x="54610" y="173990"/>
                </a:lnTo>
                <a:lnTo>
                  <a:pt x="54610" y="171450"/>
                </a:lnTo>
                <a:close/>
              </a:path>
              <a:path w="54610" h="288290">
                <a:moveTo>
                  <a:pt x="54610" y="168910"/>
                </a:moveTo>
                <a:lnTo>
                  <a:pt x="0" y="168910"/>
                </a:lnTo>
                <a:lnTo>
                  <a:pt x="0" y="170180"/>
                </a:lnTo>
                <a:lnTo>
                  <a:pt x="54610" y="170180"/>
                </a:lnTo>
                <a:lnTo>
                  <a:pt x="54610" y="168910"/>
                </a:lnTo>
                <a:close/>
              </a:path>
              <a:path w="54610" h="288290">
                <a:moveTo>
                  <a:pt x="54610" y="165100"/>
                </a:moveTo>
                <a:lnTo>
                  <a:pt x="0" y="165100"/>
                </a:lnTo>
                <a:lnTo>
                  <a:pt x="0" y="167640"/>
                </a:lnTo>
                <a:lnTo>
                  <a:pt x="54610" y="167640"/>
                </a:lnTo>
                <a:lnTo>
                  <a:pt x="54610" y="165100"/>
                </a:lnTo>
                <a:close/>
              </a:path>
              <a:path w="54610" h="288290">
                <a:moveTo>
                  <a:pt x="54610" y="162560"/>
                </a:moveTo>
                <a:lnTo>
                  <a:pt x="0" y="162560"/>
                </a:lnTo>
                <a:lnTo>
                  <a:pt x="0" y="163830"/>
                </a:lnTo>
                <a:lnTo>
                  <a:pt x="54610" y="163830"/>
                </a:lnTo>
                <a:lnTo>
                  <a:pt x="54610" y="162560"/>
                </a:lnTo>
                <a:close/>
              </a:path>
              <a:path w="54610" h="288290">
                <a:moveTo>
                  <a:pt x="54610" y="158750"/>
                </a:moveTo>
                <a:lnTo>
                  <a:pt x="0" y="158750"/>
                </a:lnTo>
                <a:lnTo>
                  <a:pt x="0" y="161290"/>
                </a:lnTo>
                <a:lnTo>
                  <a:pt x="54610" y="161290"/>
                </a:lnTo>
                <a:lnTo>
                  <a:pt x="54610" y="158750"/>
                </a:lnTo>
                <a:close/>
              </a:path>
              <a:path w="54610" h="288290">
                <a:moveTo>
                  <a:pt x="54610" y="156210"/>
                </a:moveTo>
                <a:lnTo>
                  <a:pt x="0" y="156210"/>
                </a:lnTo>
                <a:lnTo>
                  <a:pt x="0" y="157480"/>
                </a:lnTo>
                <a:lnTo>
                  <a:pt x="54610" y="157480"/>
                </a:lnTo>
                <a:lnTo>
                  <a:pt x="54610" y="156210"/>
                </a:lnTo>
                <a:close/>
              </a:path>
              <a:path w="54610" h="288290">
                <a:moveTo>
                  <a:pt x="54610" y="152400"/>
                </a:moveTo>
                <a:lnTo>
                  <a:pt x="0" y="152400"/>
                </a:lnTo>
                <a:lnTo>
                  <a:pt x="0" y="154940"/>
                </a:lnTo>
                <a:lnTo>
                  <a:pt x="54610" y="154940"/>
                </a:lnTo>
                <a:lnTo>
                  <a:pt x="54610" y="152400"/>
                </a:lnTo>
                <a:close/>
              </a:path>
              <a:path w="54610" h="288290">
                <a:moveTo>
                  <a:pt x="54610" y="149860"/>
                </a:moveTo>
                <a:lnTo>
                  <a:pt x="0" y="149860"/>
                </a:lnTo>
                <a:lnTo>
                  <a:pt x="0" y="151130"/>
                </a:lnTo>
                <a:lnTo>
                  <a:pt x="54610" y="151130"/>
                </a:lnTo>
                <a:lnTo>
                  <a:pt x="54610" y="149860"/>
                </a:lnTo>
                <a:close/>
              </a:path>
              <a:path w="54610" h="288290">
                <a:moveTo>
                  <a:pt x="54610" y="146050"/>
                </a:moveTo>
                <a:lnTo>
                  <a:pt x="0" y="146050"/>
                </a:lnTo>
                <a:lnTo>
                  <a:pt x="0" y="148590"/>
                </a:lnTo>
                <a:lnTo>
                  <a:pt x="54610" y="148590"/>
                </a:lnTo>
                <a:lnTo>
                  <a:pt x="54610" y="146050"/>
                </a:lnTo>
                <a:close/>
              </a:path>
              <a:path w="54610" h="288290">
                <a:moveTo>
                  <a:pt x="54610" y="143510"/>
                </a:moveTo>
                <a:lnTo>
                  <a:pt x="0" y="143510"/>
                </a:lnTo>
                <a:lnTo>
                  <a:pt x="0" y="144780"/>
                </a:lnTo>
                <a:lnTo>
                  <a:pt x="54610" y="144780"/>
                </a:lnTo>
                <a:lnTo>
                  <a:pt x="54610" y="143510"/>
                </a:lnTo>
                <a:close/>
              </a:path>
              <a:path w="54610" h="288290">
                <a:moveTo>
                  <a:pt x="54610" y="139700"/>
                </a:moveTo>
                <a:lnTo>
                  <a:pt x="0" y="139700"/>
                </a:lnTo>
                <a:lnTo>
                  <a:pt x="0" y="142240"/>
                </a:lnTo>
                <a:lnTo>
                  <a:pt x="54610" y="142240"/>
                </a:lnTo>
                <a:lnTo>
                  <a:pt x="54610" y="139700"/>
                </a:lnTo>
                <a:close/>
              </a:path>
              <a:path w="54610" h="288290">
                <a:moveTo>
                  <a:pt x="54610" y="137160"/>
                </a:moveTo>
                <a:lnTo>
                  <a:pt x="0" y="137160"/>
                </a:lnTo>
                <a:lnTo>
                  <a:pt x="0" y="138430"/>
                </a:lnTo>
                <a:lnTo>
                  <a:pt x="54610" y="138430"/>
                </a:lnTo>
                <a:lnTo>
                  <a:pt x="54610" y="137160"/>
                </a:lnTo>
                <a:close/>
              </a:path>
              <a:path w="54610" h="288290">
                <a:moveTo>
                  <a:pt x="54610" y="133350"/>
                </a:moveTo>
                <a:lnTo>
                  <a:pt x="0" y="133350"/>
                </a:lnTo>
                <a:lnTo>
                  <a:pt x="0" y="135890"/>
                </a:lnTo>
                <a:lnTo>
                  <a:pt x="54610" y="135890"/>
                </a:lnTo>
                <a:lnTo>
                  <a:pt x="54610" y="133350"/>
                </a:lnTo>
                <a:close/>
              </a:path>
              <a:path w="54610" h="288290">
                <a:moveTo>
                  <a:pt x="54610" y="130810"/>
                </a:moveTo>
                <a:lnTo>
                  <a:pt x="0" y="130810"/>
                </a:lnTo>
                <a:lnTo>
                  <a:pt x="0" y="132080"/>
                </a:lnTo>
                <a:lnTo>
                  <a:pt x="54610" y="132080"/>
                </a:lnTo>
                <a:lnTo>
                  <a:pt x="54610" y="130810"/>
                </a:lnTo>
                <a:close/>
              </a:path>
              <a:path w="54610" h="288290">
                <a:moveTo>
                  <a:pt x="54610" y="127000"/>
                </a:moveTo>
                <a:lnTo>
                  <a:pt x="0" y="127000"/>
                </a:lnTo>
                <a:lnTo>
                  <a:pt x="0" y="129540"/>
                </a:lnTo>
                <a:lnTo>
                  <a:pt x="54610" y="129540"/>
                </a:lnTo>
                <a:lnTo>
                  <a:pt x="54610" y="127000"/>
                </a:lnTo>
                <a:close/>
              </a:path>
              <a:path w="54610" h="288290">
                <a:moveTo>
                  <a:pt x="54610" y="124460"/>
                </a:moveTo>
                <a:lnTo>
                  <a:pt x="0" y="124460"/>
                </a:lnTo>
                <a:lnTo>
                  <a:pt x="0" y="125730"/>
                </a:lnTo>
                <a:lnTo>
                  <a:pt x="54610" y="125730"/>
                </a:lnTo>
                <a:lnTo>
                  <a:pt x="54610" y="124460"/>
                </a:lnTo>
                <a:close/>
              </a:path>
              <a:path w="54610" h="288290">
                <a:moveTo>
                  <a:pt x="54610" y="120650"/>
                </a:moveTo>
                <a:lnTo>
                  <a:pt x="0" y="120650"/>
                </a:lnTo>
                <a:lnTo>
                  <a:pt x="0" y="123190"/>
                </a:lnTo>
                <a:lnTo>
                  <a:pt x="54610" y="123190"/>
                </a:lnTo>
                <a:lnTo>
                  <a:pt x="54610" y="120650"/>
                </a:lnTo>
                <a:close/>
              </a:path>
              <a:path w="54610" h="288290">
                <a:moveTo>
                  <a:pt x="54610" y="118110"/>
                </a:moveTo>
                <a:lnTo>
                  <a:pt x="0" y="118110"/>
                </a:lnTo>
                <a:lnTo>
                  <a:pt x="0" y="119380"/>
                </a:lnTo>
                <a:lnTo>
                  <a:pt x="54610" y="119380"/>
                </a:lnTo>
                <a:lnTo>
                  <a:pt x="54610" y="118110"/>
                </a:lnTo>
                <a:close/>
              </a:path>
              <a:path w="54610" h="288290">
                <a:moveTo>
                  <a:pt x="54610" y="114300"/>
                </a:moveTo>
                <a:lnTo>
                  <a:pt x="0" y="114300"/>
                </a:lnTo>
                <a:lnTo>
                  <a:pt x="0" y="116840"/>
                </a:lnTo>
                <a:lnTo>
                  <a:pt x="54610" y="116840"/>
                </a:lnTo>
                <a:lnTo>
                  <a:pt x="54610" y="114300"/>
                </a:lnTo>
                <a:close/>
              </a:path>
              <a:path w="54610" h="288290">
                <a:moveTo>
                  <a:pt x="54610" y="111760"/>
                </a:moveTo>
                <a:lnTo>
                  <a:pt x="0" y="111760"/>
                </a:lnTo>
                <a:lnTo>
                  <a:pt x="0" y="113030"/>
                </a:lnTo>
                <a:lnTo>
                  <a:pt x="54610" y="113030"/>
                </a:lnTo>
                <a:lnTo>
                  <a:pt x="54610" y="111760"/>
                </a:lnTo>
                <a:close/>
              </a:path>
              <a:path w="54610" h="288290">
                <a:moveTo>
                  <a:pt x="54610" y="107950"/>
                </a:moveTo>
                <a:lnTo>
                  <a:pt x="0" y="107950"/>
                </a:lnTo>
                <a:lnTo>
                  <a:pt x="0" y="110490"/>
                </a:lnTo>
                <a:lnTo>
                  <a:pt x="54610" y="110490"/>
                </a:lnTo>
                <a:lnTo>
                  <a:pt x="54610" y="107950"/>
                </a:lnTo>
                <a:close/>
              </a:path>
              <a:path w="54610" h="288290">
                <a:moveTo>
                  <a:pt x="54610" y="105410"/>
                </a:moveTo>
                <a:lnTo>
                  <a:pt x="0" y="105410"/>
                </a:lnTo>
                <a:lnTo>
                  <a:pt x="0" y="106680"/>
                </a:lnTo>
                <a:lnTo>
                  <a:pt x="54610" y="106680"/>
                </a:lnTo>
                <a:lnTo>
                  <a:pt x="54610" y="105410"/>
                </a:lnTo>
                <a:close/>
              </a:path>
              <a:path w="54610" h="288290">
                <a:moveTo>
                  <a:pt x="54610" y="101600"/>
                </a:moveTo>
                <a:lnTo>
                  <a:pt x="0" y="101600"/>
                </a:lnTo>
                <a:lnTo>
                  <a:pt x="0" y="104140"/>
                </a:lnTo>
                <a:lnTo>
                  <a:pt x="54610" y="104140"/>
                </a:lnTo>
                <a:lnTo>
                  <a:pt x="54610" y="101600"/>
                </a:lnTo>
                <a:close/>
              </a:path>
              <a:path w="54610" h="288290">
                <a:moveTo>
                  <a:pt x="54610" y="99060"/>
                </a:moveTo>
                <a:lnTo>
                  <a:pt x="0" y="99060"/>
                </a:lnTo>
                <a:lnTo>
                  <a:pt x="0" y="100330"/>
                </a:lnTo>
                <a:lnTo>
                  <a:pt x="54610" y="100330"/>
                </a:lnTo>
                <a:lnTo>
                  <a:pt x="54610" y="99060"/>
                </a:lnTo>
                <a:close/>
              </a:path>
              <a:path w="54610" h="288290">
                <a:moveTo>
                  <a:pt x="54610" y="95250"/>
                </a:moveTo>
                <a:lnTo>
                  <a:pt x="0" y="95250"/>
                </a:lnTo>
                <a:lnTo>
                  <a:pt x="0" y="97790"/>
                </a:lnTo>
                <a:lnTo>
                  <a:pt x="54610" y="97790"/>
                </a:lnTo>
                <a:lnTo>
                  <a:pt x="54610" y="95250"/>
                </a:lnTo>
                <a:close/>
              </a:path>
              <a:path w="54610" h="288290">
                <a:moveTo>
                  <a:pt x="54610" y="92710"/>
                </a:moveTo>
                <a:lnTo>
                  <a:pt x="0" y="92710"/>
                </a:lnTo>
                <a:lnTo>
                  <a:pt x="0" y="93980"/>
                </a:lnTo>
                <a:lnTo>
                  <a:pt x="54610" y="93980"/>
                </a:lnTo>
                <a:lnTo>
                  <a:pt x="54610" y="92710"/>
                </a:lnTo>
                <a:close/>
              </a:path>
              <a:path w="54610" h="288290">
                <a:moveTo>
                  <a:pt x="54610" y="86360"/>
                </a:moveTo>
                <a:lnTo>
                  <a:pt x="0" y="86360"/>
                </a:lnTo>
                <a:lnTo>
                  <a:pt x="0" y="91440"/>
                </a:lnTo>
                <a:lnTo>
                  <a:pt x="54610" y="91440"/>
                </a:lnTo>
                <a:lnTo>
                  <a:pt x="54610" y="86360"/>
                </a:lnTo>
                <a:close/>
              </a:path>
              <a:path w="54610" h="288290">
                <a:moveTo>
                  <a:pt x="54610" y="80010"/>
                </a:moveTo>
                <a:lnTo>
                  <a:pt x="0" y="80010"/>
                </a:lnTo>
                <a:lnTo>
                  <a:pt x="0" y="85090"/>
                </a:lnTo>
                <a:lnTo>
                  <a:pt x="54610" y="85090"/>
                </a:lnTo>
                <a:lnTo>
                  <a:pt x="54610" y="80010"/>
                </a:lnTo>
                <a:close/>
              </a:path>
              <a:path w="54610" h="288290">
                <a:moveTo>
                  <a:pt x="54610" y="73660"/>
                </a:moveTo>
                <a:lnTo>
                  <a:pt x="0" y="73660"/>
                </a:lnTo>
                <a:lnTo>
                  <a:pt x="0" y="78740"/>
                </a:lnTo>
                <a:lnTo>
                  <a:pt x="54610" y="78740"/>
                </a:lnTo>
                <a:lnTo>
                  <a:pt x="54610" y="73660"/>
                </a:lnTo>
                <a:close/>
              </a:path>
              <a:path w="54610" h="288290">
                <a:moveTo>
                  <a:pt x="54610" y="67310"/>
                </a:moveTo>
                <a:lnTo>
                  <a:pt x="0" y="67310"/>
                </a:lnTo>
                <a:lnTo>
                  <a:pt x="0" y="72390"/>
                </a:lnTo>
                <a:lnTo>
                  <a:pt x="54610" y="72390"/>
                </a:lnTo>
                <a:lnTo>
                  <a:pt x="54610" y="67310"/>
                </a:lnTo>
                <a:close/>
              </a:path>
              <a:path w="54610" h="288290">
                <a:moveTo>
                  <a:pt x="54610" y="60960"/>
                </a:moveTo>
                <a:lnTo>
                  <a:pt x="0" y="60960"/>
                </a:lnTo>
                <a:lnTo>
                  <a:pt x="0" y="66040"/>
                </a:lnTo>
                <a:lnTo>
                  <a:pt x="54610" y="66040"/>
                </a:lnTo>
                <a:lnTo>
                  <a:pt x="54610" y="60960"/>
                </a:lnTo>
                <a:close/>
              </a:path>
              <a:path w="54610" h="288290">
                <a:moveTo>
                  <a:pt x="54610" y="54610"/>
                </a:moveTo>
                <a:lnTo>
                  <a:pt x="0" y="54610"/>
                </a:lnTo>
                <a:lnTo>
                  <a:pt x="0" y="59690"/>
                </a:lnTo>
                <a:lnTo>
                  <a:pt x="54610" y="59690"/>
                </a:lnTo>
                <a:lnTo>
                  <a:pt x="54610" y="54610"/>
                </a:lnTo>
                <a:close/>
              </a:path>
              <a:path w="54610" h="288290">
                <a:moveTo>
                  <a:pt x="54610" y="48260"/>
                </a:moveTo>
                <a:lnTo>
                  <a:pt x="0" y="48260"/>
                </a:lnTo>
                <a:lnTo>
                  <a:pt x="0" y="53340"/>
                </a:lnTo>
                <a:lnTo>
                  <a:pt x="54610" y="53340"/>
                </a:lnTo>
                <a:lnTo>
                  <a:pt x="54610" y="48260"/>
                </a:lnTo>
                <a:close/>
              </a:path>
              <a:path w="54610" h="288290">
                <a:moveTo>
                  <a:pt x="54610" y="43180"/>
                </a:moveTo>
                <a:lnTo>
                  <a:pt x="0" y="43180"/>
                </a:lnTo>
                <a:lnTo>
                  <a:pt x="0" y="46990"/>
                </a:lnTo>
                <a:lnTo>
                  <a:pt x="54610" y="46990"/>
                </a:lnTo>
                <a:lnTo>
                  <a:pt x="54610" y="43180"/>
                </a:lnTo>
                <a:close/>
              </a:path>
              <a:path w="54610" h="288290">
                <a:moveTo>
                  <a:pt x="54610" y="36830"/>
                </a:moveTo>
                <a:lnTo>
                  <a:pt x="0" y="36830"/>
                </a:lnTo>
                <a:lnTo>
                  <a:pt x="0" y="41910"/>
                </a:lnTo>
                <a:lnTo>
                  <a:pt x="54610" y="41910"/>
                </a:lnTo>
                <a:lnTo>
                  <a:pt x="54610" y="36830"/>
                </a:lnTo>
                <a:close/>
              </a:path>
              <a:path w="54610" h="288290">
                <a:moveTo>
                  <a:pt x="54610" y="30480"/>
                </a:moveTo>
                <a:lnTo>
                  <a:pt x="0" y="30480"/>
                </a:lnTo>
                <a:lnTo>
                  <a:pt x="0" y="35560"/>
                </a:lnTo>
                <a:lnTo>
                  <a:pt x="54610" y="35560"/>
                </a:lnTo>
                <a:lnTo>
                  <a:pt x="54610" y="30480"/>
                </a:lnTo>
                <a:close/>
              </a:path>
              <a:path w="54610" h="288290">
                <a:moveTo>
                  <a:pt x="54610" y="24130"/>
                </a:moveTo>
                <a:lnTo>
                  <a:pt x="0" y="24130"/>
                </a:lnTo>
                <a:lnTo>
                  <a:pt x="0" y="29210"/>
                </a:lnTo>
                <a:lnTo>
                  <a:pt x="54610" y="29210"/>
                </a:lnTo>
                <a:lnTo>
                  <a:pt x="54610" y="24130"/>
                </a:lnTo>
                <a:close/>
              </a:path>
              <a:path w="54610" h="288290">
                <a:moveTo>
                  <a:pt x="54610" y="17780"/>
                </a:moveTo>
                <a:lnTo>
                  <a:pt x="0" y="17780"/>
                </a:lnTo>
                <a:lnTo>
                  <a:pt x="0" y="22860"/>
                </a:lnTo>
                <a:lnTo>
                  <a:pt x="54610" y="22860"/>
                </a:lnTo>
                <a:lnTo>
                  <a:pt x="54610" y="17780"/>
                </a:lnTo>
                <a:close/>
              </a:path>
              <a:path w="54610" h="288290">
                <a:moveTo>
                  <a:pt x="54610" y="11430"/>
                </a:moveTo>
                <a:lnTo>
                  <a:pt x="0" y="11430"/>
                </a:lnTo>
                <a:lnTo>
                  <a:pt x="0" y="16510"/>
                </a:lnTo>
                <a:lnTo>
                  <a:pt x="54610" y="16510"/>
                </a:lnTo>
                <a:lnTo>
                  <a:pt x="54610" y="11430"/>
                </a:lnTo>
                <a:close/>
              </a:path>
              <a:path w="54610" h="288290">
                <a:moveTo>
                  <a:pt x="54610" y="5080"/>
                </a:moveTo>
                <a:lnTo>
                  <a:pt x="0" y="5080"/>
                </a:lnTo>
                <a:lnTo>
                  <a:pt x="0" y="10160"/>
                </a:lnTo>
                <a:lnTo>
                  <a:pt x="54610" y="10160"/>
                </a:lnTo>
                <a:lnTo>
                  <a:pt x="54610" y="5080"/>
                </a:lnTo>
                <a:close/>
              </a:path>
              <a:path w="54610" h="288290">
                <a:moveTo>
                  <a:pt x="54610" y="0"/>
                </a:moveTo>
                <a:lnTo>
                  <a:pt x="0" y="0"/>
                </a:lnTo>
                <a:lnTo>
                  <a:pt x="0" y="3810"/>
                </a:lnTo>
                <a:lnTo>
                  <a:pt x="54610" y="3810"/>
                </a:lnTo>
                <a:lnTo>
                  <a:pt x="54610" y="0"/>
                </a:lnTo>
                <a:close/>
              </a:path>
              <a:path w="54610" h="288290">
                <a:moveTo>
                  <a:pt x="54610" y="269240"/>
                </a:moveTo>
                <a:lnTo>
                  <a:pt x="0" y="269240"/>
                </a:lnTo>
                <a:lnTo>
                  <a:pt x="0" y="287020"/>
                </a:lnTo>
                <a:lnTo>
                  <a:pt x="8889" y="287020"/>
                </a:lnTo>
                <a:lnTo>
                  <a:pt x="8890" y="288290"/>
                </a:lnTo>
                <a:lnTo>
                  <a:pt x="54610" y="288290"/>
                </a:lnTo>
                <a:lnTo>
                  <a:pt x="54610" y="269240"/>
                </a:lnTo>
                <a:close/>
              </a:path>
            </a:pathLst>
          </a:custGeom>
          <a:solidFill>
            <a:srgbClr val="2C852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4" name="object 764"/>
          <p:cNvSpPr/>
          <p:nvPr/>
        </p:nvSpPr>
        <p:spPr>
          <a:xfrm>
            <a:off x="3687127" y="5661659"/>
            <a:ext cx="40958" cy="215265"/>
          </a:xfrm>
          <a:custGeom>
            <a:avLst/>
            <a:gdLst/>
            <a:ahLst/>
            <a:cxnLst/>
            <a:rect l="l" t="t" r="r" b="b"/>
            <a:pathLst>
              <a:path w="54610" h="287020">
                <a:moveTo>
                  <a:pt x="54609" y="247650"/>
                </a:moveTo>
                <a:lnTo>
                  <a:pt x="0" y="247650"/>
                </a:lnTo>
                <a:lnTo>
                  <a:pt x="0" y="269240"/>
                </a:lnTo>
                <a:lnTo>
                  <a:pt x="54609" y="269240"/>
                </a:lnTo>
                <a:lnTo>
                  <a:pt x="54609" y="247650"/>
                </a:lnTo>
                <a:close/>
              </a:path>
              <a:path w="54610" h="287020">
                <a:moveTo>
                  <a:pt x="54609" y="245110"/>
                </a:moveTo>
                <a:lnTo>
                  <a:pt x="0" y="245110"/>
                </a:lnTo>
                <a:lnTo>
                  <a:pt x="0" y="246380"/>
                </a:lnTo>
                <a:lnTo>
                  <a:pt x="54609" y="246380"/>
                </a:lnTo>
                <a:lnTo>
                  <a:pt x="54609" y="245110"/>
                </a:lnTo>
                <a:close/>
              </a:path>
              <a:path w="54610" h="287020">
                <a:moveTo>
                  <a:pt x="54609" y="241300"/>
                </a:moveTo>
                <a:lnTo>
                  <a:pt x="0" y="241300"/>
                </a:lnTo>
                <a:lnTo>
                  <a:pt x="0" y="243840"/>
                </a:lnTo>
                <a:lnTo>
                  <a:pt x="54609" y="243840"/>
                </a:lnTo>
                <a:lnTo>
                  <a:pt x="54609" y="241300"/>
                </a:lnTo>
                <a:close/>
              </a:path>
              <a:path w="54610" h="287020">
                <a:moveTo>
                  <a:pt x="54609" y="238760"/>
                </a:moveTo>
                <a:lnTo>
                  <a:pt x="0" y="238760"/>
                </a:lnTo>
                <a:lnTo>
                  <a:pt x="0" y="240030"/>
                </a:lnTo>
                <a:lnTo>
                  <a:pt x="54609" y="240030"/>
                </a:lnTo>
                <a:lnTo>
                  <a:pt x="54609" y="238760"/>
                </a:lnTo>
                <a:close/>
              </a:path>
              <a:path w="54610" h="287020">
                <a:moveTo>
                  <a:pt x="54609" y="234950"/>
                </a:moveTo>
                <a:lnTo>
                  <a:pt x="0" y="234950"/>
                </a:lnTo>
                <a:lnTo>
                  <a:pt x="0" y="237490"/>
                </a:lnTo>
                <a:lnTo>
                  <a:pt x="54609" y="237490"/>
                </a:lnTo>
                <a:lnTo>
                  <a:pt x="54609" y="234950"/>
                </a:lnTo>
                <a:close/>
              </a:path>
              <a:path w="54610" h="287020">
                <a:moveTo>
                  <a:pt x="54609" y="232410"/>
                </a:moveTo>
                <a:lnTo>
                  <a:pt x="0" y="232410"/>
                </a:lnTo>
                <a:lnTo>
                  <a:pt x="0" y="233680"/>
                </a:lnTo>
                <a:lnTo>
                  <a:pt x="54609" y="233680"/>
                </a:lnTo>
                <a:lnTo>
                  <a:pt x="54609" y="232410"/>
                </a:lnTo>
                <a:close/>
              </a:path>
              <a:path w="54610" h="287020">
                <a:moveTo>
                  <a:pt x="54609" y="228600"/>
                </a:moveTo>
                <a:lnTo>
                  <a:pt x="0" y="228600"/>
                </a:lnTo>
                <a:lnTo>
                  <a:pt x="0" y="231140"/>
                </a:lnTo>
                <a:lnTo>
                  <a:pt x="54609" y="231140"/>
                </a:lnTo>
                <a:lnTo>
                  <a:pt x="54609" y="228600"/>
                </a:lnTo>
                <a:close/>
              </a:path>
              <a:path w="54610" h="287020">
                <a:moveTo>
                  <a:pt x="54609" y="226060"/>
                </a:moveTo>
                <a:lnTo>
                  <a:pt x="0" y="226060"/>
                </a:lnTo>
                <a:lnTo>
                  <a:pt x="0" y="227330"/>
                </a:lnTo>
                <a:lnTo>
                  <a:pt x="54609" y="227330"/>
                </a:lnTo>
                <a:lnTo>
                  <a:pt x="54609" y="226060"/>
                </a:lnTo>
                <a:close/>
              </a:path>
              <a:path w="54610" h="287020">
                <a:moveTo>
                  <a:pt x="54609" y="222250"/>
                </a:moveTo>
                <a:lnTo>
                  <a:pt x="0" y="222250"/>
                </a:lnTo>
                <a:lnTo>
                  <a:pt x="0" y="224790"/>
                </a:lnTo>
                <a:lnTo>
                  <a:pt x="54609" y="224790"/>
                </a:lnTo>
                <a:lnTo>
                  <a:pt x="54609" y="222250"/>
                </a:lnTo>
                <a:close/>
              </a:path>
              <a:path w="54610" h="287020">
                <a:moveTo>
                  <a:pt x="54609" y="219710"/>
                </a:moveTo>
                <a:lnTo>
                  <a:pt x="0" y="219710"/>
                </a:lnTo>
                <a:lnTo>
                  <a:pt x="0" y="220980"/>
                </a:lnTo>
                <a:lnTo>
                  <a:pt x="54609" y="220980"/>
                </a:lnTo>
                <a:lnTo>
                  <a:pt x="54609" y="219710"/>
                </a:lnTo>
                <a:close/>
              </a:path>
              <a:path w="54610" h="287020">
                <a:moveTo>
                  <a:pt x="54609" y="215900"/>
                </a:moveTo>
                <a:lnTo>
                  <a:pt x="0" y="215900"/>
                </a:lnTo>
                <a:lnTo>
                  <a:pt x="0" y="218440"/>
                </a:lnTo>
                <a:lnTo>
                  <a:pt x="54609" y="218440"/>
                </a:lnTo>
                <a:lnTo>
                  <a:pt x="54609" y="215900"/>
                </a:lnTo>
                <a:close/>
              </a:path>
              <a:path w="54610" h="287020">
                <a:moveTo>
                  <a:pt x="54609" y="213360"/>
                </a:moveTo>
                <a:lnTo>
                  <a:pt x="0" y="213360"/>
                </a:lnTo>
                <a:lnTo>
                  <a:pt x="0" y="214630"/>
                </a:lnTo>
                <a:lnTo>
                  <a:pt x="54609" y="214630"/>
                </a:lnTo>
                <a:lnTo>
                  <a:pt x="54609" y="213360"/>
                </a:lnTo>
                <a:close/>
              </a:path>
              <a:path w="54610" h="287020">
                <a:moveTo>
                  <a:pt x="54609" y="209550"/>
                </a:moveTo>
                <a:lnTo>
                  <a:pt x="0" y="209550"/>
                </a:lnTo>
                <a:lnTo>
                  <a:pt x="0" y="212090"/>
                </a:lnTo>
                <a:lnTo>
                  <a:pt x="54609" y="212090"/>
                </a:lnTo>
                <a:lnTo>
                  <a:pt x="54609" y="209550"/>
                </a:lnTo>
                <a:close/>
              </a:path>
              <a:path w="54610" h="287020">
                <a:moveTo>
                  <a:pt x="54609" y="207010"/>
                </a:moveTo>
                <a:lnTo>
                  <a:pt x="0" y="207010"/>
                </a:lnTo>
                <a:lnTo>
                  <a:pt x="0" y="208280"/>
                </a:lnTo>
                <a:lnTo>
                  <a:pt x="54609" y="208280"/>
                </a:lnTo>
                <a:lnTo>
                  <a:pt x="54609" y="207010"/>
                </a:lnTo>
                <a:close/>
              </a:path>
              <a:path w="54610" h="287020">
                <a:moveTo>
                  <a:pt x="54609" y="203200"/>
                </a:moveTo>
                <a:lnTo>
                  <a:pt x="0" y="203200"/>
                </a:lnTo>
                <a:lnTo>
                  <a:pt x="0" y="205740"/>
                </a:lnTo>
                <a:lnTo>
                  <a:pt x="54609" y="205740"/>
                </a:lnTo>
                <a:lnTo>
                  <a:pt x="54609" y="203200"/>
                </a:lnTo>
                <a:close/>
              </a:path>
              <a:path w="54610" h="287020">
                <a:moveTo>
                  <a:pt x="54609" y="200660"/>
                </a:moveTo>
                <a:lnTo>
                  <a:pt x="0" y="200660"/>
                </a:lnTo>
                <a:lnTo>
                  <a:pt x="0" y="201930"/>
                </a:lnTo>
                <a:lnTo>
                  <a:pt x="54609" y="201930"/>
                </a:lnTo>
                <a:lnTo>
                  <a:pt x="54609" y="200660"/>
                </a:lnTo>
                <a:close/>
              </a:path>
              <a:path w="54610" h="287020">
                <a:moveTo>
                  <a:pt x="54609" y="196850"/>
                </a:moveTo>
                <a:lnTo>
                  <a:pt x="0" y="196850"/>
                </a:lnTo>
                <a:lnTo>
                  <a:pt x="0" y="199390"/>
                </a:lnTo>
                <a:lnTo>
                  <a:pt x="54609" y="199390"/>
                </a:lnTo>
                <a:lnTo>
                  <a:pt x="54609" y="196850"/>
                </a:lnTo>
                <a:close/>
              </a:path>
              <a:path w="54610" h="287020">
                <a:moveTo>
                  <a:pt x="54609" y="194310"/>
                </a:moveTo>
                <a:lnTo>
                  <a:pt x="0" y="194310"/>
                </a:lnTo>
                <a:lnTo>
                  <a:pt x="0" y="195580"/>
                </a:lnTo>
                <a:lnTo>
                  <a:pt x="54609" y="195580"/>
                </a:lnTo>
                <a:lnTo>
                  <a:pt x="54609" y="194310"/>
                </a:lnTo>
                <a:close/>
              </a:path>
              <a:path w="54610" h="287020">
                <a:moveTo>
                  <a:pt x="54609" y="190500"/>
                </a:moveTo>
                <a:lnTo>
                  <a:pt x="0" y="190500"/>
                </a:lnTo>
                <a:lnTo>
                  <a:pt x="0" y="193040"/>
                </a:lnTo>
                <a:lnTo>
                  <a:pt x="54609" y="193040"/>
                </a:lnTo>
                <a:lnTo>
                  <a:pt x="54609" y="190500"/>
                </a:lnTo>
                <a:close/>
              </a:path>
              <a:path w="54610" h="287020">
                <a:moveTo>
                  <a:pt x="54609" y="187960"/>
                </a:moveTo>
                <a:lnTo>
                  <a:pt x="0" y="187960"/>
                </a:lnTo>
                <a:lnTo>
                  <a:pt x="0" y="189230"/>
                </a:lnTo>
                <a:lnTo>
                  <a:pt x="54609" y="189230"/>
                </a:lnTo>
                <a:lnTo>
                  <a:pt x="54609" y="187960"/>
                </a:lnTo>
                <a:close/>
              </a:path>
              <a:path w="54610" h="287020">
                <a:moveTo>
                  <a:pt x="54609" y="184150"/>
                </a:moveTo>
                <a:lnTo>
                  <a:pt x="0" y="184150"/>
                </a:lnTo>
                <a:lnTo>
                  <a:pt x="0" y="186690"/>
                </a:lnTo>
                <a:lnTo>
                  <a:pt x="54609" y="186690"/>
                </a:lnTo>
                <a:lnTo>
                  <a:pt x="54609" y="184150"/>
                </a:lnTo>
                <a:close/>
              </a:path>
              <a:path w="54610" h="287020">
                <a:moveTo>
                  <a:pt x="54609" y="181610"/>
                </a:moveTo>
                <a:lnTo>
                  <a:pt x="0" y="181610"/>
                </a:lnTo>
                <a:lnTo>
                  <a:pt x="0" y="182880"/>
                </a:lnTo>
                <a:lnTo>
                  <a:pt x="54609" y="182880"/>
                </a:lnTo>
                <a:lnTo>
                  <a:pt x="54609" y="181610"/>
                </a:lnTo>
                <a:close/>
              </a:path>
              <a:path w="54610" h="287020">
                <a:moveTo>
                  <a:pt x="54609" y="177800"/>
                </a:moveTo>
                <a:lnTo>
                  <a:pt x="0" y="177800"/>
                </a:lnTo>
                <a:lnTo>
                  <a:pt x="0" y="180340"/>
                </a:lnTo>
                <a:lnTo>
                  <a:pt x="54609" y="180340"/>
                </a:lnTo>
                <a:lnTo>
                  <a:pt x="54609" y="177800"/>
                </a:lnTo>
                <a:close/>
              </a:path>
              <a:path w="54610" h="287020">
                <a:moveTo>
                  <a:pt x="54609" y="175260"/>
                </a:moveTo>
                <a:lnTo>
                  <a:pt x="0" y="175260"/>
                </a:lnTo>
                <a:lnTo>
                  <a:pt x="0" y="176530"/>
                </a:lnTo>
                <a:lnTo>
                  <a:pt x="54609" y="176530"/>
                </a:lnTo>
                <a:lnTo>
                  <a:pt x="54609" y="175260"/>
                </a:lnTo>
                <a:close/>
              </a:path>
              <a:path w="54610" h="287020">
                <a:moveTo>
                  <a:pt x="54609" y="171450"/>
                </a:moveTo>
                <a:lnTo>
                  <a:pt x="0" y="171450"/>
                </a:lnTo>
                <a:lnTo>
                  <a:pt x="0" y="173990"/>
                </a:lnTo>
                <a:lnTo>
                  <a:pt x="54609" y="173990"/>
                </a:lnTo>
                <a:lnTo>
                  <a:pt x="54609" y="171450"/>
                </a:lnTo>
                <a:close/>
              </a:path>
              <a:path w="54610" h="287020">
                <a:moveTo>
                  <a:pt x="54609" y="168910"/>
                </a:moveTo>
                <a:lnTo>
                  <a:pt x="0" y="168910"/>
                </a:lnTo>
                <a:lnTo>
                  <a:pt x="0" y="170180"/>
                </a:lnTo>
                <a:lnTo>
                  <a:pt x="54609" y="170180"/>
                </a:lnTo>
                <a:lnTo>
                  <a:pt x="54609" y="168910"/>
                </a:lnTo>
                <a:close/>
              </a:path>
              <a:path w="54610" h="287020">
                <a:moveTo>
                  <a:pt x="54609" y="165100"/>
                </a:moveTo>
                <a:lnTo>
                  <a:pt x="0" y="165100"/>
                </a:lnTo>
                <a:lnTo>
                  <a:pt x="0" y="167640"/>
                </a:lnTo>
                <a:lnTo>
                  <a:pt x="54609" y="167640"/>
                </a:lnTo>
                <a:lnTo>
                  <a:pt x="54609" y="165100"/>
                </a:lnTo>
                <a:close/>
              </a:path>
              <a:path w="54610" h="287020">
                <a:moveTo>
                  <a:pt x="54609" y="162560"/>
                </a:moveTo>
                <a:lnTo>
                  <a:pt x="0" y="162560"/>
                </a:lnTo>
                <a:lnTo>
                  <a:pt x="0" y="163830"/>
                </a:lnTo>
                <a:lnTo>
                  <a:pt x="54609" y="163830"/>
                </a:lnTo>
                <a:lnTo>
                  <a:pt x="54609" y="162560"/>
                </a:lnTo>
                <a:close/>
              </a:path>
              <a:path w="54610" h="287020">
                <a:moveTo>
                  <a:pt x="54609" y="158750"/>
                </a:moveTo>
                <a:lnTo>
                  <a:pt x="0" y="158750"/>
                </a:lnTo>
                <a:lnTo>
                  <a:pt x="0" y="161290"/>
                </a:lnTo>
                <a:lnTo>
                  <a:pt x="54609" y="161290"/>
                </a:lnTo>
                <a:lnTo>
                  <a:pt x="54609" y="158750"/>
                </a:lnTo>
                <a:close/>
              </a:path>
              <a:path w="54610" h="287020">
                <a:moveTo>
                  <a:pt x="54609" y="156210"/>
                </a:moveTo>
                <a:lnTo>
                  <a:pt x="0" y="156210"/>
                </a:lnTo>
                <a:lnTo>
                  <a:pt x="0" y="157480"/>
                </a:lnTo>
                <a:lnTo>
                  <a:pt x="54609" y="157480"/>
                </a:lnTo>
                <a:lnTo>
                  <a:pt x="54609" y="156210"/>
                </a:lnTo>
                <a:close/>
              </a:path>
              <a:path w="54610" h="287020">
                <a:moveTo>
                  <a:pt x="54609" y="152400"/>
                </a:moveTo>
                <a:lnTo>
                  <a:pt x="0" y="152400"/>
                </a:lnTo>
                <a:lnTo>
                  <a:pt x="0" y="154940"/>
                </a:lnTo>
                <a:lnTo>
                  <a:pt x="54609" y="154940"/>
                </a:lnTo>
                <a:lnTo>
                  <a:pt x="54609" y="152400"/>
                </a:lnTo>
                <a:close/>
              </a:path>
              <a:path w="54610" h="287020">
                <a:moveTo>
                  <a:pt x="54609" y="149860"/>
                </a:moveTo>
                <a:lnTo>
                  <a:pt x="0" y="149860"/>
                </a:lnTo>
                <a:lnTo>
                  <a:pt x="0" y="151130"/>
                </a:lnTo>
                <a:lnTo>
                  <a:pt x="54609" y="151130"/>
                </a:lnTo>
                <a:lnTo>
                  <a:pt x="54609" y="149860"/>
                </a:lnTo>
                <a:close/>
              </a:path>
              <a:path w="54610" h="287020">
                <a:moveTo>
                  <a:pt x="54609" y="146050"/>
                </a:moveTo>
                <a:lnTo>
                  <a:pt x="0" y="146050"/>
                </a:lnTo>
                <a:lnTo>
                  <a:pt x="0" y="148590"/>
                </a:lnTo>
                <a:lnTo>
                  <a:pt x="54609" y="148590"/>
                </a:lnTo>
                <a:lnTo>
                  <a:pt x="54609" y="146050"/>
                </a:lnTo>
                <a:close/>
              </a:path>
              <a:path w="54610" h="287020">
                <a:moveTo>
                  <a:pt x="54609" y="143510"/>
                </a:moveTo>
                <a:lnTo>
                  <a:pt x="0" y="143510"/>
                </a:lnTo>
                <a:lnTo>
                  <a:pt x="0" y="144780"/>
                </a:lnTo>
                <a:lnTo>
                  <a:pt x="54609" y="144780"/>
                </a:lnTo>
                <a:lnTo>
                  <a:pt x="54609" y="143510"/>
                </a:lnTo>
                <a:close/>
              </a:path>
              <a:path w="54610" h="287020">
                <a:moveTo>
                  <a:pt x="54609" y="139700"/>
                </a:moveTo>
                <a:lnTo>
                  <a:pt x="0" y="139700"/>
                </a:lnTo>
                <a:lnTo>
                  <a:pt x="0" y="142240"/>
                </a:lnTo>
                <a:lnTo>
                  <a:pt x="54609" y="142240"/>
                </a:lnTo>
                <a:lnTo>
                  <a:pt x="54609" y="139700"/>
                </a:lnTo>
                <a:close/>
              </a:path>
              <a:path w="54610" h="287020">
                <a:moveTo>
                  <a:pt x="54609" y="137160"/>
                </a:moveTo>
                <a:lnTo>
                  <a:pt x="0" y="137160"/>
                </a:lnTo>
                <a:lnTo>
                  <a:pt x="0" y="138430"/>
                </a:lnTo>
                <a:lnTo>
                  <a:pt x="54609" y="138430"/>
                </a:lnTo>
                <a:lnTo>
                  <a:pt x="54609" y="137160"/>
                </a:lnTo>
                <a:close/>
              </a:path>
              <a:path w="54610" h="287020">
                <a:moveTo>
                  <a:pt x="54609" y="133350"/>
                </a:moveTo>
                <a:lnTo>
                  <a:pt x="0" y="133350"/>
                </a:lnTo>
                <a:lnTo>
                  <a:pt x="0" y="135890"/>
                </a:lnTo>
                <a:lnTo>
                  <a:pt x="54609" y="135890"/>
                </a:lnTo>
                <a:lnTo>
                  <a:pt x="54609" y="133350"/>
                </a:lnTo>
                <a:close/>
              </a:path>
              <a:path w="54610" h="287020">
                <a:moveTo>
                  <a:pt x="54609" y="130810"/>
                </a:moveTo>
                <a:lnTo>
                  <a:pt x="0" y="130810"/>
                </a:lnTo>
                <a:lnTo>
                  <a:pt x="0" y="132080"/>
                </a:lnTo>
                <a:lnTo>
                  <a:pt x="54609" y="132080"/>
                </a:lnTo>
                <a:lnTo>
                  <a:pt x="54609" y="130810"/>
                </a:lnTo>
                <a:close/>
              </a:path>
              <a:path w="54610" h="287020">
                <a:moveTo>
                  <a:pt x="54609" y="127000"/>
                </a:moveTo>
                <a:lnTo>
                  <a:pt x="0" y="127000"/>
                </a:lnTo>
                <a:lnTo>
                  <a:pt x="0" y="129540"/>
                </a:lnTo>
                <a:lnTo>
                  <a:pt x="54609" y="129540"/>
                </a:lnTo>
                <a:lnTo>
                  <a:pt x="54609" y="127000"/>
                </a:lnTo>
                <a:close/>
              </a:path>
              <a:path w="54610" h="287020">
                <a:moveTo>
                  <a:pt x="54609" y="124460"/>
                </a:moveTo>
                <a:lnTo>
                  <a:pt x="0" y="124460"/>
                </a:lnTo>
                <a:lnTo>
                  <a:pt x="0" y="125730"/>
                </a:lnTo>
                <a:lnTo>
                  <a:pt x="54609" y="125730"/>
                </a:lnTo>
                <a:lnTo>
                  <a:pt x="54609" y="124460"/>
                </a:lnTo>
                <a:close/>
              </a:path>
              <a:path w="54610" h="287020">
                <a:moveTo>
                  <a:pt x="54609" y="120650"/>
                </a:moveTo>
                <a:lnTo>
                  <a:pt x="0" y="120650"/>
                </a:lnTo>
                <a:lnTo>
                  <a:pt x="0" y="123190"/>
                </a:lnTo>
                <a:lnTo>
                  <a:pt x="54609" y="123190"/>
                </a:lnTo>
                <a:lnTo>
                  <a:pt x="54609" y="120650"/>
                </a:lnTo>
                <a:close/>
              </a:path>
              <a:path w="54610" h="287020">
                <a:moveTo>
                  <a:pt x="54609" y="118110"/>
                </a:moveTo>
                <a:lnTo>
                  <a:pt x="0" y="118110"/>
                </a:lnTo>
                <a:lnTo>
                  <a:pt x="0" y="119380"/>
                </a:lnTo>
                <a:lnTo>
                  <a:pt x="54609" y="119380"/>
                </a:lnTo>
                <a:lnTo>
                  <a:pt x="54609" y="118110"/>
                </a:lnTo>
                <a:close/>
              </a:path>
              <a:path w="54610" h="287020">
                <a:moveTo>
                  <a:pt x="54609" y="114300"/>
                </a:moveTo>
                <a:lnTo>
                  <a:pt x="0" y="114300"/>
                </a:lnTo>
                <a:lnTo>
                  <a:pt x="0" y="116840"/>
                </a:lnTo>
                <a:lnTo>
                  <a:pt x="54609" y="116840"/>
                </a:lnTo>
                <a:lnTo>
                  <a:pt x="54609" y="114300"/>
                </a:lnTo>
                <a:close/>
              </a:path>
              <a:path w="54610" h="287020">
                <a:moveTo>
                  <a:pt x="54609" y="111760"/>
                </a:moveTo>
                <a:lnTo>
                  <a:pt x="0" y="111760"/>
                </a:lnTo>
                <a:lnTo>
                  <a:pt x="0" y="113030"/>
                </a:lnTo>
                <a:lnTo>
                  <a:pt x="54609" y="113030"/>
                </a:lnTo>
                <a:lnTo>
                  <a:pt x="54609" y="111760"/>
                </a:lnTo>
                <a:close/>
              </a:path>
              <a:path w="54610" h="287020">
                <a:moveTo>
                  <a:pt x="54609" y="107950"/>
                </a:moveTo>
                <a:lnTo>
                  <a:pt x="0" y="107950"/>
                </a:lnTo>
                <a:lnTo>
                  <a:pt x="0" y="110490"/>
                </a:lnTo>
                <a:lnTo>
                  <a:pt x="54609" y="110490"/>
                </a:lnTo>
                <a:lnTo>
                  <a:pt x="54609" y="107950"/>
                </a:lnTo>
                <a:close/>
              </a:path>
              <a:path w="54610" h="287020">
                <a:moveTo>
                  <a:pt x="54609" y="105410"/>
                </a:moveTo>
                <a:lnTo>
                  <a:pt x="0" y="105410"/>
                </a:lnTo>
                <a:lnTo>
                  <a:pt x="0" y="106680"/>
                </a:lnTo>
                <a:lnTo>
                  <a:pt x="54609" y="106680"/>
                </a:lnTo>
                <a:lnTo>
                  <a:pt x="54609" y="105410"/>
                </a:lnTo>
                <a:close/>
              </a:path>
              <a:path w="54610" h="287020">
                <a:moveTo>
                  <a:pt x="54609" y="101600"/>
                </a:moveTo>
                <a:lnTo>
                  <a:pt x="0" y="101600"/>
                </a:lnTo>
                <a:lnTo>
                  <a:pt x="0" y="104140"/>
                </a:lnTo>
                <a:lnTo>
                  <a:pt x="54609" y="104140"/>
                </a:lnTo>
                <a:lnTo>
                  <a:pt x="54609" y="101600"/>
                </a:lnTo>
                <a:close/>
              </a:path>
              <a:path w="54610" h="287020">
                <a:moveTo>
                  <a:pt x="54609" y="99060"/>
                </a:moveTo>
                <a:lnTo>
                  <a:pt x="0" y="99060"/>
                </a:lnTo>
                <a:lnTo>
                  <a:pt x="0" y="100330"/>
                </a:lnTo>
                <a:lnTo>
                  <a:pt x="54609" y="100330"/>
                </a:lnTo>
                <a:lnTo>
                  <a:pt x="54609" y="99060"/>
                </a:lnTo>
                <a:close/>
              </a:path>
              <a:path w="54610" h="287020">
                <a:moveTo>
                  <a:pt x="54609" y="95250"/>
                </a:moveTo>
                <a:lnTo>
                  <a:pt x="0" y="95250"/>
                </a:lnTo>
                <a:lnTo>
                  <a:pt x="0" y="97790"/>
                </a:lnTo>
                <a:lnTo>
                  <a:pt x="54609" y="97790"/>
                </a:lnTo>
                <a:lnTo>
                  <a:pt x="54609" y="95250"/>
                </a:lnTo>
                <a:close/>
              </a:path>
              <a:path w="54610" h="287020">
                <a:moveTo>
                  <a:pt x="54609" y="92710"/>
                </a:moveTo>
                <a:lnTo>
                  <a:pt x="0" y="92710"/>
                </a:lnTo>
                <a:lnTo>
                  <a:pt x="0" y="93980"/>
                </a:lnTo>
                <a:lnTo>
                  <a:pt x="54609" y="93980"/>
                </a:lnTo>
                <a:lnTo>
                  <a:pt x="54609" y="92710"/>
                </a:lnTo>
                <a:close/>
              </a:path>
              <a:path w="54610" h="287020">
                <a:moveTo>
                  <a:pt x="54609" y="86360"/>
                </a:moveTo>
                <a:lnTo>
                  <a:pt x="0" y="86360"/>
                </a:lnTo>
                <a:lnTo>
                  <a:pt x="0" y="91440"/>
                </a:lnTo>
                <a:lnTo>
                  <a:pt x="54609" y="91440"/>
                </a:lnTo>
                <a:lnTo>
                  <a:pt x="54609" y="86360"/>
                </a:lnTo>
                <a:close/>
              </a:path>
              <a:path w="54610" h="287020">
                <a:moveTo>
                  <a:pt x="54609" y="80010"/>
                </a:moveTo>
                <a:lnTo>
                  <a:pt x="0" y="80010"/>
                </a:lnTo>
                <a:lnTo>
                  <a:pt x="0" y="85090"/>
                </a:lnTo>
                <a:lnTo>
                  <a:pt x="54609" y="85090"/>
                </a:lnTo>
                <a:lnTo>
                  <a:pt x="54609" y="80010"/>
                </a:lnTo>
                <a:close/>
              </a:path>
              <a:path w="54610" h="287020">
                <a:moveTo>
                  <a:pt x="54609" y="73660"/>
                </a:moveTo>
                <a:lnTo>
                  <a:pt x="0" y="73660"/>
                </a:lnTo>
                <a:lnTo>
                  <a:pt x="0" y="78740"/>
                </a:lnTo>
                <a:lnTo>
                  <a:pt x="54609" y="78740"/>
                </a:lnTo>
                <a:lnTo>
                  <a:pt x="54609" y="73660"/>
                </a:lnTo>
                <a:close/>
              </a:path>
              <a:path w="54610" h="287020">
                <a:moveTo>
                  <a:pt x="54609" y="67310"/>
                </a:moveTo>
                <a:lnTo>
                  <a:pt x="0" y="67310"/>
                </a:lnTo>
                <a:lnTo>
                  <a:pt x="0" y="72390"/>
                </a:lnTo>
                <a:lnTo>
                  <a:pt x="54609" y="72390"/>
                </a:lnTo>
                <a:lnTo>
                  <a:pt x="54609" y="67310"/>
                </a:lnTo>
                <a:close/>
              </a:path>
              <a:path w="54610" h="287020">
                <a:moveTo>
                  <a:pt x="54609" y="60960"/>
                </a:moveTo>
                <a:lnTo>
                  <a:pt x="0" y="60960"/>
                </a:lnTo>
                <a:lnTo>
                  <a:pt x="0" y="66040"/>
                </a:lnTo>
                <a:lnTo>
                  <a:pt x="54609" y="66040"/>
                </a:lnTo>
                <a:lnTo>
                  <a:pt x="54609" y="60960"/>
                </a:lnTo>
                <a:close/>
              </a:path>
              <a:path w="54610" h="287020">
                <a:moveTo>
                  <a:pt x="54609" y="54610"/>
                </a:moveTo>
                <a:lnTo>
                  <a:pt x="0" y="54610"/>
                </a:lnTo>
                <a:lnTo>
                  <a:pt x="0" y="59690"/>
                </a:lnTo>
                <a:lnTo>
                  <a:pt x="54609" y="59690"/>
                </a:lnTo>
                <a:lnTo>
                  <a:pt x="54609" y="54610"/>
                </a:lnTo>
                <a:close/>
              </a:path>
              <a:path w="54610" h="287020">
                <a:moveTo>
                  <a:pt x="54609" y="48260"/>
                </a:moveTo>
                <a:lnTo>
                  <a:pt x="0" y="48260"/>
                </a:lnTo>
                <a:lnTo>
                  <a:pt x="0" y="53340"/>
                </a:lnTo>
                <a:lnTo>
                  <a:pt x="54609" y="53340"/>
                </a:lnTo>
                <a:lnTo>
                  <a:pt x="54609" y="48260"/>
                </a:lnTo>
                <a:close/>
              </a:path>
              <a:path w="54610" h="287020">
                <a:moveTo>
                  <a:pt x="54609" y="43180"/>
                </a:moveTo>
                <a:lnTo>
                  <a:pt x="0" y="43180"/>
                </a:lnTo>
                <a:lnTo>
                  <a:pt x="0" y="46990"/>
                </a:lnTo>
                <a:lnTo>
                  <a:pt x="54609" y="46990"/>
                </a:lnTo>
                <a:lnTo>
                  <a:pt x="54609" y="43180"/>
                </a:lnTo>
                <a:close/>
              </a:path>
              <a:path w="54610" h="287020">
                <a:moveTo>
                  <a:pt x="54609" y="36830"/>
                </a:moveTo>
                <a:lnTo>
                  <a:pt x="0" y="36830"/>
                </a:lnTo>
                <a:lnTo>
                  <a:pt x="0" y="41910"/>
                </a:lnTo>
                <a:lnTo>
                  <a:pt x="54609" y="41910"/>
                </a:lnTo>
                <a:lnTo>
                  <a:pt x="54609" y="36830"/>
                </a:lnTo>
                <a:close/>
              </a:path>
              <a:path w="54610" h="287020">
                <a:moveTo>
                  <a:pt x="54609" y="30480"/>
                </a:moveTo>
                <a:lnTo>
                  <a:pt x="0" y="30480"/>
                </a:lnTo>
                <a:lnTo>
                  <a:pt x="0" y="35560"/>
                </a:lnTo>
                <a:lnTo>
                  <a:pt x="54609" y="35560"/>
                </a:lnTo>
                <a:lnTo>
                  <a:pt x="54609" y="30480"/>
                </a:lnTo>
                <a:close/>
              </a:path>
              <a:path w="54610" h="287020">
                <a:moveTo>
                  <a:pt x="54609" y="24130"/>
                </a:moveTo>
                <a:lnTo>
                  <a:pt x="0" y="24130"/>
                </a:lnTo>
                <a:lnTo>
                  <a:pt x="0" y="29210"/>
                </a:lnTo>
                <a:lnTo>
                  <a:pt x="54609" y="29210"/>
                </a:lnTo>
                <a:lnTo>
                  <a:pt x="54609" y="24130"/>
                </a:lnTo>
                <a:close/>
              </a:path>
              <a:path w="54610" h="287020">
                <a:moveTo>
                  <a:pt x="54609" y="17780"/>
                </a:moveTo>
                <a:lnTo>
                  <a:pt x="0" y="17780"/>
                </a:lnTo>
                <a:lnTo>
                  <a:pt x="0" y="22860"/>
                </a:lnTo>
                <a:lnTo>
                  <a:pt x="54609" y="22860"/>
                </a:lnTo>
                <a:lnTo>
                  <a:pt x="54609" y="17780"/>
                </a:lnTo>
                <a:close/>
              </a:path>
              <a:path w="54610" h="287020">
                <a:moveTo>
                  <a:pt x="54609" y="11430"/>
                </a:moveTo>
                <a:lnTo>
                  <a:pt x="0" y="11430"/>
                </a:lnTo>
                <a:lnTo>
                  <a:pt x="0" y="16510"/>
                </a:lnTo>
                <a:lnTo>
                  <a:pt x="54609" y="16510"/>
                </a:lnTo>
                <a:lnTo>
                  <a:pt x="54609" y="11430"/>
                </a:lnTo>
                <a:close/>
              </a:path>
              <a:path w="54610" h="287020">
                <a:moveTo>
                  <a:pt x="54609" y="5080"/>
                </a:moveTo>
                <a:lnTo>
                  <a:pt x="0" y="5080"/>
                </a:lnTo>
                <a:lnTo>
                  <a:pt x="0" y="10160"/>
                </a:lnTo>
                <a:lnTo>
                  <a:pt x="54609" y="10160"/>
                </a:lnTo>
                <a:lnTo>
                  <a:pt x="54609" y="5080"/>
                </a:lnTo>
                <a:close/>
              </a:path>
              <a:path w="54610" h="287020">
                <a:moveTo>
                  <a:pt x="54609" y="0"/>
                </a:moveTo>
                <a:lnTo>
                  <a:pt x="52069" y="0"/>
                </a:lnTo>
                <a:lnTo>
                  <a:pt x="52069" y="1270"/>
                </a:lnTo>
                <a:lnTo>
                  <a:pt x="0" y="1270"/>
                </a:lnTo>
                <a:lnTo>
                  <a:pt x="0" y="3810"/>
                </a:lnTo>
                <a:lnTo>
                  <a:pt x="54609" y="3810"/>
                </a:lnTo>
                <a:lnTo>
                  <a:pt x="54609" y="0"/>
                </a:lnTo>
                <a:close/>
              </a:path>
              <a:path w="54610" h="287020">
                <a:moveTo>
                  <a:pt x="54609" y="269240"/>
                </a:moveTo>
                <a:lnTo>
                  <a:pt x="0" y="269240"/>
                </a:lnTo>
                <a:lnTo>
                  <a:pt x="0" y="287020"/>
                </a:lnTo>
                <a:lnTo>
                  <a:pt x="54609" y="287020"/>
                </a:lnTo>
                <a:lnTo>
                  <a:pt x="54609" y="269240"/>
                </a:lnTo>
                <a:close/>
              </a:path>
            </a:pathLst>
          </a:custGeom>
          <a:solidFill>
            <a:srgbClr val="2C842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5" name="object 765"/>
          <p:cNvSpPr/>
          <p:nvPr/>
        </p:nvSpPr>
        <p:spPr>
          <a:xfrm>
            <a:off x="3645218" y="5662612"/>
            <a:ext cx="41910" cy="214313"/>
          </a:xfrm>
          <a:custGeom>
            <a:avLst/>
            <a:gdLst/>
            <a:ahLst/>
            <a:cxnLst/>
            <a:rect l="l" t="t" r="r" b="b"/>
            <a:pathLst>
              <a:path w="55879" h="285750">
                <a:moveTo>
                  <a:pt x="55880" y="246380"/>
                </a:moveTo>
                <a:lnTo>
                  <a:pt x="0" y="246380"/>
                </a:lnTo>
                <a:lnTo>
                  <a:pt x="0" y="267970"/>
                </a:lnTo>
                <a:lnTo>
                  <a:pt x="55880" y="267970"/>
                </a:lnTo>
                <a:lnTo>
                  <a:pt x="55880" y="246380"/>
                </a:lnTo>
                <a:close/>
              </a:path>
              <a:path w="55879" h="285750">
                <a:moveTo>
                  <a:pt x="55880" y="243840"/>
                </a:moveTo>
                <a:lnTo>
                  <a:pt x="0" y="243840"/>
                </a:lnTo>
                <a:lnTo>
                  <a:pt x="0" y="245110"/>
                </a:lnTo>
                <a:lnTo>
                  <a:pt x="55880" y="245110"/>
                </a:lnTo>
                <a:lnTo>
                  <a:pt x="55880" y="243840"/>
                </a:lnTo>
                <a:close/>
              </a:path>
              <a:path w="55879" h="285750">
                <a:moveTo>
                  <a:pt x="55880" y="240029"/>
                </a:moveTo>
                <a:lnTo>
                  <a:pt x="0" y="240029"/>
                </a:lnTo>
                <a:lnTo>
                  <a:pt x="0" y="242569"/>
                </a:lnTo>
                <a:lnTo>
                  <a:pt x="55880" y="242569"/>
                </a:lnTo>
                <a:lnTo>
                  <a:pt x="55880" y="240029"/>
                </a:lnTo>
                <a:close/>
              </a:path>
              <a:path w="55879" h="285750">
                <a:moveTo>
                  <a:pt x="55880" y="237490"/>
                </a:moveTo>
                <a:lnTo>
                  <a:pt x="0" y="237490"/>
                </a:lnTo>
                <a:lnTo>
                  <a:pt x="0" y="238760"/>
                </a:lnTo>
                <a:lnTo>
                  <a:pt x="55880" y="238760"/>
                </a:lnTo>
                <a:lnTo>
                  <a:pt x="55880" y="237490"/>
                </a:lnTo>
                <a:close/>
              </a:path>
              <a:path w="55879" h="285750">
                <a:moveTo>
                  <a:pt x="55880" y="233680"/>
                </a:moveTo>
                <a:lnTo>
                  <a:pt x="0" y="233680"/>
                </a:lnTo>
                <a:lnTo>
                  <a:pt x="0" y="236220"/>
                </a:lnTo>
                <a:lnTo>
                  <a:pt x="55880" y="236220"/>
                </a:lnTo>
                <a:lnTo>
                  <a:pt x="55880" y="233680"/>
                </a:lnTo>
                <a:close/>
              </a:path>
              <a:path w="55879" h="285750">
                <a:moveTo>
                  <a:pt x="55880" y="231140"/>
                </a:moveTo>
                <a:lnTo>
                  <a:pt x="0" y="231140"/>
                </a:lnTo>
                <a:lnTo>
                  <a:pt x="0" y="232410"/>
                </a:lnTo>
                <a:lnTo>
                  <a:pt x="55880" y="232410"/>
                </a:lnTo>
                <a:lnTo>
                  <a:pt x="55880" y="231140"/>
                </a:lnTo>
                <a:close/>
              </a:path>
              <a:path w="55879" h="285750">
                <a:moveTo>
                  <a:pt x="55880" y="227330"/>
                </a:moveTo>
                <a:lnTo>
                  <a:pt x="0" y="227330"/>
                </a:lnTo>
                <a:lnTo>
                  <a:pt x="0" y="229869"/>
                </a:lnTo>
                <a:lnTo>
                  <a:pt x="55880" y="229869"/>
                </a:lnTo>
                <a:lnTo>
                  <a:pt x="55880" y="227330"/>
                </a:lnTo>
                <a:close/>
              </a:path>
              <a:path w="55879" h="285750">
                <a:moveTo>
                  <a:pt x="55880" y="224790"/>
                </a:moveTo>
                <a:lnTo>
                  <a:pt x="0" y="224790"/>
                </a:lnTo>
                <a:lnTo>
                  <a:pt x="0" y="226059"/>
                </a:lnTo>
                <a:lnTo>
                  <a:pt x="55880" y="226059"/>
                </a:lnTo>
                <a:lnTo>
                  <a:pt x="55880" y="224790"/>
                </a:lnTo>
                <a:close/>
              </a:path>
              <a:path w="55879" h="285750">
                <a:moveTo>
                  <a:pt x="55880" y="220979"/>
                </a:moveTo>
                <a:lnTo>
                  <a:pt x="0" y="220979"/>
                </a:lnTo>
                <a:lnTo>
                  <a:pt x="0" y="223519"/>
                </a:lnTo>
                <a:lnTo>
                  <a:pt x="55880" y="223519"/>
                </a:lnTo>
                <a:lnTo>
                  <a:pt x="55880" y="220979"/>
                </a:lnTo>
                <a:close/>
              </a:path>
              <a:path w="55879" h="285750">
                <a:moveTo>
                  <a:pt x="55880" y="218440"/>
                </a:moveTo>
                <a:lnTo>
                  <a:pt x="0" y="218440"/>
                </a:lnTo>
                <a:lnTo>
                  <a:pt x="0" y="219710"/>
                </a:lnTo>
                <a:lnTo>
                  <a:pt x="55880" y="219710"/>
                </a:lnTo>
                <a:lnTo>
                  <a:pt x="55880" y="218440"/>
                </a:lnTo>
                <a:close/>
              </a:path>
              <a:path w="55879" h="285750">
                <a:moveTo>
                  <a:pt x="55880" y="214630"/>
                </a:moveTo>
                <a:lnTo>
                  <a:pt x="0" y="214630"/>
                </a:lnTo>
                <a:lnTo>
                  <a:pt x="0" y="217169"/>
                </a:lnTo>
                <a:lnTo>
                  <a:pt x="55880" y="217169"/>
                </a:lnTo>
                <a:lnTo>
                  <a:pt x="55880" y="214630"/>
                </a:lnTo>
                <a:close/>
              </a:path>
              <a:path w="55879" h="285750">
                <a:moveTo>
                  <a:pt x="55880" y="212090"/>
                </a:moveTo>
                <a:lnTo>
                  <a:pt x="0" y="212090"/>
                </a:lnTo>
                <a:lnTo>
                  <a:pt x="0" y="213360"/>
                </a:lnTo>
                <a:lnTo>
                  <a:pt x="55880" y="213360"/>
                </a:lnTo>
                <a:lnTo>
                  <a:pt x="55880" y="212090"/>
                </a:lnTo>
                <a:close/>
              </a:path>
              <a:path w="55879" h="285750">
                <a:moveTo>
                  <a:pt x="55880" y="208279"/>
                </a:moveTo>
                <a:lnTo>
                  <a:pt x="0" y="208279"/>
                </a:lnTo>
                <a:lnTo>
                  <a:pt x="0" y="210819"/>
                </a:lnTo>
                <a:lnTo>
                  <a:pt x="55880" y="210819"/>
                </a:lnTo>
                <a:lnTo>
                  <a:pt x="55880" y="208279"/>
                </a:lnTo>
                <a:close/>
              </a:path>
              <a:path w="55879" h="285750">
                <a:moveTo>
                  <a:pt x="55880" y="205740"/>
                </a:moveTo>
                <a:lnTo>
                  <a:pt x="0" y="205740"/>
                </a:lnTo>
                <a:lnTo>
                  <a:pt x="0" y="207010"/>
                </a:lnTo>
                <a:lnTo>
                  <a:pt x="55880" y="207010"/>
                </a:lnTo>
                <a:lnTo>
                  <a:pt x="55880" y="205740"/>
                </a:lnTo>
                <a:close/>
              </a:path>
              <a:path w="55879" h="285750">
                <a:moveTo>
                  <a:pt x="55880" y="201929"/>
                </a:moveTo>
                <a:lnTo>
                  <a:pt x="0" y="201929"/>
                </a:lnTo>
                <a:lnTo>
                  <a:pt x="0" y="204470"/>
                </a:lnTo>
                <a:lnTo>
                  <a:pt x="55880" y="204470"/>
                </a:lnTo>
                <a:lnTo>
                  <a:pt x="55880" y="201929"/>
                </a:lnTo>
                <a:close/>
              </a:path>
              <a:path w="55879" h="285750">
                <a:moveTo>
                  <a:pt x="55880" y="199390"/>
                </a:moveTo>
                <a:lnTo>
                  <a:pt x="0" y="199390"/>
                </a:lnTo>
                <a:lnTo>
                  <a:pt x="0" y="200660"/>
                </a:lnTo>
                <a:lnTo>
                  <a:pt x="55880" y="200660"/>
                </a:lnTo>
                <a:lnTo>
                  <a:pt x="55880" y="199390"/>
                </a:lnTo>
                <a:close/>
              </a:path>
              <a:path w="55879" h="285750">
                <a:moveTo>
                  <a:pt x="55880" y="195580"/>
                </a:moveTo>
                <a:lnTo>
                  <a:pt x="0" y="195580"/>
                </a:lnTo>
                <a:lnTo>
                  <a:pt x="0" y="198120"/>
                </a:lnTo>
                <a:lnTo>
                  <a:pt x="55880" y="198120"/>
                </a:lnTo>
                <a:lnTo>
                  <a:pt x="55880" y="195580"/>
                </a:lnTo>
                <a:close/>
              </a:path>
              <a:path w="55879" h="285750">
                <a:moveTo>
                  <a:pt x="55880" y="193040"/>
                </a:moveTo>
                <a:lnTo>
                  <a:pt x="0" y="193040"/>
                </a:lnTo>
                <a:lnTo>
                  <a:pt x="0" y="194309"/>
                </a:lnTo>
                <a:lnTo>
                  <a:pt x="55880" y="194309"/>
                </a:lnTo>
                <a:lnTo>
                  <a:pt x="55880" y="193040"/>
                </a:lnTo>
                <a:close/>
              </a:path>
              <a:path w="55879" h="285750">
                <a:moveTo>
                  <a:pt x="55880" y="189229"/>
                </a:moveTo>
                <a:lnTo>
                  <a:pt x="0" y="189229"/>
                </a:lnTo>
                <a:lnTo>
                  <a:pt x="0" y="191770"/>
                </a:lnTo>
                <a:lnTo>
                  <a:pt x="55880" y="191770"/>
                </a:lnTo>
                <a:lnTo>
                  <a:pt x="55880" y="189229"/>
                </a:lnTo>
                <a:close/>
              </a:path>
              <a:path w="55879" h="285750">
                <a:moveTo>
                  <a:pt x="55880" y="186690"/>
                </a:moveTo>
                <a:lnTo>
                  <a:pt x="0" y="186690"/>
                </a:lnTo>
                <a:lnTo>
                  <a:pt x="0" y="187960"/>
                </a:lnTo>
                <a:lnTo>
                  <a:pt x="55880" y="187960"/>
                </a:lnTo>
                <a:lnTo>
                  <a:pt x="55880" y="186690"/>
                </a:lnTo>
                <a:close/>
              </a:path>
              <a:path w="55879" h="285750">
                <a:moveTo>
                  <a:pt x="55880" y="182879"/>
                </a:moveTo>
                <a:lnTo>
                  <a:pt x="0" y="182879"/>
                </a:lnTo>
                <a:lnTo>
                  <a:pt x="0" y="185420"/>
                </a:lnTo>
                <a:lnTo>
                  <a:pt x="55880" y="185420"/>
                </a:lnTo>
                <a:lnTo>
                  <a:pt x="55880" y="182879"/>
                </a:lnTo>
                <a:close/>
              </a:path>
              <a:path w="55879" h="285750">
                <a:moveTo>
                  <a:pt x="55880" y="180340"/>
                </a:moveTo>
                <a:lnTo>
                  <a:pt x="0" y="180340"/>
                </a:lnTo>
                <a:lnTo>
                  <a:pt x="0" y="181609"/>
                </a:lnTo>
                <a:lnTo>
                  <a:pt x="55880" y="181609"/>
                </a:lnTo>
                <a:lnTo>
                  <a:pt x="55880" y="180340"/>
                </a:lnTo>
                <a:close/>
              </a:path>
              <a:path w="55879" h="285750">
                <a:moveTo>
                  <a:pt x="55880" y="176529"/>
                </a:moveTo>
                <a:lnTo>
                  <a:pt x="0" y="176529"/>
                </a:lnTo>
                <a:lnTo>
                  <a:pt x="0" y="179070"/>
                </a:lnTo>
                <a:lnTo>
                  <a:pt x="55880" y="179070"/>
                </a:lnTo>
                <a:lnTo>
                  <a:pt x="55880" y="176529"/>
                </a:lnTo>
                <a:close/>
              </a:path>
              <a:path w="55879" h="285750">
                <a:moveTo>
                  <a:pt x="55880" y="173990"/>
                </a:moveTo>
                <a:lnTo>
                  <a:pt x="0" y="173990"/>
                </a:lnTo>
                <a:lnTo>
                  <a:pt x="0" y="175259"/>
                </a:lnTo>
                <a:lnTo>
                  <a:pt x="55880" y="175259"/>
                </a:lnTo>
                <a:lnTo>
                  <a:pt x="55880" y="173990"/>
                </a:lnTo>
                <a:close/>
              </a:path>
              <a:path w="55879" h="285750">
                <a:moveTo>
                  <a:pt x="55880" y="170180"/>
                </a:moveTo>
                <a:lnTo>
                  <a:pt x="0" y="170180"/>
                </a:lnTo>
                <a:lnTo>
                  <a:pt x="0" y="172720"/>
                </a:lnTo>
                <a:lnTo>
                  <a:pt x="55880" y="172720"/>
                </a:lnTo>
                <a:lnTo>
                  <a:pt x="55880" y="170180"/>
                </a:lnTo>
                <a:close/>
              </a:path>
              <a:path w="55879" h="285750">
                <a:moveTo>
                  <a:pt x="55880" y="167640"/>
                </a:moveTo>
                <a:lnTo>
                  <a:pt x="0" y="167640"/>
                </a:lnTo>
                <a:lnTo>
                  <a:pt x="0" y="168910"/>
                </a:lnTo>
                <a:lnTo>
                  <a:pt x="55880" y="168910"/>
                </a:lnTo>
                <a:lnTo>
                  <a:pt x="55880" y="167640"/>
                </a:lnTo>
                <a:close/>
              </a:path>
              <a:path w="55879" h="285750">
                <a:moveTo>
                  <a:pt x="55880" y="163829"/>
                </a:moveTo>
                <a:lnTo>
                  <a:pt x="0" y="163829"/>
                </a:lnTo>
                <a:lnTo>
                  <a:pt x="0" y="166370"/>
                </a:lnTo>
                <a:lnTo>
                  <a:pt x="55880" y="166370"/>
                </a:lnTo>
                <a:lnTo>
                  <a:pt x="55880" y="163829"/>
                </a:lnTo>
                <a:close/>
              </a:path>
              <a:path w="55879" h="285750">
                <a:moveTo>
                  <a:pt x="55880" y="161290"/>
                </a:moveTo>
                <a:lnTo>
                  <a:pt x="0" y="161290"/>
                </a:lnTo>
                <a:lnTo>
                  <a:pt x="0" y="162559"/>
                </a:lnTo>
                <a:lnTo>
                  <a:pt x="55880" y="162559"/>
                </a:lnTo>
                <a:lnTo>
                  <a:pt x="55880" y="161290"/>
                </a:lnTo>
                <a:close/>
              </a:path>
              <a:path w="55879" h="285750">
                <a:moveTo>
                  <a:pt x="55880" y="157480"/>
                </a:moveTo>
                <a:lnTo>
                  <a:pt x="0" y="157480"/>
                </a:lnTo>
                <a:lnTo>
                  <a:pt x="0" y="160020"/>
                </a:lnTo>
                <a:lnTo>
                  <a:pt x="55880" y="160020"/>
                </a:lnTo>
                <a:lnTo>
                  <a:pt x="55880" y="157480"/>
                </a:lnTo>
                <a:close/>
              </a:path>
              <a:path w="55879" h="285750">
                <a:moveTo>
                  <a:pt x="55880" y="154940"/>
                </a:moveTo>
                <a:lnTo>
                  <a:pt x="0" y="154940"/>
                </a:lnTo>
                <a:lnTo>
                  <a:pt x="0" y="156209"/>
                </a:lnTo>
                <a:lnTo>
                  <a:pt x="55880" y="156209"/>
                </a:lnTo>
                <a:lnTo>
                  <a:pt x="55880" y="154940"/>
                </a:lnTo>
                <a:close/>
              </a:path>
              <a:path w="55879" h="285750">
                <a:moveTo>
                  <a:pt x="55880" y="151129"/>
                </a:moveTo>
                <a:lnTo>
                  <a:pt x="0" y="151129"/>
                </a:lnTo>
                <a:lnTo>
                  <a:pt x="0" y="153670"/>
                </a:lnTo>
                <a:lnTo>
                  <a:pt x="55880" y="153670"/>
                </a:lnTo>
                <a:lnTo>
                  <a:pt x="55880" y="151129"/>
                </a:lnTo>
                <a:close/>
              </a:path>
              <a:path w="55879" h="285750">
                <a:moveTo>
                  <a:pt x="55880" y="148590"/>
                </a:moveTo>
                <a:lnTo>
                  <a:pt x="0" y="148590"/>
                </a:lnTo>
                <a:lnTo>
                  <a:pt x="0" y="149859"/>
                </a:lnTo>
                <a:lnTo>
                  <a:pt x="55880" y="149859"/>
                </a:lnTo>
                <a:lnTo>
                  <a:pt x="55880" y="148590"/>
                </a:lnTo>
                <a:close/>
              </a:path>
              <a:path w="55879" h="285750">
                <a:moveTo>
                  <a:pt x="55880" y="144780"/>
                </a:moveTo>
                <a:lnTo>
                  <a:pt x="0" y="144780"/>
                </a:lnTo>
                <a:lnTo>
                  <a:pt x="0" y="147320"/>
                </a:lnTo>
                <a:lnTo>
                  <a:pt x="55880" y="147320"/>
                </a:lnTo>
                <a:lnTo>
                  <a:pt x="55880" y="144780"/>
                </a:lnTo>
                <a:close/>
              </a:path>
              <a:path w="55879" h="285750">
                <a:moveTo>
                  <a:pt x="55880" y="142240"/>
                </a:moveTo>
                <a:lnTo>
                  <a:pt x="0" y="142240"/>
                </a:lnTo>
                <a:lnTo>
                  <a:pt x="0" y="143509"/>
                </a:lnTo>
                <a:lnTo>
                  <a:pt x="55880" y="143509"/>
                </a:lnTo>
                <a:lnTo>
                  <a:pt x="55880" y="142240"/>
                </a:lnTo>
                <a:close/>
              </a:path>
              <a:path w="55879" h="285750">
                <a:moveTo>
                  <a:pt x="55880" y="138430"/>
                </a:moveTo>
                <a:lnTo>
                  <a:pt x="0" y="138430"/>
                </a:lnTo>
                <a:lnTo>
                  <a:pt x="0" y="140970"/>
                </a:lnTo>
                <a:lnTo>
                  <a:pt x="55880" y="140970"/>
                </a:lnTo>
                <a:lnTo>
                  <a:pt x="55880" y="138430"/>
                </a:lnTo>
                <a:close/>
              </a:path>
              <a:path w="55879" h="285750">
                <a:moveTo>
                  <a:pt x="55880" y="135890"/>
                </a:moveTo>
                <a:lnTo>
                  <a:pt x="0" y="135890"/>
                </a:lnTo>
                <a:lnTo>
                  <a:pt x="0" y="137159"/>
                </a:lnTo>
                <a:lnTo>
                  <a:pt x="55880" y="137159"/>
                </a:lnTo>
                <a:lnTo>
                  <a:pt x="55880" y="135890"/>
                </a:lnTo>
                <a:close/>
              </a:path>
              <a:path w="55879" h="285750">
                <a:moveTo>
                  <a:pt x="55880" y="132080"/>
                </a:moveTo>
                <a:lnTo>
                  <a:pt x="0" y="132080"/>
                </a:lnTo>
                <a:lnTo>
                  <a:pt x="0" y="134620"/>
                </a:lnTo>
                <a:lnTo>
                  <a:pt x="55880" y="134620"/>
                </a:lnTo>
                <a:lnTo>
                  <a:pt x="55880" y="132080"/>
                </a:lnTo>
                <a:close/>
              </a:path>
              <a:path w="55879" h="285750">
                <a:moveTo>
                  <a:pt x="55880" y="129539"/>
                </a:moveTo>
                <a:lnTo>
                  <a:pt x="0" y="129539"/>
                </a:lnTo>
                <a:lnTo>
                  <a:pt x="0" y="130809"/>
                </a:lnTo>
                <a:lnTo>
                  <a:pt x="55880" y="130809"/>
                </a:lnTo>
                <a:lnTo>
                  <a:pt x="55880" y="129539"/>
                </a:lnTo>
                <a:close/>
              </a:path>
              <a:path w="55879" h="285750">
                <a:moveTo>
                  <a:pt x="55880" y="125729"/>
                </a:moveTo>
                <a:lnTo>
                  <a:pt x="0" y="125729"/>
                </a:lnTo>
                <a:lnTo>
                  <a:pt x="0" y="128270"/>
                </a:lnTo>
                <a:lnTo>
                  <a:pt x="55880" y="128270"/>
                </a:lnTo>
                <a:lnTo>
                  <a:pt x="55880" y="125729"/>
                </a:lnTo>
                <a:close/>
              </a:path>
              <a:path w="55879" h="285750">
                <a:moveTo>
                  <a:pt x="55880" y="123189"/>
                </a:moveTo>
                <a:lnTo>
                  <a:pt x="0" y="123189"/>
                </a:lnTo>
                <a:lnTo>
                  <a:pt x="0" y="124460"/>
                </a:lnTo>
                <a:lnTo>
                  <a:pt x="55880" y="124460"/>
                </a:lnTo>
                <a:lnTo>
                  <a:pt x="55880" y="123189"/>
                </a:lnTo>
                <a:close/>
              </a:path>
              <a:path w="55879" h="285750">
                <a:moveTo>
                  <a:pt x="55880" y="119379"/>
                </a:moveTo>
                <a:lnTo>
                  <a:pt x="0" y="119379"/>
                </a:lnTo>
                <a:lnTo>
                  <a:pt x="0" y="121920"/>
                </a:lnTo>
                <a:lnTo>
                  <a:pt x="55880" y="121920"/>
                </a:lnTo>
                <a:lnTo>
                  <a:pt x="55880" y="119379"/>
                </a:lnTo>
                <a:close/>
              </a:path>
              <a:path w="55879" h="285750">
                <a:moveTo>
                  <a:pt x="55880" y="116839"/>
                </a:moveTo>
                <a:lnTo>
                  <a:pt x="0" y="116839"/>
                </a:lnTo>
                <a:lnTo>
                  <a:pt x="0" y="118109"/>
                </a:lnTo>
                <a:lnTo>
                  <a:pt x="55880" y="118109"/>
                </a:lnTo>
                <a:lnTo>
                  <a:pt x="55880" y="116839"/>
                </a:lnTo>
                <a:close/>
              </a:path>
              <a:path w="55879" h="285750">
                <a:moveTo>
                  <a:pt x="55880" y="113029"/>
                </a:moveTo>
                <a:lnTo>
                  <a:pt x="0" y="113029"/>
                </a:lnTo>
                <a:lnTo>
                  <a:pt x="0" y="115570"/>
                </a:lnTo>
                <a:lnTo>
                  <a:pt x="55880" y="115570"/>
                </a:lnTo>
                <a:lnTo>
                  <a:pt x="55880" y="113029"/>
                </a:lnTo>
                <a:close/>
              </a:path>
              <a:path w="55879" h="285750">
                <a:moveTo>
                  <a:pt x="55880" y="110490"/>
                </a:moveTo>
                <a:lnTo>
                  <a:pt x="0" y="110490"/>
                </a:lnTo>
                <a:lnTo>
                  <a:pt x="0" y="111760"/>
                </a:lnTo>
                <a:lnTo>
                  <a:pt x="55880" y="111760"/>
                </a:lnTo>
                <a:lnTo>
                  <a:pt x="55880" y="110490"/>
                </a:lnTo>
                <a:close/>
              </a:path>
              <a:path w="55879" h="285750">
                <a:moveTo>
                  <a:pt x="55880" y="106680"/>
                </a:moveTo>
                <a:lnTo>
                  <a:pt x="0" y="106680"/>
                </a:lnTo>
                <a:lnTo>
                  <a:pt x="0" y="109220"/>
                </a:lnTo>
                <a:lnTo>
                  <a:pt x="55880" y="109220"/>
                </a:lnTo>
                <a:lnTo>
                  <a:pt x="55880" y="106680"/>
                </a:lnTo>
                <a:close/>
              </a:path>
              <a:path w="55879" h="285750">
                <a:moveTo>
                  <a:pt x="55880" y="104140"/>
                </a:moveTo>
                <a:lnTo>
                  <a:pt x="0" y="104140"/>
                </a:lnTo>
                <a:lnTo>
                  <a:pt x="0" y="105409"/>
                </a:lnTo>
                <a:lnTo>
                  <a:pt x="55880" y="105409"/>
                </a:lnTo>
                <a:lnTo>
                  <a:pt x="55880" y="104140"/>
                </a:lnTo>
                <a:close/>
              </a:path>
              <a:path w="55879" h="285750">
                <a:moveTo>
                  <a:pt x="55880" y="100330"/>
                </a:moveTo>
                <a:lnTo>
                  <a:pt x="0" y="100330"/>
                </a:lnTo>
                <a:lnTo>
                  <a:pt x="0" y="102870"/>
                </a:lnTo>
                <a:lnTo>
                  <a:pt x="55880" y="102870"/>
                </a:lnTo>
                <a:lnTo>
                  <a:pt x="55880" y="100330"/>
                </a:lnTo>
                <a:close/>
              </a:path>
              <a:path w="55879" h="285750">
                <a:moveTo>
                  <a:pt x="55880" y="97790"/>
                </a:moveTo>
                <a:lnTo>
                  <a:pt x="0" y="97790"/>
                </a:lnTo>
                <a:lnTo>
                  <a:pt x="0" y="99059"/>
                </a:lnTo>
                <a:lnTo>
                  <a:pt x="55880" y="99059"/>
                </a:lnTo>
                <a:lnTo>
                  <a:pt x="55880" y="97790"/>
                </a:lnTo>
                <a:close/>
              </a:path>
              <a:path w="55879" h="285750">
                <a:moveTo>
                  <a:pt x="55880" y="93979"/>
                </a:moveTo>
                <a:lnTo>
                  <a:pt x="0" y="93979"/>
                </a:lnTo>
                <a:lnTo>
                  <a:pt x="0" y="96520"/>
                </a:lnTo>
                <a:lnTo>
                  <a:pt x="55880" y="96520"/>
                </a:lnTo>
                <a:lnTo>
                  <a:pt x="55880" y="93979"/>
                </a:lnTo>
                <a:close/>
              </a:path>
              <a:path w="55879" h="285750">
                <a:moveTo>
                  <a:pt x="55880" y="91439"/>
                </a:moveTo>
                <a:lnTo>
                  <a:pt x="0" y="91439"/>
                </a:lnTo>
                <a:lnTo>
                  <a:pt x="0" y="92709"/>
                </a:lnTo>
                <a:lnTo>
                  <a:pt x="55880" y="92709"/>
                </a:lnTo>
                <a:lnTo>
                  <a:pt x="55880" y="91439"/>
                </a:lnTo>
                <a:close/>
              </a:path>
              <a:path w="55879" h="285750">
                <a:moveTo>
                  <a:pt x="55880" y="85089"/>
                </a:moveTo>
                <a:lnTo>
                  <a:pt x="0" y="85089"/>
                </a:lnTo>
                <a:lnTo>
                  <a:pt x="0" y="90170"/>
                </a:lnTo>
                <a:lnTo>
                  <a:pt x="55880" y="90170"/>
                </a:lnTo>
                <a:lnTo>
                  <a:pt x="55880" y="85089"/>
                </a:lnTo>
                <a:close/>
              </a:path>
              <a:path w="55879" h="285750">
                <a:moveTo>
                  <a:pt x="55880" y="78740"/>
                </a:moveTo>
                <a:lnTo>
                  <a:pt x="0" y="78740"/>
                </a:lnTo>
                <a:lnTo>
                  <a:pt x="0" y="83820"/>
                </a:lnTo>
                <a:lnTo>
                  <a:pt x="55880" y="83820"/>
                </a:lnTo>
                <a:lnTo>
                  <a:pt x="55880" y="78740"/>
                </a:lnTo>
                <a:close/>
              </a:path>
              <a:path w="55879" h="285750">
                <a:moveTo>
                  <a:pt x="55880" y="72389"/>
                </a:moveTo>
                <a:lnTo>
                  <a:pt x="0" y="72389"/>
                </a:lnTo>
                <a:lnTo>
                  <a:pt x="0" y="77470"/>
                </a:lnTo>
                <a:lnTo>
                  <a:pt x="55880" y="77470"/>
                </a:lnTo>
                <a:lnTo>
                  <a:pt x="55880" y="72389"/>
                </a:lnTo>
                <a:close/>
              </a:path>
              <a:path w="55879" h="285750">
                <a:moveTo>
                  <a:pt x="55880" y="66039"/>
                </a:moveTo>
                <a:lnTo>
                  <a:pt x="0" y="66039"/>
                </a:lnTo>
                <a:lnTo>
                  <a:pt x="0" y="71120"/>
                </a:lnTo>
                <a:lnTo>
                  <a:pt x="55880" y="71120"/>
                </a:lnTo>
                <a:lnTo>
                  <a:pt x="55880" y="66039"/>
                </a:lnTo>
                <a:close/>
              </a:path>
              <a:path w="55879" h="285750">
                <a:moveTo>
                  <a:pt x="55880" y="59689"/>
                </a:moveTo>
                <a:lnTo>
                  <a:pt x="0" y="59689"/>
                </a:lnTo>
                <a:lnTo>
                  <a:pt x="0" y="64770"/>
                </a:lnTo>
                <a:lnTo>
                  <a:pt x="55880" y="64770"/>
                </a:lnTo>
                <a:lnTo>
                  <a:pt x="55880" y="59689"/>
                </a:lnTo>
                <a:close/>
              </a:path>
              <a:path w="55879" h="285750">
                <a:moveTo>
                  <a:pt x="55880" y="53339"/>
                </a:moveTo>
                <a:lnTo>
                  <a:pt x="0" y="53339"/>
                </a:lnTo>
                <a:lnTo>
                  <a:pt x="0" y="58420"/>
                </a:lnTo>
                <a:lnTo>
                  <a:pt x="55880" y="58420"/>
                </a:lnTo>
                <a:lnTo>
                  <a:pt x="55880" y="53339"/>
                </a:lnTo>
                <a:close/>
              </a:path>
              <a:path w="55879" h="285750">
                <a:moveTo>
                  <a:pt x="55880" y="46989"/>
                </a:moveTo>
                <a:lnTo>
                  <a:pt x="0" y="46989"/>
                </a:lnTo>
                <a:lnTo>
                  <a:pt x="0" y="52070"/>
                </a:lnTo>
                <a:lnTo>
                  <a:pt x="55880" y="52070"/>
                </a:lnTo>
                <a:lnTo>
                  <a:pt x="55880" y="46989"/>
                </a:lnTo>
                <a:close/>
              </a:path>
              <a:path w="55879" h="285750">
                <a:moveTo>
                  <a:pt x="55880" y="41909"/>
                </a:moveTo>
                <a:lnTo>
                  <a:pt x="0" y="41909"/>
                </a:lnTo>
                <a:lnTo>
                  <a:pt x="0" y="45719"/>
                </a:lnTo>
                <a:lnTo>
                  <a:pt x="55880" y="45719"/>
                </a:lnTo>
                <a:lnTo>
                  <a:pt x="55880" y="41909"/>
                </a:lnTo>
                <a:close/>
              </a:path>
              <a:path w="55879" h="285750">
                <a:moveTo>
                  <a:pt x="55880" y="35559"/>
                </a:moveTo>
                <a:lnTo>
                  <a:pt x="0" y="35559"/>
                </a:lnTo>
                <a:lnTo>
                  <a:pt x="0" y="40640"/>
                </a:lnTo>
                <a:lnTo>
                  <a:pt x="55880" y="40640"/>
                </a:lnTo>
                <a:lnTo>
                  <a:pt x="55880" y="35559"/>
                </a:lnTo>
                <a:close/>
              </a:path>
              <a:path w="55879" h="285750">
                <a:moveTo>
                  <a:pt x="55880" y="29209"/>
                </a:moveTo>
                <a:lnTo>
                  <a:pt x="0" y="29209"/>
                </a:lnTo>
                <a:lnTo>
                  <a:pt x="0" y="34290"/>
                </a:lnTo>
                <a:lnTo>
                  <a:pt x="55880" y="34290"/>
                </a:lnTo>
                <a:lnTo>
                  <a:pt x="55880" y="29209"/>
                </a:lnTo>
                <a:close/>
              </a:path>
              <a:path w="55879" h="285750">
                <a:moveTo>
                  <a:pt x="55880" y="22859"/>
                </a:moveTo>
                <a:lnTo>
                  <a:pt x="0" y="22859"/>
                </a:lnTo>
                <a:lnTo>
                  <a:pt x="0" y="27940"/>
                </a:lnTo>
                <a:lnTo>
                  <a:pt x="55880" y="27940"/>
                </a:lnTo>
                <a:lnTo>
                  <a:pt x="55880" y="22859"/>
                </a:lnTo>
                <a:close/>
              </a:path>
              <a:path w="55879" h="285750">
                <a:moveTo>
                  <a:pt x="55880" y="16509"/>
                </a:moveTo>
                <a:lnTo>
                  <a:pt x="0" y="16509"/>
                </a:lnTo>
                <a:lnTo>
                  <a:pt x="0" y="21590"/>
                </a:lnTo>
                <a:lnTo>
                  <a:pt x="55880" y="21590"/>
                </a:lnTo>
                <a:lnTo>
                  <a:pt x="55880" y="16509"/>
                </a:lnTo>
                <a:close/>
              </a:path>
              <a:path w="55879" h="285750">
                <a:moveTo>
                  <a:pt x="55880" y="10159"/>
                </a:moveTo>
                <a:lnTo>
                  <a:pt x="0" y="10159"/>
                </a:lnTo>
                <a:lnTo>
                  <a:pt x="0" y="15240"/>
                </a:lnTo>
                <a:lnTo>
                  <a:pt x="55880" y="15240"/>
                </a:lnTo>
                <a:lnTo>
                  <a:pt x="55880" y="10159"/>
                </a:lnTo>
                <a:close/>
              </a:path>
              <a:path w="55879" h="285750">
                <a:moveTo>
                  <a:pt x="55880" y="3809"/>
                </a:moveTo>
                <a:lnTo>
                  <a:pt x="0" y="3809"/>
                </a:lnTo>
                <a:lnTo>
                  <a:pt x="0" y="8890"/>
                </a:lnTo>
                <a:lnTo>
                  <a:pt x="55880" y="8890"/>
                </a:lnTo>
                <a:lnTo>
                  <a:pt x="55880" y="3809"/>
                </a:lnTo>
                <a:close/>
              </a:path>
              <a:path w="55879" h="285750">
                <a:moveTo>
                  <a:pt x="55880" y="0"/>
                </a:moveTo>
                <a:lnTo>
                  <a:pt x="0" y="0"/>
                </a:lnTo>
                <a:lnTo>
                  <a:pt x="0" y="2540"/>
                </a:lnTo>
                <a:lnTo>
                  <a:pt x="55880" y="2540"/>
                </a:lnTo>
                <a:lnTo>
                  <a:pt x="55880" y="0"/>
                </a:lnTo>
                <a:close/>
              </a:path>
              <a:path w="55879" h="285750">
                <a:moveTo>
                  <a:pt x="55880" y="267970"/>
                </a:moveTo>
                <a:lnTo>
                  <a:pt x="0" y="267970"/>
                </a:lnTo>
                <a:lnTo>
                  <a:pt x="0" y="284480"/>
                </a:lnTo>
                <a:lnTo>
                  <a:pt x="40639" y="284480"/>
                </a:lnTo>
                <a:lnTo>
                  <a:pt x="40639" y="285750"/>
                </a:lnTo>
                <a:lnTo>
                  <a:pt x="55880" y="285750"/>
                </a:lnTo>
                <a:lnTo>
                  <a:pt x="55880" y="267970"/>
                </a:lnTo>
                <a:close/>
              </a:path>
            </a:pathLst>
          </a:custGeom>
          <a:solidFill>
            <a:srgbClr val="2B832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6" name="object 766"/>
          <p:cNvSpPr/>
          <p:nvPr/>
        </p:nvSpPr>
        <p:spPr>
          <a:xfrm>
            <a:off x="3604259" y="5662612"/>
            <a:ext cx="40958" cy="212408"/>
          </a:xfrm>
          <a:custGeom>
            <a:avLst/>
            <a:gdLst/>
            <a:ahLst/>
            <a:cxnLst/>
            <a:rect l="l" t="t" r="r" b="b"/>
            <a:pathLst>
              <a:path w="54610" h="283209">
                <a:moveTo>
                  <a:pt x="54610" y="246380"/>
                </a:moveTo>
                <a:lnTo>
                  <a:pt x="0" y="246380"/>
                </a:lnTo>
                <a:lnTo>
                  <a:pt x="0" y="267970"/>
                </a:lnTo>
                <a:lnTo>
                  <a:pt x="54610" y="267970"/>
                </a:lnTo>
                <a:lnTo>
                  <a:pt x="54610" y="246380"/>
                </a:lnTo>
                <a:close/>
              </a:path>
              <a:path w="54610" h="283209">
                <a:moveTo>
                  <a:pt x="54610" y="243840"/>
                </a:moveTo>
                <a:lnTo>
                  <a:pt x="0" y="243840"/>
                </a:lnTo>
                <a:lnTo>
                  <a:pt x="0" y="245110"/>
                </a:lnTo>
                <a:lnTo>
                  <a:pt x="54610" y="245110"/>
                </a:lnTo>
                <a:lnTo>
                  <a:pt x="54610" y="243840"/>
                </a:lnTo>
                <a:close/>
              </a:path>
              <a:path w="54610" h="283209">
                <a:moveTo>
                  <a:pt x="54610" y="240029"/>
                </a:moveTo>
                <a:lnTo>
                  <a:pt x="0" y="240029"/>
                </a:lnTo>
                <a:lnTo>
                  <a:pt x="0" y="242569"/>
                </a:lnTo>
                <a:lnTo>
                  <a:pt x="54610" y="242569"/>
                </a:lnTo>
                <a:lnTo>
                  <a:pt x="54610" y="240029"/>
                </a:lnTo>
                <a:close/>
              </a:path>
              <a:path w="54610" h="283209">
                <a:moveTo>
                  <a:pt x="54610" y="237490"/>
                </a:moveTo>
                <a:lnTo>
                  <a:pt x="0" y="237490"/>
                </a:lnTo>
                <a:lnTo>
                  <a:pt x="0" y="238760"/>
                </a:lnTo>
                <a:lnTo>
                  <a:pt x="54610" y="238760"/>
                </a:lnTo>
                <a:lnTo>
                  <a:pt x="54610" y="237490"/>
                </a:lnTo>
                <a:close/>
              </a:path>
              <a:path w="54610" h="283209">
                <a:moveTo>
                  <a:pt x="54610" y="233680"/>
                </a:moveTo>
                <a:lnTo>
                  <a:pt x="0" y="233680"/>
                </a:lnTo>
                <a:lnTo>
                  <a:pt x="0" y="236220"/>
                </a:lnTo>
                <a:lnTo>
                  <a:pt x="54610" y="236220"/>
                </a:lnTo>
                <a:lnTo>
                  <a:pt x="54610" y="233680"/>
                </a:lnTo>
                <a:close/>
              </a:path>
              <a:path w="54610" h="283209">
                <a:moveTo>
                  <a:pt x="54610" y="231140"/>
                </a:moveTo>
                <a:lnTo>
                  <a:pt x="0" y="231140"/>
                </a:lnTo>
                <a:lnTo>
                  <a:pt x="0" y="232410"/>
                </a:lnTo>
                <a:lnTo>
                  <a:pt x="54610" y="232410"/>
                </a:lnTo>
                <a:lnTo>
                  <a:pt x="54610" y="231140"/>
                </a:lnTo>
                <a:close/>
              </a:path>
              <a:path w="54610" h="283209">
                <a:moveTo>
                  <a:pt x="54610" y="227330"/>
                </a:moveTo>
                <a:lnTo>
                  <a:pt x="0" y="227330"/>
                </a:lnTo>
                <a:lnTo>
                  <a:pt x="0" y="229869"/>
                </a:lnTo>
                <a:lnTo>
                  <a:pt x="54610" y="229869"/>
                </a:lnTo>
                <a:lnTo>
                  <a:pt x="54610" y="227330"/>
                </a:lnTo>
                <a:close/>
              </a:path>
              <a:path w="54610" h="283209">
                <a:moveTo>
                  <a:pt x="54610" y="224790"/>
                </a:moveTo>
                <a:lnTo>
                  <a:pt x="0" y="224790"/>
                </a:lnTo>
                <a:lnTo>
                  <a:pt x="0" y="226059"/>
                </a:lnTo>
                <a:lnTo>
                  <a:pt x="54610" y="226059"/>
                </a:lnTo>
                <a:lnTo>
                  <a:pt x="54610" y="224790"/>
                </a:lnTo>
                <a:close/>
              </a:path>
              <a:path w="54610" h="283209">
                <a:moveTo>
                  <a:pt x="54610" y="220979"/>
                </a:moveTo>
                <a:lnTo>
                  <a:pt x="0" y="220979"/>
                </a:lnTo>
                <a:lnTo>
                  <a:pt x="0" y="223519"/>
                </a:lnTo>
                <a:lnTo>
                  <a:pt x="54610" y="223519"/>
                </a:lnTo>
                <a:lnTo>
                  <a:pt x="54610" y="220979"/>
                </a:lnTo>
                <a:close/>
              </a:path>
              <a:path w="54610" h="283209">
                <a:moveTo>
                  <a:pt x="54610" y="218440"/>
                </a:moveTo>
                <a:lnTo>
                  <a:pt x="0" y="218440"/>
                </a:lnTo>
                <a:lnTo>
                  <a:pt x="0" y="219710"/>
                </a:lnTo>
                <a:lnTo>
                  <a:pt x="54610" y="219710"/>
                </a:lnTo>
                <a:lnTo>
                  <a:pt x="54610" y="218440"/>
                </a:lnTo>
                <a:close/>
              </a:path>
              <a:path w="54610" h="283209">
                <a:moveTo>
                  <a:pt x="54610" y="214630"/>
                </a:moveTo>
                <a:lnTo>
                  <a:pt x="0" y="214630"/>
                </a:lnTo>
                <a:lnTo>
                  <a:pt x="0" y="217169"/>
                </a:lnTo>
                <a:lnTo>
                  <a:pt x="54610" y="217169"/>
                </a:lnTo>
                <a:lnTo>
                  <a:pt x="54610" y="214630"/>
                </a:lnTo>
                <a:close/>
              </a:path>
              <a:path w="54610" h="283209">
                <a:moveTo>
                  <a:pt x="54610" y="212090"/>
                </a:moveTo>
                <a:lnTo>
                  <a:pt x="0" y="212090"/>
                </a:lnTo>
                <a:lnTo>
                  <a:pt x="0" y="213360"/>
                </a:lnTo>
                <a:lnTo>
                  <a:pt x="54610" y="213360"/>
                </a:lnTo>
                <a:lnTo>
                  <a:pt x="54610" y="212090"/>
                </a:lnTo>
                <a:close/>
              </a:path>
              <a:path w="54610" h="283209">
                <a:moveTo>
                  <a:pt x="54610" y="208279"/>
                </a:moveTo>
                <a:lnTo>
                  <a:pt x="0" y="208279"/>
                </a:lnTo>
                <a:lnTo>
                  <a:pt x="0" y="210819"/>
                </a:lnTo>
                <a:lnTo>
                  <a:pt x="54610" y="210819"/>
                </a:lnTo>
                <a:lnTo>
                  <a:pt x="54610" y="208279"/>
                </a:lnTo>
                <a:close/>
              </a:path>
              <a:path w="54610" h="283209">
                <a:moveTo>
                  <a:pt x="54610" y="205740"/>
                </a:moveTo>
                <a:lnTo>
                  <a:pt x="0" y="205740"/>
                </a:lnTo>
                <a:lnTo>
                  <a:pt x="0" y="207010"/>
                </a:lnTo>
                <a:lnTo>
                  <a:pt x="54610" y="207010"/>
                </a:lnTo>
                <a:lnTo>
                  <a:pt x="54610" y="205740"/>
                </a:lnTo>
                <a:close/>
              </a:path>
              <a:path w="54610" h="283209">
                <a:moveTo>
                  <a:pt x="54610" y="201929"/>
                </a:moveTo>
                <a:lnTo>
                  <a:pt x="0" y="201929"/>
                </a:lnTo>
                <a:lnTo>
                  <a:pt x="0" y="204470"/>
                </a:lnTo>
                <a:lnTo>
                  <a:pt x="54610" y="204470"/>
                </a:lnTo>
                <a:lnTo>
                  <a:pt x="54610" y="201929"/>
                </a:lnTo>
                <a:close/>
              </a:path>
              <a:path w="54610" h="283209">
                <a:moveTo>
                  <a:pt x="54610" y="199390"/>
                </a:moveTo>
                <a:lnTo>
                  <a:pt x="0" y="199390"/>
                </a:lnTo>
                <a:lnTo>
                  <a:pt x="0" y="200660"/>
                </a:lnTo>
                <a:lnTo>
                  <a:pt x="54610" y="200660"/>
                </a:lnTo>
                <a:lnTo>
                  <a:pt x="54610" y="199390"/>
                </a:lnTo>
                <a:close/>
              </a:path>
              <a:path w="54610" h="283209">
                <a:moveTo>
                  <a:pt x="54610" y="195580"/>
                </a:moveTo>
                <a:lnTo>
                  <a:pt x="0" y="195580"/>
                </a:lnTo>
                <a:lnTo>
                  <a:pt x="0" y="198120"/>
                </a:lnTo>
                <a:lnTo>
                  <a:pt x="54610" y="198120"/>
                </a:lnTo>
                <a:lnTo>
                  <a:pt x="54610" y="195580"/>
                </a:lnTo>
                <a:close/>
              </a:path>
              <a:path w="54610" h="283209">
                <a:moveTo>
                  <a:pt x="54610" y="193040"/>
                </a:moveTo>
                <a:lnTo>
                  <a:pt x="0" y="193040"/>
                </a:lnTo>
                <a:lnTo>
                  <a:pt x="0" y="194309"/>
                </a:lnTo>
                <a:lnTo>
                  <a:pt x="54610" y="194309"/>
                </a:lnTo>
                <a:lnTo>
                  <a:pt x="54610" y="193040"/>
                </a:lnTo>
                <a:close/>
              </a:path>
              <a:path w="54610" h="283209">
                <a:moveTo>
                  <a:pt x="54610" y="189229"/>
                </a:moveTo>
                <a:lnTo>
                  <a:pt x="0" y="189229"/>
                </a:lnTo>
                <a:lnTo>
                  <a:pt x="0" y="191770"/>
                </a:lnTo>
                <a:lnTo>
                  <a:pt x="54610" y="191770"/>
                </a:lnTo>
                <a:lnTo>
                  <a:pt x="54610" y="189229"/>
                </a:lnTo>
                <a:close/>
              </a:path>
              <a:path w="54610" h="283209">
                <a:moveTo>
                  <a:pt x="54610" y="186690"/>
                </a:moveTo>
                <a:lnTo>
                  <a:pt x="0" y="186690"/>
                </a:lnTo>
                <a:lnTo>
                  <a:pt x="0" y="187960"/>
                </a:lnTo>
                <a:lnTo>
                  <a:pt x="54610" y="187960"/>
                </a:lnTo>
                <a:lnTo>
                  <a:pt x="54610" y="186690"/>
                </a:lnTo>
                <a:close/>
              </a:path>
              <a:path w="54610" h="283209">
                <a:moveTo>
                  <a:pt x="54610" y="182879"/>
                </a:moveTo>
                <a:lnTo>
                  <a:pt x="0" y="182879"/>
                </a:lnTo>
                <a:lnTo>
                  <a:pt x="0" y="185420"/>
                </a:lnTo>
                <a:lnTo>
                  <a:pt x="54610" y="185420"/>
                </a:lnTo>
                <a:lnTo>
                  <a:pt x="54610" y="182879"/>
                </a:lnTo>
                <a:close/>
              </a:path>
              <a:path w="54610" h="283209">
                <a:moveTo>
                  <a:pt x="54610" y="180340"/>
                </a:moveTo>
                <a:lnTo>
                  <a:pt x="0" y="180340"/>
                </a:lnTo>
                <a:lnTo>
                  <a:pt x="0" y="181609"/>
                </a:lnTo>
                <a:lnTo>
                  <a:pt x="54610" y="181609"/>
                </a:lnTo>
                <a:lnTo>
                  <a:pt x="54610" y="180340"/>
                </a:lnTo>
                <a:close/>
              </a:path>
              <a:path w="54610" h="283209">
                <a:moveTo>
                  <a:pt x="54610" y="176529"/>
                </a:moveTo>
                <a:lnTo>
                  <a:pt x="0" y="176529"/>
                </a:lnTo>
                <a:lnTo>
                  <a:pt x="0" y="179070"/>
                </a:lnTo>
                <a:lnTo>
                  <a:pt x="54610" y="179070"/>
                </a:lnTo>
                <a:lnTo>
                  <a:pt x="54610" y="176529"/>
                </a:lnTo>
                <a:close/>
              </a:path>
              <a:path w="54610" h="283209">
                <a:moveTo>
                  <a:pt x="54610" y="173990"/>
                </a:moveTo>
                <a:lnTo>
                  <a:pt x="0" y="173990"/>
                </a:lnTo>
                <a:lnTo>
                  <a:pt x="0" y="175259"/>
                </a:lnTo>
                <a:lnTo>
                  <a:pt x="54610" y="175259"/>
                </a:lnTo>
                <a:lnTo>
                  <a:pt x="54610" y="173990"/>
                </a:lnTo>
                <a:close/>
              </a:path>
              <a:path w="54610" h="283209">
                <a:moveTo>
                  <a:pt x="54610" y="170180"/>
                </a:moveTo>
                <a:lnTo>
                  <a:pt x="0" y="170180"/>
                </a:lnTo>
                <a:lnTo>
                  <a:pt x="0" y="172720"/>
                </a:lnTo>
                <a:lnTo>
                  <a:pt x="54610" y="172720"/>
                </a:lnTo>
                <a:lnTo>
                  <a:pt x="54610" y="170180"/>
                </a:lnTo>
                <a:close/>
              </a:path>
              <a:path w="54610" h="283209">
                <a:moveTo>
                  <a:pt x="54610" y="167640"/>
                </a:moveTo>
                <a:lnTo>
                  <a:pt x="0" y="167640"/>
                </a:lnTo>
                <a:lnTo>
                  <a:pt x="0" y="168910"/>
                </a:lnTo>
                <a:lnTo>
                  <a:pt x="54610" y="168910"/>
                </a:lnTo>
                <a:lnTo>
                  <a:pt x="54610" y="167640"/>
                </a:lnTo>
                <a:close/>
              </a:path>
              <a:path w="54610" h="283209">
                <a:moveTo>
                  <a:pt x="54610" y="163829"/>
                </a:moveTo>
                <a:lnTo>
                  <a:pt x="0" y="163829"/>
                </a:lnTo>
                <a:lnTo>
                  <a:pt x="0" y="166370"/>
                </a:lnTo>
                <a:lnTo>
                  <a:pt x="54610" y="166370"/>
                </a:lnTo>
                <a:lnTo>
                  <a:pt x="54610" y="163829"/>
                </a:lnTo>
                <a:close/>
              </a:path>
              <a:path w="54610" h="283209">
                <a:moveTo>
                  <a:pt x="54610" y="161290"/>
                </a:moveTo>
                <a:lnTo>
                  <a:pt x="0" y="161290"/>
                </a:lnTo>
                <a:lnTo>
                  <a:pt x="0" y="162559"/>
                </a:lnTo>
                <a:lnTo>
                  <a:pt x="54610" y="162559"/>
                </a:lnTo>
                <a:lnTo>
                  <a:pt x="54610" y="161290"/>
                </a:lnTo>
                <a:close/>
              </a:path>
              <a:path w="54610" h="283209">
                <a:moveTo>
                  <a:pt x="54610" y="157480"/>
                </a:moveTo>
                <a:lnTo>
                  <a:pt x="0" y="157480"/>
                </a:lnTo>
                <a:lnTo>
                  <a:pt x="0" y="160020"/>
                </a:lnTo>
                <a:lnTo>
                  <a:pt x="54610" y="160020"/>
                </a:lnTo>
                <a:lnTo>
                  <a:pt x="54610" y="157480"/>
                </a:lnTo>
                <a:close/>
              </a:path>
              <a:path w="54610" h="283209">
                <a:moveTo>
                  <a:pt x="54610" y="154940"/>
                </a:moveTo>
                <a:lnTo>
                  <a:pt x="0" y="154940"/>
                </a:lnTo>
                <a:lnTo>
                  <a:pt x="0" y="156209"/>
                </a:lnTo>
                <a:lnTo>
                  <a:pt x="54610" y="156209"/>
                </a:lnTo>
                <a:lnTo>
                  <a:pt x="54610" y="154940"/>
                </a:lnTo>
                <a:close/>
              </a:path>
              <a:path w="54610" h="283209">
                <a:moveTo>
                  <a:pt x="54610" y="151129"/>
                </a:moveTo>
                <a:lnTo>
                  <a:pt x="0" y="151129"/>
                </a:lnTo>
                <a:lnTo>
                  <a:pt x="0" y="153670"/>
                </a:lnTo>
                <a:lnTo>
                  <a:pt x="54610" y="153670"/>
                </a:lnTo>
                <a:lnTo>
                  <a:pt x="54610" y="151129"/>
                </a:lnTo>
                <a:close/>
              </a:path>
              <a:path w="54610" h="283209">
                <a:moveTo>
                  <a:pt x="54610" y="148590"/>
                </a:moveTo>
                <a:lnTo>
                  <a:pt x="0" y="148590"/>
                </a:lnTo>
                <a:lnTo>
                  <a:pt x="0" y="149859"/>
                </a:lnTo>
                <a:lnTo>
                  <a:pt x="54610" y="149859"/>
                </a:lnTo>
                <a:lnTo>
                  <a:pt x="54610" y="148590"/>
                </a:lnTo>
                <a:close/>
              </a:path>
              <a:path w="54610" h="283209">
                <a:moveTo>
                  <a:pt x="54610" y="144780"/>
                </a:moveTo>
                <a:lnTo>
                  <a:pt x="0" y="144780"/>
                </a:lnTo>
                <a:lnTo>
                  <a:pt x="0" y="147320"/>
                </a:lnTo>
                <a:lnTo>
                  <a:pt x="54610" y="147320"/>
                </a:lnTo>
                <a:lnTo>
                  <a:pt x="54610" y="144780"/>
                </a:lnTo>
                <a:close/>
              </a:path>
              <a:path w="54610" h="283209">
                <a:moveTo>
                  <a:pt x="54610" y="142240"/>
                </a:moveTo>
                <a:lnTo>
                  <a:pt x="0" y="142240"/>
                </a:lnTo>
                <a:lnTo>
                  <a:pt x="0" y="143509"/>
                </a:lnTo>
                <a:lnTo>
                  <a:pt x="54610" y="143509"/>
                </a:lnTo>
                <a:lnTo>
                  <a:pt x="54610" y="142240"/>
                </a:lnTo>
                <a:close/>
              </a:path>
              <a:path w="54610" h="283209">
                <a:moveTo>
                  <a:pt x="54610" y="138430"/>
                </a:moveTo>
                <a:lnTo>
                  <a:pt x="0" y="138430"/>
                </a:lnTo>
                <a:lnTo>
                  <a:pt x="0" y="140970"/>
                </a:lnTo>
                <a:lnTo>
                  <a:pt x="54610" y="140970"/>
                </a:lnTo>
                <a:lnTo>
                  <a:pt x="54610" y="138430"/>
                </a:lnTo>
                <a:close/>
              </a:path>
              <a:path w="54610" h="283209">
                <a:moveTo>
                  <a:pt x="54610" y="135890"/>
                </a:moveTo>
                <a:lnTo>
                  <a:pt x="0" y="135890"/>
                </a:lnTo>
                <a:lnTo>
                  <a:pt x="0" y="137159"/>
                </a:lnTo>
                <a:lnTo>
                  <a:pt x="54610" y="137159"/>
                </a:lnTo>
                <a:lnTo>
                  <a:pt x="54610" y="135890"/>
                </a:lnTo>
                <a:close/>
              </a:path>
              <a:path w="54610" h="283209">
                <a:moveTo>
                  <a:pt x="54610" y="132080"/>
                </a:moveTo>
                <a:lnTo>
                  <a:pt x="0" y="132080"/>
                </a:lnTo>
                <a:lnTo>
                  <a:pt x="0" y="134620"/>
                </a:lnTo>
                <a:lnTo>
                  <a:pt x="54610" y="134620"/>
                </a:lnTo>
                <a:lnTo>
                  <a:pt x="54610" y="132080"/>
                </a:lnTo>
                <a:close/>
              </a:path>
              <a:path w="54610" h="283209">
                <a:moveTo>
                  <a:pt x="54610" y="129539"/>
                </a:moveTo>
                <a:lnTo>
                  <a:pt x="0" y="129539"/>
                </a:lnTo>
                <a:lnTo>
                  <a:pt x="0" y="130809"/>
                </a:lnTo>
                <a:lnTo>
                  <a:pt x="54610" y="130809"/>
                </a:lnTo>
                <a:lnTo>
                  <a:pt x="54610" y="129539"/>
                </a:lnTo>
                <a:close/>
              </a:path>
              <a:path w="54610" h="283209">
                <a:moveTo>
                  <a:pt x="54610" y="125729"/>
                </a:moveTo>
                <a:lnTo>
                  <a:pt x="0" y="125729"/>
                </a:lnTo>
                <a:lnTo>
                  <a:pt x="0" y="128270"/>
                </a:lnTo>
                <a:lnTo>
                  <a:pt x="54610" y="128270"/>
                </a:lnTo>
                <a:lnTo>
                  <a:pt x="54610" y="125729"/>
                </a:lnTo>
                <a:close/>
              </a:path>
              <a:path w="54610" h="283209">
                <a:moveTo>
                  <a:pt x="54610" y="123189"/>
                </a:moveTo>
                <a:lnTo>
                  <a:pt x="0" y="123189"/>
                </a:lnTo>
                <a:lnTo>
                  <a:pt x="0" y="124460"/>
                </a:lnTo>
                <a:lnTo>
                  <a:pt x="54610" y="124460"/>
                </a:lnTo>
                <a:lnTo>
                  <a:pt x="54610" y="123189"/>
                </a:lnTo>
                <a:close/>
              </a:path>
              <a:path w="54610" h="283209">
                <a:moveTo>
                  <a:pt x="54610" y="119379"/>
                </a:moveTo>
                <a:lnTo>
                  <a:pt x="0" y="119379"/>
                </a:lnTo>
                <a:lnTo>
                  <a:pt x="0" y="121920"/>
                </a:lnTo>
                <a:lnTo>
                  <a:pt x="54610" y="121920"/>
                </a:lnTo>
                <a:lnTo>
                  <a:pt x="54610" y="119379"/>
                </a:lnTo>
                <a:close/>
              </a:path>
              <a:path w="54610" h="283209">
                <a:moveTo>
                  <a:pt x="54610" y="116839"/>
                </a:moveTo>
                <a:lnTo>
                  <a:pt x="0" y="116839"/>
                </a:lnTo>
                <a:lnTo>
                  <a:pt x="0" y="118109"/>
                </a:lnTo>
                <a:lnTo>
                  <a:pt x="54610" y="118109"/>
                </a:lnTo>
                <a:lnTo>
                  <a:pt x="54610" y="116839"/>
                </a:lnTo>
                <a:close/>
              </a:path>
              <a:path w="54610" h="283209">
                <a:moveTo>
                  <a:pt x="54610" y="113029"/>
                </a:moveTo>
                <a:lnTo>
                  <a:pt x="0" y="113029"/>
                </a:lnTo>
                <a:lnTo>
                  <a:pt x="0" y="115570"/>
                </a:lnTo>
                <a:lnTo>
                  <a:pt x="54610" y="115570"/>
                </a:lnTo>
                <a:lnTo>
                  <a:pt x="54610" y="113029"/>
                </a:lnTo>
                <a:close/>
              </a:path>
              <a:path w="54610" h="283209">
                <a:moveTo>
                  <a:pt x="54610" y="110490"/>
                </a:moveTo>
                <a:lnTo>
                  <a:pt x="0" y="110490"/>
                </a:lnTo>
                <a:lnTo>
                  <a:pt x="0" y="111760"/>
                </a:lnTo>
                <a:lnTo>
                  <a:pt x="54610" y="111760"/>
                </a:lnTo>
                <a:lnTo>
                  <a:pt x="54610" y="110490"/>
                </a:lnTo>
                <a:close/>
              </a:path>
              <a:path w="54610" h="283209">
                <a:moveTo>
                  <a:pt x="54610" y="106680"/>
                </a:moveTo>
                <a:lnTo>
                  <a:pt x="0" y="106680"/>
                </a:lnTo>
                <a:lnTo>
                  <a:pt x="0" y="109220"/>
                </a:lnTo>
                <a:lnTo>
                  <a:pt x="54610" y="109220"/>
                </a:lnTo>
                <a:lnTo>
                  <a:pt x="54610" y="106680"/>
                </a:lnTo>
                <a:close/>
              </a:path>
              <a:path w="54610" h="283209">
                <a:moveTo>
                  <a:pt x="54610" y="104140"/>
                </a:moveTo>
                <a:lnTo>
                  <a:pt x="0" y="104140"/>
                </a:lnTo>
                <a:lnTo>
                  <a:pt x="0" y="105409"/>
                </a:lnTo>
                <a:lnTo>
                  <a:pt x="54610" y="105409"/>
                </a:lnTo>
                <a:lnTo>
                  <a:pt x="54610" y="104140"/>
                </a:lnTo>
                <a:close/>
              </a:path>
              <a:path w="54610" h="283209">
                <a:moveTo>
                  <a:pt x="54610" y="100330"/>
                </a:moveTo>
                <a:lnTo>
                  <a:pt x="0" y="100330"/>
                </a:lnTo>
                <a:lnTo>
                  <a:pt x="0" y="102870"/>
                </a:lnTo>
                <a:lnTo>
                  <a:pt x="54610" y="102870"/>
                </a:lnTo>
                <a:lnTo>
                  <a:pt x="54610" y="100330"/>
                </a:lnTo>
                <a:close/>
              </a:path>
              <a:path w="54610" h="283209">
                <a:moveTo>
                  <a:pt x="54610" y="97790"/>
                </a:moveTo>
                <a:lnTo>
                  <a:pt x="0" y="97790"/>
                </a:lnTo>
                <a:lnTo>
                  <a:pt x="0" y="99059"/>
                </a:lnTo>
                <a:lnTo>
                  <a:pt x="54610" y="99059"/>
                </a:lnTo>
                <a:lnTo>
                  <a:pt x="54610" y="97790"/>
                </a:lnTo>
                <a:close/>
              </a:path>
              <a:path w="54610" h="283209">
                <a:moveTo>
                  <a:pt x="54610" y="93979"/>
                </a:moveTo>
                <a:lnTo>
                  <a:pt x="0" y="93979"/>
                </a:lnTo>
                <a:lnTo>
                  <a:pt x="0" y="96520"/>
                </a:lnTo>
                <a:lnTo>
                  <a:pt x="54610" y="96520"/>
                </a:lnTo>
                <a:lnTo>
                  <a:pt x="54610" y="93979"/>
                </a:lnTo>
                <a:close/>
              </a:path>
              <a:path w="54610" h="283209">
                <a:moveTo>
                  <a:pt x="54610" y="91439"/>
                </a:moveTo>
                <a:lnTo>
                  <a:pt x="0" y="91439"/>
                </a:lnTo>
                <a:lnTo>
                  <a:pt x="0" y="92709"/>
                </a:lnTo>
                <a:lnTo>
                  <a:pt x="54610" y="92709"/>
                </a:lnTo>
                <a:lnTo>
                  <a:pt x="54610" y="91439"/>
                </a:lnTo>
                <a:close/>
              </a:path>
              <a:path w="54610" h="283209">
                <a:moveTo>
                  <a:pt x="54610" y="85089"/>
                </a:moveTo>
                <a:lnTo>
                  <a:pt x="0" y="85089"/>
                </a:lnTo>
                <a:lnTo>
                  <a:pt x="0" y="90170"/>
                </a:lnTo>
                <a:lnTo>
                  <a:pt x="54610" y="90170"/>
                </a:lnTo>
                <a:lnTo>
                  <a:pt x="54610" y="85089"/>
                </a:lnTo>
                <a:close/>
              </a:path>
              <a:path w="54610" h="283209">
                <a:moveTo>
                  <a:pt x="54610" y="78740"/>
                </a:moveTo>
                <a:lnTo>
                  <a:pt x="0" y="78740"/>
                </a:lnTo>
                <a:lnTo>
                  <a:pt x="0" y="83820"/>
                </a:lnTo>
                <a:lnTo>
                  <a:pt x="54610" y="83820"/>
                </a:lnTo>
                <a:lnTo>
                  <a:pt x="54610" y="78740"/>
                </a:lnTo>
                <a:close/>
              </a:path>
              <a:path w="54610" h="283209">
                <a:moveTo>
                  <a:pt x="54610" y="72389"/>
                </a:moveTo>
                <a:lnTo>
                  <a:pt x="0" y="72389"/>
                </a:lnTo>
                <a:lnTo>
                  <a:pt x="0" y="77470"/>
                </a:lnTo>
                <a:lnTo>
                  <a:pt x="54610" y="77470"/>
                </a:lnTo>
                <a:lnTo>
                  <a:pt x="54610" y="72389"/>
                </a:lnTo>
                <a:close/>
              </a:path>
              <a:path w="54610" h="283209">
                <a:moveTo>
                  <a:pt x="54610" y="66039"/>
                </a:moveTo>
                <a:lnTo>
                  <a:pt x="0" y="66039"/>
                </a:lnTo>
                <a:lnTo>
                  <a:pt x="0" y="71120"/>
                </a:lnTo>
                <a:lnTo>
                  <a:pt x="54610" y="71120"/>
                </a:lnTo>
                <a:lnTo>
                  <a:pt x="54610" y="66039"/>
                </a:lnTo>
                <a:close/>
              </a:path>
              <a:path w="54610" h="283209">
                <a:moveTo>
                  <a:pt x="54610" y="59689"/>
                </a:moveTo>
                <a:lnTo>
                  <a:pt x="0" y="59689"/>
                </a:lnTo>
                <a:lnTo>
                  <a:pt x="0" y="64770"/>
                </a:lnTo>
                <a:lnTo>
                  <a:pt x="54610" y="64770"/>
                </a:lnTo>
                <a:lnTo>
                  <a:pt x="54610" y="59689"/>
                </a:lnTo>
                <a:close/>
              </a:path>
              <a:path w="54610" h="283209">
                <a:moveTo>
                  <a:pt x="54610" y="53339"/>
                </a:moveTo>
                <a:lnTo>
                  <a:pt x="0" y="53339"/>
                </a:lnTo>
                <a:lnTo>
                  <a:pt x="0" y="58420"/>
                </a:lnTo>
                <a:lnTo>
                  <a:pt x="54610" y="58420"/>
                </a:lnTo>
                <a:lnTo>
                  <a:pt x="54610" y="53339"/>
                </a:lnTo>
                <a:close/>
              </a:path>
              <a:path w="54610" h="283209">
                <a:moveTo>
                  <a:pt x="54610" y="46989"/>
                </a:moveTo>
                <a:lnTo>
                  <a:pt x="0" y="46989"/>
                </a:lnTo>
                <a:lnTo>
                  <a:pt x="0" y="52070"/>
                </a:lnTo>
                <a:lnTo>
                  <a:pt x="54610" y="52070"/>
                </a:lnTo>
                <a:lnTo>
                  <a:pt x="54610" y="46989"/>
                </a:lnTo>
                <a:close/>
              </a:path>
              <a:path w="54610" h="283209">
                <a:moveTo>
                  <a:pt x="54610" y="41909"/>
                </a:moveTo>
                <a:lnTo>
                  <a:pt x="0" y="41909"/>
                </a:lnTo>
                <a:lnTo>
                  <a:pt x="0" y="45719"/>
                </a:lnTo>
                <a:lnTo>
                  <a:pt x="54610" y="45719"/>
                </a:lnTo>
                <a:lnTo>
                  <a:pt x="54610" y="41909"/>
                </a:lnTo>
                <a:close/>
              </a:path>
              <a:path w="54610" h="283209">
                <a:moveTo>
                  <a:pt x="54610" y="35559"/>
                </a:moveTo>
                <a:lnTo>
                  <a:pt x="0" y="35559"/>
                </a:lnTo>
                <a:lnTo>
                  <a:pt x="0" y="40640"/>
                </a:lnTo>
                <a:lnTo>
                  <a:pt x="54610" y="40640"/>
                </a:lnTo>
                <a:lnTo>
                  <a:pt x="54610" y="35559"/>
                </a:lnTo>
                <a:close/>
              </a:path>
              <a:path w="54610" h="283209">
                <a:moveTo>
                  <a:pt x="54610" y="29209"/>
                </a:moveTo>
                <a:lnTo>
                  <a:pt x="0" y="29209"/>
                </a:lnTo>
                <a:lnTo>
                  <a:pt x="0" y="34290"/>
                </a:lnTo>
                <a:lnTo>
                  <a:pt x="54610" y="34290"/>
                </a:lnTo>
                <a:lnTo>
                  <a:pt x="54610" y="29209"/>
                </a:lnTo>
                <a:close/>
              </a:path>
              <a:path w="54610" h="283209">
                <a:moveTo>
                  <a:pt x="54610" y="22859"/>
                </a:moveTo>
                <a:lnTo>
                  <a:pt x="0" y="22859"/>
                </a:lnTo>
                <a:lnTo>
                  <a:pt x="0" y="27940"/>
                </a:lnTo>
                <a:lnTo>
                  <a:pt x="54610" y="27940"/>
                </a:lnTo>
                <a:lnTo>
                  <a:pt x="54610" y="22859"/>
                </a:lnTo>
                <a:close/>
              </a:path>
              <a:path w="54610" h="283209">
                <a:moveTo>
                  <a:pt x="54610" y="16509"/>
                </a:moveTo>
                <a:lnTo>
                  <a:pt x="0" y="16509"/>
                </a:lnTo>
                <a:lnTo>
                  <a:pt x="0" y="21590"/>
                </a:lnTo>
                <a:lnTo>
                  <a:pt x="54610" y="21590"/>
                </a:lnTo>
                <a:lnTo>
                  <a:pt x="54610" y="16509"/>
                </a:lnTo>
                <a:close/>
              </a:path>
              <a:path w="54610" h="283209">
                <a:moveTo>
                  <a:pt x="54610" y="10159"/>
                </a:moveTo>
                <a:lnTo>
                  <a:pt x="0" y="10159"/>
                </a:lnTo>
                <a:lnTo>
                  <a:pt x="0" y="15240"/>
                </a:lnTo>
                <a:lnTo>
                  <a:pt x="54610" y="15240"/>
                </a:lnTo>
                <a:lnTo>
                  <a:pt x="54610" y="10159"/>
                </a:lnTo>
                <a:close/>
              </a:path>
              <a:path w="54610" h="283209">
                <a:moveTo>
                  <a:pt x="54610" y="3809"/>
                </a:moveTo>
                <a:lnTo>
                  <a:pt x="0" y="3809"/>
                </a:lnTo>
                <a:lnTo>
                  <a:pt x="0" y="8890"/>
                </a:lnTo>
                <a:lnTo>
                  <a:pt x="54610" y="8890"/>
                </a:lnTo>
                <a:lnTo>
                  <a:pt x="54610" y="3809"/>
                </a:lnTo>
                <a:close/>
              </a:path>
              <a:path w="54610" h="283209">
                <a:moveTo>
                  <a:pt x="54610" y="0"/>
                </a:moveTo>
                <a:lnTo>
                  <a:pt x="20320" y="0"/>
                </a:lnTo>
                <a:lnTo>
                  <a:pt x="2032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  <a:path w="54610" h="283209">
                <a:moveTo>
                  <a:pt x="54610" y="267970"/>
                </a:moveTo>
                <a:lnTo>
                  <a:pt x="0" y="267970"/>
                </a:lnTo>
                <a:lnTo>
                  <a:pt x="0" y="281940"/>
                </a:lnTo>
                <a:lnTo>
                  <a:pt x="20320" y="281940"/>
                </a:lnTo>
                <a:lnTo>
                  <a:pt x="20320" y="283210"/>
                </a:lnTo>
                <a:lnTo>
                  <a:pt x="54610" y="283210"/>
                </a:lnTo>
                <a:lnTo>
                  <a:pt x="54610" y="267970"/>
                </a:lnTo>
                <a:close/>
              </a:path>
            </a:pathLst>
          </a:custGeom>
          <a:solidFill>
            <a:srgbClr val="2B822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7" name="object 767"/>
          <p:cNvSpPr/>
          <p:nvPr/>
        </p:nvSpPr>
        <p:spPr>
          <a:xfrm>
            <a:off x="3563302" y="5665469"/>
            <a:ext cx="40958" cy="208598"/>
          </a:xfrm>
          <a:custGeom>
            <a:avLst/>
            <a:gdLst/>
            <a:ahLst/>
            <a:cxnLst/>
            <a:rect l="l" t="t" r="r" b="b"/>
            <a:pathLst>
              <a:path w="54610" h="278129">
                <a:moveTo>
                  <a:pt x="54609" y="242569"/>
                </a:moveTo>
                <a:lnTo>
                  <a:pt x="0" y="242569"/>
                </a:lnTo>
                <a:lnTo>
                  <a:pt x="0" y="264159"/>
                </a:lnTo>
                <a:lnTo>
                  <a:pt x="54609" y="264159"/>
                </a:lnTo>
                <a:lnTo>
                  <a:pt x="54609" y="242569"/>
                </a:lnTo>
                <a:close/>
              </a:path>
              <a:path w="54610" h="278129">
                <a:moveTo>
                  <a:pt x="54609" y="240029"/>
                </a:moveTo>
                <a:lnTo>
                  <a:pt x="0" y="240029"/>
                </a:lnTo>
                <a:lnTo>
                  <a:pt x="0" y="241299"/>
                </a:lnTo>
                <a:lnTo>
                  <a:pt x="54609" y="241299"/>
                </a:lnTo>
                <a:lnTo>
                  <a:pt x="54609" y="240029"/>
                </a:lnTo>
                <a:close/>
              </a:path>
              <a:path w="54610" h="278129">
                <a:moveTo>
                  <a:pt x="54609" y="236219"/>
                </a:moveTo>
                <a:lnTo>
                  <a:pt x="0" y="236219"/>
                </a:lnTo>
                <a:lnTo>
                  <a:pt x="0" y="238759"/>
                </a:lnTo>
                <a:lnTo>
                  <a:pt x="54609" y="238759"/>
                </a:lnTo>
                <a:lnTo>
                  <a:pt x="54609" y="236219"/>
                </a:lnTo>
                <a:close/>
              </a:path>
              <a:path w="54610" h="278129">
                <a:moveTo>
                  <a:pt x="54609" y="233679"/>
                </a:moveTo>
                <a:lnTo>
                  <a:pt x="0" y="233679"/>
                </a:lnTo>
                <a:lnTo>
                  <a:pt x="0" y="234949"/>
                </a:lnTo>
                <a:lnTo>
                  <a:pt x="54609" y="234949"/>
                </a:lnTo>
                <a:lnTo>
                  <a:pt x="54609" y="233679"/>
                </a:lnTo>
                <a:close/>
              </a:path>
              <a:path w="54610" h="278129">
                <a:moveTo>
                  <a:pt x="54609" y="229869"/>
                </a:moveTo>
                <a:lnTo>
                  <a:pt x="0" y="229869"/>
                </a:lnTo>
                <a:lnTo>
                  <a:pt x="0" y="232409"/>
                </a:lnTo>
                <a:lnTo>
                  <a:pt x="54609" y="232409"/>
                </a:lnTo>
                <a:lnTo>
                  <a:pt x="54609" y="229869"/>
                </a:lnTo>
                <a:close/>
              </a:path>
              <a:path w="54610" h="278129">
                <a:moveTo>
                  <a:pt x="54609" y="227329"/>
                </a:moveTo>
                <a:lnTo>
                  <a:pt x="0" y="227329"/>
                </a:lnTo>
                <a:lnTo>
                  <a:pt x="0" y="228599"/>
                </a:lnTo>
                <a:lnTo>
                  <a:pt x="54609" y="228599"/>
                </a:lnTo>
                <a:lnTo>
                  <a:pt x="54609" y="227329"/>
                </a:lnTo>
                <a:close/>
              </a:path>
              <a:path w="54610" h="278129">
                <a:moveTo>
                  <a:pt x="54609" y="223519"/>
                </a:moveTo>
                <a:lnTo>
                  <a:pt x="0" y="223519"/>
                </a:lnTo>
                <a:lnTo>
                  <a:pt x="0" y="226059"/>
                </a:lnTo>
                <a:lnTo>
                  <a:pt x="54609" y="226059"/>
                </a:lnTo>
                <a:lnTo>
                  <a:pt x="54609" y="223519"/>
                </a:lnTo>
                <a:close/>
              </a:path>
              <a:path w="54610" h="278129">
                <a:moveTo>
                  <a:pt x="54609" y="220979"/>
                </a:moveTo>
                <a:lnTo>
                  <a:pt x="0" y="220979"/>
                </a:lnTo>
                <a:lnTo>
                  <a:pt x="0" y="222249"/>
                </a:lnTo>
                <a:lnTo>
                  <a:pt x="54609" y="222249"/>
                </a:lnTo>
                <a:lnTo>
                  <a:pt x="54609" y="220979"/>
                </a:lnTo>
                <a:close/>
              </a:path>
              <a:path w="54610" h="278129">
                <a:moveTo>
                  <a:pt x="54609" y="217169"/>
                </a:moveTo>
                <a:lnTo>
                  <a:pt x="0" y="217169"/>
                </a:lnTo>
                <a:lnTo>
                  <a:pt x="0" y="219709"/>
                </a:lnTo>
                <a:lnTo>
                  <a:pt x="54609" y="219709"/>
                </a:lnTo>
                <a:lnTo>
                  <a:pt x="54609" y="217169"/>
                </a:lnTo>
                <a:close/>
              </a:path>
              <a:path w="54610" h="278129">
                <a:moveTo>
                  <a:pt x="54609" y="214629"/>
                </a:moveTo>
                <a:lnTo>
                  <a:pt x="0" y="214629"/>
                </a:lnTo>
                <a:lnTo>
                  <a:pt x="0" y="215899"/>
                </a:lnTo>
                <a:lnTo>
                  <a:pt x="54609" y="215899"/>
                </a:lnTo>
                <a:lnTo>
                  <a:pt x="54609" y="214629"/>
                </a:lnTo>
                <a:close/>
              </a:path>
              <a:path w="54610" h="278129">
                <a:moveTo>
                  <a:pt x="54609" y="210819"/>
                </a:moveTo>
                <a:lnTo>
                  <a:pt x="0" y="210819"/>
                </a:lnTo>
                <a:lnTo>
                  <a:pt x="0" y="213359"/>
                </a:lnTo>
                <a:lnTo>
                  <a:pt x="54609" y="213359"/>
                </a:lnTo>
                <a:lnTo>
                  <a:pt x="54609" y="210819"/>
                </a:lnTo>
                <a:close/>
              </a:path>
              <a:path w="54610" h="278129">
                <a:moveTo>
                  <a:pt x="54609" y="208279"/>
                </a:moveTo>
                <a:lnTo>
                  <a:pt x="0" y="208279"/>
                </a:lnTo>
                <a:lnTo>
                  <a:pt x="0" y="209549"/>
                </a:lnTo>
                <a:lnTo>
                  <a:pt x="54609" y="209549"/>
                </a:lnTo>
                <a:lnTo>
                  <a:pt x="54609" y="208279"/>
                </a:lnTo>
                <a:close/>
              </a:path>
              <a:path w="54610" h="278129">
                <a:moveTo>
                  <a:pt x="54609" y="204469"/>
                </a:moveTo>
                <a:lnTo>
                  <a:pt x="0" y="204469"/>
                </a:lnTo>
                <a:lnTo>
                  <a:pt x="0" y="207009"/>
                </a:lnTo>
                <a:lnTo>
                  <a:pt x="54609" y="207009"/>
                </a:lnTo>
                <a:lnTo>
                  <a:pt x="54609" y="204469"/>
                </a:lnTo>
                <a:close/>
              </a:path>
              <a:path w="54610" h="278129">
                <a:moveTo>
                  <a:pt x="54609" y="201929"/>
                </a:moveTo>
                <a:lnTo>
                  <a:pt x="0" y="201929"/>
                </a:lnTo>
                <a:lnTo>
                  <a:pt x="0" y="203199"/>
                </a:lnTo>
                <a:lnTo>
                  <a:pt x="54609" y="203199"/>
                </a:lnTo>
                <a:lnTo>
                  <a:pt x="54609" y="201929"/>
                </a:lnTo>
                <a:close/>
              </a:path>
              <a:path w="54610" h="278129">
                <a:moveTo>
                  <a:pt x="54609" y="198119"/>
                </a:moveTo>
                <a:lnTo>
                  <a:pt x="0" y="198119"/>
                </a:lnTo>
                <a:lnTo>
                  <a:pt x="0" y="200659"/>
                </a:lnTo>
                <a:lnTo>
                  <a:pt x="54609" y="200659"/>
                </a:lnTo>
                <a:lnTo>
                  <a:pt x="54609" y="198119"/>
                </a:lnTo>
                <a:close/>
              </a:path>
              <a:path w="54610" h="278129">
                <a:moveTo>
                  <a:pt x="54609" y="195579"/>
                </a:moveTo>
                <a:lnTo>
                  <a:pt x="0" y="195579"/>
                </a:lnTo>
                <a:lnTo>
                  <a:pt x="0" y="196849"/>
                </a:lnTo>
                <a:lnTo>
                  <a:pt x="54609" y="196849"/>
                </a:lnTo>
                <a:lnTo>
                  <a:pt x="54609" y="195579"/>
                </a:lnTo>
                <a:close/>
              </a:path>
              <a:path w="54610" h="278129">
                <a:moveTo>
                  <a:pt x="54609" y="191769"/>
                </a:moveTo>
                <a:lnTo>
                  <a:pt x="0" y="191769"/>
                </a:lnTo>
                <a:lnTo>
                  <a:pt x="0" y="194309"/>
                </a:lnTo>
                <a:lnTo>
                  <a:pt x="54609" y="194309"/>
                </a:lnTo>
                <a:lnTo>
                  <a:pt x="54609" y="191769"/>
                </a:lnTo>
                <a:close/>
              </a:path>
              <a:path w="54610" h="278129">
                <a:moveTo>
                  <a:pt x="54609" y="189229"/>
                </a:moveTo>
                <a:lnTo>
                  <a:pt x="0" y="189229"/>
                </a:lnTo>
                <a:lnTo>
                  <a:pt x="0" y="190499"/>
                </a:lnTo>
                <a:lnTo>
                  <a:pt x="54609" y="190499"/>
                </a:lnTo>
                <a:lnTo>
                  <a:pt x="54609" y="189229"/>
                </a:lnTo>
                <a:close/>
              </a:path>
              <a:path w="54610" h="278129">
                <a:moveTo>
                  <a:pt x="54609" y="185419"/>
                </a:moveTo>
                <a:lnTo>
                  <a:pt x="0" y="185419"/>
                </a:lnTo>
                <a:lnTo>
                  <a:pt x="0" y="187959"/>
                </a:lnTo>
                <a:lnTo>
                  <a:pt x="54609" y="187959"/>
                </a:lnTo>
                <a:lnTo>
                  <a:pt x="54609" y="185419"/>
                </a:lnTo>
                <a:close/>
              </a:path>
              <a:path w="54610" h="278129">
                <a:moveTo>
                  <a:pt x="54609" y="182879"/>
                </a:moveTo>
                <a:lnTo>
                  <a:pt x="0" y="182879"/>
                </a:lnTo>
                <a:lnTo>
                  <a:pt x="0" y="184149"/>
                </a:lnTo>
                <a:lnTo>
                  <a:pt x="54609" y="184149"/>
                </a:lnTo>
                <a:lnTo>
                  <a:pt x="54609" y="182879"/>
                </a:lnTo>
                <a:close/>
              </a:path>
              <a:path w="54610" h="278129">
                <a:moveTo>
                  <a:pt x="54609" y="179069"/>
                </a:moveTo>
                <a:lnTo>
                  <a:pt x="0" y="179069"/>
                </a:lnTo>
                <a:lnTo>
                  <a:pt x="0" y="181609"/>
                </a:lnTo>
                <a:lnTo>
                  <a:pt x="54609" y="181609"/>
                </a:lnTo>
                <a:lnTo>
                  <a:pt x="54609" y="179069"/>
                </a:lnTo>
                <a:close/>
              </a:path>
              <a:path w="54610" h="278129">
                <a:moveTo>
                  <a:pt x="54609" y="176529"/>
                </a:moveTo>
                <a:lnTo>
                  <a:pt x="0" y="176529"/>
                </a:lnTo>
                <a:lnTo>
                  <a:pt x="0" y="177799"/>
                </a:lnTo>
                <a:lnTo>
                  <a:pt x="54609" y="177799"/>
                </a:lnTo>
                <a:lnTo>
                  <a:pt x="54609" y="176529"/>
                </a:lnTo>
                <a:close/>
              </a:path>
              <a:path w="54610" h="278129">
                <a:moveTo>
                  <a:pt x="54609" y="172719"/>
                </a:moveTo>
                <a:lnTo>
                  <a:pt x="0" y="172719"/>
                </a:lnTo>
                <a:lnTo>
                  <a:pt x="0" y="175259"/>
                </a:lnTo>
                <a:lnTo>
                  <a:pt x="54609" y="175259"/>
                </a:lnTo>
                <a:lnTo>
                  <a:pt x="54609" y="172719"/>
                </a:lnTo>
                <a:close/>
              </a:path>
              <a:path w="54610" h="278129">
                <a:moveTo>
                  <a:pt x="54609" y="170179"/>
                </a:moveTo>
                <a:lnTo>
                  <a:pt x="0" y="170179"/>
                </a:lnTo>
                <a:lnTo>
                  <a:pt x="0" y="171449"/>
                </a:lnTo>
                <a:lnTo>
                  <a:pt x="54609" y="171449"/>
                </a:lnTo>
                <a:lnTo>
                  <a:pt x="54609" y="170179"/>
                </a:lnTo>
                <a:close/>
              </a:path>
              <a:path w="54610" h="278129">
                <a:moveTo>
                  <a:pt x="54609" y="166369"/>
                </a:moveTo>
                <a:lnTo>
                  <a:pt x="0" y="166369"/>
                </a:lnTo>
                <a:lnTo>
                  <a:pt x="0" y="168909"/>
                </a:lnTo>
                <a:lnTo>
                  <a:pt x="54609" y="168909"/>
                </a:lnTo>
                <a:lnTo>
                  <a:pt x="54609" y="166369"/>
                </a:lnTo>
                <a:close/>
              </a:path>
              <a:path w="54610" h="278129">
                <a:moveTo>
                  <a:pt x="54609" y="163829"/>
                </a:moveTo>
                <a:lnTo>
                  <a:pt x="0" y="163829"/>
                </a:lnTo>
                <a:lnTo>
                  <a:pt x="0" y="165099"/>
                </a:lnTo>
                <a:lnTo>
                  <a:pt x="54609" y="165099"/>
                </a:lnTo>
                <a:lnTo>
                  <a:pt x="54609" y="163829"/>
                </a:lnTo>
                <a:close/>
              </a:path>
              <a:path w="54610" h="278129">
                <a:moveTo>
                  <a:pt x="54609" y="160019"/>
                </a:moveTo>
                <a:lnTo>
                  <a:pt x="0" y="160019"/>
                </a:lnTo>
                <a:lnTo>
                  <a:pt x="0" y="162559"/>
                </a:lnTo>
                <a:lnTo>
                  <a:pt x="54609" y="162559"/>
                </a:lnTo>
                <a:lnTo>
                  <a:pt x="54609" y="160019"/>
                </a:lnTo>
                <a:close/>
              </a:path>
              <a:path w="54610" h="278129">
                <a:moveTo>
                  <a:pt x="54609" y="157479"/>
                </a:moveTo>
                <a:lnTo>
                  <a:pt x="0" y="157479"/>
                </a:lnTo>
                <a:lnTo>
                  <a:pt x="0" y="158749"/>
                </a:lnTo>
                <a:lnTo>
                  <a:pt x="54609" y="158749"/>
                </a:lnTo>
                <a:lnTo>
                  <a:pt x="54609" y="157479"/>
                </a:lnTo>
                <a:close/>
              </a:path>
              <a:path w="54610" h="278129">
                <a:moveTo>
                  <a:pt x="54609" y="153669"/>
                </a:moveTo>
                <a:lnTo>
                  <a:pt x="0" y="153669"/>
                </a:lnTo>
                <a:lnTo>
                  <a:pt x="0" y="156209"/>
                </a:lnTo>
                <a:lnTo>
                  <a:pt x="54609" y="156209"/>
                </a:lnTo>
                <a:lnTo>
                  <a:pt x="54609" y="153669"/>
                </a:lnTo>
                <a:close/>
              </a:path>
              <a:path w="54610" h="278129">
                <a:moveTo>
                  <a:pt x="54609" y="151129"/>
                </a:moveTo>
                <a:lnTo>
                  <a:pt x="0" y="151129"/>
                </a:lnTo>
                <a:lnTo>
                  <a:pt x="0" y="152399"/>
                </a:lnTo>
                <a:lnTo>
                  <a:pt x="54609" y="152399"/>
                </a:lnTo>
                <a:lnTo>
                  <a:pt x="54609" y="151129"/>
                </a:lnTo>
                <a:close/>
              </a:path>
              <a:path w="54610" h="278129">
                <a:moveTo>
                  <a:pt x="54609" y="147319"/>
                </a:moveTo>
                <a:lnTo>
                  <a:pt x="0" y="147319"/>
                </a:lnTo>
                <a:lnTo>
                  <a:pt x="0" y="149859"/>
                </a:lnTo>
                <a:lnTo>
                  <a:pt x="54609" y="149859"/>
                </a:lnTo>
                <a:lnTo>
                  <a:pt x="54609" y="147319"/>
                </a:lnTo>
                <a:close/>
              </a:path>
              <a:path w="54610" h="278129">
                <a:moveTo>
                  <a:pt x="54609" y="144779"/>
                </a:moveTo>
                <a:lnTo>
                  <a:pt x="0" y="144779"/>
                </a:lnTo>
                <a:lnTo>
                  <a:pt x="0" y="146049"/>
                </a:lnTo>
                <a:lnTo>
                  <a:pt x="54609" y="146049"/>
                </a:lnTo>
                <a:lnTo>
                  <a:pt x="54609" y="144779"/>
                </a:lnTo>
                <a:close/>
              </a:path>
              <a:path w="54610" h="278129">
                <a:moveTo>
                  <a:pt x="54609" y="140969"/>
                </a:moveTo>
                <a:lnTo>
                  <a:pt x="0" y="140969"/>
                </a:lnTo>
                <a:lnTo>
                  <a:pt x="0" y="143509"/>
                </a:lnTo>
                <a:lnTo>
                  <a:pt x="54609" y="143509"/>
                </a:lnTo>
                <a:lnTo>
                  <a:pt x="54609" y="140969"/>
                </a:lnTo>
                <a:close/>
              </a:path>
              <a:path w="54610" h="278129">
                <a:moveTo>
                  <a:pt x="54609" y="138429"/>
                </a:moveTo>
                <a:lnTo>
                  <a:pt x="0" y="138429"/>
                </a:lnTo>
                <a:lnTo>
                  <a:pt x="0" y="139699"/>
                </a:lnTo>
                <a:lnTo>
                  <a:pt x="54609" y="139699"/>
                </a:lnTo>
                <a:lnTo>
                  <a:pt x="54609" y="138429"/>
                </a:lnTo>
                <a:close/>
              </a:path>
              <a:path w="54610" h="278129">
                <a:moveTo>
                  <a:pt x="54609" y="134619"/>
                </a:moveTo>
                <a:lnTo>
                  <a:pt x="0" y="134619"/>
                </a:lnTo>
                <a:lnTo>
                  <a:pt x="0" y="137159"/>
                </a:lnTo>
                <a:lnTo>
                  <a:pt x="54609" y="137159"/>
                </a:lnTo>
                <a:lnTo>
                  <a:pt x="54609" y="134619"/>
                </a:lnTo>
                <a:close/>
              </a:path>
              <a:path w="54610" h="278129">
                <a:moveTo>
                  <a:pt x="54609" y="132079"/>
                </a:moveTo>
                <a:lnTo>
                  <a:pt x="0" y="132079"/>
                </a:lnTo>
                <a:lnTo>
                  <a:pt x="0" y="133349"/>
                </a:lnTo>
                <a:lnTo>
                  <a:pt x="54609" y="133349"/>
                </a:lnTo>
                <a:lnTo>
                  <a:pt x="54609" y="132079"/>
                </a:lnTo>
                <a:close/>
              </a:path>
              <a:path w="54610" h="278129">
                <a:moveTo>
                  <a:pt x="54609" y="128269"/>
                </a:moveTo>
                <a:lnTo>
                  <a:pt x="0" y="128269"/>
                </a:lnTo>
                <a:lnTo>
                  <a:pt x="0" y="130809"/>
                </a:lnTo>
                <a:lnTo>
                  <a:pt x="54609" y="130809"/>
                </a:lnTo>
                <a:lnTo>
                  <a:pt x="54609" y="128269"/>
                </a:lnTo>
                <a:close/>
              </a:path>
              <a:path w="54610" h="278129">
                <a:moveTo>
                  <a:pt x="54609" y="125729"/>
                </a:moveTo>
                <a:lnTo>
                  <a:pt x="0" y="125729"/>
                </a:lnTo>
                <a:lnTo>
                  <a:pt x="0" y="126999"/>
                </a:lnTo>
                <a:lnTo>
                  <a:pt x="54609" y="126999"/>
                </a:lnTo>
                <a:lnTo>
                  <a:pt x="54609" y="125729"/>
                </a:lnTo>
                <a:close/>
              </a:path>
              <a:path w="54610" h="278129">
                <a:moveTo>
                  <a:pt x="54609" y="121919"/>
                </a:moveTo>
                <a:lnTo>
                  <a:pt x="0" y="121919"/>
                </a:lnTo>
                <a:lnTo>
                  <a:pt x="0" y="124459"/>
                </a:lnTo>
                <a:lnTo>
                  <a:pt x="54609" y="124459"/>
                </a:lnTo>
                <a:lnTo>
                  <a:pt x="54609" y="121919"/>
                </a:lnTo>
                <a:close/>
              </a:path>
              <a:path w="54610" h="278129">
                <a:moveTo>
                  <a:pt x="54609" y="119379"/>
                </a:moveTo>
                <a:lnTo>
                  <a:pt x="0" y="119379"/>
                </a:lnTo>
                <a:lnTo>
                  <a:pt x="0" y="120649"/>
                </a:lnTo>
                <a:lnTo>
                  <a:pt x="54609" y="120649"/>
                </a:lnTo>
                <a:lnTo>
                  <a:pt x="54609" y="119379"/>
                </a:lnTo>
                <a:close/>
              </a:path>
              <a:path w="54610" h="278129">
                <a:moveTo>
                  <a:pt x="54609" y="115569"/>
                </a:moveTo>
                <a:lnTo>
                  <a:pt x="0" y="115569"/>
                </a:lnTo>
                <a:lnTo>
                  <a:pt x="0" y="118109"/>
                </a:lnTo>
                <a:lnTo>
                  <a:pt x="54609" y="118109"/>
                </a:lnTo>
                <a:lnTo>
                  <a:pt x="54609" y="115569"/>
                </a:lnTo>
                <a:close/>
              </a:path>
              <a:path w="54610" h="278129">
                <a:moveTo>
                  <a:pt x="54609" y="113029"/>
                </a:moveTo>
                <a:lnTo>
                  <a:pt x="0" y="113029"/>
                </a:lnTo>
                <a:lnTo>
                  <a:pt x="0" y="114299"/>
                </a:lnTo>
                <a:lnTo>
                  <a:pt x="54609" y="114299"/>
                </a:lnTo>
                <a:lnTo>
                  <a:pt x="54609" y="113029"/>
                </a:lnTo>
                <a:close/>
              </a:path>
              <a:path w="54610" h="278129">
                <a:moveTo>
                  <a:pt x="54609" y="109219"/>
                </a:moveTo>
                <a:lnTo>
                  <a:pt x="0" y="109219"/>
                </a:lnTo>
                <a:lnTo>
                  <a:pt x="0" y="111759"/>
                </a:lnTo>
                <a:lnTo>
                  <a:pt x="54609" y="111759"/>
                </a:lnTo>
                <a:lnTo>
                  <a:pt x="54609" y="109219"/>
                </a:lnTo>
                <a:close/>
              </a:path>
              <a:path w="54610" h="278129">
                <a:moveTo>
                  <a:pt x="54609" y="106679"/>
                </a:moveTo>
                <a:lnTo>
                  <a:pt x="0" y="106679"/>
                </a:lnTo>
                <a:lnTo>
                  <a:pt x="0" y="107949"/>
                </a:lnTo>
                <a:lnTo>
                  <a:pt x="54609" y="107949"/>
                </a:lnTo>
                <a:lnTo>
                  <a:pt x="54609" y="106679"/>
                </a:lnTo>
                <a:close/>
              </a:path>
              <a:path w="54610" h="278129">
                <a:moveTo>
                  <a:pt x="54609" y="102869"/>
                </a:moveTo>
                <a:lnTo>
                  <a:pt x="0" y="102869"/>
                </a:lnTo>
                <a:lnTo>
                  <a:pt x="0" y="105409"/>
                </a:lnTo>
                <a:lnTo>
                  <a:pt x="54609" y="105409"/>
                </a:lnTo>
                <a:lnTo>
                  <a:pt x="54609" y="102869"/>
                </a:lnTo>
                <a:close/>
              </a:path>
              <a:path w="54610" h="278129">
                <a:moveTo>
                  <a:pt x="54609" y="100329"/>
                </a:moveTo>
                <a:lnTo>
                  <a:pt x="0" y="100329"/>
                </a:lnTo>
                <a:lnTo>
                  <a:pt x="0" y="101599"/>
                </a:lnTo>
                <a:lnTo>
                  <a:pt x="54609" y="101599"/>
                </a:lnTo>
                <a:lnTo>
                  <a:pt x="54609" y="100329"/>
                </a:lnTo>
                <a:close/>
              </a:path>
              <a:path w="54610" h="278129">
                <a:moveTo>
                  <a:pt x="54609" y="96519"/>
                </a:moveTo>
                <a:lnTo>
                  <a:pt x="0" y="96519"/>
                </a:lnTo>
                <a:lnTo>
                  <a:pt x="0" y="99059"/>
                </a:lnTo>
                <a:lnTo>
                  <a:pt x="54609" y="99059"/>
                </a:lnTo>
                <a:lnTo>
                  <a:pt x="54609" y="96519"/>
                </a:lnTo>
                <a:close/>
              </a:path>
              <a:path w="54610" h="278129">
                <a:moveTo>
                  <a:pt x="54609" y="93979"/>
                </a:moveTo>
                <a:lnTo>
                  <a:pt x="0" y="93979"/>
                </a:lnTo>
                <a:lnTo>
                  <a:pt x="0" y="95249"/>
                </a:lnTo>
                <a:lnTo>
                  <a:pt x="54609" y="95249"/>
                </a:lnTo>
                <a:lnTo>
                  <a:pt x="54609" y="93979"/>
                </a:lnTo>
                <a:close/>
              </a:path>
              <a:path w="54610" h="278129">
                <a:moveTo>
                  <a:pt x="54609" y="90169"/>
                </a:moveTo>
                <a:lnTo>
                  <a:pt x="0" y="90169"/>
                </a:lnTo>
                <a:lnTo>
                  <a:pt x="0" y="92709"/>
                </a:lnTo>
                <a:lnTo>
                  <a:pt x="54609" y="92709"/>
                </a:lnTo>
                <a:lnTo>
                  <a:pt x="54609" y="90169"/>
                </a:lnTo>
                <a:close/>
              </a:path>
              <a:path w="54610" h="278129">
                <a:moveTo>
                  <a:pt x="54609" y="87629"/>
                </a:moveTo>
                <a:lnTo>
                  <a:pt x="0" y="87629"/>
                </a:lnTo>
                <a:lnTo>
                  <a:pt x="0" y="88899"/>
                </a:lnTo>
                <a:lnTo>
                  <a:pt x="54609" y="88899"/>
                </a:lnTo>
                <a:lnTo>
                  <a:pt x="54609" y="87629"/>
                </a:lnTo>
                <a:close/>
              </a:path>
              <a:path w="54610" h="278129">
                <a:moveTo>
                  <a:pt x="54609" y="81279"/>
                </a:moveTo>
                <a:lnTo>
                  <a:pt x="0" y="81279"/>
                </a:lnTo>
                <a:lnTo>
                  <a:pt x="0" y="86359"/>
                </a:lnTo>
                <a:lnTo>
                  <a:pt x="54609" y="86359"/>
                </a:lnTo>
                <a:lnTo>
                  <a:pt x="54609" y="81279"/>
                </a:lnTo>
                <a:close/>
              </a:path>
              <a:path w="54610" h="278129">
                <a:moveTo>
                  <a:pt x="54609" y="74929"/>
                </a:moveTo>
                <a:lnTo>
                  <a:pt x="0" y="74929"/>
                </a:lnTo>
                <a:lnTo>
                  <a:pt x="0" y="80009"/>
                </a:lnTo>
                <a:lnTo>
                  <a:pt x="54609" y="80009"/>
                </a:lnTo>
                <a:lnTo>
                  <a:pt x="54609" y="74929"/>
                </a:lnTo>
                <a:close/>
              </a:path>
              <a:path w="54610" h="278129">
                <a:moveTo>
                  <a:pt x="54609" y="68579"/>
                </a:moveTo>
                <a:lnTo>
                  <a:pt x="0" y="68579"/>
                </a:lnTo>
                <a:lnTo>
                  <a:pt x="0" y="73659"/>
                </a:lnTo>
                <a:lnTo>
                  <a:pt x="54609" y="73659"/>
                </a:lnTo>
                <a:lnTo>
                  <a:pt x="54609" y="68579"/>
                </a:lnTo>
                <a:close/>
              </a:path>
              <a:path w="54610" h="278129">
                <a:moveTo>
                  <a:pt x="54609" y="62229"/>
                </a:moveTo>
                <a:lnTo>
                  <a:pt x="0" y="62229"/>
                </a:lnTo>
                <a:lnTo>
                  <a:pt x="0" y="67309"/>
                </a:lnTo>
                <a:lnTo>
                  <a:pt x="54609" y="67309"/>
                </a:lnTo>
                <a:lnTo>
                  <a:pt x="54609" y="62229"/>
                </a:lnTo>
                <a:close/>
              </a:path>
              <a:path w="54610" h="278129">
                <a:moveTo>
                  <a:pt x="54609" y="55879"/>
                </a:moveTo>
                <a:lnTo>
                  <a:pt x="0" y="55879"/>
                </a:lnTo>
                <a:lnTo>
                  <a:pt x="0" y="60959"/>
                </a:lnTo>
                <a:lnTo>
                  <a:pt x="54609" y="60959"/>
                </a:lnTo>
                <a:lnTo>
                  <a:pt x="54609" y="55879"/>
                </a:lnTo>
                <a:close/>
              </a:path>
              <a:path w="54610" h="278129">
                <a:moveTo>
                  <a:pt x="54609" y="49529"/>
                </a:moveTo>
                <a:lnTo>
                  <a:pt x="0" y="49529"/>
                </a:lnTo>
                <a:lnTo>
                  <a:pt x="0" y="54609"/>
                </a:lnTo>
                <a:lnTo>
                  <a:pt x="54609" y="54609"/>
                </a:lnTo>
                <a:lnTo>
                  <a:pt x="54609" y="49529"/>
                </a:lnTo>
                <a:close/>
              </a:path>
              <a:path w="54610" h="278129">
                <a:moveTo>
                  <a:pt x="54609" y="43179"/>
                </a:moveTo>
                <a:lnTo>
                  <a:pt x="0" y="43179"/>
                </a:lnTo>
                <a:lnTo>
                  <a:pt x="0" y="48259"/>
                </a:lnTo>
                <a:lnTo>
                  <a:pt x="54609" y="48259"/>
                </a:lnTo>
                <a:lnTo>
                  <a:pt x="54609" y="43179"/>
                </a:lnTo>
                <a:close/>
              </a:path>
              <a:path w="54610" h="278129">
                <a:moveTo>
                  <a:pt x="54609" y="38099"/>
                </a:moveTo>
                <a:lnTo>
                  <a:pt x="0" y="38099"/>
                </a:lnTo>
                <a:lnTo>
                  <a:pt x="0" y="41909"/>
                </a:lnTo>
                <a:lnTo>
                  <a:pt x="54609" y="41909"/>
                </a:lnTo>
                <a:lnTo>
                  <a:pt x="54609" y="38099"/>
                </a:lnTo>
                <a:close/>
              </a:path>
              <a:path w="54610" h="278129">
                <a:moveTo>
                  <a:pt x="54609" y="31749"/>
                </a:moveTo>
                <a:lnTo>
                  <a:pt x="0" y="31749"/>
                </a:lnTo>
                <a:lnTo>
                  <a:pt x="0" y="36829"/>
                </a:lnTo>
                <a:lnTo>
                  <a:pt x="54609" y="36829"/>
                </a:lnTo>
                <a:lnTo>
                  <a:pt x="54609" y="31749"/>
                </a:lnTo>
                <a:close/>
              </a:path>
              <a:path w="54610" h="278129">
                <a:moveTo>
                  <a:pt x="54609" y="25399"/>
                </a:moveTo>
                <a:lnTo>
                  <a:pt x="0" y="25399"/>
                </a:lnTo>
                <a:lnTo>
                  <a:pt x="0" y="30479"/>
                </a:lnTo>
                <a:lnTo>
                  <a:pt x="54609" y="30479"/>
                </a:lnTo>
                <a:lnTo>
                  <a:pt x="54609" y="25399"/>
                </a:lnTo>
                <a:close/>
              </a:path>
              <a:path w="54610" h="278129">
                <a:moveTo>
                  <a:pt x="54609" y="19049"/>
                </a:moveTo>
                <a:lnTo>
                  <a:pt x="0" y="19049"/>
                </a:lnTo>
                <a:lnTo>
                  <a:pt x="0" y="24129"/>
                </a:lnTo>
                <a:lnTo>
                  <a:pt x="54609" y="24129"/>
                </a:lnTo>
                <a:lnTo>
                  <a:pt x="54609" y="19049"/>
                </a:lnTo>
                <a:close/>
              </a:path>
              <a:path w="54610" h="278129">
                <a:moveTo>
                  <a:pt x="54609" y="12699"/>
                </a:moveTo>
                <a:lnTo>
                  <a:pt x="0" y="12699"/>
                </a:lnTo>
                <a:lnTo>
                  <a:pt x="0" y="17779"/>
                </a:lnTo>
                <a:lnTo>
                  <a:pt x="54609" y="17779"/>
                </a:lnTo>
                <a:lnTo>
                  <a:pt x="54609" y="12699"/>
                </a:lnTo>
                <a:close/>
              </a:path>
              <a:path w="54610" h="278129">
                <a:moveTo>
                  <a:pt x="54609" y="6349"/>
                </a:moveTo>
                <a:lnTo>
                  <a:pt x="0" y="6349"/>
                </a:lnTo>
                <a:lnTo>
                  <a:pt x="0" y="11429"/>
                </a:lnTo>
                <a:lnTo>
                  <a:pt x="54609" y="11429"/>
                </a:lnTo>
                <a:lnTo>
                  <a:pt x="54609" y="6349"/>
                </a:lnTo>
                <a:close/>
              </a:path>
              <a:path w="54610" h="278129">
                <a:moveTo>
                  <a:pt x="54609" y="0"/>
                </a:moveTo>
                <a:lnTo>
                  <a:pt x="0" y="0"/>
                </a:lnTo>
                <a:lnTo>
                  <a:pt x="0" y="5079"/>
                </a:lnTo>
                <a:lnTo>
                  <a:pt x="54609" y="5079"/>
                </a:lnTo>
                <a:lnTo>
                  <a:pt x="54609" y="0"/>
                </a:lnTo>
                <a:close/>
              </a:path>
              <a:path w="54610" h="278129">
                <a:moveTo>
                  <a:pt x="54609" y="264159"/>
                </a:moveTo>
                <a:lnTo>
                  <a:pt x="0" y="264159"/>
                </a:lnTo>
                <a:lnTo>
                  <a:pt x="0" y="274319"/>
                </a:lnTo>
                <a:lnTo>
                  <a:pt x="5079" y="274319"/>
                </a:lnTo>
                <a:lnTo>
                  <a:pt x="5080" y="275589"/>
                </a:lnTo>
                <a:lnTo>
                  <a:pt x="27940" y="275589"/>
                </a:lnTo>
                <a:lnTo>
                  <a:pt x="27940" y="276859"/>
                </a:lnTo>
                <a:lnTo>
                  <a:pt x="52069" y="276859"/>
                </a:lnTo>
                <a:lnTo>
                  <a:pt x="52069" y="278129"/>
                </a:lnTo>
                <a:lnTo>
                  <a:pt x="54609" y="278129"/>
                </a:lnTo>
                <a:lnTo>
                  <a:pt x="54609" y="264159"/>
                </a:lnTo>
                <a:close/>
              </a:path>
            </a:pathLst>
          </a:custGeom>
          <a:solidFill>
            <a:srgbClr val="2B812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8" name="object 768"/>
          <p:cNvSpPr/>
          <p:nvPr/>
        </p:nvSpPr>
        <p:spPr>
          <a:xfrm>
            <a:off x="3522345" y="5665469"/>
            <a:ext cx="40958" cy="205740"/>
          </a:xfrm>
          <a:custGeom>
            <a:avLst/>
            <a:gdLst/>
            <a:ahLst/>
            <a:cxnLst/>
            <a:rect l="l" t="t" r="r" b="b"/>
            <a:pathLst>
              <a:path w="54610" h="274320">
                <a:moveTo>
                  <a:pt x="54609" y="242569"/>
                </a:moveTo>
                <a:lnTo>
                  <a:pt x="0" y="242569"/>
                </a:lnTo>
                <a:lnTo>
                  <a:pt x="0" y="264159"/>
                </a:lnTo>
                <a:lnTo>
                  <a:pt x="54609" y="264159"/>
                </a:lnTo>
                <a:lnTo>
                  <a:pt x="54609" y="242569"/>
                </a:lnTo>
                <a:close/>
              </a:path>
              <a:path w="54610" h="274320">
                <a:moveTo>
                  <a:pt x="54609" y="240029"/>
                </a:moveTo>
                <a:lnTo>
                  <a:pt x="0" y="240029"/>
                </a:lnTo>
                <a:lnTo>
                  <a:pt x="0" y="241299"/>
                </a:lnTo>
                <a:lnTo>
                  <a:pt x="54609" y="241299"/>
                </a:lnTo>
                <a:lnTo>
                  <a:pt x="54609" y="240029"/>
                </a:lnTo>
                <a:close/>
              </a:path>
              <a:path w="54610" h="274320">
                <a:moveTo>
                  <a:pt x="54609" y="236219"/>
                </a:moveTo>
                <a:lnTo>
                  <a:pt x="0" y="236219"/>
                </a:lnTo>
                <a:lnTo>
                  <a:pt x="0" y="238759"/>
                </a:lnTo>
                <a:lnTo>
                  <a:pt x="54609" y="238759"/>
                </a:lnTo>
                <a:lnTo>
                  <a:pt x="54609" y="236219"/>
                </a:lnTo>
                <a:close/>
              </a:path>
              <a:path w="54610" h="274320">
                <a:moveTo>
                  <a:pt x="54609" y="233679"/>
                </a:moveTo>
                <a:lnTo>
                  <a:pt x="0" y="233679"/>
                </a:lnTo>
                <a:lnTo>
                  <a:pt x="0" y="234949"/>
                </a:lnTo>
                <a:lnTo>
                  <a:pt x="54609" y="234949"/>
                </a:lnTo>
                <a:lnTo>
                  <a:pt x="54609" y="233679"/>
                </a:lnTo>
                <a:close/>
              </a:path>
              <a:path w="54610" h="274320">
                <a:moveTo>
                  <a:pt x="54609" y="229869"/>
                </a:moveTo>
                <a:lnTo>
                  <a:pt x="0" y="229869"/>
                </a:lnTo>
                <a:lnTo>
                  <a:pt x="0" y="232409"/>
                </a:lnTo>
                <a:lnTo>
                  <a:pt x="54609" y="232409"/>
                </a:lnTo>
                <a:lnTo>
                  <a:pt x="54609" y="229869"/>
                </a:lnTo>
                <a:close/>
              </a:path>
              <a:path w="54610" h="274320">
                <a:moveTo>
                  <a:pt x="54609" y="227329"/>
                </a:moveTo>
                <a:lnTo>
                  <a:pt x="0" y="227329"/>
                </a:lnTo>
                <a:lnTo>
                  <a:pt x="0" y="228599"/>
                </a:lnTo>
                <a:lnTo>
                  <a:pt x="54609" y="228599"/>
                </a:lnTo>
                <a:lnTo>
                  <a:pt x="54609" y="227329"/>
                </a:lnTo>
                <a:close/>
              </a:path>
              <a:path w="54610" h="274320">
                <a:moveTo>
                  <a:pt x="54609" y="223519"/>
                </a:moveTo>
                <a:lnTo>
                  <a:pt x="0" y="223519"/>
                </a:lnTo>
                <a:lnTo>
                  <a:pt x="0" y="226059"/>
                </a:lnTo>
                <a:lnTo>
                  <a:pt x="54609" y="226059"/>
                </a:lnTo>
                <a:lnTo>
                  <a:pt x="54609" y="223519"/>
                </a:lnTo>
                <a:close/>
              </a:path>
              <a:path w="54610" h="274320">
                <a:moveTo>
                  <a:pt x="54609" y="220979"/>
                </a:moveTo>
                <a:lnTo>
                  <a:pt x="0" y="220979"/>
                </a:lnTo>
                <a:lnTo>
                  <a:pt x="0" y="222249"/>
                </a:lnTo>
                <a:lnTo>
                  <a:pt x="54609" y="222249"/>
                </a:lnTo>
                <a:lnTo>
                  <a:pt x="54609" y="220979"/>
                </a:lnTo>
                <a:close/>
              </a:path>
              <a:path w="54610" h="274320">
                <a:moveTo>
                  <a:pt x="54609" y="217169"/>
                </a:moveTo>
                <a:lnTo>
                  <a:pt x="0" y="217169"/>
                </a:lnTo>
                <a:lnTo>
                  <a:pt x="0" y="219709"/>
                </a:lnTo>
                <a:lnTo>
                  <a:pt x="54609" y="219709"/>
                </a:lnTo>
                <a:lnTo>
                  <a:pt x="54609" y="217169"/>
                </a:lnTo>
                <a:close/>
              </a:path>
              <a:path w="54610" h="274320">
                <a:moveTo>
                  <a:pt x="54609" y="214629"/>
                </a:moveTo>
                <a:lnTo>
                  <a:pt x="0" y="214629"/>
                </a:lnTo>
                <a:lnTo>
                  <a:pt x="0" y="215899"/>
                </a:lnTo>
                <a:lnTo>
                  <a:pt x="54609" y="215899"/>
                </a:lnTo>
                <a:lnTo>
                  <a:pt x="54609" y="214629"/>
                </a:lnTo>
                <a:close/>
              </a:path>
              <a:path w="54610" h="274320">
                <a:moveTo>
                  <a:pt x="54609" y="210819"/>
                </a:moveTo>
                <a:lnTo>
                  <a:pt x="0" y="210819"/>
                </a:lnTo>
                <a:lnTo>
                  <a:pt x="0" y="213359"/>
                </a:lnTo>
                <a:lnTo>
                  <a:pt x="54609" y="213359"/>
                </a:lnTo>
                <a:lnTo>
                  <a:pt x="54609" y="210819"/>
                </a:lnTo>
                <a:close/>
              </a:path>
              <a:path w="54610" h="274320">
                <a:moveTo>
                  <a:pt x="54609" y="208279"/>
                </a:moveTo>
                <a:lnTo>
                  <a:pt x="0" y="208279"/>
                </a:lnTo>
                <a:lnTo>
                  <a:pt x="0" y="209549"/>
                </a:lnTo>
                <a:lnTo>
                  <a:pt x="54609" y="209549"/>
                </a:lnTo>
                <a:lnTo>
                  <a:pt x="54609" y="208279"/>
                </a:lnTo>
                <a:close/>
              </a:path>
              <a:path w="54610" h="274320">
                <a:moveTo>
                  <a:pt x="54609" y="204469"/>
                </a:moveTo>
                <a:lnTo>
                  <a:pt x="0" y="204469"/>
                </a:lnTo>
                <a:lnTo>
                  <a:pt x="0" y="207009"/>
                </a:lnTo>
                <a:lnTo>
                  <a:pt x="54609" y="207009"/>
                </a:lnTo>
                <a:lnTo>
                  <a:pt x="54609" y="204469"/>
                </a:lnTo>
                <a:close/>
              </a:path>
              <a:path w="54610" h="274320">
                <a:moveTo>
                  <a:pt x="54609" y="201929"/>
                </a:moveTo>
                <a:lnTo>
                  <a:pt x="0" y="201929"/>
                </a:lnTo>
                <a:lnTo>
                  <a:pt x="0" y="203199"/>
                </a:lnTo>
                <a:lnTo>
                  <a:pt x="54609" y="203199"/>
                </a:lnTo>
                <a:lnTo>
                  <a:pt x="54609" y="201929"/>
                </a:lnTo>
                <a:close/>
              </a:path>
              <a:path w="54610" h="274320">
                <a:moveTo>
                  <a:pt x="54609" y="198119"/>
                </a:moveTo>
                <a:lnTo>
                  <a:pt x="0" y="198119"/>
                </a:lnTo>
                <a:lnTo>
                  <a:pt x="0" y="200659"/>
                </a:lnTo>
                <a:lnTo>
                  <a:pt x="54609" y="200659"/>
                </a:lnTo>
                <a:lnTo>
                  <a:pt x="54609" y="198119"/>
                </a:lnTo>
                <a:close/>
              </a:path>
              <a:path w="54610" h="274320">
                <a:moveTo>
                  <a:pt x="54609" y="195579"/>
                </a:moveTo>
                <a:lnTo>
                  <a:pt x="0" y="195579"/>
                </a:lnTo>
                <a:lnTo>
                  <a:pt x="0" y="196849"/>
                </a:lnTo>
                <a:lnTo>
                  <a:pt x="54609" y="196849"/>
                </a:lnTo>
                <a:lnTo>
                  <a:pt x="54609" y="195579"/>
                </a:lnTo>
                <a:close/>
              </a:path>
              <a:path w="54610" h="274320">
                <a:moveTo>
                  <a:pt x="54609" y="191769"/>
                </a:moveTo>
                <a:lnTo>
                  <a:pt x="0" y="191769"/>
                </a:lnTo>
                <a:lnTo>
                  <a:pt x="0" y="194309"/>
                </a:lnTo>
                <a:lnTo>
                  <a:pt x="54609" y="194309"/>
                </a:lnTo>
                <a:lnTo>
                  <a:pt x="54609" y="191769"/>
                </a:lnTo>
                <a:close/>
              </a:path>
              <a:path w="54610" h="274320">
                <a:moveTo>
                  <a:pt x="54609" y="189229"/>
                </a:moveTo>
                <a:lnTo>
                  <a:pt x="0" y="189229"/>
                </a:lnTo>
                <a:lnTo>
                  <a:pt x="0" y="190499"/>
                </a:lnTo>
                <a:lnTo>
                  <a:pt x="54609" y="190499"/>
                </a:lnTo>
                <a:lnTo>
                  <a:pt x="54609" y="189229"/>
                </a:lnTo>
                <a:close/>
              </a:path>
              <a:path w="54610" h="274320">
                <a:moveTo>
                  <a:pt x="54609" y="185419"/>
                </a:moveTo>
                <a:lnTo>
                  <a:pt x="0" y="185419"/>
                </a:lnTo>
                <a:lnTo>
                  <a:pt x="0" y="187959"/>
                </a:lnTo>
                <a:lnTo>
                  <a:pt x="54609" y="187959"/>
                </a:lnTo>
                <a:lnTo>
                  <a:pt x="54609" y="185419"/>
                </a:lnTo>
                <a:close/>
              </a:path>
              <a:path w="54610" h="274320">
                <a:moveTo>
                  <a:pt x="54609" y="182879"/>
                </a:moveTo>
                <a:lnTo>
                  <a:pt x="0" y="182879"/>
                </a:lnTo>
                <a:lnTo>
                  <a:pt x="0" y="184149"/>
                </a:lnTo>
                <a:lnTo>
                  <a:pt x="54609" y="184149"/>
                </a:lnTo>
                <a:lnTo>
                  <a:pt x="54609" y="182879"/>
                </a:lnTo>
                <a:close/>
              </a:path>
              <a:path w="54610" h="274320">
                <a:moveTo>
                  <a:pt x="54609" y="179069"/>
                </a:moveTo>
                <a:lnTo>
                  <a:pt x="0" y="179069"/>
                </a:lnTo>
                <a:lnTo>
                  <a:pt x="0" y="181609"/>
                </a:lnTo>
                <a:lnTo>
                  <a:pt x="54609" y="181609"/>
                </a:lnTo>
                <a:lnTo>
                  <a:pt x="54609" y="179069"/>
                </a:lnTo>
                <a:close/>
              </a:path>
              <a:path w="54610" h="274320">
                <a:moveTo>
                  <a:pt x="54609" y="176529"/>
                </a:moveTo>
                <a:lnTo>
                  <a:pt x="0" y="176529"/>
                </a:lnTo>
                <a:lnTo>
                  <a:pt x="0" y="177799"/>
                </a:lnTo>
                <a:lnTo>
                  <a:pt x="54609" y="177799"/>
                </a:lnTo>
                <a:lnTo>
                  <a:pt x="54609" y="176529"/>
                </a:lnTo>
                <a:close/>
              </a:path>
              <a:path w="54610" h="274320">
                <a:moveTo>
                  <a:pt x="54609" y="172719"/>
                </a:moveTo>
                <a:lnTo>
                  <a:pt x="0" y="172719"/>
                </a:lnTo>
                <a:lnTo>
                  <a:pt x="0" y="175259"/>
                </a:lnTo>
                <a:lnTo>
                  <a:pt x="54609" y="175259"/>
                </a:lnTo>
                <a:lnTo>
                  <a:pt x="54609" y="172719"/>
                </a:lnTo>
                <a:close/>
              </a:path>
              <a:path w="54610" h="274320">
                <a:moveTo>
                  <a:pt x="54609" y="170179"/>
                </a:moveTo>
                <a:lnTo>
                  <a:pt x="0" y="170179"/>
                </a:lnTo>
                <a:lnTo>
                  <a:pt x="0" y="171449"/>
                </a:lnTo>
                <a:lnTo>
                  <a:pt x="54609" y="171449"/>
                </a:lnTo>
                <a:lnTo>
                  <a:pt x="54609" y="170179"/>
                </a:lnTo>
                <a:close/>
              </a:path>
              <a:path w="54610" h="274320">
                <a:moveTo>
                  <a:pt x="54609" y="166369"/>
                </a:moveTo>
                <a:lnTo>
                  <a:pt x="0" y="166369"/>
                </a:lnTo>
                <a:lnTo>
                  <a:pt x="0" y="168909"/>
                </a:lnTo>
                <a:lnTo>
                  <a:pt x="54609" y="168909"/>
                </a:lnTo>
                <a:lnTo>
                  <a:pt x="54609" y="166369"/>
                </a:lnTo>
                <a:close/>
              </a:path>
              <a:path w="54610" h="274320">
                <a:moveTo>
                  <a:pt x="54609" y="163829"/>
                </a:moveTo>
                <a:lnTo>
                  <a:pt x="0" y="163829"/>
                </a:lnTo>
                <a:lnTo>
                  <a:pt x="0" y="165099"/>
                </a:lnTo>
                <a:lnTo>
                  <a:pt x="54609" y="165099"/>
                </a:lnTo>
                <a:lnTo>
                  <a:pt x="54609" y="163829"/>
                </a:lnTo>
                <a:close/>
              </a:path>
              <a:path w="54610" h="274320">
                <a:moveTo>
                  <a:pt x="54609" y="160019"/>
                </a:moveTo>
                <a:lnTo>
                  <a:pt x="0" y="160019"/>
                </a:lnTo>
                <a:lnTo>
                  <a:pt x="0" y="162559"/>
                </a:lnTo>
                <a:lnTo>
                  <a:pt x="54609" y="162559"/>
                </a:lnTo>
                <a:lnTo>
                  <a:pt x="54609" y="160019"/>
                </a:lnTo>
                <a:close/>
              </a:path>
              <a:path w="54610" h="274320">
                <a:moveTo>
                  <a:pt x="54609" y="157479"/>
                </a:moveTo>
                <a:lnTo>
                  <a:pt x="0" y="157479"/>
                </a:lnTo>
                <a:lnTo>
                  <a:pt x="0" y="158749"/>
                </a:lnTo>
                <a:lnTo>
                  <a:pt x="54609" y="158749"/>
                </a:lnTo>
                <a:lnTo>
                  <a:pt x="54609" y="157479"/>
                </a:lnTo>
                <a:close/>
              </a:path>
              <a:path w="54610" h="274320">
                <a:moveTo>
                  <a:pt x="54609" y="153669"/>
                </a:moveTo>
                <a:lnTo>
                  <a:pt x="0" y="153669"/>
                </a:lnTo>
                <a:lnTo>
                  <a:pt x="0" y="156209"/>
                </a:lnTo>
                <a:lnTo>
                  <a:pt x="54609" y="156209"/>
                </a:lnTo>
                <a:lnTo>
                  <a:pt x="54609" y="153669"/>
                </a:lnTo>
                <a:close/>
              </a:path>
              <a:path w="54610" h="274320">
                <a:moveTo>
                  <a:pt x="54609" y="151129"/>
                </a:moveTo>
                <a:lnTo>
                  <a:pt x="0" y="151129"/>
                </a:lnTo>
                <a:lnTo>
                  <a:pt x="0" y="152399"/>
                </a:lnTo>
                <a:lnTo>
                  <a:pt x="54609" y="152399"/>
                </a:lnTo>
                <a:lnTo>
                  <a:pt x="54609" y="151129"/>
                </a:lnTo>
                <a:close/>
              </a:path>
              <a:path w="54610" h="274320">
                <a:moveTo>
                  <a:pt x="54609" y="147319"/>
                </a:moveTo>
                <a:lnTo>
                  <a:pt x="0" y="147319"/>
                </a:lnTo>
                <a:lnTo>
                  <a:pt x="0" y="149859"/>
                </a:lnTo>
                <a:lnTo>
                  <a:pt x="54609" y="149859"/>
                </a:lnTo>
                <a:lnTo>
                  <a:pt x="54609" y="147319"/>
                </a:lnTo>
                <a:close/>
              </a:path>
              <a:path w="54610" h="274320">
                <a:moveTo>
                  <a:pt x="54609" y="144779"/>
                </a:moveTo>
                <a:lnTo>
                  <a:pt x="0" y="144779"/>
                </a:lnTo>
                <a:lnTo>
                  <a:pt x="0" y="146049"/>
                </a:lnTo>
                <a:lnTo>
                  <a:pt x="54609" y="146049"/>
                </a:lnTo>
                <a:lnTo>
                  <a:pt x="54609" y="144779"/>
                </a:lnTo>
                <a:close/>
              </a:path>
              <a:path w="54610" h="274320">
                <a:moveTo>
                  <a:pt x="54609" y="140969"/>
                </a:moveTo>
                <a:lnTo>
                  <a:pt x="0" y="140969"/>
                </a:lnTo>
                <a:lnTo>
                  <a:pt x="0" y="143509"/>
                </a:lnTo>
                <a:lnTo>
                  <a:pt x="54609" y="143509"/>
                </a:lnTo>
                <a:lnTo>
                  <a:pt x="54609" y="140969"/>
                </a:lnTo>
                <a:close/>
              </a:path>
              <a:path w="54610" h="274320">
                <a:moveTo>
                  <a:pt x="54609" y="138429"/>
                </a:moveTo>
                <a:lnTo>
                  <a:pt x="0" y="138429"/>
                </a:lnTo>
                <a:lnTo>
                  <a:pt x="0" y="139699"/>
                </a:lnTo>
                <a:lnTo>
                  <a:pt x="54609" y="139699"/>
                </a:lnTo>
                <a:lnTo>
                  <a:pt x="54609" y="138429"/>
                </a:lnTo>
                <a:close/>
              </a:path>
              <a:path w="54610" h="274320">
                <a:moveTo>
                  <a:pt x="54609" y="134619"/>
                </a:moveTo>
                <a:lnTo>
                  <a:pt x="0" y="134619"/>
                </a:lnTo>
                <a:lnTo>
                  <a:pt x="0" y="137159"/>
                </a:lnTo>
                <a:lnTo>
                  <a:pt x="54609" y="137159"/>
                </a:lnTo>
                <a:lnTo>
                  <a:pt x="54609" y="134619"/>
                </a:lnTo>
                <a:close/>
              </a:path>
              <a:path w="54610" h="274320">
                <a:moveTo>
                  <a:pt x="54609" y="132079"/>
                </a:moveTo>
                <a:lnTo>
                  <a:pt x="0" y="132079"/>
                </a:lnTo>
                <a:lnTo>
                  <a:pt x="0" y="133349"/>
                </a:lnTo>
                <a:lnTo>
                  <a:pt x="54609" y="133349"/>
                </a:lnTo>
                <a:lnTo>
                  <a:pt x="54609" y="132079"/>
                </a:lnTo>
                <a:close/>
              </a:path>
              <a:path w="54610" h="274320">
                <a:moveTo>
                  <a:pt x="54609" y="128269"/>
                </a:moveTo>
                <a:lnTo>
                  <a:pt x="0" y="128269"/>
                </a:lnTo>
                <a:lnTo>
                  <a:pt x="0" y="130809"/>
                </a:lnTo>
                <a:lnTo>
                  <a:pt x="54609" y="130809"/>
                </a:lnTo>
                <a:lnTo>
                  <a:pt x="54609" y="128269"/>
                </a:lnTo>
                <a:close/>
              </a:path>
              <a:path w="54610" h="274320">
                <a:moveTo>
                  <a:pt x="54609" y="125729"/>
                </a:moveTo>
                <a:lnTo>
                  <a:pt x="0" y="125729"/>
                </a:lnTo>
                <a:lnTo>
                  <a:pt x="0" y="126999"/>
                </a:lnTo>
                <a:lnTo>
                  <a:pt x="54609" y="126999"/>
                </a:lnTo>
                <a:lnTo>
                  <a:pt x="54609" y="125729"/>
                </a:lnTo>
                <a:close/>
              </a:path>
              <a:path w="54610" h="274320">
                <a:moveTo>
                  <a:pt x="54609" y="121919"/>
                </a:moveTo>
                <a:lnTo>
                  <a:pt x="0" y="121919"/>
                </a:lnTo>
                <a:lnTo>
                  <a:pt x="0" y="124459"/>
                </a:lnTo>
                <a:lnTo>
                  <a:pt x="54609" y="124459"/>
                </a:lnTo>
                <a:lnTo>
                  <a:pt x="54609" y="121919"/>
                </a:lnTo>
                <a:close/>
              </a:path>
              <a:path w="54610" h="274320">
                <a:moveTo>
                  <a:pt x="54609" y="119379"/>
                </a:moveTo>
                <a:lnTo>
                  <a:pt x="0" y="119379"/>
                </a:lnTo>
                <a:lnTo>
                  <a:pt x="0" y="120649"/>
                </a:lnTo>
                <a:lnTo>
                  <a:pt x="54609" y="120649"/>
                </a:lnTo>
                <a:lnTo>
                  <a:pt x="54609" y="119379"/>
                </a:lnTo>
                <a:close/>
              </a:path>
              <a:path w="54610" h="274320">
                <a:moveTo>
                  <a:pt x="54609" y="115569"/>
                </a:moveTo>
                <a:lnTo>
                  <a:pt x="0" y="115569"/>
                </a:lnTo>
                <a:lnTo>
                  <a:pt x="0" y="118109"/>
                </a:lnTo>
                <a:lnTo>
                  <a:pt x="54609" y="118109"/>
                </a:lnTo>
                <a:lnTo>
                  <a:pt x="54609" y="115569"/>
                </a:lnTo>
                <a:close/>
              </a:path>
              <a:path w="54610" h="274320">
                <a:moveTo>
                  <a:pt x="54609" y="113029"/>
                </a:moveTo>
                <a:lnTo>
                  <a:pt x="0" y="113029"/>
                </a:lnTo>
                <a:lnTo>
                  <a:pt x="0" y="114299"/>
                </a:lnTo>
                <a:lnTo>
                  <a:pt x="54609" y="114299"/>
                </a:lnTo>
                <a:lnTo>
                  <a:pt x="54609" y="113029"/>
                </a:lnTo>
                <a:close/>
              </a:path>
              <a:path w="54610" h="274320">
                <a:moveTo>
                  <a:pt x="54609" y="109219"/>
                </a:moveTo>
                <a:lnTo>
                  <a:pt x="0" y="109219"/>
                </a:lnTo>
                <a:lnTo>
                  <a:pt x="0" y="111759"/>
                </a:lnTo>
                <a:lnTo>
                  <a:pt x="54609" y="111759"/>
                </a:lnTo>
                <a:lnTo>
                  <a:pt x="54609" y="109219"/>
                </a:lnTo>
                <a:close/>
              </a:path>
              <a:path w="54610" h="274320">
                <a:moveTo>
                  <a:pt x="54609" y="106679"/>
                </a:moveTo>
                <a:lnTo>
                  <a:pt x="0" y="106679"/>
                </a:lnTo>
                <a:lnTo>
                  <a:pt x="0" y="107949"/>
                </a:lnTo>
                <a:lnTo>
                  <a:pt x="54609" y="107949"/>
                </a:lnTo>
                <a:lnTo>
                  <a:pt x="54609" y="106679"/>
                </a:lnTo>
                <a:close/>
              </a:path>
              <a:path w="54610" h="274320">
                <a:moveTo>
                  <a:pt x="54609" y="102869"/>
                </a:moveTo>
                <a:lnTo>
                  <a:pt x="0" y="102869"/>
                </a:lnTo>
                <a:lnTo>
                  <a:pt x="0" y="105409"/>
                </a:lnTo>
                <a:lnTo>
                  <a:pt x="54609" y="105409"/>
                </a:lnTo>
                <a:lnTo>
                  <a:pt x="54609" y="102869"/>
                </a:lnTo>
                <a:close/>
              </a:path>
              <a:path w="54610" h="274320">
                <a:moveTo>
                  <a:pt x="54609" y="100329"/>
                </a:moveTo>
                <a:lnTo>
                  <a:pt x="0" y="100329"/>
                </a:lnTo>
                <a:lnTo>
                  <a:pt x="0" y="101599"/>
                </a:lnTo>
                <a:lnTo>
                  <a:pt x="54609" y="101599"/>
                </a:lnTo>
                <a:lnTo>
                  <a:pt x="54609" y="100329"/>
                </a:lnTo>
                <a:close/>
              </a:path>
              <a:path w="54610" h="274320">
                <a:moveTo>
                  <a:pt x="54609" y="96519"/>
                </a:moveTo>
                <a:lnTo>
                  <a:pt x="0" y="96519"/>
                </a:lnTo>
                <a:lnTo>
                  <a:pt x="0" y="99059"/>
                </a:lnTo>
                <a:lnTo>
                  <a:pt x="54609" y="99059"/>
                </a:lnTo>
                <a:lnTo>
                  <a:pt x="54609" y="96519"/>
                </a:lnTo>
                <a:close/>
              </a:path>
              <a:path w="54610" h="274320">
                <a:moveTo>
                  <a:pt x="54609" y="93979"/>
                </a:moveTo>
                <a:lnTo>
                  <a:pt x="0" y="93979"/>
                </a:lnTo>
                <a:lnTo>
                  <a:pt x="0" y="95249"/>
                </a:lnTo>
                <a:lnTo>
                  <a:pt x="54609" y="95249"/>
                </a:lnTo>
                <a:lnTo>
                  <a:pt x="54609" y="93979"/>
                </a:lnTo>
                <a:close/>
              </a:path>
              <a:path w="54610" h="274320">
                <a:moveTo>
                  <a:pt x="54609" y="90169"/>
                </a:moveTo>
                <a:lnTo>
                  <a:pt x="0" y="90169"/>
                </a:lnTo>
                <a:lnTo>
                  <a:pt x="0" y="92709"/>
                </a:lnTo>
                <a:lnTo>
                  <a:pt x="54609" y="92709"/>
                </a:lnTo>
                <a:lnTo>
                  <a:pt x="54609" y="90169"/>
                </a:lnTo>
                <a:close/>
              </a:path>
              <a:path w="54610" h="274320">
                <a:moveTo>
                  <a:pt x="54609" y="87629"/>
                </a:moveTo>
                <a:lnTo>
                  <a:pt x="0" y="87629"/>
                </a:lnTo>
                <a:lnTo>
                  <a:pt x="0" y="88899"/>
                </a:lnTo>
                <a:lnTo>
                  <a:pt x="54609" y="88899"/>
                </a:lnTo>
                <a:lnTo>
                  <a:pt x="54609" y="87629"/>
                </a:lnTo>
                <a:close/>
              </a:path>
              <a:path w="54610" h="274320">
                <a:moveTo>
                  <a:pt x="54609" y="81279"/>
                </a:moveTo>
                <a:lnTo>
                  <a:pt x="0" y="81279"/>
                </a:lnTo>
                <a:lnTo>
                  <a:pt x="0" y="86359"/>
                </a:lnTo>
                <a:lnTo>
                  <a:pt x="54609" y="86359"/>
                </a:lnTo>
                <a:lnTo>
                  <a:pt x="54609" y="81279"/>
                </a:lnTo>
                <a:close/>
              </a:path>
              <a:path w="54610" h="274320">
                <a:moveTo>
                  <a:pt x="54609" y="74929"/>
                </a:moveTo>
                <a:lnTo>
                  <a:pt x="0" y="74929"/>
                </a:lnTo>
                <a:lnTo>
                  <a:pt x="0" y="80009"/>
                </a:lnTo>
                <a:lnTo>
                  <a:pt x="54609" y="80009"/>
                </a:lnTo>
                <a:lnTo>
                  <a:pt x="54609" y="74929"/>
                </a:lnTo>
                <a:close/>
              </a:path>
              <a:path w="54610" h="274320">
                <a:moveTo>
                  <a:pt x="54609" y="68579"/>
                </a:moveTo>
                <a:lnTo>
                  <a:pt x="0" y="68579"/>
                </a:lnTo>
                <a:lnTo>
                  <a:pt x="0" y="73659"/>
                </a:lnTo>
                <a:lnTo>
                  <a:pt x="54609" y="73659"/>
                </a:lnTo>
                <a:lnTo>
                  <a:pt x="54609" y="68579"/>
                </a:lnTo>
                <a:close/>
              </a:path>
              <a:path w="54610" h="274320">
                <a:moveTo>
                  <a:pt x="54609" y="62229"/>
                </a:moveTo>
                <a:lnTo>
                  <a:pt x="0" y="62229"/>
                </a:lnTo>
                <a:lnTo>
                  <a:pt x="0" y="67309"/>
                </a:lnTo>
                <a:lnTo>
                  <a:pt x="54609" y="67309"/>
                </a:lnTo>
                <a:lnTo>
                  <a:pt x="54609" y="62229"/>
                </a:lnTo>
                <a:close/>
              </a:path>
              <a:path w="54610" h="274320">
                <a:moveTo>
                  <a:pt x="54609" y="55879"/>
                </a:moveTo>
                <a:lnTo>
                  <a:pt x="0" y="55879"/>
                </a:lnTo>
                <a:lnTo>
                  <a:pt x="0" y="60959"/>
                </a:lnTo>
                <a:lnTo>
                  <a:pt x="54609" y="60959"/>
                </a:lnTo>
                <a:lnTo>
                  <a:pt x="54609" y="55879"/>
                </a:lnTo>
                <a:close/>
              </a:path>
              <a:path w="54610" h="274320">
                <a:moveTo>
                  <a:pt x="54609" y="49529"/>
                </a:moveTo>
                <a:lnTo>
                  <a:pt x="0" y="49529"/>
                </a:lnTo>
                <a:lnTo>
                  <a:pt x="0" y="54609"/>
                </a:lnTo>
                <a:lnTo>
                  <a:pt x="54609" y="54609"/>
                </a:lnTo>
                <a:lnTo>
                  <a:pt x="54609" y="49529"/>
                </a:lnTo>
                <a:close/>
              </a:path>
              <a:path w="54610" h="274320">
                <a:moveTo>
                  <a:pt x="54609" y="43179"/>
                </a:moveTo>
                <a:lnTo>
                  <a:pt x="0" y="43179"/>
                </a:lnTo>
                <a:lnTo>
                  <a:pt x="0" y="48259"/>
                </a:lnTo>
                <a:lnTo>
                  <a:pt x="54609" y="48259"/>
                </a:lnTo>
                <a:lnTo>
                  <a:pt x="54609" y="43179"/>
                </a:lnTo>
                <a:close/>
              </a:path>
              <a:path w="54610" h="274320">
                <a:moveTo>
                  <a:pt x="54609" y="38099"/>
                </a:moveTo>
                <a:lnTo>
                  <a:pt x="0" y="38099"/>
                </a:lnTo>
                <a:lnTo>
                  <a:pt x="0" y="41909"/>
                </a:lnTo>
                <a:lnTo>
                  <a:pt x="54609" y="41909"/>
                </a:lnTo>
                <a:lnTo>
                  <a:pt x="54609" y="38099"/>
                </a:lnTo>
                <a:close/>
              </a:path>
              <a:path w="54610" h="274320">
                <a:moveTo>
                  <a:pt x="54609" y="31749"/>
                </a:moveTo>
                <a:lnTo>
                  <a:pt x="0" y="31749"/>
                </a:lnTo>
                <a:lnTo>
                  <a:pt x="0" y="36829"/>
                </a:lnTo>
                <a:lnTo>
                  <a:pt x="54609" y="36829"/>
                </a:lnTo>
                <a:lnTo>
                  <a:pt x="54609" y="31749"/>
                </a:lnTo>
                <a:close/>
              </a:path>
              <a:path w="54610" h="274320">
                <a:moveTo>
                  <a:pt x="54609" y="25399"/>
                </a:moveTo>
                <a:lnTo>
                  <a:pt x="0" y="25399"/>
                </a:lnTo>
                <a:lnTo>
                  <a:pt x="0" y="30479"/>
                </a:lnTo>
                <a:lnTo>
                  <a:pt x="54609" y="30479"/>
                </a:lnTo>
                <a:lnTo>
                  <a:pt x="54609" y="25399"/>
                </a:lnTo>
                <a:close/>
              </a:path>
              <a:path w="54610" h="274320">
                <a:moveTo>
                  <a:pt x="54609" y="19049"/>
                </a:moveTo>
                <a:lnTo>
                  <a:pt x="0" y="19049"/>
                </a:lnTo>
                <a:lnTo>
                  <a:pt x="0" y="24129"/>
                </a:lnTo>
                <a:lnTo>
                  <a:pt x="54609" y="24129"/>
                </a:lnTo>
                <a:lnTo>
                  <a:pt x="54609" y="19049"/>
                </a:lnTo>
                <a:close/>
              </a:path>
              <a:path w="54610" h="274320">
                <a:moveTo>
                  <a:pt x="54609" y="12699"/>
                </a:moveTo>
                <a:lnTo>
                  <a:pt x="0" y="12699"/>
                </a:lnTo>
                <a:lnTo>
                  <a:pt x="0" y="17779"/>
                </a:lnTo>
                <a:lnTo>
                  <a:pt x="54609" y="17779"/>
                </a:lnTo>
                <a:lnTo>
                  <a:pt x="54609" y="12699"/>
                </a:lnTo>
                <a:close/>
              </a:path>
              <a:path w="54610" h="274320">
                <a:moveTo>
                  <a:pt x="54609" y="6349"/>
                </a:moveTo>
                <a:lnTo>
                  <a:pt x="0" y="6349"/>
                </a:lnTo>
                <a:lnTo>
                  <a:pt x="0" y="11429"/>
                </a:lnTo>
                <a:lnTo>
                  <a:pt x="54609" y="11429"/>
                </a:lnTo>
                <a:lnTo>
                  <a:pt x="54609" y="6349"/>
                </a:lnTo>
                <a:close/>
              </a:path>
              <a:path w="54610" h="274320">
                <a:moveTo>
                  <a:pt x="54609" y="0"/>
                </a:moveTo>
                <a:lnTo>
                  <a:pt x="0" y="0"/>
                </a:lnTo>
                <a:lnTo>
                  <a:pt x="0" y="5079"/>
                </a:lnTo>
                <a:lnTo>
                  <a:pt x="54609" y="5079"/>
                </a:lnTo>
                <a:lnTo>
                  <a:pt x="54609" y="0"/>
                </a:lnTo>
                <a:close/>
              </a:path>
              <a:path w="54610" h="274320">
                <a:moveTo>
                  <a:pt x="54609" y="264159"/>
                </a:moveTo>
                <a:lnTo>
                  <a:pt x="0" y="264159"/>
                </a:lnTo>
                <a:lnTo>
                  <a:pt x="0" y="271779"/>
                </a:lnTo>
                <a:lnTo>
                  <a:pt x="13969" y="271779"/>
                </a:lnTo>
                <a:lnTo>
                  <a:pt x="13969" y="273049"/>
                </a:lnTo>
                <a:lnTo>
                  <a:pt x="36829" y="273049"/>
                </a:lnTo>
                <a:lnTo>
                  <a:pt x="36829" y="274319"/>
                </a:lnTo>
                <a:lnTo>
                  <a:pt x="54609" y="274319"/>
                </a:lnTo>
                <a:lnTo>
                  <a:pt x="54609" y="264159"/>
                </a:lnTo>
                <a:close/>
              </a:path>
            </a:pathLst>
          </a:custGeom>
          <a:solidFill>
            <a:srgbClr val="2A802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9" name="object 769"/>
          <p:cNvSpPr/>
          <p:nvPr/>
        </p:nvSpPr>
        <p:spPr>
          <a:xfrm>
            <a:off x="3481387" y="5664517"/>
            <a:ext cx="40958" cy="204788"/>
          </a:xfrm>
          <a:custGeom>
            <a:avLst/>
            <a:gdLst/>
            <a:ahLst/>
            <a:cxnLst/>
            <a:rect l="l" t="t" r="r" b="b"/>
            <a:pathLst>
              <a:path w="54610" h="273050">
                <a:moveTo>
                  <a:pt x="54610" y="243840"/>
                </a:moveTo>
                <a:lnTo>
                  <a:pt x="0" y="243840"/>
                </a:lnTo>
                <a:lnTo>
                  <a:pt x="0" y="265430"/>
                </a:lnTo>
                <a:lnTo>
                  <a:pt x="54610" y="265430"/>
                </a:lnTo>
                <a:lnTo>
                  <a:pt x="54610" y="243840"/>
                </a:lnTo>
                <a:close/>
              </a:path>
              <a:path w="54610" h="273050">
                <a:moveTo>
                  <a:pt x="54610" y="241300"/>
                </a:moveTo>
                <a:lnTo>
                  <a:pt x="0" y="241300"/>
                </a:lnTo>
                <a:lnTo>
                  <a:pt x="0" y="242570"/>
                </a:lnTo>
                <a:lnTo>
                  <a:pt x="54610" y="242570"/>
                </a:lnTo>
                <a:lnTo>
                  <a:pt x="54610" y="241300"/>
                </a:lnTo>
                <a:close/>
              </a:path>
              <a:path w="54610" h="273050">
                <a:moveTo>
                  <a:pt x="54610" y="237490"/>
                </a:moveTo>
                <a:lnTo>
                  <a:pt x="0" y="237490"/>
                </a:lnTo>
                <a:lnTo>
                  <a:pt x="0" y="240030"/>
                </a:lnTo>
                <a:lnTo>
                  <a:pt x="54610" y="240030"/>
                </a:lnTo>
                <a:lnTo>
                  <a:pt x="54610" y="237490"/>
                </a:lnTo>
                <a:close/>
              </a:path>
              <a:path w="54610" h="273050">
                <a:moveTo>
                  <a:pt x="54610" y="234950"/>
                </a:moveTo>
                <a:lnTo>
                  <a:pt x="0" y="234950"/>
                </a:lnTo>
                <a:lnTo>
                  <a:pt x="0" y="236220"/>
                </a:lnTo>
                <a:lnTo>
                  <a:pt x="54610" y="236220"/>
                </a:lnTo>
                <a:lnTo>
                  <a:pt x="54610" y="234950"/>
                </a:lnTo>
                <a:close/>
              </a:path>
              <a:path w="54610" h="273050">
                <a:moveTo>
                  <a:pt x="54610" y="231140"/>
                </a:moveTo>
                <a:lnTo>
                  <a:pt x="0" y="231140"/>
                </a:lnTo>
                <a:lnTo>
                  <a:pt x="0" y="233680"/>
                </a:lnTo>
                <a:lnTo>
                  <a:pt x="54610" y="233680"/>
                </a:lnTo>
                <a:lnTo>
                  <a:pt x="54610" y="231140"/>
                </a:lnTo>
                <a:close/>
              </a:path>
              <a:path w="54610" h="273050">
                <a:moveTo>
                  <a:pt x="54610" y="228600"/>
                </a:moveTo>
                <a:lnTo>
                  <a:pt x="0" y="228600"/>
                </a:lnTo>
                <a:lnTo>
                  <a:pt x="0" y="229870"/>
                </a:lnTo>
                <a:lnTo>
                  <a:pt x="54610" y="229870"/>
                </a:lnTo>
                <a:lnTo>
                  <a:pt x="54610" y="228600"/>
                </a:lnTo>
                <a:close/>
              </a:path>
              <a:path w="54610" h="273050">
                <a:moveTo>
                  <a:pt x="54610" y="224790"/>
                </a:moveTo>
                <a:lnTo>
                  <a:pt x="0" y="224790"/>
                </a:lnTo>
                <a:lnTo>
                  <a:pt x="0" y="227330"/>
                </a:lnTo>
                <a:lnTo>
                  <a:pt x="54610" y="227330"/>
                </a:lnTo>
                <a:lnTo>
                  <a:pt x="54610" y="224790"/>
                </a:lnTo>
                <a:close/>
              </a:path>
              <a:path w="54610" h="273050">
                <a:moveTo>
                  <a:pt x="54610" y="222250"/>
                </a:moveTo>
                <a:lnTo>
                  <a:pt x="0" y="222250"/>
                </a:lnTo>
                <a:lnTo>
                  <a:pt x="0" y="223520"/>
                </a:lnTo>
                <a:lnTo>
                  <a:pt x="54610" y="223520"/>
                </a:lnTo>
                <a:lnTo>
                  <a:pt x="54610" y="222250"/>
                </a:lnTo>
                <a:close/>
              </a:path>
              <a:path w="54610" h="273050">
                <a:moveTo>
                  <a:pt x="54610" y="218440"/>
                </a:moveTo>
                <a:lnTo>
                  <a:pt x="0" y="218440"/>
                </a:lnTo>
                <a:lnTo>
                  <a:pt x="0" y="220980"/>
                </a:lnTo>
                <a:lnTo>
                  <a:pt x="54610" y="220980"/>
                </a:lnTo>
                <a:lnTo>
                  <a:pt x="54610" y="218440"/>
                </a:lnTo>
                <a:close/>
              </a:path>
              <a:path w="54610" h="273050">
                <a:moveTo>
                  <a:pt x="54610" y="215900"/>
                </a:moveTo>
                <a:lnTo>
                  <a:pt x="0" y="215900"/>
                </a:lnTo>
                <a:lnTo>
                  <a:pt x="0" y="217170"/>
                </a:lnTo>
                <a:lnTo>
                  <a:pt x="54610" y="217170"/>
                </a:lnTo>
                <a:lnTo>
                  <a:pt x="54610" y="215900"/>
                </a:lnTo>
                <a:close/>
              </a:path>
              <a:path w="54610" h="273050">
                <a:moveTo>
                  <a:pt x="54610" y="212090"/>
                </a:moveTo>
                <a:lnTo>
                  <a:pt x="0" y="212090"/>
                </a:lnTo>
                <a:lnTo>
                  <a:pt x="0" y="214630"/>
                </a:lnTo>
                <a:lnTo>
                  <a:pt x="54610" y="214630"/>
                </a:lnTo>
                <a:lnTo>
                  <a:pt x="54610" y="212090"/>
                </a:lnTo>
                <a:close/>
              </a:path>
              <a:path w="54610" h="273050">
                <a:moveTo>
                  <a:pt x="54610" y="209550"/>
                </a:moveTo>
                <a:lnTo>
                  <a:pt x="0" y="209550"/>
                </a:lnTo>
                <a:lnTo>
                  <a:pt x="0" y="210820"/>
                </a:lnTo>
                <a:lnTo>
                  <a:pt x="54610" y="210820"/>
                </a:lnTo>
                <a:lnTo>
                  <a:pt x="54610" y="209550"/>
                </a:lnTo>
                <a:close/>
              </a:path>
              <a:path w="54610" h="273050">
                <a:moveTo>
                  <a:pt x="54610" y="205740"/>
                </a:moveTo>
                <a:lnTo>
                  <a:pt x="0" y="205740"/>
                </a:lnTo>
                <a:lnTo>
                  <a:pt x="0" y="208280"/>
                </a:lnTo>
                <a:lnTo>
                  <a:pt x="54610" y="208280"/>
                </a:lnTo>
                <a:lnTo>
                  <a:pt x="54610" y="205740"/>
                </a:lnTo>
                <a:close/>
              </a:path>
              <a:path w="54610" h="273050">
                <a:moveTo>
                  <a:pt x="54610" y="203200"/>
                </a:moveTo>
                <a:lnTo>
                  <a:pt x="0" y="203200"/>
                </a:lnTo>
                <a:lnTo>
                  <a:pt x="0" y="204470"/>
                </a:lnTo>
                <a:lnTo>
                  <a:pt x="54610" y="204470"/>
                </a:lnTo>
                <a:lnTo>
                  <a:pt x="54610" y="203200"/>
                </a:lnTo>
                <a:close/>
              </a:path>
              <a:path w="54610" h="273050">
                <a:moveTo>
                  <a:pt x="54610" y="199390"/>
                </a:moveTo>
                <a:lnTo>
                  <a:pt x="0" y="199390"/>
                </a:lnTo>
                <a:lnTo>
                  <a:pt x="0" y="201930"/>
                </a:lnTo>
                <a:lnTo>
                  <a:pt x="54610" y="201930"/>
                </a:lnTo>
                <a:lnTo>
                  <a:pt x="54610" y="199390"/>
                </a:lnTo>
                <a:close/>
              </a:path>
              <a:path w="54610" h="273050">
                <a:moveTo>
                  <a:pt x="54610" y="196850"/>
                </a:moveTo>
                <a:lnTo>
                  <a:pt x="0" y="196850"/>
                </a:lnTo>
                <a:lnTo>
                  <a:pt x="0" y="198120"/>
                </a:lnTo>
                <a:lnTo>
                  <a:pt x="54610" y="198120"/>
                </a:lnTo>
                <a:lnTo>
                  <a:pt x="54610" y="196850"/>
                </a:lnTo>
                <a:close/>
              </a:path>
              <a:path w="54610" h="273050">
                <a:moveTo>
                  <a:pt x="54610" y="193040"/>
                </a:moveTo>
                <a:lnTo>
                  <a:pt x="0" y="193040"/>
                </a:lnTo>
                <a:lnTo>
                  <a:pt x="0" y="195580"/>
                </a:lnTo>
                <a:lnTo>
                  <a:pt x="54610" y="195580"/>
                </a:lnTo>
                <a:lnTo>
                  <a:pt x="54610" y="193040"/>
                </a:lnTo>
                <a:close/>
              </a:path>
              <a:path w="54610" h="273050">
                <a:moveTo>
                  <a:pt x="54610" y="190500"/>
                </a:moveTo>
                <a:lnTo>
                  <a:pt x="0" y="190500"/>
                </a:lnTo>
                <a:lnTo>
                  <a:pt x="0" y="191770"/>
                </a:lnTo>
                <a:lnTo>
                  <a:pt x="54610" y="191770"/>
                </a:lnTo>
                <a:lnTo>
                  <a:pt x="54610" y="190500"/>
                </a:lnTo>
                <a:close/>
              </a:path>
              <a:path w="54610" h="273050">
                <a:moveTo>
                  <a:pt x="54610" y="186690"/>
                </a:moveTo>
                <a:lnTo>
                  <a:pt x="0" y="186690"/>
                </a:lnTo>
                <a:lnTo>
                  <a:pt x="0" y="189230"/>
                </a:lnTo>
                <a:lnTo>
                  <a:pt x="54610" y="189230"/>
                </a:lnTo>
                <a:lnTo>
                  <a:pt x="54610" y="186690"/>
                </a:lnTo>
                <a:close/>
              </a:path>
              <a:path w="54610" h="273050">
                <a:moveTo>
                  <a:pt x="54610" y="184150"/>
                </a:moveTo>
                <a:lnTo>
                  <a:pt x="0" y="184150"/>
                </a:lnTo>
                <a:lnTo>
                  <a:pt x="0" y="185420"/>
                </a:lnTo>
                <a:lnTo>
                  <a:pt x="54610" y="185420"/>
                </a:lnTo>
                <a:lnTo>
                  <a:pt x="54610" y="184150"/>
                </a:lnTo>
                <a:close/>
              </a:path>
              <a:path w="54610" h="273050">
                <a:moveTo>
                  <a:pt x="54610" y="180340"/>
                </a:moveTo>
                <a:lnTo>
                  <a:pt x="0" y="180340"/>
                </a:lnTo>
                <a:lnTo>
                  <a:pt x="0" y="182880"/>
                </a:lnTo>
                <a:lnTo>
                  <a:pt x="54610" y="182880"/>
                </a:lnTo>
                <a:lnTo>
                  <a:pt x="54610" y="180340"/>
                </a:lnTo>
                <a:close/>
              </a:path>
              <a:path w="54610" h="273050">
                <a:moveTo>
                  <a:pt x="54610" y="177800"/>
                </a:moveTo>
                <a:lnTo>
                  <a:pt x="0" y="177800"/>
                </a:lnTo>
                <a:lnTo>
                  <a:pt x="0" y="179070"/>
                </a:lnTo>
                <a:lnTo>
                  <a:pt x="54610" y="179070"/>
                </a:lnTo>
                <a:lnTo>
                  <a:pt x="54610" y="177800"/>
                </a:lnTo>
                <a:close/>
              </a:path>
              <a:path w="54610" h="273050">
                <a:moveTo>
                  <a:pt x="54610" y="173990"/>
                </a:moveTo>
                <a:lnTo>
                  <a:pt x="0" y="173990"/>
                </a:lnTo>
                <a:lnTo>
                  <a:pt x="0" y="176530"/>
                </a:lnTo>
                <a:lnTo>
                  <a:pt x="54610" y="176530"/>
                </a:lnTo>
                <a:lnTo>
                  <a:pt x="54610" y="173990"/>
                </a:lnTo>
                <a:close/>
              </a:path>
              <a:path w="54610" h="273050">
                <a:moveTo>
                  <a:pt x="54610" y="171450"/>
                </a:moveTo>
                <a:lnTo>
                  <a:pt x="0" y="171450"/>
                </a:lnTo>
                <a:lnTo>
                  <a:pt x="0" y="172720"/>
                </a:lnTo>
                <a:lnTo>
                  <a:pt x="54610" y="172720"/>
                </a:lnTo>
                <a:lnTo>
                  <a:pt x="54610" y="171450"/>
                </a:lnTo>
                <a:close/>
              </a:path>
              <a:path w="54610" h="273050">
                <a:moveTo>
                  <a:pt x="54610" y="167640"/>
                </a:moveTo>
                <a:lnTo>
                  <a:pt x="0" y="167640"/>
                </a:lnTo>
                <a:lnTo>
                  <a:pt x="0" y="170180"/>
                </a:lnTo>
                <a:lnTo>
                  <a:pt x="54610" y="170180"/>
                </a:lnTo>
                <a:lnTo>
                  <a:pt x="54610" y="167640"/>
                </a:lnTo>
                <a:close/>
              </a:path>
              <a:path w="54610" h="273050">
                <a:moveTo>
                  <a:pt x="54610" y="165100"/>
                </a:moveTo>
                <a:lnTo>
                  <a:pt x="0" y="165100"/>
                </a:lnTo>
                <a:lnTo>
                  <a:pt x="0" y="166370"/>
                </a:lnTo>
                <a:lnTo>
                  <a:pt x="54610" y="166370"/>
                </a:lnTo>
                <a:lnTo>
                  <a:pt x="54610" y="165100"/>
                </a:lnTo>
                <a:close/>
              </a:path>
              <a:path w="54610" h="273050">
                <a:moveTo>
                  <a:pt x="54610" y="161290"/>
                </a:moveTo>
                <a:lnTo>
                  <a:pt x="0" y="161290"/>
                </a:lnTo>
                <a:lnTo>
                  <a:pt x="0" y="163830"/>
                </a:lnTo>
                <a:lnTo>
                  <a:pt x="54610" y="163830"/>
                </a:lnTo>
                <a:lnTo>
                  <a:pt x="54610" y="161290"/>
                </a:lnTo>
                <a:close/>
              </a:path>
              <a:path w="54610" h="273050">
                <a:moveTo>
                  <a:pt x="54610" y="158750"/>
                </a:moveTo>
                <a:lnTo>
                  <a:pt x="0" y="158750"/>
                </a:lnTo>
                <a:lnTo>
                  <a:pt x="0" y="160020"/>
                </a:lnTo>
                <a:lnTo>
                  <a:pt x="54610" y="160020"/>
                </a:lnTo>
                <a:lnTo>
                  <a:pt x="54610" y="158750"/>
                </a:lnTo>
                <a:close/>
              </a:path>
              <a:path w="54610" h="273050">
                <a:moveTo>
                  <a:pt x="54610" y="154940"/>
                </a:moveTo>
                <a:lnTo>
                  <a:pt x="0" y="154940"/>
                </a:lnTo>
                <a:lnTo>
                  <a:pt x="0" y="157480"/>
                </a:lnTo>
                <a:lnTo>
                  <a:pt x="54610" y="157480"/>
                </a:lnTo>
                <a:lnTo>
                  <a:pt x="54610" y="154940"/>
                </a:lnTo>
                <a:close/>
              </a:path>
              <a:path w="54610" h="273050">
                <a:moveTo>
                  <a:pt x="54610" y="152400"/>
                </a:moveTo>
                <a:lnTo>
                  <a:pt x="0" y="152400"/>
                </a:lnTo>
                <a:lnTo>
                  <a:pt x="0" y="153670"/>
                </a:lnTo>
                <a:lnTo>
                  <a:pt x="54610" y="153670"/>
                </a:lnTo>
                <a:lnTo>
                  <a:pt x="54610" y="152400"/>
                </a:lnTo>
                <a:close/>
              </a:path>
              <a:path w="54610" h="273050">
                <a:moveTo>
                  <a:pt x="54610" y="148590"/>
                </a:moveTo>
                <a:lnTo>
                  <a:pt x="0" y="148590"/>
                </a:lnTo>
                <a:lnTo>
                  <a:pt x="0" y="151130"/>
                </a:lnTo>
                <a:lnTo>
                  <a:pt x="54610" y="151130"/>
                </a:lnTo>
                <a:lnTo>
                  <a:pt x="54610" y="148590"/>
                </a:lnTo>
                <a:close/>
              </a:path>
              <a:path w="54610" h="273050">
                <a:moveTo>
                  <a:pt x="54610" y="146050"/>
                </a:moveTo>
                <a:lnTo>
                  <a:pt x="0" y="146050"/>
                </a:lnTo>
                <a:lnTo>
                  <a:pt x="0" y="147320"/>
                </a:lnTo>
                <a:lnTo>
                  <a:pt x="54610" y="147320"/>
                </a:lnTo>
                <a:lnTo>
                  <a:pt x="54610" y="146050"/>
                </a:lnTo>
                <a:close/>
              </a:path>
              <a:path w="54610" h="273050">
                <a:moveTo>
                  <a:pt x="54610" y="142240"/>
                </a:moveTo>
                <a:lnTo>
                  <a:pt x="0" y="142240"/>
                </a:lnTo>
                <a:lnTo>
                  <a:pt x="0" y="144780"/>
                </a:lnTo>
                <a:lnTo>
                  <a:pt x="54610" y="144780"/>
                </a:lnTo>
                <a:lnTo>
                  <a:pt x="54610" y="142240"/>
                </a:lnTo>
                <a:close/>
              </a:path>
              <a:path w="54610" h="273050">
                <a:moveTo>
                  <a:pt x="54610" y="139700"/>
                </a:moveTo>
                <a:lnTo>
                  <a:pt x="0" y="139700"/>
                </a:lnTo>
                <a:lnTo>
                  <a:pt x="0" y="140970"/>
                </a:lnTo>
                <a:lnTo>
                  <a:pt x="54610" y="140970"/>
                </a:lnTo>
                <a:lnTo>
                  <a:pt x="54610" y="139700"/>
                </a:lnTo>
                <a:close/>
              </a:path>
              <a:path w="54610" h="273050">
                <a:moveTo>
                  <a:pt x="54610" y="135890"/>
                </a:moveTo>
                <a:lnTo>
                  <a:pt x="0" y="135890"/>
                </a:lnTo>
                <a:lnTo>
                  <a:pt x="0" y="138430"/>
                </a:lnTo>
                <a:lnTo>
                  <a:pt x="54610" y="138430"/>
                </a:lnTo>
                <a:lnTo>
                  <a:pt x="54610" y="135890"/>
                </a:lnTo>
                <a:close/>
              </a:path>
              <a:path w="54610" h="273050">
                <a:moveTo>
                  <a:pt x="54610" y="133350"/>
                </a:moveTo>
                <a:lnTo>
                  <a:pt x="0" y="133350"/>
                </a:lnTo>
                <a:lnTo>
                  <a:pt x="0" y="134620"/>
                </a:lnTo>
                <a:lnTo>
                  <a:pt x="54610" y="134620"/>
                </a:lnTo>
                <a:lnTo>
                  <a:pt x="54610" y="133350"/>
                </a:lnTo>
                <a:close/>
              </a:path>
              <a:path w="54610" h="273050">
                <a:moveTo>
                  <a:pt x="54610" y="129540"/>
                </a:moveTo>
                <a:lnTo>
                  <a:pt x="0" y="129540"/>
                </a:lnTo>
                <a:lnTo>
                  <a:pt x="0" y="132080"/>
                </a:lnTo>
                <a:lnTo>
                  <a:pt x="54610" y="132080"/>
                </a:lnTo>
                <a:lnTo>
                  <a:pt x="54610" y="129540"/>
                </a:lnTo>
                <a:close/>
              </a:path>
              <a:path w="54610" h="273050">
                <a:moveTo>
                  <a:pt x="54610" y="127000"/>
                </a:moveTo>
                <a:lnTo>
                  <a:pt x="0" y="127000"/>
                </a:lnTo>
                <a:lnTo>
                  <a:pt x="0" y="128270"/>
                </a:lnTo>
                <a:lnTo>
                  <a:pt x="54610" y="128270"/>
                </a:lnTo>
                <a:lnTo>
                  <a:pt x="54610" y="127000"/>
                </a:lnTo>
                <a:close/>
              </a:path>
              <a:path w="54610" h="273050">
                <a:moveTo>
                  <a:pt x="54610" y="123190"/>
                </a:moveTo>
                <a:lnTo>
                  <a:pt x="0" y="123190"/>
                </a:lnTo>
                <a:lnTo>
                  <a:pt x="0" y="125730"/>
                </a:lnTo>
                <a:lnTo>
                  <a:pt x="54610" y="125730"/>
                </a:lnTo>
                <a:lnTo>
                  <a:pt x="54610" y="123190"/>
                </a:lnTo>
                <a:close/>
              </a:path>
              <a:path w="54610" h="273050">
                <a:moveTo>
                  <a:pt x="54610" y="120650"/>
                </a:moveTo>
                <a:lnTo>
                  <a:pt x="0" y="120650"/>
                </a:lnTo>
                <a:lnTo>
                  <a:pt x="0" y="121920"/>
                </a:lnTo>
                <a:lnTo>
                  <a:pt x="54610" y="121920"/>
                </a:lnTo>
                <a:lnTo>
                  <a:pt x="54610" y="120650"/>
                </a:lnTo>
                <a:close/>
              </a:path>
              <a:path w="54610" h="273050">
                <a:moveTo>
                  <a:pt x="54610" y="116840"/>
                </a:moveTo>
                <a:lnTo>
                  <a:pt x="0" y="116840"/>
                </a:lnTo>
                <a:lnTo>
                  <a:pt x="0" y="119380"/>
                </a:lnTo>
                <a:lnTo>
                  <a:pt x="54610" y="119380"/>
                </a:lnTo>
                <a:lnTo>
                  <a:pt x="54610" y="116840"/>
                </a:lnTo>
                <a:close/>
              </a:path>
              <a:path w="54610" h="273050">
                <a:moveTo>
                  <a:pt x="54610" y="114300"/>
                </a:moveTo>
                <a:lnTo>
                  <a:pt x="0" y="114300"/>
                </a:lnTo>
                <a:lnTo>
                  <a:pt x="0" y="115570"/>
                </a:lnTo>
                <a:lnTo>
                  <a:pt x="54610" y="115570"/>
                </a:lnTo>
                <a:lnTo>
                  <a:pt x="54610" y="114300"/>
                </a:lnTo>
                <a:close/>
              </a:path>
              <a:path w="54610" h="273050">
                <a:moveTo>
                  <a:pt x="54610" y="110490"/>
                </a:moveTo>
                <a:lnTo>
                  <a:pt x="0" y="110490"/>
                </a:lnTo>
                <a:lnTo>
                  <a:pt x="0" y="113030"/>
                </a:lnTo>
                <a:lnTo>
                  <a:pt x="54610" y="113030"/>
                </a:lnTo>
                <a:lnTo>
                  <a:pt x="54610" y="110490"/>
                </a:lnTo>
                <a:close/>
              </a:path>
              <a:path w="54610" h="273050">
                <a:moveTo>
                  <a:pt x="54610" y="107950"/>
                </a:moveTo>
                <a:lnTo>
                  <a:pt x="0" y="107950"/>
                </a:lnTo>
                <a:lnTo>
                  <a:pt x="0" y="109220"/>
                </a:lnTo>
                <a:lnTo>
                  <a:pt x="54610" y="109220"/>
                </a:lnTo>
                <a:lnTo>
                  <a:pt x="54610" y="107950"/>
                </a:lnTo>
                <a:close/>
              </a:path>
              <a:path w="54610" h="273050">
                <a:moveTo>
                  <a:pt x="54610" y="104140"/>
                </a:moveTo>
                <a:lnTo>
                  <a:pt x="0" y="104140"/>
                </a:lnTo>
                <a:lnTo>
                  <a:pt x="0" y="106680"/>
                </a:lnTo>
                <a:lnTo>
                  <a:pt x="54610" y="106680"/>
                </a:lnTo>
                <a:lnTo>
                  <a:pt x="54610" y="104140"/>
                </a:lnTo>
                <a:close/>
              </a:path>
              <a:path w="54610" h="273050">
                <a:moveTo>
                  <a:pt x="54610" y="101600"/>
                </a:moveTo>
                <a:lnTo>
                  <a:pt x="0" y="101600"/>
                </a:lnTo>
                <a:lnTo>
                  <a:pt x="0" y="102870"/>
                </a:lnTo>
                <a:lnTo>
                  <a:pt x="54610" y="102870"/>
                </a:lnTo>
                <a:lnTo>
                  <a:pt x="54610" y="101600"/>
                </a:lnTo>
                <a:close/>
              </a:path>
              <a:path w="54610" h="273050">
                <a:moveTo>
                  <a:pt x="54610" y="97790"/>
                </a:moveTo>
                <a:lnTo>
                  <a:pt x="0" y="97790"/>
                </a:lnTo>
                <a:lnTo>
                  <a:pt x="0" y="100330"/>
                </a:lnTo>
                <a:lnTo>
                  <a:pt x="54610" y="100330"/>
                </a:lnTo>
                <a:lnTo>
                  <a:pt x="54610" y="97790"/>
                </a:lnTo>
                <a:close/>
              </a:path>
              <a:path w="54610" h="273050">
                <a:moveTo>
                  <a:pt x="54610" y="95250"/>
                </a:moveTo>
                <a:lnTo>
                  <a:pt x="0" y="95250"/>
                </a:lnTo>
                <a:lnTo>
                  <a:pt x="0" y="96520"/>
                </a:lnTo>
                <a:lnTo>
                  <a:pt x="54610" y="96520"/>
                </a:lnTo>
                <a:lnTo>
                  <a:pt x="54610" y="95250"/>
                </a:lnTo>
                <a:close/>
              </a:path>
              <a:path w="54610" h="273050">
                <a:moveTo>
                  <a:pt x="54610" y="91440"/>
                </a:moveTo>
                <a:lnTo>
                  <a:pt x="0" y="91440"/>
                </a:lnTo>
                <a:lnTo>
                  <a:pt x="0" y="93980"/>
                </a:lnTo>
                <a:lnTo>
                  <a:pt x="54610" y="93980"/>
                </a:lnTo>
                <a:lnTo>
                  <a:pt x="54610" y="91440"/>
                </a:lnTo>
                <a:close/>
              </a:path>
              <a:path w="54610" h="273050">
                <a:moveTo>
                  <a:pt x="54610" y="88900"/>
                </a:moveTo>
                <a:lnTo>
                  <a:pt x="0" y="88900"/>
                </a:lnTo>
                <a:lnTo>
                  <a:pt x="0" y="90170"/>
                </a:lnTo>
                <a:lnTo>
                  <a:pt x="54610" y="90170"/>
                </a:lnTo>
                <a:lnTo>
                  <a:pt x="54610" y="88900"/>
                </a:lnTo>
                <a:close/>
              </a:path>
              <a:path w="54610" h="273050">
                <a:moveTo>
                  <a:pt x="54610" y="82550"/>
                </a:moveTo>
                <a:lnTo>
                  <a:pt x="0" y="82550"/>
                </a:lnTo>
                <a:lnTo>
                  <a:pt x="0" y="87630"/>
                </a:lnTo>
                <a:lnTo>
                  <a:pt x="54610" y="87630"/>
                </a:lnTo>
                <a:lnTo>
                  <a:pt x="54610" y="82550"/>
                </a:lnTo>
                <a:close/>
              </a:path>
              <a:path w="54610" h="273050">
                <a:moveTo>
                  <a:pt x="54610" y="76200"/>
                </a:moveTo>
                <a:lnTo>
                  <a:pt x="0" y="76200"/>
                </a:lnTo>
                <a:lnTo>
                  <a:pt x="0" y="81280"/>
                </a:lnTo>
                <a:lnTo>
                  <a:pt x="54610" y="81280"/>
                </a:lnTo>
                <a:lnTo>
                  <a:pt x="54610" y="76200"/>
                </a:lnTo>
                <a:close/>
              </a:path>
              <a:path w="54610" h="273050">
                <a:moveTo>
                  <a:pt x="54610" y="69850"/>
                </a:moveTo>
                <a:lnTo>
                  <a:pt x="0" y="69850"/>
                </a:lnTo>
                <a:lnTo>
                  <a:pt x="0" y="74930"/>
                </a:lnTo>
                <a:lnTo>
                  <a:pt x="54610" y="74930"/>
                </a:lnTo>
                <a:lnTo>
                  <a:pt x="54610" y="69850"/>
                </a:lnTo>
                <a:close/>
              </a:path>
              <a:path w="54610" h="273050">
                <a:moveTo>
                  <a:pt x="54610" y="63500"/>
                </a:moveTo>
                <a:lnTo>
                  <a:pt x="0" y="63500"/>
                </a:lnTo>
                <a:lnTo>
                  <a:pt x="0" y="68580"/>
                </a:lnTo>
                <a:lnTo>
                  <a:pt x="54610" y="68580"/>
                </a:lnTo>
                <a:lnTo>
                  <a:pt x="54610" y="63500"/>
                </a:lnTo>
                <a:close/>
              </a:path>
              <a:path w="54610" h="273050">
                <a:moveTo>
                  <a:pt x="54610" y="57150"/>
                </a:moveTo>
                <a:lnTo>
                  <a:pt x="0" y="57150"/>
                </a:lnTo>
                <a:lnTo>
                  <a:pt x="0" y="62230"/>
                </a:lnTo>
                <a:lnTo>
                  <a:pt x="54610" y="62230"/>
                </a:lnTo>
                <a:lnTo>
                  <a:pt x="54610" y="57150"/>
                </a:lnTo>
                <a:close/>
              </a:path>
              <a:path w="54610" h="273050">
                <a:moveTo>
                  <a:pt x="54610" y="50800"/>
                </a:moveTo>
                <a:lnTo>
                  <a:pt x="0" y="50800"/>
                </a:lnTo>
                <a:lnTo>
                  <a:pt x="0" y="55880"/>
                </a:lnTo>
                <a:lnTo>
                  <a:pt x="54610" y="55880"/>
                </a:lnTo>
                <a:lnTo>
                  <a:pt x="54610" y="50800"/>
                </a:lnTo>
                <a:close/>
              </a:path>
              <a:path w="54610" h="273050">
                <a:moveTo>
                  <a:pt x="54610" y="44450"/>
                </a:moveTo>
                <a:lnTo>
                  <a:pt x="0" y="44450"/>
                </a:lnTo>
                <a:lnTo>
                  <a:pt x="0" y="49530"/>
                </a:lnTo>
                <a:lnTo>
                  <a:pt x="54610" y="49530"/>
                </a:lnTo>
                <a:lnTo>
                  <a:pt x="54610" y="44450"/>
                </a:lnTo>
                <a:close/>
              </a:path>
              <a:path w="54610" h="273050">
                <a:moveTo>
                  <a:pt x="54610" y="39370"/>
                </a:moveTo>
                <a:lnTo>
                  <a:pt x="0" y="39370"/>
                </a:lnTo>
                <a:lnTo>
                  <a:pt x="0" y="43180"/>
                </a:lnTo>
                <a:lnTo>
                  <a:pt x="54610" y="43180"/>
                </a:lnTo>
                <a:lnTo>
                  <a:pt x="54610" y="39370"/>
                </a:lnTo>
                <a:close/>
              </a:path>
              <a:path w="54610" h="273050">
                <a:moveTo>
                  <a:pt x="54610" y="33020"/>
                </a:moveTo>
                <a:lnTo>
                  <a:pt x="0" y="33020"/>
                </a:lnTo>
                <a:lnTo>
                  <a:pt x="0" y="38100"/>
                </a:lnTo>
                <a:lnTo>
                  <a:pt x="54610" y="38100"/>
                </a:lnTo>
                <a:lnTo>
                  <a:pt x="54610" y="33020"/>
                </a:lnTo>
                <a:close/>
              </a:path>
              <a:path w="54610" h="273050">
                <a:moveTo>
                  <a:pt x="54610" y="26670"/>
                </a:moveTo>
                <a:lnTo>
                  <a:pt x="0" y="26670"/>
                </a:lnTo>
                <a:lnTo>
                  <a:pt x="0" y="31750"/>
                </a:lnTo>
                <a:lnTo>
                  <a:pt x="54610" y="31750"/>
                </a:lnTo>
                <a:lnTo>
                  <a:pt x="54610" y="26670"/>
                </a:lnTo>
                <a:close/>
              </a:path>
              <a:path w="54610" h="273050">
                <a:moveTo>
                  <a:pt x="54610" y="20320"/>
                </a:moveTo>
                <a:lnTo>
                  <a:pt x="0" y="20320"/>
                </a:lnTo>
                <a:lnTo>
                  <a:pt x="0" y="25400"/>
                </a:lnTo>
                <a:lnTo>
                  <a:pt x="54610" y="25400"/>
                </a:lnTo>
                <a:lnTo>
                  <a:pt x="54610" y="20320"/>
                </a:lnTo>
                <a:close/>
              </a:path>
              <a:path w="54610" h="273050">
                <a:moveTo>
                  <a:pt x="54610" y="13970"/>
                </a:moveTo>
                <a:lnTo>
                  <a:pt x="0" y="13970"/>
                </a:lnTo>
                <a:lnTo>
                  <a:pt x="0" y="19050"/>
                </a:lnTo>
                <a:lnTo>
                  <a:pt x="54610" y="19050"/>
                </a:lnTo>
                <a:lnTo>
                  <a:pt x="54610" y="13970"/>
                </a:lnTo>
                <a:close/>
              </a:path>
              <a:path w="54610" h="273050">
                <a:moveTo>
                  <a:pt x="54610" y="7620"/>
                </a:moveTo>
                <a:lnTo>
                  <a:pt x="0" y="7620"/>
                </a:lnTo>
                <a:lnTo>
                  <a:pt x="0" y="12700"/>
                </a:lnTo>
                <a:lnTo>
                  <a:pt x="54610" y="12700"/>
                </a:lnTo>
                <a:lnTo>
                  <a:pt x="54610" y="7620"/>
                </a:lnTo>
                <a:close/>
              </a:path>
              <a:path w="54610" h="273050">
                <a:moveTo>
                  <a:pt x="43180" y="0"/>
                </a:moveTo>
                <a:lnTo>
                  <a:pt x="0" y="0"/>
                </a:lnTo>
                <a:lnTo>
                  <a:pt x="0" y="6350"/>
                </a:lnTo>
                <a:lnTo>
                  <a:pt x="54610" y="6350"/>
                </a:lnTo>
                <a:lnTo>
                  <a:pt x="54610" y="1270"/>
                </a:lnTo>
                <a:lnTo>
                  <a:pt x="43180" y="1270"/>
                </a:lnTo>
                <a:lnTo>
                  <a:pt x="43180" y="0"/>
                </a:lnTo>
                <a:close/>
              </a:path>
              <a:path w="54610" h="273050">
                <a:moveTo>
                  <a:pt x="54610" y="265430"/>
                </a:moveTo>
                <a:lnTo>
                  <a:pt x="0" y="265430"/>
                </a:lnTo>
                <a:lnTo>
                  <a:pt x="0" y="270510"/>
                </a:lnTo>
                <a:lnTo>
                  <a:pt x="21590" y="270510"/>
                </a:lnTo>
                <a:lnTo>
                  <a:pt x="21589" y="271780"/>
                </a:lnTo>
                <a:lnTo>
                  <a:pt x="44450" y="271780"/>
                </a:lnTo>
                <a:lnTo>
                  <a:pt x="44450" y="273050"/>
                </a:lnTo>
                <a:lnTo>
                  <a:pt x="54610" y="273050"/>
                </a:lnTo>
                <a:lnTo>
                  <a:pt x="54610" y="265430"/>
                </a:lnTo>
                <a:close/>
              </a:path>
            </a:pathLst>
          </a:custGeom>
          <a:solidFill>
            <a:srgbClr val="2A7F2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0" name="object 770"/>
          <p:cNvSpPr/>
          <p:nvPr/>
        </p:nvSpPr>
        <p:spPr>
          <a:xfrm>
            <a:off x="3439478" y="5664517"/>
            <a:ext cx="41910" cy="202883"/>
          </a:xfrm>
          <a:custGeom>
            <a:avLst/>
            <a:gdLst/>
            <a:ahLst/>
            <a:cxnLst/>
            <a:rect l="l" t="t" r="r" b="b"/>
            <a:pathLst>
              <a:path w="55880" h="270509">
                <a:moveTo>
                  <a:pt x="55880" y="243840"/>
                </a:moveTo>
                <a:lnTo>
                  <a:pt x="0" y="243840"/>
                </a:lnTo>
                <a:lnTo>
                  <a:pt x="0" y="265430"/>
                </a:lnTo>
                <a:lnTo>
                  <a:pt x="55880" y="265430"/>
                </a:lnTo>
                <a:lnTo>
                  <a:pt x="55880" y="243840"/>
                </a:lnTo>
                <a:close/>
              </a:path>
              <a:path w="55880" h="270509">
                <a:moveTo>
                  <a:pt x="55880" y="241300"/>
                </a:moveTo>
                <a:lnTo>
                  <a:pt x="0" y="241300"/>
                </a:lnTo>
                <a:lnTo>
                  <a:pt x="0" y="242570"/>
                </a:lnTo>
                <a:lnTo>
                  <a:pt x="55880" y="242570"/>
                </a:lnTo>
                <a:lnTo>
                  <a:pt x="55880" y="241300"/>
                </a:lnTo>
                <a:close/>
              </a:path>
              <a:path w="55880" h="270509">
                <a:moveTo>
                  <a:pt x="55880" y="237490"/>
                </a:moveTo>
                <a:lnTo>
                  <a:pt x="0" y="237490"/>
                </a:lnTo>
                <a:lnTo>
                  <a:pt x="0" y="240030"/>
                </a:lnTo>
                <a:lnTo>
                  <a:pt x="55880" y="240030"/>
                </a:lnTo>
                <a:lnTo>
                  <a:pt x="55880" y="237490"/>
                </a:lnTo>
                <a:close/>
              </a:path>
              <a:path w="55880" h="270509">
                <a:moveTo>
                  <a:pt x="55880" y="234950"/>
                </a:moveTo>
                <a:lnTo>
                  <a:pt x="0" y="234950"/>
                </a:lnTo>
                <a:lnTo>
                  <a:pt x="0" y="236220"/>
                </a:lnTo>
                <a:lnTo>
                  <a:pt x="55880" y="236220"/>
                </a:lnTo>
                <a:lnTo>
                  <a:pt x="55880" y="234950"/>
                </a:lnTo>
                <a:close/>
              </a:path>
              <a:path w="55880" h="270509">
                <a:moveTo>
                  <a:pt x="55880" y="231140"/>
                </a:moveTo>
                <a:lnTo>
                  <a:pt x="0" y="231140"/>
                </a:lnTo>
                <a:lnTo>
                  <a:pt x="0" y="233680"/>
                </a:lnTo>
                <a:lnTo>
                  <a:pt x="55880" y="233680"/>
                </a:lnTo>
                <a:lnTo>
                  <a:pt x="55880" y="231140"/>
                </a:lnTo>
                <a:close/>
              </a:path>
              <a:path w="55880" h="270509">
                <a:moveTo>
                  <a:pt x="55880" y="228600"/>
                </a:moveTo>
                <a:lnTo>
                  <a:pt x="0" y="228600"/>
                </a:lnTo>
                <a:lnTo>
                  <a:pt x="0" y="229870"/>
                </a:lnTo>
                <a:lnTo>
                  <a:pt x="55880" y="229870"/>
                </a:lnTo>
                <a:lnTo>
                  <a:pt x="55880" y="228600"/>
                </a:lnTo>
                <a:close/>
              </a:path>
              <a:path w="55880" h="270509">
                <a:moveTo>
                  <a:pt x="55880" y="224790"/>
                </a:moveTo>
                <a:lnTo>
                  <a:pt x="0" y="224790"/>
                </a:lnTo>
                <a:lnTo>
                  <a:pt x="0" y="227330"/>
                </a:lnTo>
                <a:lnTo>
                  <a:pt x="55880" y="227330"/>
                </a:lnTo>
                <a:lnTo>
                  <a:pt x="55880" y="224790"/>
                </a:lnTo>
                <a:close/>
              </a:path>
              <a:path w="55880" h="270509">
                <a:moveTo>
                  <a:pt x="55880" y="222250"/>
                </a:moveTo>
                <a:lnTo>
                  <a:pt x="0" y="222250"/>
                </a:lnTo>
                <a:lnTo>
                  <a:pt x="0" y="223520"/>
                </a:lnTo>
                <a:lnTo>
                  <a:pt x="55880" y="223520"/>
                </a:lnTo>
                <a:lnTo>
                  <a:pt x="55880" y="222250"/>
                </a:lnTo>
                <a:close/>
              </a:path>
              <a:path w="55880" h="270509">
                <a:moveTo>
                  <a:pt x="55880" y="218440"/>
                </a:moveTo>
                <a:lnTo>
                  <a:pt x="0" y="218440"/>
                </a:lnTo>
                <a:lnTo>
                  <a:pt x="0" y="220980"/>
                </a:lnTo>
                <a:lnTo>
                  <a:pt x="55880" y="220980"/>
                </a:lnTo>
                <a:lnTo>
                  <a:pt x="55880" y="218440"/>
                </a:lnTo>
                <a:close/>
              </a:path>
              <a:path w="55880" h="270509">
                <a:moveTo>
                  <a:pt x="55880" y="215900"/>
                </a:moveTo>
                <a:lnTo>
                  <a:pt x="0" y="215900"/>
                </a:lnTo>
                <a:lnTo>
                  <a:pt x="0" y="217170"/>
                </a:lnTo>
                <a:lnTo>
                  <a:pt x="55880" y="217170"/>
                </a:lnTo>
                <a:lnTo>
                  <a:pt x="55880" y="215900"/>
                </a:lnTo>
                <a:close/>
              </a:path>
              <a:path w="55880" h="270509">
                <a:moveTo>
                  <a:pt x="55880" y="212090"/>
                </a:moveTo>
                <a:lnTo>
                  <a:pt x="0" y="212090"/>
                </a:lnTo>
                <a:lnTo>
                  <a:pt x="0" y="214630"/>
                </a:lnTo>
                <a:lnTo>
                  <a:pt x="55880" y="214630"/>
                </a:lnTo>
                <a:lnTo>
                  <a:pt x="55880" y="212090"/>
                </a:lnTo>
                <a:close/>
              </a:path>
              <a:path w="55880" h="270509">
                <a:moveTo>
                  <a:pt x="55880" y="209550"/>
                </a:moveTo>
                <a:lnTo>
                  <a:pt x="0" y="209550"/>
                </a:lnTo>
                <a:lnTo>
                  <a:pt x="0" y="210820"/>
                </a:lnTo>
                <a:lnTo>
                  <a:pt x="55880" y="210820"/>
                </a:lnTo>
                <a:lnTo>
                  <a:pt x="55880" y="209550"/>
                </a:lnTo>
                <a:close/>
              </a:path>
              <a:path w="55880" h="270509">
                <a:moveTo>
                  <a:pt x="55880" y="205740"/>
                </a:moveTo>
                <a:lnTo>
                  <a:pt x="0" y="205740"/>
                </a:lnTo>
                <a:lnTo>
                  <a:pt x="0" y="208280"/>
                </a:lnTo>
                <a:lnTo>
                  <a:pt x="55880" y="208280"/>
                </a:lnTo>
                <a:lnTo>
                  <a:pt x="55880" y="205740"/>
                </a:lnTo>
                <a:close/>
              </a:path>
              <a:path w="55880" h="270509">
                <a:moveTo>
                  <a:pt x="55880" y="203200"/>
                </a:moveTo>
                <a:lnTo>
                  <a:pt x="0" y="203200"/>
                </a:lnTo>
                <a:lnTo>
                  <a:pt x="0" y="204470"/>
                </a:lnTo>
                <a:lnTo>
                  <a:pt x="55880" y="204470"/>
                </a:lnTo>
                <a:lnTo>
                  <a:pt x="55880" y="203200"/>
                </a:lnTo>
                <a:close/>
              </a:path>
              <a:path w="55880" h="270509">
                <a:moveTo>
                  <a:pt x="55880" y="199390"/>
                </a:moveTo>
                <a:lnTo>
                  <a:pt x="0" y="199390"/>
                </a:lnTo>
                <a:lnTo>
                  <a:pt x="0" y="201930"/>
                </a:lnTo>
                <a:lnTo>
                  <a:pt x="55880" y="201930"/>
                </a:lnTo>
                <a:lnTo>
                  <a:pt x="55880" y="199390"/>
                </a:lnTo>
                <a:close/>
              </a:path>
              <a:path w="55880" h="270509">
                <a:moveTo>
                  <a:pt x="55880" y="196850"/>
                </a:moveTo>
                <a:lnTo>
                  <a:pt x="0" y="196850"/>
                </a:lnTo>
                <a:lnTo>
                  <a:pt x="0" y="198120"/>
                </a:lnTo>
                <a:lnTo>
                  <a:pt x="55880" y="198120"/>
                </a:lnTo>
                <a:lnTo>
                  <a:pt x="55880" y="196850"/>
                </a:lnTo>
                <a:close/>
              </a:path>
              <a:path w="55880" h="270509">
                <a:moveTo>
                  <a:pt x="55880" y="193040"/>
                </a:moveTo>
                <a:lnTo>
                  <a:pt x="0" y="193040"/>
                </a:lnTo>
                <a:lnTo>
                  <a:pt x="0" y="195580"/>
                </a:lnTo>
                <a:lnTo>
                  <a:pt x="55880" y="195580"/>
                </a:lnTo>
                <a:lnTo>
                  <a:pt x="55880" y="193040"/>
                </a:lnTo>
                <a:close/>
              </a:path>
              <a:path w="55880" h="270509">
                <a:moveTo>
                  <a:pt x="55880" y="190500"/>
                </a:moveTo>
                <a:lnTo>
                  <a:pt x="0" y="190500"/>
                </a:lnTo>
                <a:lnTo>
                  <a:pt x="0" y="191770"/>
                </a:lnTo>
                <a:lnTo>
                  <a:pt x="55880" y="191770"/>
                </a:lnTo>
                <a:lnTo>
                  <a:pt x="55880" y="190500"/>
                </a:lnTo>
                <a:close/>
              </a:path>
              <a:path w="55880" h="270509">
                <a:moveTo>
                  <a:pt x="55880" y="186690"/>
                </a:moveTo>
                <a:lnTo>
                  <a:pt x="0" y="186690"/>
                </a:lnTo>
                <a:lnTo>
                  <a:pt x="0" y="189230"/>
                </a:lnTo>
                <a:lnTo>
                  <a:pt x="55880" y="189230"/>
                </a:lnTo>
                <a:lnTo>
                  <a:pt x="55880" y="186690"/>
                </a:lnTo>
                <a:close/>
              </a:path>
              <a:path w="55880" h="270509">
                <a:moveTo>
                  <a:pt x="55880" y="184150"/>
                </a:moveTo>
                <a:lnTo>
                  <a:pt x="0" y="184150"/>
                </a:lnTo>
                <a:lnTo>
                  <a:pt x="0" y="185420"/>
                </a:lnTo>
                <a:lnTo>
                  <a:pt x="55880" y="185420"/>
                </a:lnTo>
                <a:lnTo>
                  <a:pt x="55880" y="184150"/>
                </a:lnTo>
                <a:close/>
              </a:path>
              <a:path w="55880" h="270509">
                <a:moveTo>
                  <a:pt x="55880" y="180340"/>
                </a:moveTo>
                <a:lnTo>
                  <a:pt x="0" y="180340"/>
                </a:lnTo>
                <a:lnTo>
                  <a:pt x="0" y="182880"/>
                </a:lnTo>
                <a:lnTo>
                  <a:pt x="55880" y="182880"/>
                </a:lnTo>
                <a:lnTo>
                  <a:pt x="55880" y="180340"/>
                </a:lnTo>
                <a:close/>
              </a:path>
              <a:path w="55880" h="270509">
                <a:moveTo>
                  <a:pt x="55880" y="177800"/>
                </a:moveTo>
                <a:lnTo>
                  <a:pt x="0" y="177800"/>
                </a:lnTo>
                <a:lnTo>
                  <a:pt x="0" y="179070"/>
                </a:lnTo>
                <a:lnTo>
                  <a:pt x="55880" y="179070"/>
                </a:lnTo>
                <a:lnTo>
                  <a:pt x="55880" y="177800"/>
                </a:lnTo>
                <a:close/>
              </a:path>
              <a:path w="55880" h="270509">
                <a:moveTo>
                  <a:pt x="55880" y="173990"/>
                </a:moveTo>
                <a:lnTo>
                  <a:pt x="0" y="173990"/>
                </a:lnTo>
                <a:lnTo>
                  <a:pt x="0" y="176530"/>
                </a:lnTo>
                <a:lnTo>
                  <a:pt x="55880" y="176530"/>
                </a:lnTo>
                <a:lnTo>
                  <a:pt x="55880" y="173990"/>
                </a:lnTo>
                <a:close/>
              </a:path>
              <a:path w="55880" h="270509">
                <a:moveTo>
                  <a:pt x="55880" y="171450"/>
                </a:moveTo>
                <a:lnTo>
                  <a:pt x="0" y="171450"/>
                </a:lnTo>
                <a:lnTo>
                  <a:pt x="0" y="172720"/>
                </a:lnTo>
                <a:lnTo>
                  <a:pt x="55880" y="172720"/>
                </a:lnTo>
                <a:lnTo>
                  <a:pt x="55880" y="171450"/>
                </a:lnTo>
                <a:close/>
              </a:path>
              <a:path w="55880" h="270509">
                <a:moveTo>
                  <a:pt x="55880" y="167640"/>
                </a:moveTo>
                <a:lnTo>
                  <a:pt x="0" y="167640"/>
                </a:lnTo>
                <a:lnTo>
                  <a:pt x="0" y="170180"/>
                </a:lnTo>
                <a:lnTo>
                  <a:pt x="55880" y="170180"/>
                </a:lnTo>
                <a:lnTo>
                  <a:pt x="55880" y="167640"/>
                </a:lnTo>
                <a:close/>
              </a:path>
              <a:path w="55880" h="270509">
                <a:moveTo>
                  <a:pt x="55880" y="165100"/>
                </a:moveTo>
                <a:lnTo>
                  <a:pt x="0" y="165100"/>
                </a:lnTo>
                <a:lnTo>
                  <a:pt x="0" y="166370"/>
                </a:lnTo>
                <a:lnTo>
                  <a:pt x="55880" y="166370"/>
                </a:lnTo>
                <a:lnTo>
                  <a:pt x="55880" y="165100"/>
                </a:lnTo>
                <a:close/>
              </a:path>
              <a:path w="55880" h="270509">
                <a:moveTo>
                  <a:pt x="55880" y="161290"/>
                </a:moveTo>
                <a:lnTo>
                  <a:pt x="0" y="161290"/>
                </a:lnTo>
                <a:lnTo>
                  <a:pt x="0" y="163830"/>
                </a:lnTo>
                <a:lnTo>
                  <a:pt x="55880" y="163830"/>
                </a:lnTo>
                <a:lnTo>
                  <a:pt x="55880" y="161290"/>
                </a:lnTo>
                <a:close/>
              </a:path>
              <a:path w="55880" h="270509">
                <a:moveTo>
                  <a:pt x="55880" y="158750"/>
                </a:moveTo>
                <a:lnTo>
                  <a:pt x="0" y="158750"/>
                </a:lnTo>
                <a:lnTo>
                  <a:pt x="0" y="160020"/>
                </a:lnTo>
                <a:lnTo>
                  <a:pt x="55880" y="160020"/>
                </a:lnTo>
                <a:lnTo>
                  <a:pt x="55880" y="158750"/>
                </a:lnTo>
                <a:close/>
              </a:path>
              <a:path w="55880" h="270509">
                <a:moveTo>
                  <a:pt x="55880" y="154940"/>
                </a:moveTo>
                <a:lnTo>
                  <a:pt x="0" y="154940"/>
                </a:lnTo>
                <a:lnTo>
                  <a:pt x="0" y="157480"/>
                </a:lnTo>
                <a:lnTo>
                  <a:pt x="55880" y="157480"/>
                </a:lnTo>
                <a:lnTo>
                  <a:pt x="55880" y="154940"/>
                </a:lnTo>
                <a:close/>
              </a:path>
              <a:path w="55880" h="270509">
                <a:moveTo>
                  <a:pt x="55880" y="152400"/>
                </a:moveTo>
                <a:lnTo>
                  <a:pt x="0" y="152400"/>
                </a:lnTo>
                <a:lnTo>
                  <a:pt x="0" y="153670"/>
                </a:lnTo>
                <a:lnTo>
                  <a:pt x="55880" y="153670"/>
                </a:lnTo>
                <a:lnTo>
                  <a:pt x="55880" y="152400"/>
                </a:lnTo>
                <a:close/>
              </a:path>
              <a:path w="55880" h="270509">
                <a:moveTo>
                  <a:pt x="55880" y="148590"/>
                </a:moveTo>
                <a:lnTo>
                  <a:pt x="0" y="148590"/>
                </a:lnTo>
                <a:lnTo>
                  <a:pt x="0" y="151130"/>
                </a:lnTo>
                <a:lnTo>
                  <a:pt x="55880" y="151130"/>
                </a:lnTo>
                <a:lnTo>
                  <a:pt x="55880" y="148590"/>
                </a:lnTo>
                <a:close/>
              </a:path>
              <a:path w="55880" h="270509">
                <a:moveTo>
                  <a:pt x="55880" y="146050"/>
                </a:moveTo>
                <a:lnTo>
                  <a:pt x="0" y="146050"/>
                </a:lnTo>
                <a:lnTo>
                  <a:pt x="0" y="147320"/>
                </a:lnTo>
                <a:lnTo>
                  <a:pt x="55880" y="147320"/>
                </a:lnTo>
                <a:lnTo>
                  <a:pt x="55880" y="146050"/>
                </a:lnTo>
                <a:close/>
              </a:path>
              <a:path w="55880" h="270509">
                <a:moveTo>
                  <a:pt x="55880" y="142240"/>
                </a:moveTo>
                <a:lnTo>
                  <a:pt x="0" y="142240"/>
                </a:lnTo>
                <a:lnTo>
                  <a:pt x="0" y="144780"/>
                </a:lnTo>
                <a:lnTo>
                  <a:pt x="55880" y="144780"/>
                </a:lnTo>
                <a:lnTo>
                  <a:pt x="55880" y="142240"/>
                </a:lnTo>
                <a:close/>
              </a:path>
              <a:path w="55880" h="270509">
                <a:moveTo>
                  <a:pt x="55880" y="139700"/>
                </a:moveTo>
                <a:lnTo>
                  <a:pt x="0" y="139700"/>
                </a:lnTo>
                <a:lnTo>
                  <a:pt x="0" y="140970"/>
                </a:lnTo>
                <a:lnTo>
                  <a:pt x="55880" y="140970"/>
                </a:lnTo>
                <a:lnTo>
                  <a:pt x="55880" y="139700"/>
                </a:lnTo>
                <a:close/>
              </a:path>
              <a:path w="55880" h="270509">
                <a:moveTo>
                  <a:pt x="55880" y="135890"/>
                </a:moveTo>
                <a:lnTo>
                  <a:pt x="0" y="135890"/>
                </a:lnTo>
                <a:lnTo>
                  <a:pt x="0" y="138430"/>
                </a:lnTo>
                <a:lnTo>
                  <a:pt x="55880" y="138430"/>
                </a:lnTo>
                <a:lnTo>
                  <a:pt x="55880" y="135890"/>
                </a:lnTo>
                <a:close/>
              </a:path>
              <a:path w="55880" h="270509">
                <a:moveTo>
                  <a:pt x="55880" y="133350"/>
                </a:moveTo>
                <a:lnTo>
                  <a:pt x="0" y="133350"/>
                </a:lnTo>
                <a:lnTo>
                  <a:pt x="0" y="134620"/>
                </a:lnTo>
                <a:lnTo>
                  <a:pt x="55880" y="134620"/>
                </a:lnTo>
                <a:lnTo>
                  <a:pt x="55880" y="133350"/>
                </a:lnTo>
                <a:close/>
              </a:path>
              <a:path w="55880" h="270509">
                <a:moveTo>
                  <a:pt x="55880" y="129540"/>
                </a:moveTo>
                <a:lnTo>
                  <a:pt x="0" y="129540"/>
                </a:lnTo>
                <a:lnTo>
                  <a:pt x="0" y="132080"/>
                </a:lnTo>
                <a:lnTo>
                  <a:pt x="55880" y="132080"/>
                </a:lnTo>
                <a:lnTo>
                  <a:pt x="55880" y="129540"/>
                </a:lnTo>
                <a:close/>
              </a:path>
              <a:path w="55880" h="270509">
                <a:moveTo>
                  <a:pt x="55880" y="127000"/>
                </a:moveTo>
                <a:lnTo>
                  <a:pt x="0" y="127000"/>
                </a:lnTo>
                <a:lnTo>
                  <a:pt x="0" y="128270"/>
                </a:lnTo>
                <a:lnTo>
                  <a:pt x="55880" y="128270"/>
                </a:lnTo>
                <a:lnTo>
                  <a:pt x="55880" y="127000"/>
                </a:lnTo>
                <a:close/>
              </a:path>
              <a:path w="55880" h="270509">
                <a:moveTo>
                  <a:pt x="55880" y="123190"/>
                </a:moveTo>
                <a:lnTo>
                  <a:pt x="0" y="123190"/>
                </a:lnTo>
                <a:lnTo>
                  <a:pt x="0" y="125730"/>
                </a:lnTo>
                <a:lnTo>
                  <a:pt x="55880" y="125730"/>
                </a:lnTo>
                <a:lnTo>
                  <a:pt x="55880" y="123190"/>
                </a:lnTo>
                <a:close/>
              </a:path>
              <a:path w="55880" h="270509">
                <a:moveTo>
                  <a:pt x="55880" y="120650"/>
                </a:moveTo>
                <a:lnTo>
                  <a:pt x="0" y="120650"/>
                </a:lnTo>
                <a:lnTo>
                  <a:pt x="0" y="121920"/>
                </a:lnTo>
                <a:lnTo>
                  <a:pt x="55880" y="121920"/>
                </a:lnTo>
                <a:lnTo>
                  <a:pt x="55880" y="120650"/>
                </a:lnTo>
                <a:close/>
              </a:path>
              <a:path w="55880" h="270509">
                <a:moveTo>
                  <a:pt x="55880" y="116840"/>
                </a:moveTo>
                <a:lnTo>
                  <a:pt x="0" y="116840"/>
                </a:lnTo>
                <a:lnTo>
                  <a:pt x="0" y="119380"/>
                </a:lnTo>
                <a:lnTo>
                  <a:pt x="55880" y="119380"/>
                </a:lnTo>
                <a:lnTo>
                  <a:pt x="55880" y="116840"/>
                </a:lnTo>
                <a:close/>
              </a:path>
              <a:path w="55880" h="270509">
                <a:moveTo>
                  <a:pt x="55880" y="114300"/>
                </a:moveTo>
                <a:lnTo>
                  <a:pt x="0" y="114300"/>
                </a:lnTo>
                <a:lnTo>
                  <a:pt x="0" y="115570"/>
                </a:lnTo>
                <a:lnTo>
                  <a:pt x="55880" y="115570"/>
                </a:lnTo>
                <a:lnTo>
                  <a:pt x="55880" y="114300"/>
                </a:lnTo>
                <a:close/>
              </a:path>
              <a:path w="55880" h="270509">
                <a:moveTo>
                  <a:pt x="55880" y="110490"/>
                </a:moveTo>
                <a:lnTo>
                  <a:pt x="0" y="110490"/>
                </a:lnTo>
                <a:lnTo>
                  <a:pt x="0" y="113030"/>
                </a:lnTo>
                <a:lnTo>
                  <a:pt x="55880" y="113030"/>
                </a:lnTo>
                <a:lnTo>
                  <a:pt x="55880" y="110490"/>
                </a:lnTo>
                <a:close/>
              </a:path>
              <a:path w="55880" h="270509">
                <a:moveTo>
                  <a:pt x="55880" y="107950"/>
                </a:moveTo>
                <a:lnTo>
                  <a:pt x="0" y="107950"/>
                </a:lnTo>
                <a:lnTo>
                  <a:pt x="0" y="109220"/>
                </a:lnTo>
                <a:lnTo>
                  <a:pt x="55880" y="109220"/>
                </a:lnTo>
                <a:lnTo>
                  <a:pt x="55880" y="107950"/>
                </a:lnTo>
                <a:close/>
              </a:path>
              <a:path w="55880" h="270509">
                <a:moveTo>
                  <a:pt x="55880" y="104140"/>
                </a:moveTo>
                <a:lnTo>
                  <a:pt x="0" y="104140"/>
                </a:lnTo>
                <a:lnTo>
                  <a:pt x="0" y="106680"/>
                </a:lnTo>
                <a:lnTo>
                  <a:pt x="55880" y="106680"/>
                </a:lnTo>
                <a:lnTo>
                  <a:pt x="55880" y="104140"/>
                </a:lnTo>
                <a:close/>
              </a:path>
              <a:path w="55880" h="270509">
                <a:moveTo>
                  <a:pt x="55880" y="101600"/>
                </a:moveTo>
                <a:lnTo>
                  <a:pt x="0" y="101600"/>
                </a:lnTo>
                <a:lnTo>
                  <a:pt x="0" y="102870"/>
                </a:lnTo>
                <a:lnTo>
                  <a:pt x="55880" y="102870"/>
                </a:lnTo>
                <a:lnTo>
                  <a:pt x="55880" y="101600"/>
                </a:lnTo>
                <a:close/>
              </a:path>
              <a:path w="55880" h="270509">
                <a:moveTo>
                  <a:pt x="55880" y="97790"/>
                </a:moveTo>
                <a:lnTo>
                  <a:pt x="0" y="97790"/>
                </a:lnTo>
                <a:lnTo>
                  <a:pt x="0" y="100330"/>
                </a:lnTo>
                <a:lnTo>
                  <a:pt x="55880" y="100330"/>
                </a:lnTo>
                <a:lnTo>
                  <a:pt x="55880" y="97790"/>
                </a:lnTo>
                <a:close/>
              </a:path>
              <a:path w="55880" h="270509">
                <a:moveTo>
                  <a:pt x="55880" y="95250"/>
                </a:moveTo>
                <a:lnTo>
                  <a:pt x="0" y="95250"/>
                </a:lnTo>
                <a:lnTo>
                  <a:pt x="0" y="96520"/>
                </a:lnTo>
                <a:lnTo>
                  <a:pt x="55880" y="96520"/>
                </a:lnTo>
                <a:lnTo>
                  <a:pt x="55880" y="95250"/>
                </a:lnTo>
                <a:close/>
              </a:path>
              <a:path w="55880" h="270509">
                <a:moveTo>
                  <a:pt x="55880" y="91440"/>
                </a:moveTo>
                <a:lnTo>
                  <a:pt x="0" y="91440"/>
                </a:lnTo>
                <a:lnTo>
                  <a:pt x="0" y="93980"/>
                </a:lnTo>
                <a:lnTo>
                  <a:pt x="55880" y="93980"/>
                </a:lnTo>
                <a:lnTo>
                  <a:pt x="55880" y="91440"/>
                </a:lnTo>
                <a:close/>
              </a:path>
              <a:path w="55880" h="270509">
                <a:moveTo>
                  <a:pt x="55880" y="88900"/>
                </a:moveTo>
                <a:lnTo>
                  <a:pt x="0" y="88900"/>
                </a:lnTo>
                <a:lnTo>
                  <a:pt x="0" y="90170"/>
                </a:lnTo>
                <a:lnTo>
                  <a:pt x="55880" y="90170"/>
                </a:lnTo>
                <a:lnTo>
                  <a:pt x="55880" y="88900"/>
                </a:lnTo>
                <a:close/>
              </a:path>
              <a:path w="55880" h="270509">
                <a:moveTo>
                  <a:pt x="55880" y="82550"/>
                </a:moveTo>
                <a:lnTo>
                  <a:pt x="0" y="82550"/>
                </a:lnTo>
                <a:lnTo>
                  <a:pt x="0" y="87630"/>
                </a:lnTo>
                <a:lnTo>
                  <a:pt x="55880" y="87630"/>
                </a:lnTo>
                <a:lnTo>
                  <a:pt x="55880" y="82550"/>
                </a:lnTo>
                <a:close/>
              </a:path>
              <a:path w="55880" h="270509">
                <a:moveTo>
                  <a:pt x="55880" y="76200"/>
                </a:moveTo>
                <a:lnTo>
                  <a:pt x="0" y="76200"/>
                </a:lnTo>
                <a:lnTo>
                  <a:pt x="0" y="81280"/>
                </a:lnTo>
                <a:lnTo>
                  <a:pt x="55880" y="81280"/>
                </a:lnTo>
                <a:lnTo>
                  <a:pt x="55880" y="76200"/>
                </a:lnTo>
                <a:close/>
              </a:path>
              <a:path w="55880" h="270509">
                <a:moveTo>
                  <a:pt x="55880" y="69850"/>
                </a:moveTo>
                <a:lnTo>
                  <a:pt x="0" y="69850"/>
                </a:lnTo>
                <a:lnTo>
                  <a:pt x="0" y="74930"/>
                </a:lnTo>
                <a:lnTo>
                  <a:pt x="55880" y="74930"/>
                </a:lnTo>
                <a:lnTo>
                  <a:pt x="55880" y="69850"/>
                </a:lnTo>
                <a:close/>
              </a:path>
              <a:path w="55880" h="270509">
                <a:moveTo>
                  <a:pt x="55880" y="63500"/>
                </a:moveTo>
                <a:lnTo>
                  <a:pt x="0" y="63500"/>
                </a:lnTo>
                <a:lnTo>
                  <a:pt x="0" y="68580"/>
                </a:lnTo>
                <a:lnTo>
                  <a:pt x="55880" y="68580"/>
                </a:lnTo>
                <a:lnTo>
                  <a:pt x="55880" y="63500"/>
                </a:lnTo>
                <a:close/>
              </a:path>
              <a:path w="55880" h="270509">
                <a:moveTo>
                  <a:pt x="55880" y="57150"/>
                </a:moveTo>
                <a:lnTo>
                  <a:pt x="0" y="57150"/>
                </a:lnTo>
                <a:lnTo>
                  <a:pt x="0" y="62230"/>
                </a:lnTo>
                <a:lnTo>
                  <a:pt x="55880" y="62230"/>
                </a:lnTo>
                <a:lnTo>
                  <a:pt x="55880" y="57150"/>
                </a:lnTo>
                <a:close/>
              </a:path>
              <a:path w="55880" h="270509">
                <a:moveTo>
                  <a:pt x="55880" y="50800"/>
                </a:moveTo>
                <a:lnTo>
                  <a:pt x="0" y="50800"/>
                </a:lnTo>
                <a:lnTo>
                  <a:pt x="0" y="55880"/>
                </a:lnTo>
                <a:lnTo>
                  <a:pt x="55880" y="55880"/>
                </a:lnTo>
                <a:lnTo>
                  <a:pt x="55880" y="50800"/>
                </a:lnTo>
                <a:close/>
              </a:path>
              <a:path w="55880" h="270509">
                <a:moveTo>
                  <a:pt x="55880" y="44450"/>
                </a:moveTo>
                <a:lnTo>
                  <a:pt x="0" y="44450"/>
                </a:lnTo>
                <a:lnTo>
                  <a:pt x="0" y="49530"/>
                </a:lnTo>
                <a:lnTo>
                  <a:pt x="55880" y="49530"/>
                </a:lnTo>
                <a:lnTo>
                  <a:pt x="55880" y="44450"/>
                </a:lnTo>
                <a:close/>
              </a:path>
              <a:path w="55880" h="270509">
                <a:moveTo>
                  <a:pt x="55880" y="39370"/>
                </a:moveTo>
                <a:lnTo>
                  <a:pt x="0" y="39370"/>
                </a:lnTo>
                <a:lnTo>
                  <a:pt x="0" y="43180"/>
                </a:lnTo>
                <a:lnTo>
                  <a:pt x="55880" y="43180"/>
                </a:lnTo>
                <a:lnTo>
                  <a:pt x="55880" y="39370"/>
                </a:lnTo>
                <a:close/>
              </a:path>
              <a:path w="55880" h="270509">
                <a:moveTo>
                  <a:pt x="55880" y="33020"/>
                </a:moveTo>
                <a:lnTo>
                  <a:pt x="0" y="33020"/>
                </a:lnTo>
                <a:lnTo>
                  <a:pt x="0" y="38100"/>
                </a:lnTo>
                <a:lnTo>
                  <a:pt x="55880" y="38100"/>
                </a:lnTo>
                <a:lnTo>
                  <a:pt x="55880" y="33020"/>
                </a:lnTo>
                <a:close/>
              </a:path>
              <a:path w="55880" h="270509">
                <a:moveTo>
                  <a:pt x="55880" y="26670"/>
                </a:moveTo>
                <a:lnTo>
                  <a:pt x="0" y="26670"/>
                </a:lnTo>
                <a:lnTo>
                  <a:pt x="0" y="31750"/>
                </a:lnTo>
                <a:lnTo>
                  <a:pt x="55880" y="31750"/>
                </a:lnTo>
                <a:lnTo>
                  <a:pt x="55880" y="26670"/>
                </a:lnTo>
                <a:close/>
              </a:path>
              <a:path w="55880" h="270509">
                <a:moveTo>
                  <a:pt x="55880" y="20320"/>
                </a:moveTo>
                <a:lnTo>
                  <a:pt x="0" y="20320"/>
                </a:lnTo>
                <a:lnTo>
                  <a:pt x="0" y="25400"/>
                </a:lnTo>
                <a:lnTo>
                  <a:pt x="55880" y="25400"/>
                </a:lnTo>
                <a:lnTo>
                  <a:pt x="55880" y="20320"/>
                </a:lnTo>
                <a:close/>
              </a:path>
              <a:path w="55880" h="270509">
                <a:moveTo>
                  <a:pt x="55880" y="13970"/>
                </a:moveTo>
                <a:lnTo>
                  <a:pt x="0" y="13970"/>
                </a:lnTo>
                <a:lnTo>
                  <a:pt x="0" y="19050"/>
                </a:lnTo>
                <a:lnTo>
                  <a:pt x="55880" y="19050"/>
                </a:lnTo>
                <a:lnTo>
                  <a:pt x="55880" y="13970"/>
                </a:lnTo>
                <a:close/>
              </a:path>
              <a:path w="55880" h="270509">
                <a:moveTo>
                  <a:pt x="55880" y="7620"/>
                </a:moveTo>
                <a:lnTo>
                  <a:pt x="0" y="7620"/>
                </a:lnTo>
                <a:lnTo>
                  <a:pt x="0" y="12700"/>
                </a:lnTo>
                <a:lnTo>
                  <a:pt x="55880" y="12700"/>
                </a:lnTo>
                <a:lnTo>
                  <a:pt x="55880" y="7620"/>
                </a:lnTo>
                <a:close/>
              </a:path>
              <a:path w="55880" h="270509">
                <a:moveTo>
                  <a:pt x="55880" y="0"/>
                </a:moveTo>
                <a:lnTo>
                  <a:pt x="0" y="0"/>
                </a:lnTo>
                <a:lnTo>
                  <a:pt x="0" y="6350"/>
                </a:lnTo>
                <a:lnTo>
                  <a:pt x="55880" y="6350"/>
                </a:lnTo>
                <a:lnTo>
                  <a:pt x="55880" y="0"/>
                </a:lnTo>
                <a:close/>
              </a:path>
              <a:path w="55880" h="270509">
                <a:moveTo>
                  <a:pt x="55880" y="265430"/>
                </a:moveTo>
                <a:lnTo>
                  <a:pt x="0" y="265430"/>
                </a:lnTo>
                <a:lnTo>
                  <a:pt x="0" y="266700"/>
                </a:lnTo>
                <a:lnTo>
                  <a:pt x="7619" y="266700"/>
                </a:lnTo>
                <a:lnTo>
                  <a:pt x="7619" y="267970"/>
                </a:lnTo>
                <a:lnTo>
                  <a:pt x="30480" y="267970"/>
                </a:lnTo>
                <a:lnTo>
                  <a:pt x="30480" y="269240"/>
                </a:lnTo>
                <a:lnTo>
                  <a:pt x="54610" y="269240"/>
                </a:lnTo>
                <a:lnTo>
                  <a:pt x="54610" y="270510"/>
                </a:lnTo>
                <a:lnTo>
                  <a:pt x="55880" y="270510"/>
                </a:lnTo>
                <a:lnTo>
                  <a:pt x="55880" y="265430"/>
                </a:lnTo>
                <a:close/>
              </a:path>
            </a:pathLst>
          </a:custGeom>
          <a:solidFill>
            <a:srgbClr val="2A7E2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1" name="object 771"/>
          <p:cNvSpPr/>
          <p:nvPr/>
        </p:nvSpPr>
        <p:spPr>
          <a:xfrm>
            <a:off x="3398520" y="5664518"/>
            <a:ext cx="40958" cy="200025"/>
          </a:xfrm>
          <a:custGeom>
            <a:avLst/>
            <a:gdLst/>
            <a:ahLst/>
            <a:cxnLst/>
            <a:rect l="l" t="t" r="r" b="b"/>
            <a:pathLst>
              <a:path w="54610" h="266700">
                <a:moveTo>
                  <a:pt x="54609" y="243840"/>
                </a:moveTo>
                <a:lnTo>
                  <a:pt x="0" y="243840"/>
                </a:lnTo>
                <a:lnTo>
                  <a:pt x="0" y="264160"/>
                </a:lnTo>
                <a:lnTo>
                  <a:pt x="15239" y="264160"/>
                </a:lnTo>
                <a:lnTo>
                  <a:pt x="15239" y="265430"/>
                </a:lnTo>
                <a:lnTo>
                  <a:pt x="39370" y="265430"/>
                </a:lnTo>
                <a:lnTo>
                  <a:pt x="39369" y="266700"/>
                </a:lnTo>
                <a:lnTo>
                  <a:pt x="54609" y="266700"/>
                </a:lnTo>
                <a:lnTo>
                  <a:pt x="54609" y="243840"/>
                </a:lnTo>
                <a:close/>
              </a:path>
              <a:path w="54610" h="266700">
                <a:moveTo>
                  <a:pt x="54609" y="241300"/>
                </a:moveTo>
                <a:lnTo>
                  <a:pt x="0" y="241300"/>
                </a:lnTo>
                <a:lnTo>
                  <a:pt x="0" y="242570"/>
                </a:lnTo>
                <a:lnTo>
                  <a:pt x="54609" y="242570"/>
                </a:lnTo>
                <a:lnTo>
                  <a:pt x="54609" y="241300"/>
                </a:lnTo>
                <a:close/>
              </a:path>
              <a:path w="54610" h="266700">
                <a:moveTo>
                  <a:pt x="54609" y="237490"/>
                </a:moveTo>
                <a:lnTo>
                  <a:pt x="0" y="237490"/>
                </a:lnTo>
                <a:lnTo>
                  <a:pt x="0" y="240030"/>
                </a:lnTo>
                <a:lnTo>
                  <a:pt x="54609" y="240030"/>
                </a:lnTo>
                <a:lnTo>
                  <a:pt x="54609" y="237490"/>
                </a:lnTo>
                <a:close/>
              </a:path>
              <a:path w="54610" h="266700">
                <a:moveTo>
                  <a:pt x="54609" y="234950"/>
                </a:moveTo>
                <a:lnTo>
                  <a:pt x="0" y="234950"/>
                </a:lnTo>
                <a:lnTo>
                  <a:pt x="0" y="236220"/>
                </a:lnTo>
                <a:lnTo>
                  <a:pt x="54609" y="236220"/>
                </a:lnTo>
                <a:lnTo>
                  <a:pt x="54609" y="234950"/>
                </a:lnTo>
                <a:close/>
              </a:path>
              <a:path w="54610" h="266700">
                <a:moveTo>
                  <a:pt x="54609" y="231140"/>
                </a:moveTo>
                <a:lnTo>
                  <a:pt x="0" y="231140"/>
                </a:lnTo>
                <a:lnTo>
                  <a:pt x="0" y="233680"/>
                </a:lnTo>
                <a:lnTo>
                  <a:pt x="54609" y="233680"/>
                </a:lnTo>
                <a:lnTo>
                  <a:pt x="54609" y="231140"/>
                </a:lnTo>
                <a:close/>
              </a:path>
              <a:path w="54610" h="266700">
                <a:moveTo>
                  <a:pt x="54609" y="228600"/>
                </a:moveTo>
                <a:lnTo>
                  <a:pt x="0" y="228600"/>
                </a:lnTo>
                <a:lnTo>
                  <a:pt x="0" y="229870"/>
                </a:lnTo>
                <a:lnTo>
                  <a:pt x="54609" y="229870"/>
                </a:lnTo>
                <a:lnTo>
                  <a:pt x="54609" y="228600"/>
                </a:lnTo>
                <a:close/>
              </a:path>
              <a:path w="54610" h="266700">
                <a:moveTo>
                  <a:pt x="54609" y="224790"/>
                </a:moveTo>
                <a:lnTo>
                  <a:pt x="0" y="224790"/>
                </a:lnTo>
                <a:lnTo>
                  <a:pt x="0" y="227330"/>
                </a:lnTo>
                <a:lnTo>
                  <a:pt x="54609" y="227330"/>
                </a:lnTo>
                <a:lnTo>
                  <a:pt x="54609" y="224790"/>
                </a:lnTo>
                <a:close/>
              </a:path>
              <a:path w="54610" h="266700">
                <a:moveTo>
                  <a:pt x="54609" y="222250"/>
                </a:moveTo>
                <a:lnTo>
                  <a:pt x="0" y="222250"/>
                </a:lnTo>
                <a:lnTo>
                  <a:pt x="0" y="223520"/>
                </a:lnTo>
                <a:lnTo>
                  <a:pt x="54609" y="223520"/>
                </a:lnTo>
                <a:lnTo>
                  <a:pt x="54609" y="222250"/>
                </a:lnTo>
                <a:close/>
              </a:path>
              <a:path w="54610" h="266700">
                <a:moveTo>
                  <a:pt x="54609" y="218440"/>
                </a:moveTo>
                <a:lnTo>
                  <a:pt x="0" y="218440"/>
                </a:lnTo>
                <a:lnTo>
                  <a:pt x="0" y="220980"/>
                </a:lnTo>
                <a:lnTo>
                  <a:pt x="54609" y="220980"/>
                </a:lnTo>
                <a:lnTo>
                  <a:pt x="54609" y="218440"/>
                </a:lnTo>
                <a:close/>
              </a:path>
              <a:path w="54610" h="266700">
                <a:moveTo>
                  <a:pt x="54609" y="215900"/>
                </a:moveTo>
                <a:lnTo>
                  <a:pt x="0" y="215900"/>
                </a:lnTo>
                <a:lnTo>
                  <a:pt x="0" y="217170"/>
                </a:lnTo>
                <a:lnTo>
                  <a:pt x="54609" y="217170"/>
                </a:lnTo>
                <a:lnTo>
                  <a:pt x="54609" y="215900"/>
                </a:lnTo>
                <a:close/>
              </a:path>
              <a:path w="54610" h="266700">
                <a:moveTo>
                  <a:pt x="54609" y="212090"/>
                </a:moveTo>
                <a:lnTo>
                  <a:pt x="0" y="212090"/>
                </a:lnTo>
                <a:lnTo>
                  <a:pt x="0" y="214630"/>
                </a:lnTo>
                <a:lnTo>
                  <a:pt x="54609" y="214630"/>
                </a:lnTo>
                <a:lnTo>
                  <a:pt x="54609" y="212090"/>
                </a:lnTo>
                <a:close/>
              </a:path>
              <a:path w="54610" h="266700">
                <a:moveTo>
                  <a:pt x="54609" y="209550"/>
                </a:moveTo>
                <a:lnTo>
                  <a:pt x="0" y="209550"/>
                </a:lnTo>
                <a:lnTo>
                  <a:pt x="0" y="210820"/>
                </a:lnTo>
                <a:lnTo>
                  <a:pt x="54609" y="210820"/>
                </a:lnTo>
                <a:lnTo>
                  <a:pt x="54609" y="209550"/>
                </a:lnTo>
                <a:close/>
              </a:path>
              <a:path w="54610" h="266700">
                <a:moveTo>
                  <a:pt x="54609" y="205740"/>
                </a:moveTo>
                <a:lnTo>
                  <a:pt x="0" y="205740"/>
                </a:lnTo>
                <a:lnTo>
                  <a:pt x="0" y="208280"/>
                </a:lnTo>
                <a:lnTo>
                  <a:pt x="54609" y="208280"/>
                </a:lnTo>
                <a:lnTo>
                  <a:pt x="54609" y="205740"/>
                </a:lnTo>
                <a:close/>
              </a:path>
              <a:path w="54610" h="266700">
                <a:moveTo>
                  <a:pt x="54609" y="203200"/>
                </a:moveTo>
                <a:lnTo>
                  <a:pt x="0" y="203200"/>
                </a:lnTo>
                <a:lnTo>
                  <a:pt x="0" y="204470"/>
                </a:lnTo>
                <a:lnTo>
                  <a:pt x="54609" y="204470"/>
                </a:lnTo>
                <a:lnTo>
                  <a:pt x="54609" y="203200"/>
                </a:lnTo>
                <a:close/>
              </a:path>
              <a:path w="54610" h="266700">
                <a:moveTo>
                  <a:pt x="54609" y="199390"/>
                </a:moveTo>
                <a:lnTo>
                  <a:pt x="0" y="199390"/>
                </a:lnTo>
                <a:lnTo>
                  <a:pt x="0" y="201930"/>
                </a:lnTo>
                <a:lnTo>
                  <a:pt x="54609" y="201930"/>
                </a:lnTo>
                <a:lnTo>
                  <a:pt x="54609" y="199390"/>
                </a:lnTo>
                <a:close/>
              </a:path>
              <a:path w="54610" h="266700">
                <a:moveTo>
                  <a:pt x="54609" y="196850"/>
                </a:moveTo>
                <a:lnTo>
                  <a:pt x="0" y="196850"/>
                </a:lnTo>
                <a:lnTo>
                  <a:pt x="0" y="198120"/>
                </a:lnTo>
                <a:lnTo>
                  <a:pt x="54609" y="198120"/>
                </a:lnTo>
                <a:lnTo>
                  <a:pt x="54609" y="196850"/>
                </a:lnTo>
                <a:close/>
              </a:path>
              <a:path w="54610" h="266700">
                <a:moveTo>
                  <a:pt x="54609" y="193040"/>
                </a:moveTo>
                <a:lnTo>
                  <a:pt x="0" y="193040"/>
                </a:lnTo>
                <a:lnTo>
                  <a:pt x="0" y="195580"/>
                </a:lnTo>
                <a:lnTo>
                  <a:pt x="54609" y="195580"/>
                </a:lnTo>
                <a:lnTo>
                  <a:pt x="54609" y="193040"/>
                </a:lnTo>
                <a:close/>
              </a:path>
              <a:path w="54610" h="266700">
                <a:moveTo>
                  <a:pt x="54609" y="190500"/>
                </a:moveTo>
                <a:lnTo>
                  <a:pt x="0" y="190500"/>
                </a:lnTo>
                <a:lnTo>
                  <a:pt x="0" y="191770"/>
                </a:lnTo>
                <a:lnTo>
                  <a:pt x="54609" y="191770"/>
                </a:lnTo>
                <a:lnTo>
                  <a:pt x="54609" y="190500"/>
                </a:lnTo>
                <a:close/>
              </a:path>
              <a:path w="54610" h="266700">
                <a:moveTo>
                  <a:pt x="54609" y="186690"/>
                </a:moveTo>
                <a:lnTo>
                  <a:pt x="0" y="186690"/>
                </a:lnTo>
                <a:lnTo>
                  <a:pt x="0" y="189230"/>
                </a:lnTo>
                <a:lnTo>
                  <a:pt x="54609" y="189230"/>
                </a:lnTo>
                <a:lnTo>
                  <a:pt x="54609" y="186690"/>
                </a:lnTo>
                <a:close/>
              </a:path>
              <a:path w="54610" h="266700">
                <a:moveTo>
                  <a:pt x="54609" y="184150"/>
                </a:moveTo>
                <a:lnTo>
                  <a:pt x="0" y="184150"/>
                </a:lnTo>
                <a:lnTo>
                  <a:pt x="0" y="185420"/>
                </a:lnTo>
                <a:lnTo>
                  <a:pt x="54609" y="185420"/>
                </a:lnTo>
                <a:lnTo>
                  <a:pt x="54609" y="184150"/>
                </a:lnTo>
                <a:close/>
              </a:path>
              <a:path w="54610" h="266700">
                <a:moveTo>
                  <a:pt x="54609" y="180340"/>
                </a:moveTo>
                <a:lnTo>
                  <a:pt x="0" y="180340"/>
                </a:lnTo>
                <a:lnTo>
                  <a:pt x="0" y="182880"/>
                </a:lnTo>
                <a:lnTo>
                  <a:pt x="54609" y="182880"/>
                </a:lnTo>
                <a:lnTo>
                  <a:pt x="54609" y="180340"/>
                </a:lnTo>
                <a:close/>
              </a:path>
              <a:path w="54610" h="266700">
                <a:moveTo>
                  <a:pt x="54609" y="177800"/>
                </a:moveTo>
                <a:lnTo>
                  <a:pt x="0" y="177800"/>
                </a:lnTo>
                <a:lnTo>
                  <a:pt x="0" y="179070"/>
                </a:lnTo>
                <a:lnTo>
                  <a:pt x="54609" y="179070"/>
                </a:lnTo>
                <a:lnTo>
                  <a:pt x="54609" y="177800"/>
                </a:lnTo>
                <a:close/>
              </a:path>
              <a:path w="54610" h="266700">
                <a:moveTo>
                  <a:pt x="54609" y="173990"/>
                </a:moveTo>
                <a:lnTo>
                  <a:pt x="0" y="173990"/>
                </a:lnTo>
                <a:lnTo>
                  <a:pt x="0" y="176530"/>
                </a:lnTo>
                <a:lnTo>
                  <a:pt x="54609" y="176530"/>
                </a:lnTo>
                <a:lnTo>
                  <a:pt x="54609" y="173990"/>
                </a:lnTo>
                <a:close/>
              </a:path>
              <a:path w="54610" h="266700">
                <a:moveTo>
                  <a:pt x="54609" y="171450"/>
                </a:moveTo>
                <a:lnTo>
                  <a:pt x="0" y="171450"/>
                </a:lnTo>
                <a:lnTo>
                  <a:pt x="0" y="172720"/>
                </a:lnTo>
                <a:lnTo>
                  <a:pt x="54609" y="172720"/>
                </a:lnTo>
                <a:lnTo>
                  <a:pt x="54609" y="171450"/>
                </a:lnTo>
                <a:close/>
              </a:path>
              <a:path w="54610" h="266700">
                <a:moveTo>
                  <a:pt x="54609" y="167640"/>
                </a:moveTo>
                <a:lnTo>
                  <a:pt x="0" y="167640"/>
                </a:lnTo>
                <a:lnTo>
                  <a:pt x="0" y="170180"/>
                </a:lnTo>
                <a:lnTo>
                  <a:pt x="54609" y="170180"/>
                </a:lnTo>
                <a:lnTo>
                  <a:pt x="54609" y="167640"/>
                </a:lnTo>
                <a:close/>
              </a:path>
              <a:path w="54610" h="266700">
                <a:moveTo>
                  <a:pt x="54609" y="165100"/>
                </a:moveTo>
                <a:lnTo>
                  <a:pt x="0" y="165100"/>
                </a:lnTo>
                <a:lnTo>
                  <a:pt x="0" y="166370"/>
                </a:lnTo>
                <a:lnTo>
                  <a:pt x="54609" y="166370"/>
                </a:lnTo>
                <a:lnTo>
                  <a:pt x="54609" y="165100"/>
                </a:lnTo>
                <a:close/>
              </a:path>
              <a:path w="54610" h="266700">
                <a:moveTo>
                  <a:pt x="54609" y="161290"/>
                </a:moveTo>
                <a:lnTo>
                  <a:pt x="0" y="161290"/>
                </a:lnTo>
                <a:lnTo>
                  <a:pt x="0" y="163830"/>
                </a:lnTo>
                <a:lnTo>
                  <a:pt x="54609" y="163830"/>
                </a:lnTo>
                <a:lnTo>
                  <a:pt x="54609" y="161290"/>
                </a:lnTo>
                <a:close/>
              </a:path>
              <a:path w="54610" h="266700">
                <a:moveTo>
                  <a:pt x="54609" y="158750"/>
                </a:moveTo>
                <a:lnTo>
                  <a:pt x="0" y="158750"/>
                </a:lnTo>
                <a:lnTo>
                  <a:pt x="0" y="160020"/>
                </a:lnTo>
                <a:lnTo>
                  <a:pt x="54609" y="160020"/>
                </a:lnTo>
                <a:lnTo>
                  <a:pt x="54609" y="158750"/>
                </a:lnTo>
                <a:close/>
              </a:path>
              <a:path w="54610" h="266700">
                <a:moveTo>
                  <a:pt x="54609" y="154940"/>
                </a:moveTo>
                <a:lnTo>
                  <a:pt x="0" y="154940"/>
                </a:lnTo>
                <a:lnTo>
                  <a:pt x="0" y="157480"/>
                </a:lnTo>
                <a:lnTo>
                  <a:pt x="54609" y="157480"/>
                </a:lnTo>
                <a:lnTo>
                  <a:pt x="54609" y="154940"/>
                </a:lnTo>
                <a:close/>
              </a:path>
              <a:path w="54610" h="266700">
                <a:moveTo>
                  <a:pt x="54609" y="152400"/>
                </a:moveTo>
                <a:lnTo>
                  <a:pt x="0" y="152400"/>
                </a:lnTo>
                <a:lnTo>
                  <a:pt x="0" y="153670"/>
                </a:lnTo>
                <a:lnTo>
                  <a:pt x="54609" y="153670"/>
                </a:lnTo>
                <a:lnTo>
                  <a:pt x="54609" y="152400"/>
                </a:lnTo>
                <a:close/>
              </a:path>
              <a:path w="54610" h="266700">
                <a:moveTo>
                  <a:pt x="54609" y="148590"/>
                </a:moveTo>
                <a:lnTo>
                  <a:pt x="0" y="148590"/>
                </a:lnTo>
                <a:lnTo>
                  <a:pt x="0" y="151130"/>
                </a:lnTo>
                <a:lnTo>
                  <a:pt x="54609" y="151130"/>
                </a:lnTo>
                <a:lnTo>
                  <a:pt x="54609" y="148590"/>
                </a:lnTo>
                <a:close/>
              </a:path>
              <a:path w="54610" h="266700">
                <a:moveTo>
                  <a:pt x="54609" y="146050"/>
                </a:moveTo>
                <a:lnTo>
                  <a:pt x="0" y="146050"/>
                </a:lnTo>
                <a:lnTo>
                  <a:pt x="0" y="147320"/>
                </a:lnTo>
                <a:lnTo>
                  <a:pt x="54609" y="147320"/>
                </a:lnTo>
                <a:lnTo>
                  <a:pt x="54609" y="146050"/>
                </a:lnTo>
                <a:close/>
              </a:path>
              <a:path w="54610" h="266700">
                <a:moveTo>
                  <a:pt x="54609" y="142240"/>
                </a:moveTo>
                <a:lnTo>
                  <a:pt x="0" y="142240"/>
                </a:lnTo>
                <a:lnTo>
                  <a:pt x="0" y="144780"/>
                </a:lnTo>
                <a:lnTo>
                  <a:pt x="54609" y="144780"/>
                </a:lnTo>
                <a:lnTo>
                  <a:pt x="54609" y="142240"/>
                </a:lnTo>
                <a:close/>
              </a:path>
              <a:path w="54610" h="266700">
                <a:moveTo>
                  <a:pt x="54609" y="139700"/>
                </a:moveTo>
                <a:lnTo>
                  <a:pt x="0" y="139700"/>
                </a:lnTo>
                <a:lnTo>
                  <a:pt x="0" y="140970"/>
                </a:lnTo>
                <a:lnTo>
                  <a:pt x="54609" y="140970"/>
                </a:lnTo>
                <a:lnTo>
                  <a:pt x="54609" y="139700"/>
                </a:lnTo>
                <a:close/>
              </a:path>
              <a:path w="54610" h="266700">
                <a:moveTo>
                  <a:pt x="54609" y="135890"/>
                </a:moveTo>
                <a:lnTo>
                  <a:pt x="0" y="135890"/>
                </a:lnTo>
                <a:lnTo>
                  <a:pt x="0" y="138430"/>
                </a:lnTo>
                <a:lnTo>
                  <a:pt x="54609" y="138430"/>
                </a:lnTo>
                <a:lnTo>
                  <a:pt x="54609" y="135890"/>
                </a:lnTo>
                <a:close/>
              </a:path>
              <a:path w="54610" h="266700">
                <a:moveTo>
                  <a:pt x="54609" y="133350"/>
                </a:moveTo>
                <a:lnTo>
                  <a:pt x="0" y="133350"/>
                </a:lnTo>
                <a:lnTo>
                  <a:pt x="0" y="134620"/>
                </a:lnTo>
                <a:lnTo>
                  <a:pt x="54609" y="134620"/>
                </a:lnTo>
                <a:lnTo>
                  <a:pt x="54609" y="133350"/>
                </a:lnTo>
                <a:close/>
              </a:path>
              <a:path w="54610" h="266700">
                <a:moveTo>
                  <a:pt x="54609" y="129540"/>
                </a:moveTo>
                <a:lnTo>
                  <a:pt x="0" y="129540"/>
                </a:lnTo>
                <a:lnTo>
                  <a:pt x="0" y="132080"/>
                </a:lnTo>
                <a:lnTo>
                  <a:pt x="54609" y="132080"/>
                </a:lnTo>
                <a:lnTo>
                  <a:pt x="54609" y="129540"/>
                </a:lnTo>
                <a:close/>
              </a:path>
              <a:path w="54610" h="266700">
                <a:moveTo>
                  <a:pt x="54609" y="127000"/>
                </a:moveTo>
                <a:lnTo>
                  <a:pt x="0" y="127000"/>
                </a:lnTo>
                <a:lnTo>
                  <a:pt x="0" y="128270"/>
                </a:lnTo>
                <a:lnTo>
                  <a:pt x="54609" y="128270"/>
                </a:lnTo>
                <a:lnTo>
                  <a:pt x="54609" y="127000"/>
                </a:lnTo>
                <a:close/>
              </a:path>
              <a:path w="54610" h="266700">
                <a:moveTo>
                  <a:pt x="54609" y="123190"/>
                </a:moveTo>
                <a:lnTo>
                  <a:pt x="0" y="123190"/>
                </a:lnTo>
                <a:lnTo>
                  <a:pt x="0" y="125730"/>
                </a:lnTo>
                <a:lnTo>
                  <a:pt x="54609" y="125730"/>
                </a:lnTo>
                <a:lnTo>
                  <a:pt x="54609" y="123190"/>
                </a:lnTo>
                <a:close/>
              </a:path>
              <a:path w="54610" h="266700">
                <a:moveTo>
                  <a:pt x="54609" y="120650"/>
                </a:moveTo>
                <a:lnTo>
                  <a:pt x="0" y="120650"/>
                </a:lnTo>
                <a:lnTo>
                  <a:pt x="0" y="121920"/>
                </a:lnTo>
                <a:lnTo>
                  <a:pt x="54609" y="121920"/>
                </a:lnTo>
                <a:lnTo>
                  <a:pt x="54609" y="120650"/>
                </a:lnTo>
                <a:close/>
              </a:path>
              <a:path w="54610" h="266700">
                <a:moveTo>
                  <a:pt x="54609" y="116840"/>
                </a:moveTo>
                <a:lnTo>
                  <a:pt x="0" y="116840"/>
                </a:lnTo>
                <a:lnTo>
                  <a:pt x="0" y="119380"/>
                </a:lnTo>
                <a:lnTo>
                  <a:pt x="54609" y="119380"/>
                </a:lnTo>
                <a:lnTo>
                  <a:pt x="54609" y="116840"/>
                </a:lnTo>
                <a:close/>
              </a:path>
              <a:path w="54610" h="266700">
                <a:moveTo>
                  <a:pt x="54609" y="114300"/>
                </a:moveTo>
                <a:lnTo>
                  <a:pt x="0" y="114300"/>
                </a:lnTo>
                <a:lnTo>
                  <a:pt x="0" y="115570"/>
                </a:lnTo>
                <a:lnTo>
                  <a:pt x="54609" y="115570"/>
                </a:lnTo>
                <a:lnTo>
                  <a:pt x="54609" y="114300"/>
                </a:lnTo>
                <a:close/>
              </a:path>
              <a:path w="54610" h="266700">
                <a:moveTo>
                  <a:pt x="54609" y="110490"/>
                </a:moveTo>
                <a:lnTo>
                  <a:pt x="0" y="110490"/>
                </a:lnTo>
                <a:lnTo>
                  <a:pt x="0" y="113030"/>
                </a:lnTo>
                <a:lnTo>
                  <a:pt x="54609" y="113030"/>
                </a:lnTo>
                <a:lnTo>
                  <a:pt x="54609" y="110490"/>
                </a:lnTo>
                <a:close/>
              </a:path>
              <a:path w="54610" h="266700">
                <a:moveTo>
                  <a:pt x="54609" y="107950"/>
                </a:moveTo>
                <a:lnTo>
                  <a:pt x="0" y="107950"/>
                </a:lnTo>
                <a:lnTo>
                  <a:pt x="0" y="109220"/>
                </a:lnTo>
                <a:lnTo>
                  <a:pt x="54609" y="109220"/>
                </a:lnTo>
                <a:lnTo>
                  <a:pt x="54609" y="107950"/>
                </a:lnTo>
                <a:close/>
              </a:path>
              <a:path w="54610" h="266700">
                <a:moveTo>
                  <a:pt x="54609" y="104140"/>
                </a:moveTo>
                <a:lnTo>
                  <a:pt x="0" y="104140"/>
                </a:lnTo>
                <a:lnTo>
                  <a:pt x="0" y="106680"/>
                </a:lnTo>
                <a:lnTo>
                  <a:pt x="54609" y="106680"/>
                </a:lnTo>
                <a:lnTo>
                  <a:pt x="54609" y="104140"/>
                </a:lnTo>
                <a:close/>
              </a:path>
              <a:path w="54610" h="266700">
                <a:moveTo>
                  <a:pt x="54609" y="101600"/>
                </a:moveTo>
                <a:lnTo>
                  <a:pt x="0" y="101600"/>
                </a:lnTo>
                <a:lnTo>
                  <a:pt x="0" y="102870"/>
                </a:lnTo>
                <a:lnTo>
                  <a:pt x="54609" y="102870"/>
                </a:lnTo>
                <a:lnTo>
                  <a:pt x="54609" y="101600"/>
                </a:lnTo>
                <a:close/>
              </a:path>
              <a:path w="54610" h="266700">
                <a:moveTo>
                  <a:pt x="54609" y="97790"/>
                </a:moveTo>
                <a:lnTo>
                  <a:pt x="0" y="97790"/>
                </a:lnTo>
                <a:lnTo>
                  <a:pt x="0" y="100330"/>
                </a:lnTo>
                <a:lnTo>
                  <a:pt x="54609" y="100330"/>
                </a:lnTo>
                <a:lnTo>
                  <a:pt x="54609" y="97790"/>
                </a:lnTo>
                <a:close/>
              </a:path>
              <a:path w="54610" h="266700">
                <a:moveTo>
                  <a:pt x="54609" y="95250"/>
                </a:moveTo>
                <a:lnTo>
                  <a:pt x="0" y="95250"/>
                </a:lnTo>
                <a:lnTo>
                  <a:pt x="0" y="96520"/>
                </a:lnTo>
                <a:lnTo>
                  <a:pt x="54609" y="96520"/>
                </a:lnTo>
                <a:lnTo>
                  <a:pt x="54609" y="95250"/>
                </a:lnTo>
                <a:close/>
              </a:path>
              <a:path w="54610" h="266700">
                <a:moveTo>
                  <a:pt x="54609" y="91440"/>
                </a:moveTo>
                <a:lnTo>
                  <a:pt x="0" y="91440"/>
                </a:lnTo>
                <a:lnTo>
                  <a:pt x="0" y="93980"/>
                </a:lnTo>
                <a:lnTo>
                  <a:pt x="54609" y="93980"/>
                </a:lnTo>
                <a:lnTo>
                  <a:pt x="54609" y="91440"/>
                </a:lnTo>
                <a:close/>
              </a:path>
              <a:path w="54610" h="266700">
                <a:moveTo>
                  <a:pt x="54609" y="88900"/>
                </a:moveTo>
                <a:lnTo>
                  <a:pt x="0" y="88900"/>
                </a:lnTo>
                <a:lnTo>
                  <a:pt x="0" y="90170"/>
                </a:lnTo>
                <a:lnTo>
                  <a:pt x="54609" y="90170"/>
                </a:lnTo>
                <a:lnTo>
                  <a:pt x="54609" y="88900"/>
                </a:lnTo>
                <a:close/>
              </a:path>
              <a:path w="54610" h="266700">
                <a:moveTo>
                  <a:pt x="54609" y="82550"/>
                </a:moveTo>
                <a:lnTo>
                  <a:pt x="0" y="82550"/>
                </a:lnTo>
                <a:lnTo>
                  <a:pt x="0" y="87630"/>
                </a:lnTo>
                <a:lnTo>
                  <a:pt x="54609" y="87630"/>
                </a:lnTo>
                <a:lnTo>
                  <a:pt x="54609" y="82550"/>
                </a:lnTo>
                <a:close/>
              </a:path>
              <a:path w="54610" h="266700">
                <a:moveTo>
                  <a:pt x="54609" y="76200"/>
                </a:moveTo>
                <a:lnTo>
                  <a:pt x="0" y="76200"/>
                </a:lnTo>
                <a:lnTo>
                  <a:pt x="0" y="81280"/>
                </a:lnTo>
                <a:lnTo>
                  <a:pt x="54609" y="81280"/>
                </a:lnTo>
                <a:lnTo>
                  <a:pt x="54609" y="76200"/>
                </a:lnTo>
                <a:close/>
              </a:path>
              <a:path w="54610" h="266700">
                <a:moveTo>
                  <a:pt x="54609" y="69850"/>
                </a:moveTo>
                <a:lnTo>
                  <a:pt x="0" y="69850"/>
                </a:lnTo>
                <a:lnTo>
                  <a:pt x="0" y="74930"/>
                </a:lnTo>
                <a:lnTo>
                  <a:pt x="54609" y="74930"/>
                </a:lnTo>
                <a:lnTo>
                  <a:pt x="54609" y="69850"/>
                </a:lnTo>
                <a:close/>
              </a:path>
              <a:path w="54610" h="266700">
                <a:moveTo>
                  <a:pt x="54609" y="63500"/>
                </a:moveTo>
                <a:lnTo>
                  <a:pt x="0" y="63500"/>
                </a:lnTo>
                <a:lnTo>
                  <a:pt x="0" y="68580"/>
                </a:lnTo>
                <a:lnTo>
                  <a:pt x="54609" y="68580"/>
                </a:lnTo>
                <a:lnTo>
                  <a:pt x="54609" y="63500"/>
                </a:lnTo>
                <a:close/>
              </a:path>
              <a:path w="54610" h="266700">
                <a:moveTo>
                  <a:pt x="54609" y="57150"/>
                </a:moveTo>
                <a:lnTo>
                  <a:pt x="0" y="57150"/>
                </a:lnTo>
                <a:lnTo>
                  <a:pt x="0" y="62230"/>
                </a:lnTo>
                <a:lnTo>
                  <a:pt x="54609" y="62230"/>
                </a:lnTo>
                <a:lnTo>
                  <a:pt x="54609" y="57150"/>
                </a:lnTo>
                <a:close/>
              </a:path>
              <a:path w="54610" h="266700">
                <a:moveTo>
                  <a:pt x="54609" y="50800"/>
                </a:moveTo>
                <a:lnTo>
                  <a:pt x="0" y="50800"/>
                </a:lnTo>
                <a:lnTo>
                  <a:pt x="0" y="55880"/>
                </a:lnTo>
                <a:lnTo>
                  <a:pt x="54609" y="55880"/>
                </a:lnTo>
                <a:lnTo>
                  <a:pt x="54609" y="50800"/>
                </a:lnTo>
                <a:close/>
              </a:path>
              <a:path w="54610" h="266700">
                <a:moveTo>
                  <a:pt x="54609" y="44450"/>
                </a:moveTo>
                <a:lnTo>
                  <a:pt x="0" y="44450"/>
                </a:lnTo>
                <a:lnTo>
                  <a:pt x="0" y="49530"/>
                </a:lnTo>
                <a:lnTo>
                  <a:pt x="54609" y="49530"/>
                </a:lnTo>
                <a:lnTo>
                  <a:pt x="54609" y="44450"/>
                </a:lnTo>
                <a:close/>
              </a:path>
              <a:path w="54610" h="266700">
                <a:moveTo>
                  <a:pt x="54609" y="39370"/>
                </a:moveTo>
                <a:lnTo>
                  <a:pt x="0" y="39370"/>
                </a:lnTo>
                <a:lnTo>
                  <a:pt x="0" y="43180"/>
                </a:lnTo>
                <a:lnTo>
                  <a:pt x="54609" y="43180"/>
                </a:lnTo>
                <a:lnTo>
                  <a:pt x="54609" y="39370"/>
                </a:lnTo>
                <a:close/>
              </a:path>
              <a:path w="54610" h="266700">
                <a:moveTo>
                  <a:pt x="54609" y="33020"/>
                </a:moveTo>
                <a:lnTo>
                  <a:pt x="0" y="33020"/>
                </a:lnTo>
                <a:lnTo>
                  <a:pt x="0" y="38100"/>
                </a:lnTo>
                <a:lnTo>
                  <a:pt x="54609" y="38100"/>
                </a:lnTo>
                <a:lnTo>
                  <a:pt x="54609" y="33020"/>
                </a:lnTo>
                <a:close/>
              </a:path>
              <a:path w="54610" h="266700">
                <a:moveTo>
                  <a:pt x="54609" y="26670"/>
                </a:moveTo>
                <a:lnTo>
                  <a:pt x="0" y="26670"/>
                </a:lnTo>
                <a:lnTo>
                  <a:pt x="0" y="31750"/>
                </a:lnTo>
                <a:lnTo>
                  <a:pt x="54609" y="31750"/>
                </a:lnTo>
                <a:lnTo>
                  <a:pt x="54609" y="26670"/>
                </a:lnTo>
                <a:close/>
              </a:path>
              <a:path w="54610" h="266700">
                <a:moveTo>
                  <a:pt x="54609" y="20320"/>
                </a:moveTo>
                <a:lnTo>
                  <a:pt x="0" y="20320"/>
                </a:lnTo>
                <a:lnTo>
                  <a:pt x="0" y="25400"/>
                </a:lnTo>
                <a:lnTo>
                  <a:pt x="54609" y="25400"/>
                </a:lnTo>
                <a:lnTo>
                  <a:pt x="54609" y="20320"/>
                </a:lnTo>
                <a:close/>
              </a:path>
              <a:path w="54610" h="266700">
                <a:moveTo>
                  <a:pt x="54609" y="13970"/>
                </a:moveTo>
                <a:lnTo>
                  <a:pt x="0" y="13970"/>
                </a:lnTo>
                <a:lnTo>
                  <a:pt x="0" y="19050"/>
                </a:lnTo>
                <a:lnTo>
                  <a:pt x="54609" y="19050"/>
                </a:lnTo>
                <a:lnTo>
                  <a:pt x="54609" y="13970"/>
                </a:lnTo>
                <a:close/>
              </a:path>
              <a:path w="54610" h="266700">
                <a:moveTo>
                  <a:pt x="54609" y="7620"/>
                </a:moveTo>
                <a:lnTo>
                  <a:pt x="0" y="7620"/>
                </a:lnTo>
                <a:lnTo>
                  <a:pt x="0" y="12700"/>
                </a:lnTo>
                <a:lnTo>
                  <a:pt x="54609" y="12700"/>
                </a:lnTo>
                <a:lnTo>
                  <a:pt x="54609" y="7620"/>
                </a:lnTo>
                <a:close/>
              </a:path>
              <a:path w="54610" h="266700">
                <a:moveTo>
                  <a:pt x="54609" y="0"/>
                </a:moveTo>
                <a:lnTo>
                  <a:pt x="12700" y="0"/>
                </a:lnTo>
                <a:lnTo>
                  <a:pt x="12700" y="1270"/>
                </a:lnTo>
                <a:lnTo>
                  <a:pt x="0" y="1270"/>
                </a:lnTo>
                <a:lnTo>
                  <a:pt x="0" y="6350"/>
                </a:lnTo>
                <a:lnTo>
                  <a:pt x="54609" y="6350"/>
                </a:lnTo>
                <a:lnTo>
                  <a:pt x="54609" y="0"/>
                </a:lnTo>
                <a:close/>
              </a:path>
            </a:pathLst>
          </a:custGeom>
          <a:solidFill>
            <a:srgbClr val="297D29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2" name="object 772"/>
          <p:cNvSpPr/>
          <p:nvPr/>
        </p:nvSpPr>
        <p:spPr>
          <a:xfrm>
            <a:off x="3357562" y="5665469"/>
            <a:ext cx="40958" cy="197168"/>
          </a:xfrm>
          <a:custGeom>
            <a:avLst/>
            <a:gdLst/>
            <a:ahLst/>
            <a:cxnLst/>
            <a:rect l="l" t="t" r="r" b="b"/>
            <a:pathLst>
              <a:path w="54610" h="262890">
                <a:moveTo>
                  <a:pt x="54610" y="242569"/>
                </a:moveTo>
                <a:lnTo>
                  <a:pt x="0" y="242569"/>
                </a:lnTo>
                <a:lnTo>
                  <a:pt x="0" y="259079"/>
                </a:lnTo>
                <a:lnTo>
                  <a:pt x="1269" y="259079"/>
                </a:lnTo>
                <a:lnTo>
                  <a:pt x="1269" y="260349"/>
                </a:lnTo>
                <a:lnTo>
                  <a:pt x="24130" y="260349"/>
                </a:lnTo>
                <a:lnTo>
                  <a:pt x="24130" y="261619"/>
                </a:lnTo>
                <a:lnTo>
                  <a:pt x="46989" y="261619"/>
                </a:lnTo>
                <a:lnTo>
                  <a:pt x="46989" y="262889"/>
                </a:lnTo>
                <a:lnTo>
                  <a:pt x="54610" y="262889"/>
                </a:lnTo>
                <a:lnTo>
                  <a:pt x="54610" y="242569"/>
                </a:lnTo>
                <a:close/>
              </a:path>
              <a:path w="54610" h="262890">
                <a:moveTo>
                  <a:pt x="54610" y="240029"/>
                </a:moveTo>
                <a:lnTo>
                  <a:pt x="0" y="240029"/>
                </a:lnTo>
                <a:lnTo>
                  <a:pt x="0" y="241299"/>
                </a:lnTo>
                <a:lnTo>
                  <a:pt x="54610" y="241299"/>
                </a:lnTo>
                <a:lnTo>
                  <a:pt x="54610" y="240029"/>
                </a:lnTo>
                <a:close/>
              </a:path>
              <a:path w="54610" h="262890">
                <a:moveTo>
                  <a:pt x="54610" y="236219"/>
                </a:moveTo>
                <a:lnTo>
                  <a:pt x="0" y="236219"/>
                </a:lnTo>
                <a:lnTo>
                  <a:pt x="0" y="238759"/>
                </a:lnTo>
                <a:lnTo>
                  <a:pt x="54610" y="238759"/>
                </a:lnTo>
                <a:lnTo>
                  <a:pt x="54610" y="236219"/>
                </a:lnTo>
                <a:close/>
              </a:path>
              <a:path w="54610" h="262890">
                <a:moveTo>
                  <a:pt x="54610" y="233679"/>
                </a:moveTo>
                <a:lnTo>
                  <a:pt x="0" y="233679"/>
                </a:lnTo>
                <a:lnTo>
                  <a:pt x="0" y="234949"/>
                </a:lnTo>
                <a:lnTo>
                  <a:pt x="54610" y="234949"/>
                </a:lnTo>
                <a:lnTo>
                  <a:pt x="54610" y="233679"/>
                </a:lnTo>
                <a:close/>
              </a:path>
              <a:path w="54610" h="262890">
                <a:moveTo>
                  <a:pt x="54610" y="229869"/>
                </a:moveTo>
                <a:lnTo>
                  <a:pt x="0" y="229869"/>
                </a:lnTo>
                <a:lnTo>
                  <a:pt x="0" y="232409"/>
                </a:lnTo>
                <a:lnTo>
                  <a:pt x="54610" y="232409"/>
                </a:lnTo>
                <a:lnTo>
                  <a:pt x="54610" y="229869"/>
                </a:lnTo>
                <a:close/>
              </a:path>
              <a:path w="54610" h="262890">
                <a:moveTo>
                  <a:pt x="54610" y="227329"/>
                </a:moveTo>
                <a:lnTo>
                  <a:pt x="0" y="227329"/>
                </a:lnTo>
                <a:lnTo>
                  <a:pt x="0" y="228599"/>
                </a:lnTo>
                <a:lnTo>
                  <a:pt x="54610" y="228599"/>
                </a:lnTo>
                <a:lnTo>
                  <a:pt x="54610" y="227329"/>
                </a:lnTo>
                <a:close/>
              </a:path>
              <a:path w="54610" h="262890">
                <a:moveTo>
                  <a:pt x="54610" y="223519"/>
                </a:moveTo>
                <a:lnTo>
                  <a:pt x="0" y="223519"/>
                </a:lnTo>
                <a:lnTo>
                  <a:pt x="0" y="226059"/>
                </a:lnTo>
                <a:lnTo>
                  <a:pt x="54610" y="226059"/>
                </a:lnTo>
                <a:lnTo>
                  <a:pt x="54610" y="223519"/>
                </a:lnTo>
                <a:close/>
              </a:path>
              <a:path w="54610" h="262890">
                <a:moveTo>
                  <a:pt x="54610" y="220979"/>
                </a:moveTo>
                <a:lnTo>
                  <a:pt x="0" y="220979"/>
                </a:lnTo>
                <a:lnTo>
                  <a:pt x="0" y="222249"/>
                </a:lnTo>
                <a:lnTo>
                  <a:pt x="54610" y="222249"/>
                </a:lnTo>
                <a:lnTo>
                  <a:pt x="54610" y="220979"/>
                </a:lnTo>
                <a:close/>
              </a:path>
              <a:path w="54610" h="262890">
                <a:moveTo>
                  <a:pt x="54610" y="217169"/>
                </a:moveTo>
                <a:lnTo>
                  <a:pt x="0" y="217169"/>
                </a:lnTo>
                <a:lnTo>
                  <a:pt x="0" y="219709"/>
                </a:lnTo>
                <a:lnTo>
                  <a:pt x="54610" y="219709"/>
                </a:lnTo>
                <a:lnTo>
                  <a:pt x="54610" y="217169"/>
                </a:lnTo>
                <a:close/>
              </a:path>
              <a:path w="54610" h="262890">
                <a:moveTo>
                  <a:pt x="54610" y="214629"/>
                </a:moveTo>
                <a:lnTo>
                  <a:pt x="0" y="214629"/>
                </a:lnTo>
                <a:lnTo>
                  <a:pt x="0" y="215899"/>
                </a:lnTo>
                <a:lnTo>
                  <a:pt x="54610" y="215899"/>
                </a:lnTo>
                <a:lnTo>
                  <a:pt x="54610" y="214629"/>
                </a:lnTo>
                <a:close/>
              </a:path>
              <a:path w="54610" h="262890">
                <a:moveTo>
                  <a:pt x="54610" y="210819"/>
                </a:moveTo>
                <a:lnTo>
                  <a:pt x="0" y="210819"/>
                </a:lnTo>
                <a:lnTo>
                  <a:pt x="0" y="213359"/>
                </a:lnTo>
                <a:lnTo>
                  <a:pt x="54610" y="213359"/>
                </a:lnTo>
                <a:lnTo>
                  <a:pt x="54610" y="210819"/>
                </a:lnTo>
                <a:close/>
              </a:path>
              <a:path w="54610" h="262890">
                <a:moveTo>
                  <a:pt x="54610" y="208279"/>
                </a:moveTo>
                <a:lnTo>
                  <a:pt x="0" y="208279"/>
                </a:lnTo>
                <a:lnTo>
                  <a:pt x="0" y="209549"/>
                </a:lnTo>
                <a:lnTo>
                  <a:pt x="54610" y="209549"/>
                </a:lnTo>
                <a:lnTo>
                  <a:pt x="54610" y="208279"/>
                </a:lnTo>
                <a:close/>
              </a:path>
              <a:path w="54610" h="262890">
                <a:moveTo>
                  <a:pt x="54610" y="204469"/>
                </a:moveTo>
                <a:lnTo>
                  <a:pt x="0" y="204469"/>
                </a:lnTo>
                <a:lnTo>
                  <a:pt x="0" y="207009"/>
                </a:lnTo>
                <a:lnTo>
                  <a:pt x="54610" y="207009"/>
                </a:lnTo>
                <a:lnTo>
                  <a:pt x="54610" y="204469"/>
                </a:lnTo>
                <a:close/>
              </a:path>
              <a:path w="54610" h="262890">
                <a:moveTo>
                  <a:pt x="54610" y="201929"/>
                </a:moveTo>
                <a:lnTo>
                  <a:pt x="0" y="201929"/>
                </a:lnTo>
                <a:lnTo>
                  <a:pt x="0" y="203199"/>
                </a:lnTo>
                <a:lnTo>
                  <a:pt x="54610" y="203199"/>
                </a:lnTo>
                <a:lnTo>
                  <a:pt x="54610" y="201929"/>
                </a:lnTo>
                <a:close/>
              </a:path>
              <a:path w="54610" h="262890">
                <a:moveTo>
                  <a:pt x="54610" y="198119"/>
                </a:moveTo>
                <a:lnTo>
                  <a:pt x="0" y="198119"/>
                </a:lnTo>
                <a:lnTo>
                  <a:pt x="0" y="200659"/>
                </a:lnTo>
                <a:lnTo>
                  <a:pt x="54610" y="200659"/>
                </a:lnTo>
                <a:lnTo>
                  <a:pt x="54610" y="198119"/>
                </a:lnTo>
                <a:close/>
              </a:path>
              <a:path w="54610" h="262890">
                <a:moveTo>
                  <a:pt x="54610" y="195579"/>
                </a:moveTo>
                <a:lnTo>
                  <a:pt x="0" y="195579"/>
                </a:lnTo>
                <a:lnTo>
                  <a:pt x="0" y="196849"/>
                </a:lnTo>
                <a:lnTo>
                  <a:pt x="54610" y="196849"/>
                </a:lnTo>
                <a:lnTo>
                  <a:pt x="54610" y="195579"/>
                </a:lnTo>
                <a:close/>
              </a:path>
              <a:path w="54610" h="262890">
                <a:moveTo>
                  <a:pt x="54610" y="191769"/>
                </a:moveTo>
                <a:lnTo>
                  <a:pt x="0" y="191769"/>
                </a:lnTo>
                <a:lnTo>
                  <a:pt x="0" y="194309"/>
                </a:lnTo>
                <a:lnTo>
                  <a:pt x="54610" y="194309"/>
                </a:lnTo>
                <a:lnTo>
                  <a:pt x="54610" y="191769"/>
                </a:lnTo>
                <a:close/>
              </a:path>
              <a:path w="54610" h="262890">
                <a:moveTo>
                  <a:pt x="54610" y="189229"/>
                </a:moveTo>
                <a:lnTo>
                  <a:pt x="0" y="189229"/>
                </a:lnTo>
                <a:lnTo>
                  <a:pt x="0" y="190499"/>
                </a:lnTo>
                <a:lnTo>
                  <a:pt x="54610" y="190499"/>
                </a:lnTo>
                <a:lnTo>
                  <a:pt x="54610" y="189229"/>
                </a:lnTo>
                <a:close/>
              </a:path>
              <a:path w="54610" h="262890">
                <a:moveTo>
                  <a:pt x="54610" y="185419"/>
                </a:moveTo>
                <a:lnTo>
                  <a:pt x="0" y="185419"/>
                </a:lnTo>
                <a:lnTo>
                  <a:pt x="0" y="187959"/>
                </a:lnTo>
                <a:lnTo>
                  <a:pt x="54610" y="187959"/>
                </a:lnTo>
                <a:lnTo>
                  <a:pt x="54610" y="185419"/>
                </a:lnTo>
                <a:close/>
              </a:path>
              <a:path w="54610" h="262890">
                <a:moveTo>
                  <a:pt x="54610" y="182879"/>
                </a:moveTo>
                <a:lnTo>
                  <a:pt x="0" y="182879"/>
                </a:lnTo>
                <a:lnTo>
                  <a:pt x="0" y="184149"/>
                </a:lnTo>
                <a:lnTo>
                  <a:pt x="54610" y="184149"/>
                </a:lnTo>
                <a:lnTo>
                  <a:pt x="54610" y="182879"/>
                </a:lnTo>
                <a:close/>
              </a:path>
              <a:path w="54610" h="262890">
                <a:moveTo>
                  <a:pt x="54610" y="179069"/>
                </a:moveTo>
                <a:lnTo>
                  <a:pt x="0" y="179069"/>
                </a:lnTo>
                <a:lnTo>
                  <a:pt x="0" y="181609"/>
                </a:lnTo>
                <a:lnTo>
                  <a:pt x="54610" y="181609"/>
                </a:lnTo>
                <a:lnTo>
                  <a:pt x="54610" y="179069"/>
                </a:lnTo>
                <a:close/>
              </a:path>
              <a:path w="54610" h="262890">
                <a:moveTo>
                  <a:pt x="54610" y="176529"/>
                </a:moveTo>
                <a:lnTo>
                  <a:pt x="0" y="176529"/>
                </a:lnTo>
                <a:lnTo>
                  <a:pt x="0" y="177799"/>
                </a:lnTo>
                <a:lnTo>
                  <a:pt x="54610" y="177799"/>
                </a:lnTo>
                <a:lnTo>
                  <a:pt x="54610" y="176529"/>
                </a:lnTo>
                <a:close/>
              </a:path>
              <a:path w="54610" h="262890">
                <a:moveTo>
                  <a:pt x="54610" y="172719"/>
                </a:moveTo>
                <a:lnTo>
                  <a:pt x="0" y="172719"/>
                </a:lnTo>
                <a:lnTo>
                  <a:pt x="0" y="175259"/>
                </a:lnTo>
                <a:lnTo>
                  <a:pt x="54610" y="175259"/>
                </a:lnTo>
                <a:lnTo>
                  <a:pt x="54610" y="172719"/>
                </a:lnTo>
                <a:close/>
              </a:path>
              <a:path w="54610" h="262890">
                <a:moveTo>
                  <a:pt x="54610" y="170179"/>
                </a:moveTo>
                <a:lnTo>
                  <a:pt x="0" y="170179"/>
                </a:lnTo>
                <a:lnTo>
                  <a:pt x="0" y="171449"/>
                </a:lnTo>
                <a:lnTo>
                  <a:pt x="54610" y="171449"/>
                </a:lnTo>
                <a:lnTo>
                  <a:pt x="54610" y="170179"/>
                </a:lnTo>
                <a:close/>
              </a:path>
              <a:path w="54610" h="262890">
                <a:moveTo>
                  <a:pt x="54610" y="166369"/>
                </a:moveTo>
                <a:lnTo>
                  <a:pt x="0" y="166369"/>
                </a:lnTo>
                <a:lnTo>
                  <a:pt x="0" y="168909"/>
                </a:lnTo>
                <a:lnTo>
                  <a:pt x="54610" y="168909"/>
                </a:lnTo>
                <a:lnTo>
                  <a:pt x="54610" y="166369"/>
                </a:lnTo>
                <a:close/>
              </a:path>
              <a:path w="54610" h="262890">
                <a:moveTo>
                  <a:pt x="54610" y="163829"/>
                </a:moveTo>
                <a:lnTo>
                  <a:pt x="0" y="163829"/>
                </a:lnTo>
                <a:lnTo>
                  <a:pt x="0" y="165099"/>
                </a:lnTo>
                <a:lnTo>
                  <a:pt x="54610" y="165099"/>
                </a:lnTo>
                <a:lnTo>
                  <a:pt x="54610" y="163829"/>
                </a:lnTo>
                <a:close/>
              </a:path>
              <a:path w="54610" h="262890">
                <a:moveTo>
                  <a:pt x="54610" y="160019"/>
                </a:moveTo>
                <a:lnTo>
                  <a:pt x="0" y="160019"/>
                </a:lnTo>
                <a:lnTo>
                  <a:pt x="0" y="162559"/>
                </a:lnTo>
                <a:lnTo>
                  <a:pt x="54610" y="162559"/>
                </a:lnTo>
                <a:lnTo>
                  <a:pt x="54610" y="160019"/>
                </a:lnTo>
                <a:close/>
              </a:path>
              <a:path w="54610" h="262890">
                <a:moveTo>
                  <a:pt x="54610" y="157479"/>
                </a:moveTo>
                <a:lnTo>
                  <a:pt x="0" y="157479"/>
                </a:lnTo>
                <a:lnTo>
                  <a:pt x="0" y="158749"/>
                </a:lnTo>
                <a:lnTo>
                  <a:pt x="54610" y="158749"/>
                </a:lnTo>
                <a:lnTo>
                  <a:pt x="54610" y="157479"/>
                </a:lnTo>
                <a:close/>
              </a:path>
              <a:path w="54610" h="262890">
                <a:moveTo>
                  <a:pt x="54610" y="153669"/>
                </a:moveTo>
                <a:lnTo>
                  <a:pt x="0" y="153669"/>
                </a:lnTo>
                <a:lnTo>
                  <a:pt x="0" y="156209"/>
                </a:lnTo>
                <a:lnTo>
                  <a:pt x="54610" y="156209"/>
                </a:lnTo>
                <a:lnTo>
                  <a:pt x="54610" y="153669"/>
                </a:lnTo>
                <a:close/>
              </a:path>
              <a:path w="54610" h="262890">
                <a:moveTo>
                  <a:pt x="54610" y="151129"/>
                </a:moveTo>
                <a:lnTo>
                  <a:pt x="0" y="151129"/>
                </a:lnTo>
                <a:lnTo>
                  <a:pt x="0" y="152399"/>
                </a:lnTo>
                <a:lnTo>
                  <a:pt x="54610" y="152399"/>
                </a:lnTo>
                <a:lnTo>
                  <a:pt x="54610" y="151129"/>
                </a:lnTo>
                <a:close/>
              </a:path>
              <a:path w="54610" h="262890">
                <a:moveTo>
                  <a:pt x="54610" y="147319"/>
                </a:moveTo>
                <a:lnTo>
                  <a:pt x="0" y="147319"/>
                </a:lnTo>
                <a:lnTo>
                  <a:pt x="0" y="149859"/>
                </a:lnTo>
                <a:lnTo>
                  <a:pt x="54610" y="149859"/>
                </a:lnTo>
                <a:lnTo>
                  <a:pt x="54610" y="147319"/>
                </a:lnTo>
                <a:close/>
              </a:path>
              <a:path w="54610" h="262890">
                <a:moveTo>
                  <a:pt x="54610" y="144779"/>
                </a:moveTo>
                <a:lnTo>
                  <a:pt x="0" y="144779"/>
                </a:lnTo>
                <a:lnTo>
                  <a:pt x="0" y="146049"/>
                </a:lnTo>
                <a:lnTo>
                  <a:pt x="54610" y="146049"/>
                </a:lnTo>
                <a:lnTo>
                  <a:pt x="54610" y="144779"/>
                </a:lnTo>
                <a:close/>
              </a:path>
              <a:path w="54610" h="262890">
                <a:moveTo>
                  <a:pt x="54610" y="140969"/>
                </a:moveTo>
                <a:lnTo>
                  <a:pt x="0" y="140969"/>
                </a:lnTo>
                <a:lnTo>
                  <a:pt x="0" y="143509"/>
                </a:lnTo>
                <a:lnTo>
                  <a:pt x="54610" y="143509"/>
                </a:lnTo>
                <a:lnTo>
                  <a:pt x="54610" y="140969"/>
                </a:lnTo>
                <a:close/>
              </a:path>
              <a:path w="54610" h="262890">
                <a:moveTo>
                  <a:pt x="54610" y="138429"/>
                </a:moveTo>
                <a:lnTo>
                  <a:pt x="0" y="138429"/>
                </a:lnTo>
                <a:lnTo>
                  <a:pt x="0" y="139699"/>
                </a:lnTo>
                <a:lnTo>
                  <a:pt x="54610" y="139699"/>
                </a:lnTo>
                <a:lnTo>
                  <a:pt x="54610" y="138429"/>
                </a:lnTo>
                <a:close/>
              </a:path>
              <a:path w="54610" h="262890">
                <a:moveTo>
                  <a:pt x="54610" y="134619"/>
                </a:moveTo>
                <a:lnTo>
                  <a:pt x="0" y="134619"/>
                </a:lnTo>
                <a:lnTo>
                  <a:pt x="0" y="137159"/>
                </a:lnTo>
                <a:lnTo>
                  <a:pt x="54610" y="137159"/>
                </a:lnTo>
                <a:lnTo>
                  <a:pt x="54610" y="134619"/>
                </a:lnTo>
                <a:close/>
              </a:path>
              <a:path w="54610" h="262890">
                <a:moveTo>
                  <a:pt x="54610" y="132079"/>
                </a:moveTo>
                <a:lnTo>
                  <a:pt x="0" y="132079"/>
                </a:lnTo>
                <a:lnTo>
                  <a:pt x="0" y="133349"/>
                </a:lnTo>
                <a:lnTo>
                  <a:pt x="54610" y="133349"/>
                </a:lnTo>
                <a:lnTo>
                  <a:pt x="54610" y="132079"/>
                </a:lnTo>
                <a:close/>
              </a:path>
              <a:path w="54610" h="262890">
                <a:moveTo>
                  <a:pt x="54610" y="128269"/>
                </a:moveTo>
                <a:lnTo>
                  <a:pt x="0" y="128269"/>
                </a:lnTo>
                <a:lnTo>
                  <a:pt x="0" y="130809"/>
                </a:lnTo>
                <a:lnTo>
                  <a:pt x="54610" y="130809"/>
                </a:lnTo>
                <a:lnTo>
                  <a:pt x="54610" y="128269"/>
                </a:lnTo>
                <a:close/>
              </a:path>
              <a:path w="54610" h="262890">
                <a:moveTo>
                  <a:pt x="54610" y="125729"/>
                </a:moveTo>
                <a:lnTo>
                  <a:pt x="0" y="125729"/>
                </a:lnTo>
                <a:lnTo>
                  <a:pt x="0" y="126999"/>
                </a:lnTo>
                <a:lnTo>
                  <a:pt x="54610" y="126999"/>
                </a:lnTo>
                <a:lnTo>
                  <a:pt x="54610" y="125729"/>
                </a:lnTo>
                <a:close/>
              </a:path>
              <a:path w="54610" h="262890">
                <a:moveTo>
                  <a:pt x="54610" y="121919"/>
                </a:moveTo>
                <a:lnTo>
                  <a:pt x="0" y="121919"/>
                </a:lnTo>
                <a:lnTo>
                  <a:pt x="0" y="124459"/>
                </a:lnTo>
                <a:lnTo>
                  <a:pt x="54610" y="124459"/>
                </a:lnTo>
                <a:lnTo>
                  <a:pt x="54610" y="121919"/>
                </a:lnTo>
                <a:close/>
              </a:path>
              <a:path w="54610" h="262890">
                <a:moveTo>
                  <a:pt x="54610" y="119379"/>
                </a:moveTo>
                <a:lnTo>
                  <a:pt x="0" y="119379"/>
                </a:lnTo>
                <a:lnTo>
                  <a:pt x="0" y="120649"/>
                </a:lnTo>
                <a:lnTo>
                  <a:pt x="54610" y="120649"/>
                </a:lnTo>
                <a:lnTo>
                  <a:pt x="54610" y="119379"/>
                </a:lnTo>
                <a:close/>
              </a:path>
              <a:path w="54610" h="262890">
                <a:moveTo>
                  <a:pt x="54610" y="115569"/>
                </a:moveTo>
                <a:lnTo>
                  <a:pt x="0" y="115569"/>
                </a:lnTo>
                <a:lnTo>
                  <a:pt x="0" y="118109"/>
                </a:lnTo>
                <a:lnTo>
                  <a:pt x="54610" y="118109"/>
                </a:lnTo>
                <a:lnTo>
                  <a:pt x="54610" y="115569"/>
                </a:lnTo>
                <a:close/>
              </a:path>
              <a:path w="54610" h="262890">
                <a:moveTo>
                  <a:pt x="54610" y="113029"/>
                </a:moveTo>
                <a:lnTo>
                  <a:pt x="0" y="113029"/>
                </a:lnTo>
                <a:lnTo>
                  <a:pt x="0" y="114299"/>
                </a:lnTo>
                <a:lnTo>
                  <a:pt x="54610" y="114299"/>
                </a:lnTo>
                <a:lnTo>
                  <a:pt x="54610" y="113029"/>
                </a:lnTo>
                <a:close/>
              </a:path>
              <a:path w="54610" h="262890">
                <a:moveTo>
                  <a:pt x="54610" y="109219"/>
                </a:moveTo>
                <a:lnTo>
                  <a:pt x="0" y="109219"/>
                </a:lnTo>
                <a:lnTo>
                  <a:pt x="0" y="111759"/>
                </a:lnTo>
                <a:lnTo>
                  <a:pt x="54610" y="111759"/>
                </a:lnTo>
                <a:lnTo>
                  <a:pt x="54610" y="109219"/>
                </a:lnTo>
                <a:close/>
              </a:path>
              <a:path w="54610" h="262890">
                <a:moveTo>
                  <a:pt x="54610" y="106679"/>
                </a:moveTo>
                <a:lnTo>
                  <a:pt x="0" y="106679"/>
                </a:lnTo>
                <a:lnTo>
                  <a:pt x="0" y="107949"/>
                </a:lnTo>
                <a:lnTo>
                  <a:pt x="54610" y="107949"/>
                </a:lnTo>
                <a:lnTo>
                  <a:pt x="54610" y="106679"/>
                </a:lnTo>
                <a:close/>
              </a:path>
              <a:path w="54610" h="262890">
                <a:moveTo>
                  <a:pt x="54610" y="102869"/>
                </a:moveTo>
                <a:lnTo>
                  <a:pt x="0" y="102869"/>
                </a:lnTo>
                <a:lnTo>
                  <a:pt x="0" y="105409"/>
                </a:lnTo>
                <a:lnTo>
                  <a:pt x="54610" y="105409"/>
                </a:lnTo>
                <a:lnTo>
                  <a:pt x="54610" y="102869"/>
                </a:lnTo>
                <a:close/>
              </a:path>
              <a:path w="54610" h="262890">
                <a:moveTo>
                  <a:pt x="54610" y="100329"/>
                </a:moveTo>
                <a:lnTo>
                  <a:pt x="0" y="100329"/>
                </a:lnTo>
                <a:lnTo>
                  <a:pt x="0" y="101599"/>
                </a:lnTo>
                <a:lnTo>
                  <a:pt x="54610" y="101599"/>
                </a:lnTo>
                <a:lnTo>
                  <a:pt x="54610" y="100329"/>
                </a:lnTo>
                <a:close/>
              </a:path>
              <a:path w="54610" h="262890">
                <a:moveTo>
                  <a:pt x="54610" y="96519"/>
                </a:moveTo>
                <a:lnTo>
                  <a:pt x="0" y="96519"/>
                </a:lnTo>
                <a:lnTo>
                  <a:pt x="0" y="99059"/>
                </a:lnTo>
                <a:lnTo>
                  <a:pt x="54610" y="99059"/>
                </a:lnTo>
                <a:lnTo>
                  <a:pt x="54610" y="96519"/>
                </a:lnTo>
                <a:close/>
              </a:path>
              <a:path w="54610" h="262890">
                <a:moveTo>
                  <a:pt x="54610" y="93979"/>
                </a:moveTo>
                <a:lnTo>
                  <a:pt x="0" y="93979"/>
                </a:lnTo>
                <a:lnTo>
                  <a:pt x="0" y="95249"/>
                </a:lnTo>
                <a:lnTo>
                  <a:pt x="54610" y="95249"/>
                </a:lnTo>
                <a:lnTo>
                  <a:pt x="54610" y="93979"/>
                </a:lnTo>
                <a:close/>
              </a:path>
              <a:path w="54610" h="262890">
                <a:moveTo>
                  <a:pt x="54610" y="90169"/>
                </a:moveTo>
                <a:lnTo>
                  <a:pt x="0" y="90169"/>
                </a:lnTo>
                <a:lnTo>
                  <a:pt x="0" y="92709"/>
                </a:lnTo>
                <a:lnTo>
                  <a:pt x="54610" y="92709"/>
                </a:lnTo>
                <a:lnTo>
                  <a:pt x="54610" y="90169"/>
                </a:lnTo>
                <a:close/>
              </a:path>
              <a:path w="54610" h="262890">
                <a:moveTo>
                  <a:pt x="54610" y="87629"/>
                </a:moveTo>
                <a:lnTo>
                  <a:pt x="0" y="87629"/>
                </a:lnTo>
                <a:lnTo>
                  <a:pt x="0" y="88899"/>
                </a:lnTo>
                <a:lnTo>
                  <a:pt x="54610" y="88899"/>
                </a:lnTo>
                <a:lnTo>
                  <a:pt x="54610" y="87629"/>
                </a:lnTo>
                <a:close/>
              </a:path>
              <a:path w="54610" h="262890">
                <a:moveTo>
                  <a:pt x="54610" y="81279"/>
                </a:moveTo>
                <a:lnTo>
                  <a:pt x="0" y="81279"/>
                </a:lnTo>
                <a:lnTo>
                  <a:pt x="0" y="86359"/>
                </a:lnTo>
                <a:lnTo>
                  <a:pt x="54610" y="86359"/>
                </a:lnTo>
                <a:lnTo>
                  <a:pt x="54610" y="81279"/>
                </a:lnTo>
                <a:close/>
              </a:path>
              <a:path w="54610" h="262890">
                <a:moveTo>
                  <a:pt x="54610" y="74929"/>
                </a:moveTo>
                <a:lnTo>
                  <a:pt x="0" y="74929"/>
                </a:lnTo>
                <a:lnTo>
                  <a:pt x="0" y="80009"/>
                </a:lnTo>
                <a:lnTo>
                  <a:pt x="54610" y="80009"/>
                </a:lnTo>
                <a:lnTo>
                  <a:pt x="54610" y="74929"/>
                </a:lnTo>
                <a:close/>
              </a:path>
              <a:path w="54610" h="262890">
                <a:moveTo>
                  <a:pt x="54610" y="68579"/>
                </a:moveTo>
                <a:lnTo>
                  <a:pt x="0" y="68579"/>
                </a:lnTo>
                <a:lnTo>
                  <a:pt x="0" y="73659"/>
                </a:lnTo>
                <a:lnTo>
                  <a:pt x="54610" y="73659"/>
                </a:lnTo>
                <a:lnTo>
                  <a:pt x="54610" y="68579"/>
                </a:lnTo>
                <a:close/>
              </a:path>
              <a:path w="54610" h="262890">
                <a:moveTo>
                  <a:pt x="54610" y="62229"/>
                </a:moveTo>
                <a:lnTo>
                  <a:pt x="0" y="62229"/>
                </a:lnTo>
                <a:lnTo>
                  <a:pt x="0" y="67309"/>
                </a:lnTo>
                <a:lnTo>
                  <a:pt x="54610" y="67309"/>
                </a:lnTo>
                <a:lnTo>
                  <a:pt x="54610" y="62229"/>
                </a:lnTo>
                <a:close/>
              </a:path>
              <a:path w="54610" h="262890">
                <a:moveTo>
                  <a:pt x="54610" y="55879"/>
                </a:moveTo>
                <a:lnTo>
                  <a:pt x="0" y="55879"/>
                </a:lnTo>
                <a:lnTo>
                  <a:pt x="0" y="60959"/>
                </a:lnTo>
                <a:lnTo>
                  <a:pt x="54610" y="60959"/>
                </a:lnTo>
                <a:lnTo>
                  <a:pt x="54610" y="55879"/>
                </a:lnTo>
                <a:close/>
              </a:path>
              <a:path w="54610" h="262890">
                <a:moveTo>
                  <a:pt x="54610" y="49529"/>
                </a:moveTo>
                <a:lnTo>
                  <a:pt x="0" y="49529"/>
                </a:lnTo>
                <a:lnTo>
                  <a:pt x="0" y="54609"/>
                </a:lnTo>
                <a:lnTo>
                  <a:pt x="54610" y="54609"/>
                </a:lnTo>
                <a:lnTo>
                  <a:pt x="54610" y="49529"/>
                </a:lnTo>
                <a:close/>
              </a:path>
              <a:path w="54610" h="262890">
                <a:moveTo>
                  <a:pt x="54610" y="43179"/>
                </a:moveTo>
                <a:lnTo>
                  <a:pt x="0" y="43179"/>
                </a:lnTo>
                <a:lnTo>
                  <a:pt x="0" y="48259"/>
                </a:lnTo>
                <a:lnTo>
                  <a:pt x="54610" y="48259"/>
                </a:lnTo>
                <a:lnTo>
                  <a:pt x="54610" y="43179"/>
                </a:lnTo>
                <a:close/>
              </a:path>
              <a:path w="54610" h="262890">
                <a:moveTo>
                  <a:pt x="54610" y="38099"/>
                </a:moveTo>
                <a:lnTo>
                  <a:pt x="0" y="38099"/>
                </a:lnTo>
                <a:lnTo>
                  <a:pt x="0" y="41909"/>
                </a:lnTo>
                <a:lnTo>
                  <a:pt x="54610" y="41909"/>
                </a:lnTo>
                <a:lnTo>
                  <a:pt x="54610" y="38099"/>
                </a:lnTo>
                <a:close/>
              </a:path>
              <a:path w="54610" h="262890">
                <a:moveTo>
                  <a:pt x="54610" y="31749"/>
                </a:moveTo>
                <a:lnTo>
                  <a:pt x="0" y="31749"/>
                </a:lnTo>
                <a:lnTo>
                  <a:pt x="0" y="36829"/>
                </a:lnTo>
                <a:lnTo>
                  <a:pt x="54610" y="36829"/>
                </a:lnTo>
                <a:lnTo>
                  <a:pt x="54610" y="31749"/>
                </a:lnTo>
                <a:close/>
              </a:path>
              <a:path w="54610" h="262890">
                <a:moveTo>
                  <a:pt x="54610" y="25399"/>
                </a:moveTo>
                <a:lnTo>
                  <a:pt x="0" y="25399"/>
                </a:lnTo>
                <a:lnTo>
                  <a:pt x="0" y="30479"/>
                </a:lnTo>
                <a:lnTo>
                  <a:pt x="54610" y="30479"/>
                </a:lnTo>
                <a:lnTo>
                  <a:pt x="54610" y="25399"/>
                </a:lnTo>
                <a:close/>
              </a:path>
              <a:path w="54610" h="262890">
                <a:moveTo>
                  <a:pt x="54610" y="19049"/>
                </a:moveTo>
                <a:lnTo>
                  <a:pt x="0" y="19049"/>
                </a:lnTo>
                <a:lnTo>
                  <a:pt x="0" y="24129"/>
                </a:lnTo>
                <a:lnTo>
                  <a:pt x="54610" y="24129"/>
                </a:lnTo>
                <a:lnTo>
                  <a:pt x="54610" y="19049"/>
                </a:lnTo>
                <a:close/>
              </a:path>
              <a:path w="54610" h="262890">
                <a:moveTo>
                  <a:pt x="54610" y="12699"/>
                </a:moveTo>
                <a:lnTo>
                  <a:pt x="0" y="12699"/>
                </a:lnTo>
                <a:lnTo>
                  <a:pt x="0" y="17779"/>
                </a:lnTo>
                <a:lnTo>
                  <a:pt x="54610" y="17779"/>
                </a:lnTo>
                <a:lnTo>
                  <a:pt x="54610" y="12699"/>
                </a:lnTo>
                <a:close/>
              </a:path>
              <a:path w="54610" h="262890">
                <a:moveTo>
                  <a:pt x="54610" y="6349"/>
                </a:moveTo>
                <a:lnTo>
                  <a:pt x="0" y="6349"/>
                </a:lnTo>
                <a:lnTo>
                  <a:pt x="0" y="11429"/>
                </a:lnTo>
                <a:lnTo>
                  <a:pt x="54610" y="11429"/>
                </a:lnTo>
                <a:lnTo>
                  <a:pt x="54610" y="6349"/>
                </a:lnTo>
                <a:close/>
              </a:path>
              <a:path w="54610" h="262890">
                <a:moveTo>
                  <a:pt x="54610" y="0"/>
                </a:moveTo>
                <a:lnTo>
                  <a:pt x="0" y="0"/>
                </a:lnTo>
                <a:lnTo>
                  <a:pt x="0" y="5079"/>
                </a:lnTo>
                <a:lnTo>
                  <a:pt x="54610" y="5079"/>
                </a:lnTo>
                <a:lnTo>
                  <a:pt x="54610" y="0"/>
                </a:lnTo>
                <a:close/>
              </a:path>
            </a:pathLst>
          </a:custGeom>
          <a:solidFill>
            <a:srgbClr val="297C29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3" name="object 773"/>
          <p:cNvSpPr/>
          <p:nvPr/>
        </p:nvSpPr>
        <p:spPr>
          <a:xfrm>
            <a:off x="3316604" y="5665471"/>
            <a:ext cx="40958" cy="194309"/>
          </a:xfrm>
          <a:custGeom>
            <a:avLst/>
            <a:gdLst/>
            <a:ahLst/>
            <a:cxnLst/>
            <a:rect l="l" t="t" r="r" b="b"/>
            <a:pathLst>
              <a:path w="54610" h="259079">
                <a:moveTo>
                  <a:pt x="54610" y="242569"/>
                </a:moveTo>
                <a:lnTo>
                  <a:pt x="0" y="242569"/>
                </a:lnTo>
                <a:lnTo>
                  <a:pt x="0" y="256539"/>
                </a:lnTo>
                <a:lnTo>
                  <a:pt x="8890" y="256539"/>
                </a:lnTo>
                <a:lnTo>
                  <a:pt x="8890" y="257809"/>
                </a:lnTo>
                <a:lnTo>
                  <a:pt x="31750" y="257809"/>
                </a:lnTo>
                <a:lnTo>
                  <a:pt x="31750" y="259079"/>
                </a:lnTo>
                <a:lnTo>
                  <a:pt x="54610" y="259079"/>
                </a:lnTo>
                <a:lnTo>
                  <a:pt x="54610" y="242569"/>
                </a:lnTo>
                <a:close/>
              </a:path>
              <a:path w="54610" h="259079">
                <a:moveTo>
                  <a:pt x="54610" y="240029"/>
                </a:moveTo>
                <a:lnTo>
                  <a:pt x="0" y="240029"/>
                </a:lnTo>
                <a:lnTo>
                  <a:pt x="0" y="241299"/>
                </a:lnTo>
                <a:lnTo>
                  <a:pt x="54610" y="241299"/>
                </a:lnTo>
                <a:lnTo>
                  <a:pt x="54610" y="240029"/>
                </a:lnTo>
                <a:close/>
              </a:path>
              <a:path w="54610" h="259079">
                <a:moveTo>
                  <a:pt x="54610" y="236219"/>
                </a:moveTo>
                <a:lnTo>
                  <a:pt x="0" y="236219"/>
                </a:lnTo>
                <a:lnTo>
                  <a:pt x="0" y="238759"/>
                </a:lnTo>
                <a:lnTo>
                  <a:pt x="54610" y="238759"/>
                </a:lnTo>
                <a:lnTo>
                  <a:pt x="54610" y="236219"/>
                </a:lnTo>
                <a:close/>
              </a:path>
              <a:path w="54610" h="259079">
                <a:moveTo>
                  <a:pt x="54610" y="233679"/>
                </a:moveTo>
                <a:lnTo>
                  <a:pt x="0" y="233679"/>
                </a:lnTo>
                <a:lnTo>
                  <a:pt x="0" y="234949"/>
                </a:lnTo>
                <a:lnTo>
                  <a:pt x="54610" y="234949"/>
                </a:lnTo>
                <a:lnTo>
                  <a:pt x="54610" y="233679"/>
                </a:lnTo>
                <a:close/>
              </a:path>
              <a:path w="54610" h="259079">
                <a:moveTo>
                  <a:pt x="54610" y="229869"/>
                </a:moveTo>
                <a:lnTo>
                  <a:pt x="0" y="229869"/>
                </a:lnTo>
                <a:lnTo>
                  <a:pt x="0" y="232409"/>
                </a:lnTo>
                <a:lnTo>
                  <a:pt x="54610" y="232409"/>
                </a:lnTo>
                <a:lnTo>
                  <a:pt x="54610" y="229869"/>
                </a:lnTo>
                <a:close/>
              </a:path>
              <a:path w="54610" h="259079">
                <a:moveTo>
                  <a:pt x="54610" y="227329"/>
                </a:moveTo>
                <a:lnTo>
                  <a:pt x="0" y="227329"/>
                </a:lnTo>
                <a:lnTo>
                  <a:pt x="0" y="228599"/>
                </a:lnTo>
                <a:lnTo>
                  <a:pt x="54610" y="228599"/>
                </a:lnTo>
                <a:lnTo>
                  <a:pt x="54610" y="227329"/>
                </a:lnTo>
                <a:close/>
              </a:path>
              <a:path w="54610" h="259079">
                <a:moveTo>
                  <a:pt x="54610" y="223519"/>
                </a:moveTo>
                <a:lnTo>
                  <a:pt x="0" y="223519"/>
                </a:lnTo>
                <a:lnTo>
                  <a:pt x="0" y="226059"/>
                </a:lnTo>
                <a:lnTo>
                  <a:pt x="54610" y="226059"/>
                </a:lnTo>
                <a:lnTo>
                  <a:pt x="54610" y="223519"/>
                </a:lnTo>
                <a:close/>
              </a:path>
              <a:path w="54610" h="259079">
                <a:moveTo>
                  <a:pt x="54610" y="220979"/>
                </a:moveTo>
                <a:lnTo>
                  <a:pt x="0" y="220979"/>
                </a:lnTo>
                <a:lnTo>
                  <a:pt x="0" y="222249"/>
                </a:lnTo>
                <a:lnTo>
                  <a:pt x="54610" y="222249"/>
                </a:lnTo>
                <a:lnTo>
                  <a:pt x="54610" y="220979"/>
                </a:lnTo>
                <a:close/>
              </a:path>
              <a:path w="54610" h="259079">
                <a:moveTo>
                  <a:pt x="54610" y="217169"/>
                </a:moveTo>
                <a:lnTo>
                  <a:pt x="0" y="217169"/>
                </a:lnTo>
                <a:lnTo>
                  <a:pt x="0" y="219709"/>
                </a:lnTo>
                <a:lnTo>
                  <a:pt x="54610" y="219709"/>
                </a:lnTo>
                <a:lnTo>
                  <a:pt x="54610" y="217169"/>
                </a:lnTo>
                <a:close/>
              </a:path>
              <a:path w="54610" h="259079">
                <a:moveTo>
                  <a:pt x="54610" y="214629"/>
                </a:moveTo>
                <a:lnTo>
                  <a:pt x="0" y="214629"/>
                </a:lnTo>
                <a:lnTo>
                  <a:pt x="0" y="215899"/>
                </a:lnTo>
                <a:lnTo>
                  <a:pt x="54610" y="215899"/>
                </a:lnTo>
                <a:lnTo>
                  <a:pt x="54610" y="214629"/>
                </a:lnTo>
                <a:close/>
              </a:path>
              <a:path w="54610" h="259079">
                <a:moveTo>
                  <a:pt x="54610" y="210819"/>
                </a:moveTo>
                <a:lnTo>
                  <a:pt x="0" y="210819"/>
                </a:lnTo>
                <a:lnTo>
                  <a:pt x="0" y="213359"/>
                </a:lnTo>
                <a:lnTo>
                  <a:pt x="54610" y="213359"/>
                </a:lnTo>
                <a:lnTo>
                  <a:pt x="54610" y="210819"/>
                </a:lnTo>
                <a:close/>
              </a:path>
              <a:path w="54610" h="259079">
                <a:moveTo>
                  <a:pt x="54610" y="208279"/>
                </a:moveTo>
                <a:lnTo>
                  <a:pt x="0" y="208279"/>
                </a:lnTo>
                <a:lnTo>
                  <a:pt x="0" y="209549"/>
                </a:lnTo>
                <a:lnTo>
                  <a:pt x="54610" y="209549"/>
                </a:lnTo>
                <a:lnTo>
                  <a:pt x="54610" y="208279"/>
                </a:lnTo>
                <a:close/>
              </a:path>
              <a:path w="54610" h="259079">
                <a:moveTo>
                  <a:pt x="54610" y="204469"/>
                </a:moveTo>
                <a:lnTo>
                  <a:pt x="0" y="204469"/>
                </a:lnTo>
                <a:lnTo>
                  <a:pt x="0" y="207009"/>
                </a:lnTo>
                <a:lnTo>
                  <a:pt x="54610" y="207009"/>
                </a:lnTo>
                <a:lnTo>
                  <a:pt x="54610" y="204469"/>
                </a:lnTo>
                <a:close/>
              </a:path>
              <a:path w="54610" h="259079">
                <a:moveTo>
                  <a:pt x="54610" y="201929"/>
                </a:moveTo>
                <a:lnTo>
                  <a:pt x="0" y="201929"/>
                </a:lnTo>
                <a:lnTo>
                  <a:pt x="0" y="203199"/>
                </a:lnTo>
                <a:lnTo>
                  <a:pt x="54610" y="203199"/>
                </a:lnTo>
                <a:lnTo>
                  <a:pt x="54610" y="201929"/>
                </a:lnTo>
                <a:close/>
              </a:path>
              <a:path w="54610" h="259079">
                <a:moveTo>
                  <a:pt x="54610" y="198119"/>
                </a:moveTo>
                <a:lnTo>
                  <a:pt x="0" y="198119"/>
                </a:lnTo>
                <a:lnTo>
                  <a:pt x="0" y="200659"/>
                </a:lnTo>
                <a:lnTo>
                  <a:pt x="54610" y="200659"/>
                </a:lnTo>
                <a:lnTo>
                  <a:pt x="54610" y="198119"/>
                </a:lnTo>
                <a:close/>
              </a:path>
              <a:path w="54610" h="259079">
                <a:moveTo>
                  <a:pt x="54610" y="195579"/>
                </a:moveTo>
                <a:lnTo>
                  <a:pt x="0" y="195579"/>
                </a:lnTo>
                <a:lnTo>
                  <a:pt x="0" y="196849"/>
                </a:lnTo>
                <a:lnTo>
                  <a:pt x="54610" y="196849"/>
                </a:lnTo>
                <a:lnTo>
                  <a:pt x="54610" y="195579"/>
                </a:lnTo>
                <a:close/>
              </a:path>
              <a:path w="54610" h="259079">
                <a:moveTo>
                  <a:pt x="54610" y="191769"/>
                </a:moveTo>
                <a:lnTo>
                  <a:pt x="0" y="191769"/>
                </a:lnTo>
                <a:lnTo>
                  <a:pt x="0" y="194309"/>
                </a:lnTo>
                <a:lnTo>
                  <a:pt x="54610" y="194309"/>
                </a:lnTo>
                <a:lnTo>
                  <a:pt x="54610" y="191769"/>
                </a:lnTo>
                <a:close/>
              </a:path>
              <a:path w="54610" h="259079">
                <a:moveTo>
                  <a:pt x="54610" y="189229"/>
                </a:moveTo>
                <a:lnTo>
                  <a:pt x="0" y="189229"/>
                </a:lnTo>
                <a:lnTo>
                  <a:pt x="0" y="190499"/>
                </a:lnTo>
                <a:lnTo>
                  <a:pt x="54610" y="190499"/>
                </a:lnTo>
                <a:lnTo>
                  <a:pt x="54610" y="189229"/>
                </a:lnTo>
                <a:close/>
              </a:path>
              <a:path w="54610" h="259079">
                <a:moveTo>
                  <a:pt x="54610" y="185419"/>
                </a:moveTo>
                <a:lnTo>
                  <a:pt x="0" y="185419"/>
                </a:lnTo>
                <a:lnTo>
                  <a:pt x="0" y="187959"/>
                </a:lnTo>
                <a:lnTo>
                  <a:pt x="54610" y="187959"/>
                </a:lnTo>
                <a:lnTo>
                  <a:pt x="54610" y="185419"/>
                </a:lnTo>
                <a:close/>
              </a:path>
              <a:path w="54610" h="259079">
                <a:moveTo>
                  <a:pt x="54610" y="182879"/>
                </a:moveTo>
                <a:lnTo>
                  <a:pt x="0" y="182879"/>
                </a:lnTo>
                <a:lnTo>
                  <a:pt x="0" y="184149"/>
                </a:lnTo>
                <a:lnTo>
                  <a:pt x="54610" y="184149"/>
                </a:lnTo>
                <a:lnTo>
                  <a:pt x="54610" y="182879"/>
                </a:lnTo>
                <a:close/>
              </a:path>
              <a:path w="54610" h="259079">
                <a:moveTo>
                  <a:pt x="54610" y="179069"/>
                </a:moveTo>
                <a:lnTo>
                  <a:pt x="0" y="179069"/>
                </a:lnTo>
                <a:lnTo>
                  <a:pt x="0" y="181609"/>
                </a:lnTo>
                <a:lnTo>
                  <a:pt x="54610" y="181609"/>
                </a:lnTo>
                <a:lnTo>
                  <a:pt x="54610" y="179069"/>
                </a:lnTo>
                <a:close/>
              </a:path>
              <a:path w="54610" h="259079">
                <a:moveTo>
                  <a:pt x="54610" y="176529"/>
                </a:moveTo>
                <a:lnTo>
                  <a:pt x="0" y="176529"/>
                </a:lnTo>
                <a:lnTo>
                  <a:pt x="0" y="177799"/>
                </a:lnTo>
                <a:lnTo>
                  <a:pt x="54610" y="177799"/>
                </a:lnTo>
                <a:lnTo>
                  <a:pt x="54610" y="176529"/>
                </a:lnTo>
                <a:close/>
              </a:path>
              <a:path w="54610" h="259079">
                <a:moveTo>
                  <a:pt x="54610" y="172719"/>
                </a:moveTo>
                <a:lnTo>
                  <a:pt x="0" y="172719"/>
                </a:lnTo>
                <a:lnTo>
                  <a:pt x="0" y="175259"/>
                </a:lnTo>
                <a:lnTo>
                  <a:pt x="54610" y="175259"/>
                </a:lnTo>
                <a:lnTo>
                  <a:pt x="54610" y="172719"/>
                </a:lnTo>
                <a:close/>
              </a:path>
              <a:path w="54610" h="259079">
                <a:moveTo>
                  <a:pt x="54610" y="170179"/>
                </a:moveTo>
                <a:lnTo>
                  <a:pt x="0" y="170179"/>
                </a:lnTo>
                <a:lnTo>
                  <a:pt x="0" y="171449"/>
                </a:lnTo>
                <a:lnTo>
                  <a:pt x="54610" y="171449"/>
                </a:lnTo>
                <a:lnTo>
                  <a:pt x="54610" y="170179"/>
                </a:lnTo>
                <a:close/>
              </a:path>
              <a:path w="54610" h="259079">
                <a:moveTo>
                  <a:pt x="54610" y="166369"/>
                </a:moveTo>
                <a:lnTo>
                  <a:pt x="0" y="166369"/>
                </a:lnTo>
                <a:lnTo>
                  <a:pt x="0" y="168909"/>
                </a:lnTo>
                <a:lnTo>
                  <a:pt x="54610" y="168909"/>
                </a:lnTo>
                <a:lnTo>
                  <a:pt x="54610" y="166369"/>
                </a:lnTo>
                <a:close/>
              </a:path>
              <a:path w="54610" h="259079">
                <a:moveTo>
                  <a:pt x="54610" y="163829"/>
                </a:moveTo>
                <a:lnTo>
                  <a:pt x="0" y="163829"/>
                </a:lnTo>
                <a:lnTo>
                  <a:pt x="0" y="165099"/>
                </a:lnTo>
                <a:lnTo>
                  <a:pt x="54610" y="165099"/>
                </a:lnTo>
                <a:lnTo>
                  <a:pt x="54610" y="163829"/>
                </a:lnTo>
                <a:close/>
              </a:path>
              <a:path w="54610" h="259079">
                <a:moveTo>
                  <a:pt x="54610" y="160019"/>
                </a:moveTo>
                <a:lnTo>
                  <a:pt x="0" y="160019"/>
                </a:lnTo>
                <a:lnTo>
                  <a:pt x="0" y="162559"/>
                </a:lnTo>
                <a:lnTo>
                  <a:pt x="54610" y="162559"/>
                </a:lnTo>
                <a:lnTo>
                  <a:pt x="54610" y="160019"/>
                </a:lnTo>
                <a:close/>
              </a:path>
              <a:path w="54610" h="259079">
                <a:moveTo>
                  <a:pt x="54610" y="157479"/>
                </a:moveTo>
                <a:lnTo>
                  <a:pt x="0" y="157479"/>
                </a:lnTo>
                <a:lnTo>
                  <a:pt x="0" y="158749"/>
                </a:lnTo>
                <a:lnTo>
                  <a:pt x="54610" y="158749"/>
                </a:lnTo>
                <a:lnTo>
                  <a:pt x="54610" y="157479"/>
                </a:lnTo>
                <a:close/>
              </a:path>
              <a:path w="54610" h="259079">
                <a:moveTo>
                  <a:pt x="54610" y="153669"/>
                </a:moveTo>
                <a:lnTo>
                  <a:pt x="0" y="153669"/>
                </a:lnTo>
                <a:lnTo>
                  <a:pt x="0" y="156209"/>
                </a:lnTo>
                <a:lnTo>
                  <a:pt x="54610" y="156209"/>
                </a:lnTo>
                <a:lnTo>
                  <a:pt x="54610" y="153669"/>
                </a:lnTo>
                <a:close/>
              </a:path>
              <a:path w="54610" h="259079">
                <a:moveTo>
                  <a:pt x="54610" y="151129"/>
                </a:moveTo>
                <a:lnTo>
                  <a:pt x="0" y="151129"/>
                </a:lnTo>
                <a:lnTo>
                  <a:pt x="0" y="152399"/>
                </a:lnTo>
                <a:lnTo>
                  <a:pt x="54610" y="152399"/>
                </a:lnTo>
                <a:lnTo>
                  <a:pt x="54610" y="151129"/>
                </a:lnTo>
                <a:close/>
              </a:path>
              <a:path w="54610" h="259079">
                <a:moveTo>
                  <a:pt x="54610" y="147319"/>
                </a:moveTo>
                <a:lnTo>
                  <a:pt x="0" y="147319"/>
                </a:lnTo>
                <a:lnTo>
                  <a:pt x="0" y="149859"/>
                </a:lnTo>
                <a:lnTo>
                  <a:pt x="54610" y="149859"/>
                </a:lnTo>
                <a:lnTo>
                  <a:pt x="54610" y="147319"/>
                </a:lnTo>
                <a:close/>
              </a:path>
              <a:path w="54610" h="259079">
                <a:moveTo>
                  <a:pt x="54610" y="144779"/>
                </a:moveTo>
                <a:lnTo>
                  <a:pt x="0" y="144779"/>
                </a:lnTo>
                <a:lnTo>
                  <a:pt x="0" y="146049"/>
                </a:lnTo>
                <a:lnTo>
                  <a:pt x="54610" y="146049"/>
                </a:lnTo>
                <a:lnTo>
                  <a:pt x="54610" y="144779"/>
                </a:lnTo>
                <a:close/>
              </a:path>
              <a:path w="54610" h="259079">
                <a:moveTo>
                  <a:pt x="54610" y="140969"/>
                </a:moveTo>
                <a:lnTo>
                  <a:pt x="0" y="140969"/>
                </a:lnTo>
                <a:lnTo>
                  <a:pt x="0" y="143509"/>
                </a:lnTo>
                <a:lnTo>
                  <a:pt x="54610" y="143509"/>
                </a:lnTo>
                <a:lnTo>
                  <a:pt x="54610" y="140969"/>
                </a:lnTo>
                <a:close/>
              </a:path>
              <a:path w="54610" h="259079">
                <a:moveTo>
                  <a:pt x="54610" y="138429"/>
                </a:moveTo>
                <a:lnTo>
                  <a:pt x="0" y="138429"/>
                </a:lnTo>
                <a:lnTo>
                  <a:pt x="0" y="139699"/>
                </a:lnTo>
                <a:lnTo>
                  <a:pt x="54610" y="139699"/>
                </a:lnTo>
                <a:lnTo>
                  <a:pt x="54610" y="138429"/>
                </a:lnTo>
                <a:close/>
              </a:path>
              <a:path w="54610" h="259079">
                <a:moveTo>
                  <a:pt x="54610" y="134619"/>
                </a:moveTo>
                <a:lnTo>
                  <a:pt x="0" y="134619"/>
                </a:lnTo>
                <a:lnTo>
                  <a:pt x="0" y="137159"/>
                </a:lnTo>
                <a:lnTo>
                  <a:pt x="54610" y="137159"/>
                </a:lnTo>
                <a:lnTo>
                  <a:pt x="54610" y="134619"/>
                </a:lnTo>
                <a:close/>
              </a:path>
              <a:path w="54610" h="259079">
                <a:moveTo>
                  <a:pt x="54610" y="132079"/>
                </a:moveTo>
                <a:lnTo>
                  <a:pt x="0" y="132079"/>
                </a:lnTo>
                <a:lnTo>
                  <a:pt x="0" y="133349"/>
                </a:lnTo>
                <a:lnTo>
                  <a:pt x="54610" y="133349"/>
                </a:lnTo>
                <a:lnTo>
                  <a:pt x="54610" y="132079"/>
                </a:lnTo>
                <a:close/>
              </a:path>
              <a:path w="54610" h="259079">
                <a:moveTo>
                  <a:pt x="54610" y="128269"/>
                </a:moveTo>
                <a:lnTo>
                  <a:pt x="0" y="128269"/>
                </a:lnTo>
                <a:lnTo>
                  <a:pt x="0" y="130809"/>
                </a:lnTo>
                <a:lnTo>
                  <a:pt x="54610" y="130809"/>
                </a:lnTo>
                <a:lnTo>
                  <a:pt x="54610" y="128269"/>
                </a:lnTo>
                <a:close/>
              </a:path>
              <a:path w="54610" h="259079">
                <a:moveTo>
                  <a:pt x="54610" y="125729"/>
                </a:moveTo>
                <a:lnTo>
                  <a:pt x="0" y="125729"/>
                </a:lnTo>
                <a:lnTo>
                  <a:pt x="0" y="126999"/>
                </a:lnTo>
                <a:lnTo>
                  <a:pt x="54610" y="126999"/>
                </a:lnTo>
                <a:lnTo>
                  <a:pt x="54610" y="125729"/>
                </a:lnTo>
                <a:close/>
              </a:path>
              <a:path w="54610" h="259079">
                <a:moveTo>
                  <a:pt x="54610" y="121919"/>
                </a:moveTo>
                <a:lnTo>
                  <a:pt x="0" y="121919"/>
                </a:lnTo>
                <a:lnTo>
                  <a:pt x="0" y="124459"/>
                </a:lnTo>
                <a:lnTo>
                  <a:pt x="54610" y="124459"/>
                </a:lnTo>
                <a:lnTo>
                  <a:pt x="54610" y="121919"/>
                </a:lnTo>
                <a:close/>
              </a:path>
              <a:path w="54610" h="259079">
                <a:moveTo>
                  <a:pt x="54610" y="119379"/>
                </a:moveTo>
                <a:lnTo>
                  <a:pt x="0" y="119379"/>
                </a:lnTo>
                <a:lnTo>
                  <a:pt x="0" y="120649"/>
                </a:lnTo>
                <a:lnTo>
                  <a:pt x="54610" y="120649"/>
                </a:lnTo>
                <a:lnTo>
                  <a:pt x="54610" y="119379"/>
                </a:lnTo>
                <a:close/>
              </a:path>
              <a:path w="54610" h="259079">
                <a:moveTo>
                  <a:pt x="54610" y="115569"/>
                </a:moveTo>
                <a:lnTo>
                  <a:pt x="0" y="115569"/>
                </a:lnTo>
                <a:lnTo>
                  <a:pt x="0" y="118109"/>
                </a:lnTo>
                <a:lnTo>
                  <a:pt x="54610" y="118109"/>
                </a:lnTo>
                <a:lnTo>
                  <a:pt x="54610" y="115569"/>
                </a:lnTo>
                <a:close/>
              </a:path>
              <a:path w="54610" h="259079">
                <a:moveTo>
                  <a:pt x="54610" y="113029"/>
                </a:moveTo>
                <a:lnTo>
                  <a:pt x="0" y="113029"/>
                </a:lnTo>
                <a:lnTo>
                  <a:pt x="0" y="114299"/>
                </a:lnTo>
                <a:lnTo>
                  <a:pt x="54610" y="114299"/>
                </a:lnTo>
                <a:lnTo>
                  <a:pt x="54610" y="113029"/>
                </a:lnTo>
                <a:close/>
              </a:path>
              <a:path w="54610" h="259079">
                <a:moveTo>
                  <a:pt x="54610" y="109219"/>
                </a:moveTo>
                <a:lnTo>
                  <a:pt x="0" y="109219"/>
                </a:lnTo>
                <a:lnTo>
                  <a:pt x="0" y="111759"/>
                </a:lnTo>
                <a:lnTo>
                  <a:pt x="54610" y="111759"/>
                </a:lnTo>
                <a:lnTo>
                  <a:pt x="54610" y="109219"/>
                </a:lnTo>
                <a:close/>
              </a:path>
              <a:path w="54610" h="259079">
                <a:moveTo>
                  <a:pt x="54610" y="106679"/>
                </a:moveTo>
                <a:lnTo>
                  <a:pt x="0" y="106679"/>
                </a:lnTo>
                <a:lnTo>
                  <a:pt x="0" y="107949"/>
                </a:lnTo>
                <a:lnTo>
                  <a:pt x="54610" y="107949"/>
                </a:lnTo>
                <a:lnTo>
                  <a:pt x="54610" y="106679"/>
                </a:lnTo>
                <a:close/>
              </a:path>
              <a:path w="54610" h="259079">
                <a:moveTo>
                  <a:pt x="54610" y="102869"/>
                </a:moveTo>
                <a:lnTo>
                  <a:pt x="0" y="102869"/>
                </a:lnTo>
                <a:lnTo>
                  <a:pt x="0" y="105409"/>
                </a:lnTo>
                <a:lnTo>
                  <a:pt x="54610" y="105409"/>
                </a:lnTo>
                <a:lnTo>
                  <a:pt x="54610" y="102869"/>
                </a:lnTo>
                <a:close/>
              </a:path>
              <a:path w="54610" h="259079">
                <a:moveTo>
                  <a:pt x="54610" y="100329"/>
                </a:moveTo>
                <a:lnTo>
                  <a:pt x="0" y="100329"/>
                </a:lnTo>
                <a:lnTo>
                  <a:pt x="0" y="101599"/>
                </a:lnTo>
                <a:lnTo>
                  <a:pt x="54610" y="101599"/>
                </a:lnTo>
                <a:lnTo>
                  <a:pt x="54610" y="100329"/>
                </a:lnTo>
                <a:close/>
              </a:path>
              <a:path w="54610" h="259079">
                <a:moveTo>
                  <a:pt x="54610" y="96519"/>
                </a:moveTo>
                <a:lnTo>
                  <a:pt x="0" y="96519"/>
                </a:lnTo>
                <a:lnTo>
                  <a:pt x="0" y="99059"/>
                </a:lnTo>
                <a:lnTo>
                  <a:pt x="54610" y="99059"/>
                </a:lnTo>
                <a:lnTo>
                  <a:pt x="54610" y="96519"/>
                </a:lnTo>
                <a:close/>
              </a:path>
              <a:path w="54610" h="259079">
                <a:moveTo>
                  <a:pt x="54610" y="93979"/>
                </a:moveTo>
                <a:lnTo>
                  <a:pt x="0" y="93979"/>
                </a:lnTo>
                <a:lnTo>
                  <a:pt x="0" y="95249"/>
                </a:lnTo>
                <a:lnTo>
                  <a:pt x="54610" y="95249"/>
                </a:lnTo>
                <a:lnTo>
                  <a:pt x="54610" y="93979"/>
                </a:lnTo>
                <a:close/>
              </a:path>
              <a:path w="54610" h="259079">
                <a:moveTo>
                  <a:pt x="54610" y="90169"/>
                </a:moveTo>
                <a:lnTo>
                  <a:pt x="0" y="90169"/>
                </a:lnTo>
                <a:lnTo>
                  <a:pt x="0" y="92709"/>
                </a:lnTo>
                <a:lnTo>
                  <a:pt x="54610" y="92709"/>
                </a:lnTo>
                <a:lnTo>
                  <a:pt x="54610" y="90169"/>
                </a:lnTo>
                <a:close/>
              </a:path>
              <a:path w="54610" h="259079">
                <a:moveTo>
                  <a:pt x="54610" y="87629"/>
                </a:moveTo>
                <a:lnTo>
                  <a:pt x="0" y="87629"/>
                </a:lnTo>
                <a:lnTo>
                  <a:pt x="0" y="88899"/>
                </a:lnTo>
                <a:lnTo>
                  <a:pt x="54610" y="88899"/>
                </a:lnTo>
                <a:lnTo>
                  <a:pt x="54610" y="87629"/>
                </a:lnTo>
                <a:close/>
              </a:path>
              <a:path w="54610" h="259079">
                <a:moveTo>
                  <a:pt x="54610" y="81279"/>
                </a:moveTo>
                <a:lnTo>
                  <a:pt x="0" y="81279"/>
                </a:lnTo>
                <a:lnTo>
                  <a:pt x="0" y="86359"/>
                </a:lnTo>
                <a:lnTo>
                  <a:pt x="54610" y="86359"/>
                </a:lnTo>
                <a:lnTo>
                  <a:pt x="54610" y="81279"/>
                </a:lnTo>
                <a:close/>
              </a:path>
              <a:path w="54610" h="259079">
                <a:moveTo>
                  <a:pt x="54610" y="74929"/>
                </a:moveTo>
                <a:lnTo>
                  <a:pt x="0" y="74929"/>
                </a:lnTo>
                <a:lnTo>
                  <a:pt x="0" y="80009"/>
                </a:lnTo>
                <a:lnTo>
                  <a:pt x="54610" y="80009"/>
                </a:lnTo>
                <a:lnTo>
                  <a:pt x="54610" y="74929"/>
                </a:lnTo>
                <a:close/>
              </a:path>
              <a:path w="54610" h="259079">
                <a:moveTo>
                  <a:pt x="54610" y="68579"/>
                </a:moveTo>
                <a:lnTo>
                  <a:pt x="0" y="68579"/>
                </a:lnTo>
                <a:lnTo>
                  <a:pt x="0" y="73659"/>
                </a:lnTo>
                <a:lnTo>
                  <a:pt x="54610" y="73659"/>
                </a:lnTo>
                <a:lnTo>
                  <a:pt x="54610" y="68579"/>
                </a:lnTo>
                <a:close/>
              </a:path>
              <a:path w="54610" h="259079">
                <a:moveTo>
                  <a:pt x="54610" y="62229"/>
                </a:moveTo>
                <a:lnTo>
                  <a:pt x="0" y="62229"/>
                </a:lnTo>
                <a:lnTo>
                  <a:pt x="0" y="67309"/>
                </a:lnTo>
                <a:lnTo>
                  <a:pt x="54610" y="67309"/>
                </a:lnTo>
                <a:lnTo>
                  <a:pt x="54610" y="62229"/>
                </a:lnTo>
                <a:close/>
              </a:path>
              <a:path w="54610" h="259079">
                <a:moveTo>
                  <a:pt x="54610" y="55879"/>
                </a:moveTo>
                <a:lnTo>
                  <a:pt x="0" y="55879"/>
                </a:lnTo>
                <a:lnTo>
                  <a:pt x="0" y="60959"/>
                </a:lnTo>
                <a:lnTo>
                  <a:pt x="54610" y="60959"/>
                </a:lnTo>
                <a:lnTo>
                  <a:pt x="54610" y="55879"/>
                </a:lnTo>
                <a:close/>
              </a:path>
              <a:path w="54610" h="259079">
                <a:moveTo>
                  <a:pt x="54610" y="49529"/>
                </a:moveTo>
                <a:lnTo>
                  <a:pt x="0" y="49529"/>
                </a:lnTo>
                <a:lnTo>
                  <a:pt x="0" y="54609"/>
                </a:lnTo>
                <a:lnTo>
                  <a:pt x="54610" y="54609"/>
                </a:lnTo>
                <a:lnTo>
                  <a:pt x="54610" y="49529"/>
                </a:lnTo>
                <a:close/>
              </a:path>
              <a:path w="54610" h="259079">
                <a:moveTo>
                  <a:pt x="54610" y="43179"/>
                </a:moveTo>
                <a:lnTo>
                  <a:pt x="0" y="43179"/>
                </a:lnTo>
                <a:lnTo>
                  <a:pt x="0" y="48259"/>
                </a:lnTo>
                <a:lnTo>
                  <a:pt x="54610" y="48259"/>
                </a:lnTo>
                <a:lnTo>
                  <a:pt x="54610" y="43179"/>
                </a:lnTo>
                <a:close/>
              </a:path>
              <a:path w="54610" h="259079">
                <a:moveTo>
                  <a:pt x="54610" y="38099"/>
                </a:moveTo>
                <a:lnTo>
                  <a:pt x="0" y="38099"/>
                </a:lnTo>
                <a:lnTo>
                  <a:pt x="0" y="41909"/>
                </a:lnTo>
                <a:lnTo>
                  <a:pt x="54610" y="41909"/>
                </a:lnTo>
                <a:lnTo>
                  <a:pt x="54610" y="38099"/>
                </a:lnTo>
                <a:close/>
              </a:path>
              <a:path w="54610" h="259079">
                <a:moveTo>
                  <a:pt x="54610" y="31749"/>
                </a:moveTo>
                <a:lnTo>
                  <a:pt x="0" y="31749"/>
                </a:lnTo>
                <a:lnTo>
                  <a:pt x="0" y="36829"/>
                </a:lnTo>
                <a:lnTo>
                  <a:pt x="54610" y="36829"/>
                </a:lnTo>
                <a:lnTo>
                  <a:pt x="54610" y="31749"/>
                </a:lnTo>
                <a:close/>
              </a:path>
              <a:path w="54610" h="259079">
                <a:moveTo>
                  <a:pt x="54610" y="25399"/>
                </a:moveTo>
                <a:lnTo>
                  <a:pt x="0" y="25399"/>
                </a:lnTo>
                <a:lnTo>
                  <a:pt x="0" y="30479"/>
                </a:lnTo>
                <a:lnTo>
                  <a:pt x="54610" y="30479"/>
                </a:lnTo>
                <a:lnTo>
                  <a:pt x="54610" y="25399"/>
                </a:lnTo>
                <a:close/>
              </a:path>
              <a:path w="54610" h="259079">
                <a:moveTo>
                  <a:pt x="54610" y="19049"/>
                </a:moveTo>
                <a:lnTo>
                  <a:pt x="0" y="19049"/>
                </a:lnTo>
                <a:lnTo>
                  <a:pt x="0" y="24129"/>
                </a:lnTo>
                <a:lnTo>
                  <a:pt x="54610" y="24129"/>
                </a:lnTo>
                <a:lnTo>
                  <a:pt x="54610" y="19049"/>
                </a:lnTo>
                <a:close/>
              </a:path>
              <a:path w="54610" h="259079">
                <a:moveTo>
                  <a:pt x="54610" y="12699"/>
                </a:moveTo>
                <a:lnTo>
                  <a:pt x="0" y="12699"/>
                </a:lnTo>
                <a:lnTo>
                  <a:pt x="0" y="17779"/>
                </a:lnTo>
                <a:lnTo>
                  <a:pt x="54610" y="17779"/>
                </a:lnTo>
                <a:lnTo>
                  <a:pt x="54610" y="12699"/>
                </a:lnTo>
                <a:close/>
              </a:path>
              <a:path w="54610" h="259079">
                <a:moveTo>
                  <a:pt x="54610" y="6349"/>
                </a:moveTo>
                <a:lnTo>
                  <a:pt x="0" y="6349"/>
                </a:lnTo>
                <a:lnTo>
                  <a:pt x="0" y="11429"/>
                </a:lnTo>
                <a:lnTo>
                  <a:pt x="54610" y="11429"/>
                </a:lnTo>
                <a:lnTo>
                  <a:pt x="54610" y="6349"/>
                </a:lnTo>
                <a:close/>
              </a:path>
              <a:path w="54610" h="259079">
                <a:moveTo>
                  <a:pt x="54610" y="0"/>
                </a:moveTo>
                <a:lnTo>
                  <a:pt x="0" y="0"/>
                </a:lnTo>
                <a:lnTo>
                  <a:pt x="0" y="5079"/>
                </a:lnTo>
                <a:lnTo>
                  <a:pt x="54610" y="5079"/>
                </a:lnTo>
                <a:lnTo>
                  <a:pt x="54610" y="0"/>
                </a:lnTo>
                <a:close/>
              </a:path>
            </a:pathLst>
          </a:custGeom>
          <a:solidFill>
            <a:srgbClr val="297B29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4" name="object 774"/>
          <p:cNvSpPr/>
          <p:nvPr/>
        </p:nvSpPr>
        <p:spPr>
          <a:xfrm>
            <a:off x="3275647" y="5665469"/>
            <a:ext cx="40958" cy="192405"/>
          </a:xfrm>
          <a:custGeom>
            <a:avLst/>
            <a:gdLst/>
            <a:ahLst/>
            <a:cxnLst/>
            <a:rect l="l" t="t" r="r" b="b"/>
            <a:pathLst>
              <a:path w="54610" h="256540">
                <a:moveTo>
                  <a:pt x="54609" y="242569"/>
                </a:moveTo>
                <a:lnTo>
                  <a:pt x="0" y="242569"/>
                </a:lnTo>
                <a:lnTo>
                  <a:pt x="0" y="253999"/>
                </a:lnTo>
                <a:lnTo>
                  <a:pt x="16509" y="253999"/>
                </a:lnTo>
                <a:lnTo>
                  <a:pt x="16509" y="255269"/>
                </a:lnTo>
                <a:lnTo>
                  <a:pt x="40639" y="255269"/>
                </a:lnTo>
                <a:lnTo>
                  <a:pt x="40639" y="256539"/>
                </a:lnTo>
                <a:lnTo>
                  <a:pt x="54609" y="256539"/>
                </a:lnTo>
                <a:lnTo>
                  <a:pt x="54609" y="242569"/>
                </a:lnTo>
                <a:close/>
              </a:path>
              <a:path w="54610" h="256540">
                <a:moveTo>
                  <a:pt x="54609" y="240029"/>
                </a:moveTo>
                <a:lnTo>
                  <a:pt x="0" y="240029"/>
                </a:lnTo>
                <a:lnTo>
                  <a:pt x="0" y="241299"/>
                </a:lnTo>
                <a:lnTo>
                  <a:pt x="54609" y="241299"/>
                </a:lnTo>
                <a:lnTo>
                  <a:pt x="54609" y="240029"/>
                </a:lnTo>
                <a:close/>
              </a:path>
              <a:path w="54610" h="256540">
                <a:moveTo>
                  <a:pt x="54609" y="236219"/>
                </a:moveTo>
                <a:lnTo>
                  <a:pt x="0" y="236219"/>
                </a:lnTo>
                <a:lnTo>
                  <a:pt x="0" y="238759"/>
                </a:lnTo>
                <a:lnTo>
                  <a:pt x="54609" y="238759"/>
                </a:lnTo>
                <a:lnTo>
                  <a:pt x="54609" y="236219"/>
                </a:lnTo>
                <a:close/>
              </a:path>
              <a:path w="54610" h="256540">
                <a:moveTo>
                  <a:pt x="54609" y="233679"/>
                </a:moveTo>
                <a:lnTo>
                  <a:pt x="0" y="233679"/>
                </a:lnTo>
                <a:lnTo>
                  <a:pt x="0" y="234949"/>
                </a:lnTo>
                <a:lnTo>
                  <a:pt x="54609" y="234949"/>
                </a:lnTo>
                <a:lnTo>
                  <a:pt x="54609" y="233679"/>
                </a:lnTo>
                <a:close/>
              </a:path>
              <a:path w="54610" h="256540">
                <a:moveTo>
                  <a:pt x="54609" y="229869"/>
                </a:moveTo>
                <a:lnTo>
                  <a:pt x="0" y="229869"/>
                </a:lnTo>
                <a:lnTo>
                  <a:pt x="0" y="232409"/>
                </a:lnTo>
                <a:lnTo>
                  <a:pt x="54609" y="232409"/>
                </a:lnTo>
                <a:lnTo>
                  <a:pt x="54609" y="229869"/>
                </a:lnTo>
                <a:close/>
              </a:path>
              <a:path w="54610" h="256540">
                <a:moveTo>
                  <a:pt x="54609" y="227329"/>
                </a:moveTo>
                <a:lnTo>
                  <a:pt x="0" y="227329"/>
                </a:lnTo>
                <a:lnTo>
                  <a:pt x="0" y="228599"/>
                </a:lnTo>
                <a:lnTo>
                  <a:pt x="54609" y="228599"/>
                </a:lnTo>
                <a:lnTo>
                  <a:pt x="54609" y="227329"/>
                </a:lnTo>
                <a:close/>
              </a:path>
              <a:path w="54610" h="256540">
                <a:moveTo>
                  <a:pt x="54609" y="223519"/>
                </a:moveTo>
                <a:lnTo>
                  <a:pt x="0" y="223519"/>
                </a:lnTo>
                <a:lnTo>
                  <a:pt x="0" y="226059"/>
                </a:lnTo>
                <a:lnTo>
                  <a:pt x="54609" y="226059"/>
                </a:lnTo>
                <a:lnTo>
                  <a:pt x="54609" y="223519"/>
                </a:lnTo>
                <a:close/>
              </a:path>
              <a:path w="54610" h="256540">
                <a:moveTo>
                  <a:pt x="54609" y="220979"/>
                </a:moveTo>
                <a:lnTo>
                  <a:pt x="0" y="220979"/>
                </a:lnTo>
                <a:lnTo>
                  <a:pt x="0" y="222249"/>
                </a:lnTo>
                <a:lnTo>
                  <a:pt x="54609" y="222249"/>
                </a:lnTo>
                <a:lnTo>
                  <a:pt x="54609" y="220979"/>
                </a:lnTo>
                <a:close/>
              </a:path>
              <a:path w="54610" h="256540">
                <a:moveTo>
                  <a:pt x="54609" y="217169"/>
                </a:moveTo>
                <a:lnTo>
                  <a:pt x="0" y="217169"/>
                </a:lnTo>
                <a:lnTo>
                  <a:pt x="0" y="219709"/>
                </a:lnTo>
                <a:lnTo>
                  <a:pt x="54609" y="219709"/>
                </a:lnTo>
                <a:lnTo>
                  <a:pt x="54609" y="217169"/>
                </a:lnTo>
                <a:close/>
              </a:path>
              <a:path w="54610" h="256540">
                <a:moveTo>
                  <a:pt x="54609" y="214629"/>
                </a:moveTo>
                <a:lnTo>
                  <a:pt x="0" y="214629"/>
                </a:lnTo>
                <a:lnTo>
                  <a:pt x="0" y="215899"/>
                </a:lnTo>
                <a:lnTo>
                  <a:pt x="54609" y="215899"/>
                </a:lnTo>
                <a:lnTo>
                  <a:pt x="54609" y="214629"/>
                </a:lnTo>
                <a:close/>
              </a:path>
              <a:path w="54610" h="256540">
                <a:moveTo>
                  <a:pt x="54609" y="210819"/>
                </a:moveTo>
                <a:lnTo>
                  <a:pt x="0" y="210819"/>
                </a:lnTo>
                <a:lnTo>
                  <a:pt x="0" y="213359"/>
                </a:lnTo>
                <a:lnTo>
                  <a:pt x="54609" y="213359"/>
                </a:lnTo>
                <a:lnTo>
                  <a:pt x="54609" y="210819"/>
                </a:lnTo>
                <a:close/>
              </a:path>
              <a:path w="54610" h="256540">
                <a:moveTo>
                  <a:pt x="54609" y="208279"/>
                </a:moveTo>
                <a:lnTo>
                  <a:pt x="0" y="208279"/>
                </a:lnTo>
                <a:lnTo>
                  <a:pt x="0" y="209549"/>
                </a:lnTo>
                <a:lnTo>
                  <a:pt x="54609" y="209549"/>
                </a:lnTo>
                <a:lnTo>
                  <a:pt x="54609" y="208279"/>
                </a:lnTo>
                <a:close/>
              </a:path>
              <a:path w="54610" h="256540">
                <a:moveTo>
                  <a:pt x="54609" y="204469"/>
                </a:moveTo>
                <a:lnTo>
                  <a:pt x="0" y="204469"/>
                </a:lnTo>
                <a:lnTo>
                  <a:pt x="0" y="207009"/>
                </a:lnTo>
                <a:lnTo>
                  <a:pt x="54609" y="207009"/>
                </a:lnTo>
                <a:lnTo>
                  <a:pt x="54609" y="204469"/>
                </a:lnTo>
                <a:close/>
              </a:path>
              <a:path w="54610" h="256540">
                <a:moveTo>
                  <a:pt x="54609" y="201929"/>
                </a:moveTo>
                <a:lnTo>
                  <a:pt x="0" y="201929"/>
                </a:lnTo>
                <a:lnTo>
                  <a:pt x="0" y="203199"/>
                </a:lnTo>
                <a:lnTo>
                  <a:pt x="54609" y="203199"/>
                </a:lnTo>
                <a:lnTo>
                  <a:pt x="54609" y="201929"/>
                </a:lnTo>
                <a:close/>
              </a:path>
              <a:path w="54610" h="256540">
                <a:moveTo>
                  <a:pt x="54609" y="198119"/>
                </a:moveTo>
                <a:lnTo>
                  <a:pt x="0" y="198119"/>
                </a:lnTo>
                <a:lnTo>
                  <a:pt x="0" y="200659"/>
                </a:lnTo>
                <a:lnTo>
                  <a:pt x="54609" y="200659"/>
                </a:lnTo>
                <a:lnTo>
                  <a:pt x="54609" y="198119"/>
                </a:lnTo>
                <a:close/>
              </a:path>
              <a:path w="54610" h="256540">
                <a:moveTo>
                  <a:pt x="54609" y="195579"/>
                </a:moveTo>
                <a:lnTo>
                  <a:pt x="0" y="195579"/>
                </a:lnTo>
                <a:lnTo>
                  <a:pt x="0" y="196849"/>
                </a:lnTo>
                <a:lnTo>
                  <a:pt x="54609" y="196849"/>
                </a:lnTo>
                <a:lnTo>
                  <a:pt x="54609" y="195579"/>
                </a:lnTo>
                <a:close/>
              </a:path>
              <a:path w="54610" h="256540">
                <a:moveTo>
                  <a:pt x="54609" y="191769"/>
                </a:moveTo>
                <a:lnTo>
                  <a:pt x="0" y="191769"/>
                </a:lnTo>
                <a:lnTo>
                  <a:pt x="0" y="194309"/>
                </a:lnTo>
                <a:lnTo>
                  <a:pt x="54609" y="194309"/>
                </a:lnTo>
                <a:lnTo>
                  <a:pt x="54609" y="191769"/>
                </a:lnTo>
                <a:close/>
              </a:path>
              <a:path w="54610" h="256540">
                <a:moveTo>
                  <a:pt x="54609" y="189229"/>
                </a:moveTo>
                <a:lnTo>
                  <a:pt x="0" y="189229"/>
                </a:lnTo>
                <a:lnTo>
                  <a:pt x="0" y="190499"/>
                </a:lnTo>
                <a:lnTo>
                  <a:pt x="54609" y="190499"/>
                </a:lnTo>
                <a:lnTo>
                  <a:pt x="54609" y="189229"/>
                </a:lnTo>
                <a:close/>
              </a:path>
              <a:path w="54610" h="256540">
                <a:moveTo>
                  <a:pt x="54609" y="185419"/>
                </a:moveTo>
                <a:lnTo>
                  <a:pt x="0" y="185419"/>
                </a:lnTo>
                <a:lnTo>
                  <a:pt x="0" y="187959"/>
                </a:lnTo>
                <a:lnTo>
                  <a:pt x="54609" y="187959"/>
                </a:lnTo>
                <a:lnTo>
                  <a:pt x="54609" y="185419"/>
                </a:lnTo>
                <a:close/>
              </a:path>
              <a:path w="54610" h="256540">
                <a:moveTo>
                  <a:pt x="54609" y="182879"/>
                </a:moveTo>
                <a:lnTo>
                  <a:pt x="0" y="182879"/>
                </a:lnTo>
                <a:lnTo>
                  <a:pt x="0" y="184149"/>
                </a:lnTo>
                <a:lnTo>
                  <a:pt x="54609" y="184149"/>
                </a:lnTo>
                <a:lnTo>
                  <a:pt x="54609" y="182879"/>
                </a:lnTo>
                <a:close/>
              </a:path>
              <a:path w="54610" h="256540">
                <a:moveTo>
                  <a:pt x="54609" y="179069"/>
                </a:moveTo>
                <a:lnTo>
                  <a:pt x="0" y="179069"/>
                </a:lnTo>
                <a:lnTo>
                  <a:pt x="0" y="181609"/>
                </a:lnTo>
                <a:lnTo>
                  <a:pt x="54609" y="181609"/>
                </a:lnTo>
                <a:lnTo>
                  <a:pt x="54609" y="179069"/>
                </a:lnTo>
                <a:close/>
              </a:path>
              <a:path w="54610" h="256540">
                <a:moveTo>
                  <a:pt x="54609" y="176529"/>
                </a:moveTo>
                <a:lnTo>
                  <a:pt x="0" y="176529"/>
                </a:lnTo>
                <a:lnTo>
                  <a:pt x="0" y="177799"/>
                </a:lnTo>
                <a:lnTo>
                  <a:pt x="54609" y="177799"/>
                </a:lnTo>
                <a:lnTo>
                  <a:pt x="54609" y="176529"/>
                </a:lnTo>
                <a:close/>
              </a:path>
              <a:path w="54610" h="256540">
                <a:moveTo>
                  <a:pt x="54609" y="172719"/>
                </a:moveTo>
                <a:lnTo>
                  <a:pt x="0" y="172719"/>
                </a:lnTo>
                <a:lnTo>
                  <a:pt x="0" y="175259"/>
                </a:lnTo>
                <a:lnTo>
                  <a:pt x="54609" y="175259"/>
                </a:lnTo>
                <a:lnTo>
                  <a:pt x="54609" y="172719"/>
                </a:lnTo>
                <a:close/>
              </a:path>
              <a:path w="54610" h="256540">
                <a:moveTo>
                  <a:pt x="54609" y="170179"/>
                </a:moveTo>
                <a:lnTo>
                  <a:pt x="0" y="170179"/>
                </a:lnTo>
                <a:lnTo>
                  <a:pt x="0" y="171449"/>
                </a:lnTo>
                <a:lnTo>
                  <a:pt x="54609" y="171449"/>
                </a:lnTo>
                <a:lnTo>
                  <a:pt x="54609" y="170179"/>
                </a:lnTo>
                <a:close/>
              </a:path>
              <a:path w="54610" h="256540">
                <a:moveTo>
                  <a:pt x="54609" y="166369"/>
                </a:moveTo>
                <a:lnTo>
                  <a:pt x="0" y="166369"/>
                </a:lnTo>
                <a:lnTo>
                  <a:pt x="0" y="168909"/>
                </a:lnTo>
                <a:lnTo>
                  <a:pt x="54609" y="168909"/>
                </a:lnTo>
                <a:lnTo>
                  <a:pt x="54609" y="166369"/>
                </a:lnTo>
                <a:close/>
              </a:path>
              <a:path w="54610" h="256540">
                <a:moveTo>
                  <a:pt x="54609" y="163829"/>
                </a:moveTo>
                <a:lnTo>
                  <a:pt x="0" y="163829"/>
                </a:lnTo>
                <a:lnTo>
                  <a:pt x="0" y="165099"/>
                </a:lnTo>
                <a:lnTo>
                  <a:pt x="54609" y="165099"/>
                </a:lnTo>
                <a:lnTo>
                  <a:pt x="54609" y="163829"/>
                </a:lnTo>
                <a:close/>
              </a:path>
              <a:path w="54610" h="256540">
                <a:moveTo>
                  <a:pt x="54609" y="160019"/>
                </a:moveTo>
                <a:lnTo>
                  <a:pt x="0" y="160019"/>
                </a:lnTo>
                <a:lnTo>
                  <a:pt x="0" y="162559"/>
                </a:lnTo>
                <a:lnTo>
                  <a:pt x="54609" y="162559"/>
                </a:lnTo>
                <a:lnTo>
                  <a:pt x="54609" y="160019"/>
                </a:lnTo>
                <a:close/>
              </a:path>
              <a:path w="54610" h="256540">
                <a:moveTo>
                  <a:pt x="54609" y="157479"/>
                </a:moveTo>
                <a:lnTo>
                  <a:pt x="0" y="157479"/>
                </a:lnTo>
                <a:lnTo>
                  <a:pt x="0" y="158749"/>
                </a:lnTo>
                <a:lnTo>
                  <a:pt x="54609" y="158749"/>
                </a:lnTo>
                <a:lnTo>
                  <a:pt x="54609" y="157479"/>
                </a:lnTo>
                <a:close/>
              </a:path>
              <a:path w="54610" h="256540">
                <a:moveTo>
                  <a:pt x="54609" y="153669"/>
                </a:moveTo>
                <a:lnTo>
                  <a:pt x="0" y="153669"/>
                </a:lnTo>
                <a:lnTo>
                  <a:pt x="0" y="156209"/>
                </a:lnTo>
                <a:lnTo>
                  <a:pt x="54609" y="156209"/>
                </a:lnTo>
                <a:lnTo>
                  <a:pt x="54609" y="153669"/>
                </a:lnTo>
                <a:close/>
              </a:path>
              <a:path w="54610" h="256540">
                <a:moveTo>
                  <a:pt x="54609" y="151129"/>
                </a:moveTo>
                <a:lnTo>
                  <a:pt x="0" y="151129"/>
                </a:lnTo>
                <a:lnTo>
                  <a:pt x="0" y="152399"/>
                </a:lnTo>
                <a:lnTo>
                  <a:pt x="54609" y="152399"/>
                </a:lnTo>
                <a:lnTo>
                  <a:pt x="54609" y="151129"/>
                </a:lnTo>
                <a:close/>
              </a:path>
              <a:path w="54610" h="256540">
                <a:moveTo>
                  <a:pt x="54609" y="147319"/>
                </a:moveTo>
                <a:lnTo>
                  <a:pt x="0" y="147319"/>
                </a:lnTo>
                <a:lnTo>
                  <a:pt x="0" y="149859"/>
                </a:lnTo>
                <a:lnTo>
                  <a:pt x="54609" y="149859"/>
                </a:lnTo>
                <a:lnTo>
                  <a:pt x="54609" y="147319"/>
                </a:lnTo>
                <a:close/>
              </a:path>
              <a:path w="54610" h="256540">
                <a:moveTo>
                  <a:pt x="54609" y="144779"/>
                </a:moveTo>
                <a:lnTo>
                  <a:pt x="0" y="144779"/>
                </a:lnTo>
                <a:lnTo>
                  <a:pt x="0" y="146049"/>
                </a:lnTo>
                <a:lnTo>
                  <a:pt x="54609" y="146049"/>
                </a:lnTo>
                <a:lnTo>
                  <a:pt x="54609" y="144779"/>
                </a:lnTo>
                <a:close/>
              </a:path>
              <a:path w="54610" h="256540">
                <a:moveTo>
                  <a:pt x="54609" y="140969"/>
                </a:moveTo>
                <a:lnTo>
                  <a:pt x="0" y="140969"/>
                </a:lnTo>
                <a:lnTo>
                  <a:pt x="0" y="143509"/>
                </a:lnTo>
                <a:lnTo>
                  <a:pt x="54609" y="143509"/>
                </a:lnTo>
                <a:lnTo>
                  <a:pt x="54609" y="140969"/>
                </a:lnTo>
                <a:close/>
              </a:path>
              <a:path w="54610" h="256540">
                <a:moveTo>
                  <a:pt x="54609" y="138429"/>
                </a:moveTo>
                <a:lnTo>
                  <a:pt x="0" y="138429"/>
                </a:lnTo>
                <a:lnTo>
                  <a:pt x="0" y="139699"/>
                </a:lnTo>
                <a:lnTo>
                  <a:pt x="54609" y="139699"/>
                </a:lnTo>
                <a:lnTo>
                  <a:pt x="54609" y="138429"/>
                </a:lnTo>
                <a:close/>
              </a:path>
              <a:path w="54610" h="256540">
                <a:moveTo>
                  <a:pt x="54609" y="134619"/>
                </a:moveTo>
                <a:lnTo>
                  <a:pt x="0" y="134619"/>
                </a:lnTo>
                <a:lnTo>
                  <a:pt x="0" y="137159"/>
                </a:lnTo>
                <a:lnTo>
                  <a:pt x="54609" y="137159"/>
                </a:lnTo>
                <a:lnTo>
                  <a:pt x="54609" y="134619"/>
                </a:lnTo>
                <a:close/>
              </a:path>
              <a:path w="54610" h="256540">
                <a:moveTo>
                  <a:pt x="54609" y="132079"/>
                </a:moveTo>
                <a:lnTo>
                  <a:pt x="0" y="132079"/>
                </a:lnTo>
                <a:lnTo>
                  <a:pt x="0" y="133349"/>
                </a:lnTo>
                <a:lnTo>
                  <a:pt x="54609" y="133349"/>
                </a:lnTo>
                <a:lnTo>
                  <a:pt x="54609" y="132079"/>
                </a:lnTo>
                <a:close/>
              </a:path>
              <a:path w="54610" h="256540">
                <a:moveTo>
                  <a:pt x="54609" y="128269"/>
                </a:moveTo>
                <a:lnTo>
                  <a:pt x="0" y="128269"/>
                </a:lnTo>
                <a:lnTo>
                  <a:pt x="0" y="130809"/>
                </a:lnTo>
                <a:lnTo>
                  <a:pt x="54609" y="130809"/>
                </a:lnTo>
                <a:lnTo>
                  <a:pt x="54609" y="128269"/>
                </a:lnTo>
                <a:close/>
              </a:path>
              <a:path w="54610" h="256540">
                <a:moveTo>
                  <a:pt x="54609" y="125729"/>
                </a:moveTo>
                <a:lnTo>
                  <a:pt x="0" y="125729"/>
                </a:lnTo>
                <a:lnTo>
                  <a:pt x="0" y="126999"/>
                </a:lnTo>
                <a:lnTo>
                  <a:pt x="54609" y="126999"/>
                </a:lnTo>
                <a:lnTo>
                  <a:pt x="54609" y="125729"/>
                </a:lnTo>
                <a:close/>
              </a:path>
              <a:path w="54610" h="256540">
                <a:moveTo>
                  <a:pt x="54609" y="121919"/>
                </a:moveTo>
                <a:lnTo>
                  <a:pt x="0" y="121919"/>
                </a:lnTo>
                <a:lnTo>
                  <a:pt x="0" y="124459"/>
                </a:lnTo>
                <a:lnTo>
                  <a:pt x="54609" y="124459"/>
                </a:lnTo>
                <a:lnTo>
                  <a:pt x="54609" y="121919"/>
                </a:lnTo>
                <a:close/>
              </a:path>
              <a:path w="54610" h="256540">
                <a:moveTo>
                  <a:pt x="54609" y="119379"/>
                </a:moveTo>
                <a:lnTo>
                  <a:pt x="0" y="119379"/>
                </a:lnTo>
                <a:lnTo>
                  <a:pt x="0" y="120649"/>
                </a:lnTo>
                <a:lnTo>
                  <a:pt x="54609" y="120649"/>
                </a:lnTo>
                <a:lnTo>
                  <a:pt x="54609" y="119379"/>
                </a:lnTo>
                <a:close/>
              </a:path>
              <a:path w="54610" h="256540">
                <a:moveTo>
                  <a:pt x="54609" y="115569"/>
                </a:moveTo>
                <a:lnTo>
                  <a:pt x="0" y="115569"/>
                </a:lnTo>
                <a:lnTo>
                  <a:pt x="0" y="118109"/>
                </a:lnTo>
                <a:lnTo>
                  <a:pt x="54609" y="118109"/>
                </a:lnTo>
                <a:lnTo>
                  <a:pt x="54609" y="115569"/>
                </a:lnTo>
                <a:close/>
              </a:path>
              <a:path w="54610" h="256540">
                <a:moveTo>
                  <a:pt x="54609" y="113029"/>
                </a:moveTo>
                <a:lnTo>
                  <a:pt x="0" y="113029"/>
                </a:lnTo>
                <a:lnTo>
                  <a:pt x="0" y="114299"/>
                </a:lnTo>
                <a:lnTo>
                  <a:pt x="54609" y="114299"/>
                </a:lnTo>
                <a:lnTo>
                  <a:pt x="54609" y="113029"/>
                </a:lnTo>
                <a:close/>
              </a:path>
              <a:path w="54610" h="256540">
                <a:moveTo>
                  <a:pt x="54609" y="109219"/>
                </a:moveTo>
                <a:lnTo>
                  <a:pt x="0" y="109219"/>
                </a:lnTo>
                <a:lnTo>
                  <a:pt x="0" y="111759"/>
                </a:lnTo>
                <a:lnTo>
                  <a:pt x="54609" y="111759"/>
                </a:lnTo>
                <a:lnTo>
                  <a:pt x="54609" y="109219"/>
                </a:lnTo>
                <a:close/>
              </a:path>
              <a:path w="54610" h="256540">
                <a:moveTo>
                  <a:pt x="54609" y="106679"/>
                </a:moveTo>
                <a:lnTo>
                  <a:pt x="0" y="106679"/>
                </a:lnTo>
                <a:lnTo>
                  <a:pt x="0" y="107949"/>
                </a:lnTo>
                <a:lnTo>
                  <a:pt x="54609" y="107949"/>
                </a:lnTo>
                <a:lnTo>
                  <a:pt x="54609" y="106679"/>
                </a:lnTo>
                <a:close/>
              </a:path>
              <a:path w="54610" h="256540">
                <a:moveTo>
                  <a:pt x="54609" y="102869"/>
                </a:moveTo>
                <a:lnTo>
                  <a:pt x="0" y="102869"/>
                </a:lnTo>
                <a:lnTo>
                  <a:pt x="0" y="105409"/>
                </a:lnTo>
                <a:lnTo>
                  <a:pt x="54609" y="105409"/>
                </a:lnTo>
                <a:lnTo>
                  <a:pt x="54609" y="102869"/>
                </a:lnTo>
                <a:close/>
              </a:path>
              <a:path w="54610" h="256540">
                <a:moveTo>
                  <a:pt x="54609" y="100329"/>
                </a:moveTo>
                <a:lnTo>
                  <a:pt x="0" y="100329"/>
                </a:lnTo>
                <a:lnTo>
                  <a:pt x="0" y="101599"/>
                </a:lnTo>
                <a:lnTo>
                  <a:pt x="54609" y="101599"/>
                </a:lnTo>
                <a:lnTo>
                  <a:pt x="54609" y="100329"/>
                </a:lnTo>
                <a:close/>
              </a:path>
              <a:path w="54610" h="256540">
                <a:moveTo>
                  <a:pt x="54609" y="96519"/>
                </a:moveTo>
                <a:lnTo>
                  <a:pt x="0" y="96519"/>
                </a:lnTo>
                <a:lnTo>
                  <a:pt x="0" y="99059"/>
                </a:lnTo>
                <a:lnTo>
                  <a:pt x="54609" y="99059"/>
                </a:lnTo>
                <a:lnTo>
                  <a:pt x="54609" y="96519"/>
                </a:lnTo>
                <a:close/>
              </a:path>
              <a:path w="54610" h="256540">
                <a:moveTo>
                  <a:pt x="54609" y="93979"/>
                </a:moveTo>
                <a:lnTo>
                  <a:pt x="0" y="93979"/>
                </a:lnTo>
                <a:lnTo>
                  <a:pt x="0" y="95249"/>
                </a:lnTo>
                <a:lnTo>
                  <a:pt x="54609" y="95249"/>
                </a:lnTo>
                <a:lnTo>
                  <a:pt x="54609" y="93979"/>
                </a:lnTo>
                <a:close/>
              </a:path>
              <a:path w="54610" h="256540">
                <a:moveTo>
                  <a:pt x="54609" y="90169"/>
                </a:moveTo>
                <a:lnTo>
                  <a:pt x="0" y="90169"/>
                </a:lnTo>
                <a:lnTo>
                  <a:pt x="0" y="92709"/>
                </a:lnTo>
                <a:lnTo>
                  <a:pt x="54609" y="92709"/>
                </a:lnTo>
                <a:lnTo>
                  <a:pt x="54609" y="90169"/>
                </a:lnTo>
                <a:close/>
              </a:path>
              <a:path w="54610" h="256540">
                <a:moveTo>
                  <a:pt x="54609" y="87629"/>
                </a:moveTo>
                <a:lnTo>
                  <a:pt x="0" y="87629"/>
                </a:lnTo>
                <a:lnTo>
                  <a:pt x="0" y="88899"/>
                </a:lnTo>
                <a:lnTo>
                  <a:pt x="54609" y="88899"/>
                </a:lnTo>
                <a:lnTo>
                  <a:pt x="54609" y="87629"/>
                </a:lnTo>
                <a:close/>
              </a:path>
              <a:path w="54610" h="256540">
                <a:moveTo>
                  <a:pt x="54609" y="81279"/>
                </a:moveTo>
                <a:lnTo>
                  <a:pt x="0" y="81279"/>
                </a:lnTo>
                <a:lnTo>
                  <a:pt x="0" y="86359"/>
                </a:lnTo>
                <a:lnTo>
                  <a:pt x="54609" y="86359"/>
                </a:lnTo>
                <a:lnTo>
                  <a:pt x="54609" y="81279"/>
                </a:lnTo>
                <a:close/>
              </a:path>
              <a:path w="54610" h="256540">
                <a:moveTo>
                  <a:pt x="54609" y="74929"/>
                </a:moveTo>
                <a:lnTo>
                  <a:pt x="0" y="74929"/>
                </a:lnTo>
                <a:lnTo>
                  <a:pt x="0" y="80009"/>
                </a:lnTo>
                <a:lnTo>
                  <a:pt x="54609" y="80009"/>
                </a:lnTo>
                <a:lnTo>
                  <a:pt x="54609" y="74929"/>
                </a:lnTo>
                <a:close/>
              </a:path>
              <a:path w="54610" h="256540">
                <a:moveTo>
                  <a:pt x="54609" y="68579"/>
                </a:moveTo>
                <a:lnTo>
                  <a:pt x="0" y="68579"/>
                </a:lnTo>
                <a:lnTo>
                  <a:pt x="0" y="73659"/>
                </a:lnTo>
                <a:lnTo>
                  <a:pt x="54609" y="73659"/>
                </a:lnTo>
                <a:lnTo>
                  <a:pt x="54609" y="68579"/>
                </a:lnTo>
                <a:close/>
              </a:path>
              <a:path w="54610" h="256540">
                <a:moveTo>
                  <a:pt x="54609" y="62229"/>
                </a:moveTo>
                <a:lnTo>
                  <a:pt x="0" y="62229"/>
                </a:lnTo>
                <a:lnTo>
                  <a:pt x="0" y="67309"/>
                </a:lnTo>
                <a:lnTo>
                  <a:pt x="54609" y="67309"/>
                </a:lnTo>
                <a:lnTo>
                  <a:pt x="54609" y="62229"/>
                </a:lnTo>
                <a:close/>
              </a:path>
              <a:path w="54610" h="256540">
                <a:moveTo>
                  <a:pt x="54609" y="55879"/>
                </a:moveTo>
                <a:lnTo>
                  <a:pt x="0" y="55879"/>
                </a:lnTo>
                <a:lnTo>
                  <a:pt x="0" y="60959"/>
                </a:lnTo>
                <a:lnTo>
                  <a:pt x="54609" y="60959"/>
                </a:lnTo>
                <a:lnTo>
                  <a:pt x="54609" y="55879"/>
                </a:lnTo>
                <a:close/>
              </a:path>
              <a:path w="54610" h="256540">
                <a:moveTo>
                  <a:pt x="54609" y="49529"/>
                </a:moveTo>
                <a:lnTo>
                  <a:pt x="0" y="49529"/>
                </a:lnTo>
                <a:lnTo>
                  <a:pt x="0" y="54609"/>
                </a:lnTo>
                <a:lnTo>
                  <a:pt x="54609" y="54609"/>
                </a:lnTo>
                <a:lnTo>
                  <a:pt x="54609" y="49529"/>
                </a:lnTo>
                <a:close/>
              </a:path>
              <a:path w="54610" h="256540">
                <a:moveTo>
                  <a:pt x="54609" y="43179"/>
                </a:moveTo>
                <a:lnTo>
                  <a:pt x="0" y="43179"/>
                </a:lnTo>
                <a:lnTo>
                  <a:pt x="0" y="48259"/>
                </a:lnTo>
                <a:lnTo>
                  <a:pt x="54609" y="48259"/>
                </a:lnTo>
                <a:lnTo>
                  <a:pt x="54609" y="43179"/>
                </a:lnTo>
                <a:close/>
              </a:path>
              <a:path w="54610" h="256540">
                <a:moveTo>
                  <a:pt x="54609" y="38099"/>
                </a:moveTo>
                <a:lnTo>
                  <a:pt x="0" y="38099"/>
                </a:lnTo>
                <a:lnTo>
                  <a:pt x="0" y="41909"/>
                </a:lnTo>
                <a:lnTo>
                  <a:pt x="54609" y="41909"/>
                </a:lnTo>
                <a:lnTo>
                  <a:pt x="54609" y="38099"/>
                </a:lnTo>
                <a:close/>
              </a:path>
              <a:path w="54610" h="256540">
                <a:moveTo>
                  <a:pt x="54609" y="31749"/>
                </a:moveTo>
                <a:lnTo>
                  <a:pt x="0" y="31749"/>
                </a:lnTo>
                <a:lnTo>
                  <a:pt x="0" y="36829"/>
                </a:lnTo>
                <a:lnTo>
                  <a:pt x="54609" y="36829"/>
                </a:lnTo>
                <a:lnTo>
                  <a:pt x="54609" y="31749"/>
                </a:lnTo>
                <a:close/>
              </a:path>
              <a:path w="54610" h="256540">
                <a:moveTo>
                  <a:pt x="54609" y="25399"/>
                </a:moveTo>
                <a:lnTo>
                  <a:pt x="0" y="25399"/>
                </a:lnTo>
                <a:lnTo>
                  <a:pt x="0" y="30479"/>
                </a:lnTo>
                <a:lnTo>
                  <a:pt x="54609" y="30479"/>
                </a:lnTo>
                <a:lnTo>
                  <a:pt x="54609" y="25399"/>
                </a:lnTo>
                <a:close/>
              </a:path>
              <a:path w="54610" h="256540">
                <a:moveTo>
                  <a:pt x="54609" y="19049"/>
                </a:moveTo>
                <a:lnTo>
                  <a:pt x="0" y="19049"/>
                </a:lnTo>
                <a:lnTo>
                  <a:pt x="0" y="24129"/>
                </a:lnTo>
                <a:lnTo>
                  <a:pt x="54609" y="24129"/>
                </a:lnTo>
                <a:lnTo>
                  <a:pt x="54609" y="19049"/>
                </a:lnTo>
                <a:close/>
              </a:path>
              <a:path w="54610" h="256540">
                <a:moveTo>
                  <a:pt x="54609" y="12699"/>
                </a:moveTo>
                <a:lnTo>
                  <a:pt x="0" y="12699"/>
                </a:lnTo>
                <a:lnTo>
                  <a:pt x="0" y="17779"/>
                </a:lnTo>
                <a:lnTo>
                  <a:pt x="54609" y="17779"/>
                </a:lnTo>
                <a:lnTo>
                  <a:pt x="54609" y="12699"/>
                </a:lnTo>
                <a:close/>
              </a:path>
              <a:path w="54610" h="256540">
                <a:moveTo>
                  <a:pt x="54609" y="6349"/>
                </a:moveTo>
                <a:lnTo>
                  <a:pt x="0" y="6349"/>
                </a:lnTo>
                <a:lnTo>
                  <a:pt x="0" y="11429"/>
                </a:lnTo>
                <a:lnTo>
                  <a:pt x="54609" y="11429"/>
                </a:lnTo>
                <a:lnTo>
                  <a:pt x="54609" y="6349"/>
                </a:lnTo>
                <a:close/>
              </a:path>
              <a:path w="54610" h="256540">
                <a:moveTo>
                  <a:pt x="54609" y="0"/>
                </a:moveTo>
                <a:lnTo>
                  <a:pt x="35559" y="0"/>
                </a:lnTo>
                <a:lnTo>
                  <a:pt x="35559" y="1269"/>
                </a:lnTo>
                <a:lnTo>
                  <a:pt x="0" y="1269"/>
                </a:lnTo>
                <a:lnTo>
                  <a:pt x="0" y="5079"/>
                </a:lnTo>
                <a:lnTo>
                  <a:pt x="54609" y="5079"/>
                </a:lnTo>
                <a:lnTo>
                  <a:pt x="54609" y="0"/>
                </a:lnTo>
                <a:close/>
              </a:path>
            </a:pathLst>
          </a:custGeom>
          <a:solidFill>
            <a:srgbClr val="287A2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5" name="object 775"/>
          <p:cNvSpPr/>
          <p:nvPr/>
        </p:nvSpPr>
        <p:spPr>
          <a:xfrm>
            <a:off x="3233738" y="5666423"/>
            <a:ext cx="41910" cy="189547"/>
          </a:xfrm>
          <a:custGeom>
            <a:avLst/>
            <a:gdLst/>
            <a:ahLst/>
            <a:cxnLst/>
            <a:rect l="l" t="t" r="r" b="b"/>
            <a:pathLst>
              <a:path w="55880" h="252729">
                <a:moveTo>
                  <a:pt x="55880" y="241300"/>
                </a:moveTo>
                <a:lnTo>
                  <a:pt x="0" y="241300"/>
                </a:lnTo>
                <a:lnTo>
                  <a:pt x="0" y="248920"/>
                </a:lnTo>
                <a:lnTo>
                  <a:pt x="2539" y="248920"/>
                </a:lnTo>
                <a:lnTo>
                  <a:pt x="2539" y="250190"/>
                </a:lnTo>
                <a:lnTo>
                  <a:pt x="26669" y="250190"/>
                </a:lnTo>
                <a:lnTo>
                  <a:pt x="26669" y="251460"/>
                </a:lnTo>
                <a:lnTo>
                  <a:pt x="49530" y="251460"/>
                </a:lnTo>
                <a:lnTo>
                  <a:pt x="49530" y="252730"/>
                </a:lnTo>
                <a:lnTo>
                  <a:pt x="55880" y="252730"/>
                </a:lnTo>
                <a:lnTo>
                  <a:pt x="55880" y="241300"/>
                </a:lnTo>
                <a:close/>
              </a:path>
              <a:path w="55880" h="252729">
                <a:moveTo>
                  <a:pt x="55880" y="238760"/>
                </a:moveTo>
                <a:lnTo>
                  <a:pt x="0" y="238760"/>
                </a:lnTo>
                <a:lnTo>
                  <a:pt x="0" y="240030"/>
                </a:lnTo>
                <a:lnTo>
                  <a:pt x="55880" y="240030"/>
                </a:lnTo>
                <a:lnTo>
                  <a:pt x="55880" y="238760"/>
                </a:lnTo>
                <a:close/>
              </a:path>
              <a:path w="55880" h="252729">
                <a:moveTo>
                  <a:pt x="55880" y="234950"/>
                </a:moveTo>
                <a:lnTo>
                  <a:pt x="0" y="234950"/>
                </a:lnTo>
                <a:lnTo>
                  <a:pt x="0" y="237490"/>
                </a:lnTo>
                <a:lnTo>
                  <a:pt x="55880" y="237490"/>
                </a:lnTo>
                <a:lnTo>
                  <a:pt x="55880" y="234950"/>
                </a:lnTo>
                <a:close/>
              </a:path>
              <a:path w="55880" h="252729">
                <a:moveTo>
                  <a:pt x="55880" y="232410"/>
                </a:moveTo>
                <a:lnTo>
                  <a:pt x="0" y="232410"/>
                </a:lnTo>
                <a:lnTo>
                  <a:pt x="0" y="233680"/>
                </a:lnTo>
                <a:lnTo>
                  <a:pt x="55880" y="233680"/>
                </a:lnTo>
                <a:lnTo>
                  <a:pt x="55880" y="232410"/>
                </a:lnTo>
                <a:close/>
              </a:path>
              <a:path w="55880" h="252729">
                <a:moveTo>
                  <a:pt x="55880" y="228600"/>
                </a:moveTo>
                <a:lnTo>
                  <a:pt x="0" y="228600"/>
                </a:lnTo>
                <a:lnTo>
                  <a:pt x="0" y="231140"/>
                </a:lnTo>
                <a:lnTo>
                  <a:pt x="55880" y="231140"/>
                </a:lnTo>
                <a:lnTo>
                  <a:pt x="55880" y="228600"/>
                </a:lnTo>
                <a:close/>
              </a:path>
              <a:path w="55880" h="252729">
                <a:moveTo>
                  <a:pt x="55880" y="226060"/>
                </a:moveTo>
                <a:lnTo>
                  <a:pt x="0" y="226060"/>
                </a:lnTo>
                <a:lnTo>
                  <a:pt x="0" y="227330"/>
                </a:lnTo>
                <a:lnTo>
                  <a:pt x="55880" y="227330"/>
                </a:lnTo>
                <a:lnTo>
                  <a:pt x="55880" y="226060"/>
                </a:lnTo>
                <a:close/>
              </a:path>
              <a:path w="55880" h="252729">
                <a:moveTo>
                  <a:pt x="55880" y="222250"/>
                </a:moveTo>
                <a:lnTo>
                  <a:pt x="0" y="222250"/>
                </a:lnTo>
                <a:lnTo>
                  <a:pt x="0" y="224790"/>
                </a:lnTo>
                <a:lnTo>
                  <a:pt x="55880" y="224790"/>
                </a:lnTo>
                <a:lnTo>
                  <a:pt x="55880" y="222250"/>
                </a:lnTo>
                <a:close/>
              </a:path>
              <a:path w="55880" h="252729">
                <a:moveTo>
                  <a:pt x="55880" y="219710"/>
                </a:moveTo>
                <a:lnTo>
                  <a:pt x="0" y="219710"/>
                </a:lnTo>
                <a:lnTo>
                  <a:pt x="0" y="220980"/>
                </a:lnTo>
                <a:lnTo>
                  <a:pt x="55880" y="220980"/>
                </a:lnTo>
                <a:lnTo>
                  <a:pt x="55880" y="219710"/>
                </a:lnTo>
                <a:close/>
              </a:path>
              <a:path w="55880" h="252729">
                <a:moveTo>
                  <a:pt x="55880" y="215900"/>
                </a:moveTo>
                <a:lnTo>
                  <a:pt x="0" y="215900"/>
                </a:lnTo>
                <a:lnTo>
                  <a:pt x="0" y="218440"/>
                </a:lnTo>
                <a:lnTo>
                  <a:pt x="55880" y="218440"/>
                </a:lnTo>
                <a:lnTo>
                  <a:pt x="55880" y="215900"/>
                </a:lnTo>
                <a:close/>
              </a:path>
              <a:path w="55880" h="252729">
                <a:moveTo>
                  <a:pt x="55880" y="213360"/>
                </a:moveTo>
                <a:lnTo>
                  <a:pt x="0" y="213360"/>
                </a:lnTo>
                <a:lnTo>
                  <a:pt x="0" y="214630"/>
                </a:lnTo>
                <a:lnTo>
                  <a:pt x="55880" y="214630"/>
                </a:lnTo>
                <a:lnTo>
                  <a:pt x="55880" y="213360"/>
                </a:lnTo>
                <a:close/>
              </a:path>
              <a:path w="55880" h="252729">
                <a:moveTo>
                  <a:pt x="55880" y="209550"/>
                </a:moveTo>
                <a:lnTo>
                  <a:pt x="0" y="209550"/>
                </a:lnTo>
                <a:lnTo>
                  <a:pt x="0" y="212090"/>
                </a:lnTo>
                <a:lnTo>
                  <a:pt x="55880" y="212090"/>
                </a:lnTo>
                <a:lnTo>
                  <a:pt x="55880" y="209550"/>
                </a:lnTo>
                <a:close/>
              </a:path>
              <a:path w="55880" h="252729">
                <a:moveTo>
                  <a:pt x="55880" y="207010"/>
                </a:moveTo>
                <a:lnTo>
                  <a:pt x="0" y="207010"/>
                </a:lnTo>
                <a:lnTo>
                  <a:pt x="0" y="208280"/>
                </a:lnTo>
                <a:lnTo>
                  <a:pt x="55880" y="208280"/>
                </a:lnTo>
                <a:lnTo>
                  <a:pt x="55880" y="207010"/>
                </a:lnTo>
                <a:close/>
              </a:path>
              <a:path w="55880" h="252729">
                <a:moveTo>
                  <a:pt x="55880" y="203200"/>
                </a:moveTo>
                <a:lnTo>
                  <a:pt x="0" y="203200"/>
                </a:lnTo>
                <a:lnTo>
                  <a:pt x="0" y="205740"/>
                </a:lnTo>
                <a:lnTo>
                  <a:pt x="55880" y="205740"/>
                </a:lnTo>
                <a:lnTo>
                  <a:pt x="55880" y="203200"/>
                </a:lnTo>
                <a:close/>
              </a:path>
              <a:path w="55880" h="252729">
                <a:moveTo>
                  <a:pt x="55880" y="200660"/>
                </a:moveTo>
                <a:lnTo>
                  <a:pt x="0" y="200660"/>
                </a:lnTo>
                <a:lnTo>
                  <a:pt x="0" y="201930"/>
                </a:lnTo>
                <a:lnTo>
                  <a:pt x="55880" y="201930"/>
                </a:lnTo>
                <a:lnTo>
                  <a:pt x="55880" y="200660"/>
                </a:lnTo>
                <a:close/>
              </a:path>
              <a:path w="55880" h="252729">
                <a:moveTo>
                  <a:pt x="55880" y="196850"/>
                </a:moveTo>
                <a:lnTo>
                  <a:pt x="0" y="196850"/>
                </a:lnTo>
                <a:lnTo>
                  <a:pt x="0" y="199390"/>
                </a:lnTo>
                <a:lnTo>
                  <a:pt x="55880" y="199390"/>
                </a:lnTo>
                <a:lnTo>
                  <a:pt x="55880" y="196850"/>
                </a:lnTo>
                <a:close/>
              </a:path>
              <a:path w="55880" h="252729">
                <a:moveTo>
                  <a:pt x="55880" y="194310"/>
                </a:moveTo>
                <a:lnTo>
                  <a:pt x="0" y="194310"/>
                </a:lnTo>
                <a:lnTo>
                  <a:pt x="0" y="195580"/>
                </a:lnTo>
                <a:lnTo>
                  <a:pt x="55880" y="195580"/>
                </a:lnTo>
                <a:lnTo>
                  <a:pt x="55880" y="194310"/>
                </a:lnTo>
                <a:close/>
              </a:path>
              <a:path w="55880" h="252729">
                <a:moveTo>
                  <a:pt x="55880" y="190500"/>
                </a:moveTo>
                <a:lnTo>
                  <a:pt x="0" y="190500"/>
                </a:lnTo>
                <a:lnTo>
                  <a:pt x="0" y="193040"/>
                </a:lnTo>
                <a:lnTo>
                  <a:pt x="55880" y="193040"/>
                </a:lnTo>
                <a:lnTo>
                  <a:pt x="55880" y="190500"/>
                </a:lnTo>
                <a:close/>
              </a:path>
              <a:path w="55880" h="252729">
                <a:moveTo>
                  <a:pt x="55880" y="187960"/>
                </a:moveTo>
                <a:lnTo>
                  <a:pt x="0" y="187960"/>
                </a:lnTo>
                <a:lnTo>
                  <a:pt x="0" y="189230"/>
                </a:lnTo>
                <a:lnTo>
                  <a:pt x="55880" y="189230"/>
                </a:lnTo>
                <a:lnTo>
                  <a:pt x="55880" y="187960"/>
                </a:lnTo>
                <a:close/>
              </a:path>
              <a:path w="55880" h="252729">
                <a:moveTo>
                  <a:pt x="55880" y="184150"/>
                </a:moveTo>
                <a:lnTo>
                  <a:pt x="0" y="184150"/>
                </a:lnTo>
                <a:lnTo>
                  <a:pt x="0" y="186690"/>
                </a:lnTo>
                <a:lnTo>
                  <a:pt x="55880" y="186690"/>
                </a:lnTo>
                <a:lnTo>
                  <a:pt x="55880" y="184150"/>
                </a:lnTo>
                <a:close/>
              </a:path>
              <a:path w="55880" h="252729">
                <a:moveTo>
                  <a:pt x="55880" y="181610"/>
                </a:moveTo>
                <a:lnTo>
                  <a:pt x="0" y="181610"/>
                </a:lnTo>
                <a:lnTo>
                  <a:pt x="0" y="182880"/>
                </a:lnTo>
                <a:lnTo>
                  <a:pt x="55880" y="182880"/>
                </a:lnTo>
                <a:lnTo>
                  <a:pt x="55880" y="181610"/>
                </a:lnTo>
                <a:close/>
              </a:path>
              <a:path w="55880" h="252729">
                <a:moveTo>
                  <a:pt x="55880" y="177800"/>
                </a:moveTo>
                <a:lnTo>
                  <a:pt x="0" y="177800"/>
                </a:lnTo>
                <a:lnTo>
                  <a:pt x="0" y="180340"/>
                </a:lnTo>
                <a:lnTo>
                  <a:pt x="55880" y="180340"/>
                </a:lnTo>
                <a:lnTo>
                  <a:pt x="55880" y="177800"/>
                </a:lnTo>
                <a:close/>
              </a:path>
              <a:path w="55880" h="252729">
                <a:moveTo>
                  <a:pt x="55880" y="175260"/>
                </a:moveTo>
                <a:lnTo>
                  <a:pt x="0" y="175260"/>
                </a:lnTo>
                <a:lnTo>
                  <a:pt x="0" y="176530"/>
                </a:lnTo>
                <a:lnTo>
                  <a:pt x="55880" y="176530"/>
                </a:lnTo>
                <a:lnTo>
                  <a:pt x="55880" y="175260"/>
                </a:lnTo>
                <a:close/>
              </a:path>
              <a:path w="55880" h="252729">
                <a:moveTo>
                  <a:pt x="55880" y="171450"/>
                </a:moveTo>
                <a:lnTo>
                  <a:pt x="0" y="171450"/>
                </a:lnTo>
                <a:lnTo>
                  <a:pt x="0" y="173990"/>
                </a:lnTo>
                <a:lnTo>
                  <a:pt x="55880" y="173990"/>
                </a:lnTo>
                <a:lnTo>
                  <a:pt x="55880" y="171450"/>
                </a:lnTo>
                <a:close/>
              </a:path>
              <a:path w="55880" h="252729">
                <a:moveTo>
                  <a:pt x="55880" y="168910"/>
                </a:moveTo>
                <a:lnTo>
                  <a:pt x="0" y="168910"/>
                </a:lnTo>
                <a:lnTo>
                  <a:pt x="0" y="170180"/>
                </a:lnTo>
                <a:lnTo>
                  <a:pt x="55880" y="170180"/>
                </a:lnTo>
                <a:lnTo>
                  <a:pt x="55880" y="168910"/>
                </a:lnTo>
                <a:close/>
              </a:path>
              <a:path w="55880" h="252729">
                <a:moveTo>
                  <a:pt x="55880" y="165100"/>
                </a:moveTo>
                <a:lnTo>
                  <a:pt x="0" y="165100"/>
                </a:lnTo>
                <a:lnTo>
                  <a:pt x="0" y="167640"/>
                </a:lnTo>
                <a:lnTo>
                  <a:pt x="55880" y="167640"/>
                </a:lnTo>
                <a:lnTo>
                  <a:pt x="55880" y="165100"/>
                </a:lnTo>
                <a:close/>
              </a:path>
              <a:path w="55880" h="252729">
                <a:moveTo>
                  <a:pt x="55880" y="162560"/>
                </a:moveTo>
                <a:lnTo>
                  <a:pt x="0" y="162560"/>
                </a:lnTo>
                <a:lnTo>
                  <a:pt x="0" y="163830"/>
                </a:lnTo>
                <a:lnTo>
                  <a:pt x="55880" y="163830"/>
                </a:lnTo>
                <a:lnTo>
                  <a:pt x="55880" y="162560"/>
                </a:lnTo>
                <a:close/>
              </a:path>
              <a:path w="55880" h="252729">
                <a:moveTo>
                  <a:pt x="55880" y="158750"/>
                </a:moveTo>
                <a:lnTo>
                  <a:pt x="0" y="158750"/>
                </a:lnTo>
                <a:lnTo>
                  <a:pt x="0" y="161290"/>
                </a:lnTo>
                <a:lnTo>
                  <a:pt x="55880" y="161290"/>
                </a:lnTo>
                <a:lnTo>
                  <a:pt x="55880" y="158750"/>
                </a:lnTo>
                <a:close/>
              </a:path>
              <a:path w="55880" h="252729">
                <a:moveTo>
                  <a:pt x="55880" y="156210"/>
                </a:moveTo>
                <a:lnTo>
                  <a:pt x="0" y="156210"/>
                </a:lnTo>
                <a:lnTo>
                  <a:pt x="0" y="157480"/>
                </a:lnTo>
                <a:lnTo>
                  <a:pt x="55880" y="157480"/>
                </a:lnTo>
                <a:lnTo>
                  <a:pt x="55880" y="156210"/>
                </a:lnTo>
                <a:close/>
              </a:path>
              <a:path w="55880" h="252729">
                <a:moveTo>
                  <a:pt x="55880" y="152400"/>
                </a:moveTo>
                <a:lnTo>
                  <a:pt x="0" y="152400"/>
                </a:lnTo>
                <a:lnTo>
                  <a:pt x="0" y="154940"/>
                </a:lnTo>
                <a:lnTo>
                  <a:pt x="55880" y="154940"/>
                </a:lnTo>
                <a:lnTo>
                  <a:pt x="55880" y="152400"/>
                </a:lnTo>
                <a:close/>
              </a:path>
              <a:path w="55880" h="252729">
                <a:moveTo>
                  <a:pt x="55880" y="149860"/>
                </a:moveTo>
                <a:lnTo>
                  <a:pt x="0" y="149860"/>
                </a:lnTo>
                <a:lnTo>
                  <a:pt x="0" y="151130"/>
                </a:lnTo>
                <a:lnTo>
                  <a:pt x="55880" y="151130"/>
                </a:lnTo>
                <a:lnTo>
                  <a:pt x="55880" y="149860"/>
                </a:lnTo>
                <a:close/>
              </a:path>
              <a:path w="55880" h="252729">
                <a:moveTo>
                  <a:pt x="55880" y="146050"/>
                </a:moveTo>
                <a:lnTo>
                  <a:pt x="0" y="146050"/>
                </a:lnTo>
                <a:lnTo>
                  <a:pt x="0" y="148590"/>
                </a:lnTo>
                <a:lnTo>
                  <a:pt x="55880" y="148590"/>
                </a:lnTo>
                <a:lnTo>
                  <a:pt x="55880" y="146050"/>
                </a:lnTo>
                <a:close/>
              </a:path>
              <a:path w="55880" h="252729">
                <a:moveTo>
                  <a:pt x="55880" y="143510"/>
                </a:moveTo>
                <a:lnTo>
                  <a:pt x="0" y="143510"/>
                </a:lnTo>
                <a:lnTo>
                  <a:pt x="0" y="144780"/>
                </a:lnTo>
                <a:lnTo>
                  <a:pt x="55880" y="144780"/>
                </a:lnTo>
                <a:lnTo>
                  <a:pt x="55880" y="143510"/>
                </a:lnTo>
                <a:close/>
              </a:path>
              <a:path w="55880" h="252729">
                <a:moveTo>
                  <a:pt x="55880" y="139700"/>
                </a:moveTo>
                <a:lnTo>
                  <a:pt x="0" y="139700"/>
                </a:lnTo>
                <a:lnTo>
                  <a:pt x="0" y="142240"/>
                </a:lnTo>
                <a:lnTo>
                  <a:pt x="55880" y="142240"/>
                </a:lnTo>
                <a:lnTo>
                  <a:pt x="55880" y="139700"/>
                </a:lnTo>
                <a:close/>
              </a:path>
              <a:path w="55880" h="252729">
                <a:moveTo>
                  <a:pt x="55880" y="137160"/>
                </a:moveTo>
                <a:lnTo>
                  <a:pt x="0" y="137160"/>
                </a:lnTo>
                <a:lnTo>
                  <a:pt x="0" y="138430"/>
                </a:lnTo>
                <a:lnTo>
                  <a:pt x="55880" y="138430"/>
                </a:lnTo>
                <a:lnTo>
                  <a:pt x="55880" y="137160"/>
                </a:lnTo>
                <a:close/>
              </a:path>
              <a:path w="55880" h="252729">
                <a:moveTo>
                  <a:pt x="55880" y="133350"/>
                </a:moveTo>
                <a:lnTo>
                  <a:pt x="0" y="133350"/>
                </a:lnTo>
                <a:lnTo>
                  <a:pt x="0" y="135890"/>
                </a:lnTo>
                <a:lnTo>
                  <a:pt x="55880" y="135890"/>
                </a:lnTo>
                <a:lnTo>
                  <a:pt x="55880" y="133350"/>
                </a:lnTo>
                <a:close/>
              </a:path>
              <a:path w="55880" h="252729">
                <a:moveTo>
                  <a:pt x="55880" y="130810"/>
                </a:moveTo>
                <a:lnTo>
                  <a:pt x="0" y="130810"/>
                </a:lnTo>
                <a:lnTo>
                  <a:pt x="0" y="132080"/>
                </a:lnTo>
                <a:lnTo>
                  <a:pt x="55880" y="132080"/>
                </a:lnTo>
                <a:lnTo>
                  <a:pt x="55880" y="130810"/>
                </a:lnTo>
                <a:close/>
              </a:path>
              <a:path w="55880" h="252729">
                <a:moveTo>
                  <a:pt x="55880" y="127000"/>
                </a:moveTo>
                <a:lnTo>
                  <a:pt x="0" y="127000"/>
                </a:lnTo>
                <a:lnTo>
                  <a:pt x="0" y="129540"/>
                </a:lnTo>
                <a:lnTo>
                  <a:pt x="55880" y="129540"/>
                </a:lnTo>
                <a:lnTo>
                  <a:pt x="55880" y="127000"/>
                </a:lnTo>
                <a:close/>
              </a:path>
              <a:path w="55880" h="252729">
                <a:moveTo>
                  <a:pt x="55880" y="124460"/>
                </a:moveTo>
                <a:lnTo>
                  <a:pt x="0" y="124460"/>
                </a:lnTo>
                <a:lnTo>
                  <a:pt x="0" y="125730"/>
                </a:lnTo>
                <a:lnTo>
                  <a:pt x="55880" y="125730"/>
                </a:lnTo>
                <a:lnTo>
                  <a:pt x="55880" y="124460"/>
                </a:lnTo>
                <a:close/>
              </a:path>
              <a:path w="55880" h="252729">
                <a:moveTo>
                  <a:pt x="55880" y="120650"/>
                </a:moveTo>
                <a:lnTo>
                  <a:pt x="0" y="120650"/>
                </a:lnTo>
                <a:lnTo>
                  <a:pt x="0" y="123190"/>
                </a:lnTo>
                <a:lnTo>
                  <a:pt x="55880" y="123190"/>
                </a:lnTo>
                <a:lnTo>
                  <a:pt x="55880" y="120650"/>
                </a:lnTo>
                <a:close/>
              </a:path>
              <a:path w="55880" h="252729">
                <a:moveTo>
                  <a:pt x="55880" y="118110"/>
                </a:moveTo>
                <a:lnTo>
                  <a:pt x="0" y="118110"/>
                </a:lnTo>
                <a:lnTo>
                  <a:pt x="0" y="119380"/>
                </a:lnTo>
                <a:lnTo>
                  <a:pt x="55880" y="119380"/>
                </a:lnTo>
                <a:lnTo>
                  <a:pt x="55880" y="118110"/>
                </a:lnTo>
                <a:close/>
              </a:path>
              <a:path w="55880" h="252729">
                <a:moveTo>
                  <a:pt x="55880" y="114300"/>
                </a:moveTo>
                <a:lnTo>
                  <a:pt x="0" y="114300"/>
                </a:lnTo>
                <a:lnTo>
                  <a:pt x="0" y="116840"/>
                </a:lnTo>
                <a:lnTo>
                  <a:pt x="55880" y="116840"/>
                </a:lnTo>
                <a:lnTo>
                  <a:pt x="55880" y="114300"/>
                </a:lnTo>
                <a:close/>
              </a:path>
              <a:path w="55880" h="252729">
                <a:moveTo>
                  <a:pt x="55880" y="111760"/>
                </a:moveTo>
                <a:lnTo>
                  <a:pt x="0" y="111760"/>
                </a:lnTo>
                <a:lnTo>
                  <a:pt x="0" y="113030"/>
                </a:lnTo>
                <a:lnTo>
                  <a:pt x="55880" y="113030"/>
                </a:lnTo>
                <a:lnTo>
                  <a:pt x="55880" y="111760"/>
                </a:lnTo>
                <a:close/>
              </a:path>
              <a:path w="55880" h="252729">
                <a:moveTo>
                  <a:pt x="55880" y="107950"/>
                </a:moveTo>
                <a:lnTo>
                  <a:pt x="0" y="107950"/>
                </a:lnTo>
                <a:lnTo>
                  <a:pt x="0" y="110490"/>
                </a:lnTo>
                <a:lnTo>
                  <a:pt x="55880" y="110490"/>
                </a:lnTo>
                <a:lnTo>
                  <a:pt x="55880" y="107950"/>
                </a:lnTo>
                <a:close/>
              </a:path>
              <a:path w="55880" h="252729">
                <a:moveTo>
                  <a:pt x="55880" y="105410"/>
                </a:moveTo>
                <a:lnTo>
                  <a:pt x="0" y="105410"/>
                </a:lnTo>
                <a:lnTo>
                  <a:pt x="0" y="106680"/>
                </a:lnTo>
                <a:lnTo>
                  <a:pt x="55880" y="106680"/>
                </a:lnTo>
                <a:lnTo>
                  <a:pt x="55880" y="105410"/>
                </a:lnTo>
                <a:close/>
              </a:path>
              <a:path w="55880" h="252729">
                <a:moveTo>
                  <a:pt x="55880" y="101600"/>
                </a:moveTo>
                <a:lnTo>
                  <a:pt x="0" y="101600"/>
                </a:lnTo>
                <a:lnTo>
                  <a:pt x="0" y="104140"/>
                </a:lnTo>
                <a:lnTo>
                  <a:pt x="55880" y="104140"/>
                </a:lnTo>
                <a:lnTo>
                  <a:pt x="55880" y="101600"/>
                </a:lnTo>
                <a:close/>
              </a:path>
              <a:path w="55880" h="252729">
                <a:moveTo>
                  <a:pt x="55880" y="99060"/>
                </a:moveTo>
                <a:lnTo>
                  <a:pt x="0" y="99060"/>
                </a:lnTo>
                <a:lnTo>
                  <a:pt x="0" y="100330"/>
                </a:lnTo>
                <a:lnTo>
                  <a:pt x="55880" y="100330"/>
                </a:lnTo>
                <a:lnTo>
                  <a:pt x="55880" y="99060"/>
                </a:lnTo>
                <a:close/>
              </a:path>
              <a:path w="55880" h="252729">
                <a:moveTo>
                  <a:pt x="55880" y="95250"/>
                </a:moveTo>
                <a:lnTo>
                  <a:pt x="0" y="95250"/>
                </a:lnTo>
                <a:lnTo>
                  <a:pt x="0" y="97790"/>
                </a:lnTo>
                <a:lnTo>
                  <a:pt x="55880" y="97790"/>
                </a:lnTo>
                <a:lnTo>
                  <a:pt x="55880" y="95250"/>
                </a:lnTo>
                <a:close/>
              </a:path>
              <a:path w="55880" h="252729">
                <a:moveTo>
                  <a:pt x="55880" y="92710"/>
                </a:moveTo>
                <a:lnTo>
                  <a:pt x="0" y="92710"/>
                </a:lnTo>
                <a:lnTo>
                  <a:pt x="0" y="93980"/>
                </a:lnTo>
                <a:lnTo>
                  <a:pt x="55880" y="93980"/>
                </a:lnTo>
                <a:lnTo>
                  <a:pt x="55880" y="92710"/>
                </a:lnTo>
                <a:close/>
              </a:path>
              <a:path w="55880" h="252729">
                <a:moveTo>
                  <a:pt x="55880" y="88900"/>
                </a:moveTo>
                <a:lnTo>
                  <a:pt x="0" y="88900"/>
                </a:lnTo>
                <a:lnTo>
                  <a:pt x="0" y="91440"/>
                </a:lnTo>
                <a:lnTo>
                  <a:pt x="55880" y="91440"/>
                </a:lnTo>
                <a:lnTo>
                  <a:pt x="55880" y="88900"/>
                </a:lnTo>
                <a:close/>
              </a:path>
              <a:path w="55880" h="252729">
                <a:moveTo>
                  <a:pt x="55880" y="86360"/>
                </a:moveTo>
                <a:lnTo>
                  <a:pt x="0" y="86360"/>
                </a:lnTo>
                <a:lnTo>
                  <a:pt x="0" y="87630"/>
                </a:lnTo>
                <a:lnTo>
                  <a:pt x="55880" y="87630"/>
                </a:lnTo>
                <a:lnTo>
                  <a:pt x="55880" y="86360"/>
                </a:lnTo>
                <a:close/>
              </a:path>
              <a:path w="55880" h="252729">
                <a:moveTo>
                  <a:pt x="55880" y="80010"/>
                </a:moveTo>
                <a:lnTo>
                  <a:pt x="0" y="80010"/>
                </a:lnTo>
                <a:lnTo>
                  <a:pt x="0" y="85090"/>
                </a:lnTo>
                <a:lnTo>
                  <a:pt x="55880" y="85090"/>
                </a:lnTo>
                <a:lnTo>
                  <a:pt x="55880" y="80010"/>
                </a:lnTo>
                <a:close/>
              </a:path>
              <a:path w="55880" h="252729">
                <a:moveTo>
                  <a:pt x="55880" y="73660"/>
                </a:moveTo>
                <a:lnTo>
                  <a:pt x="0" y="73660"/>
                </a:lnTo>
                <a:lnTo>
                  <a:pt x="0" y="78740"/>
                </a:lnTo>
                <a:lnTo>
                  <a:pt x="55880" y="78740"/>
                </a:lnTo>
                <a:lnTo>
                  <a:pt x="55880" y="73660"/>
                </a:lnTo>
                <a:close/>
              </a:path>
              <a:path w="55880" h="252729">
                <a:moveTo>
                  <a:pt x="55880" y="67310"/>
                </a:moveTo>
                <a:lnTo>
                  <a:pt x="0" y="67310"/>
                </a:lnTo>
                <a:lnTo>
                  <a:pt x="0" y="72390"/>
                </a:lnTo>
                <a:lnTo>
                  <a:pt x="55880" y="72390"/>
                </a:lnTo>
                <a:lnTo>
                  <a:pt x="55880" y="67310"/>
                </a:lnTo>
                <a:close/>
              </a:path>
              <a:path w="55880" h="252729">
                <a:moveTo>
                  <a:pt x="55880" y="60960"/>
                </a:moveTo>
                <a:lnTo>
                  <a:pt x="0" y="60960"/>
                </a:lnTo>
                <a:lnTo>
                  <a:pt x="0" y="66040"/>
                </a:lnTo>
                <a:lnTo>
                  <a:pt x="55880" y="66040"/>
                </a:lnTo>
                <a:lnTo>
                  <a:pt x="55880" y="60960"/>
                </a:lnTo>
                <a:close/>
              </a:path>
              <a:path w="55880" h="252729">
                <a:moveTo>
                  <a:pt x="55880" y="54610"/>
                </a:moveTo>
                <a:lnTo>
                  <a:pt x="0" y="54610"/>
                </a:lnTo>
                <a:lnTo>
                  <a:pt x="0" y="59690"/>
                </a:lnTo>
                <a:lnTo>
                  <a:pt x="55880" y="59690"/>
                </a:lnTo>
                <a:lnTo>
                  <a:pt x="55880" y="54610"/>
                </a:lnTo>
                <a:close/>
              </a:path>
              <a:path w="55880" h="252729">
                <a:moveTo>
                  <a:pt x="55880" y="48260"/>
                </a:moveTo>
                <a:lnTo>
                  <a:pt x="0" y="48260"/>
                </a:lnTo>
                <a:lnTo>
                  <a:pt x="0" y="53340"/>
                </a:lnTo>
                <a:lnTo>
                  <a:pt x="55880" y="53340"/>
                </a:lnTo>
                <a:lnTo>
                  <a:pt x="55880" y="48260"/>
                </a:lnTo>
                <a:close/>
              </a:path>
              <a:path w="55880" h="252729">
                <a:moveTo>
                  <a:pt x="55880" y="41910"/>
                </a:moveTo>
                <a:lnTo>
                  <a:pt x="0" y="41910"/>
                </a:lnTo>
                <a:lnTo>
                  <a:pt x="0" y="46990"/>
                </a:lnTo>
                <a:lnTo>
                  <a:pt x="55880" y="46990"/>
                </a:lnTo>
                <a:lnTo>
                  <a:pt x="55880" y="41910"/>
                </a:lnTo>
                <a:close/>
              </a:path>
              <a:path w="55880" h="252729">
                <a:moveTo>
                  <a:pt x="55880" y="36830"/>
                </a:moveTo>
                <a:lnTo>
                  <a:pt x="0" y="36830"/>
                </a:lnTo>
                <a:lnTo>
                  <a:pt x="0" y="40640"/>
                </a:lnTo>
                <a:lnTo>
                  <a:pt x="55880" y="40640"/>
                </a:lnTo>
                <a:lnTo>
                  <a:pt x="55880" y="36830"/>
                </a:lnTo>
                <a:close/>
              </a:path>
              <a:path w="55880" h="252729">
                <a:moveTo>
                  <a:pt x="55880" y="30480"/>
                </a:moveTo>
                <a:lnTo>
                  <a:pt x="0" y="30480"/>
                </a:lnTo>
                <a:lnTo>
                  <a:pt x="0" y="35560"/>
                </a:lnTo>
                <a:lnTo>
                  <a:pt x="55880" y="35560"/>
                </a:lnTo>
                <a:lnTo>
                  <a:pt x="55880" y="30480"/>
                </a:lnTo>
                <a:close/>
              </a:path>
              <a:path w="55880" h="252729">
                <a:moveTo>
                  <a:pt x="55880" y="24130"/>
                </a:moveTo>
                <a:lnTo>
                  <a:pt x="0" y="24130"/>
                </a:lnTo>
                <a:lnTo>
                  <a:pt x="0" y="29210"/>
                </a:lnTo>
                <a:lnTo>
                  <a:pt x="55880" y="29210"/>
                </a:lnTo>
                <a:lnTo>
                  <a:pt x="55880" y="24130"/>
                </a:lnTo>
                <a:close/>
              </a:path>
              <a:path w="55880" h="252729">
                <a:moveTo>
                  <a:pt x="55880" y="17780"/>
                </a:moveTo>
                <a:lnTo>
                  <a:pt x="0" y="17780"/>
                </a:lnTo>
                <a:lnTo>
                  <a:pt x="0" y="22860"/>
                </a:lnTo>
                <a:lnTo>
                  <a:pt x="55880" y="22860"/>
                </a:lnTo>
                <a:lnTo>
                  <a:pt x="55880" y="17780"/>
                </a:lnTo>
                <a:close/>
              </a:path>
              <a:path w="55880" h="252729">
                <a:moveTo>
                  <a:pt x="55880" y="11430"/>
                </a:moveTo>
                <a:lnTo>
                  <a:pt x="0" y="11430"/>
                </a:lnTo>
                <a:lnTo>
                  <a:pt x="0" y="16510"/>
                </a:lnTo>
                <a:lnTo>
                  <a:pt x="55880" y="16510"/>
                </a:lnTo>
                <a:lnTo>
                  <a:pt x="55880" y="11430"/>
                </a:lnTo>
                <a:close/>
              </a:path>
              <a:path w="55880" h="252729">
                <a:moveTo>
                  <a:pt x="55880" y="5080"/>
                </a:moveTo>
                <a:lnTo>
                  <a:pt x="0" y="5080"/>
                </a:lnTo>
                <a:lnTo>
                  <a:pt x="0" y="10160"/>
                </a:lnTo>
                <a:lnTo>
                  <a:pt x="55880" y="10160"/>
                </a:lnTo>
                <a:lnTo>
                  <a:pt x="55880" y="5080"/>
                </a:lnTo>
                <a:close/>
              </a:path>
              <a:path w="55880" h="252729">
                <a:moveTo>
                  <a:pt x="55880" y="0"/>
                </a:moveTo>
                <a:lnTo>
                  <a:pt x="0" y="0"/>
                </a:lnTo>
                <a:lnTo>
                  <a:pt x="0" y="3810"/>
                </a:lnTo>
                <a:lnTo>
                  <a:pt x="55880" y="3810"/>
                </a:lnTo>
                <a:lnTo>
                  <a:pt x="55880" y="0"/>
                </a:lnTo>
                <a:close/>
              </a:path>
            </a:pathLst>
          </a:custGeom>
          <a:solidFill>
            <a:srgbClr val="28792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6" name="object 776"/>
          <p:cNvSpPr/>
          <p:nvPr/>
        </p:nvSpPr>
        <p:spPr>
          <a:xfrm>
            <a:off x="3192779" y="5666422"/>
            <a:ext cx="40958" cy="186690"/>
          </a:xfrm>
          <a:custGeom>
            <a:avLst/>
            <a:gdLst/>
            <a:ahLst/>
            <a:cxnLst/>
            <a:rect l="l" t="t" r="r" b="b"/>
            <a:pathLst>
              <a:path w="54610" h="248920">
                <a:moveTo>
                  <a:pt x="54610" y="241300"/>
                </a:moveTo>
                <a:lnTo>
                  <a:pt x="0" y="241300"/>
                </a:lnTo>
                <a:lnTo>
                  <a:pt x="0" y="246380"/>
                </a:lnTo>
                <a:lnTo>
                  <a:pt x="11430" y="246380"/>
                </a:lnTo>
                <a:lnTo>
                  <a:pt x="11430" y="247650"/>
                </a:lnTo>
                <a:lnTo>
                  <a:pt x="34290" y="247650"/>
                </a:lnTo>
                <a:lnTo>
                  <a:pt x="34290" y="248920"/>
                </a:lnTo>
                <a:lnTo>
                  <a:pt x="54610" y="248920"/>
                </a:lnTo>
                <a:lnTo>
                  <a:pt x="54610" y="241300"/>
                </a:lnTo>
                <a:close/>
              </a:path>
              <a:path w="54610" h="248920">
                <a:moveTo>
                  <a:pt x="54610" y="238760"/>
                </a:moveTo>
                <a:lnTo>
                  <a:pt x="0" y="238760"/>
                </a:lnTo>
                <a:lnTo>
                  <a:pt x="0" y="240030"/>
                </a:lnTo>
                <a:lnTo>
                  <a:pt x="54610" y="240030"/>
                </a:lnTo>
                <a:lnTo>
                  <a:pt x="54610" y="238760"/>
                </a:lnTo>
                <a:close/>
              </a:path>
              <a:path w="54610" h="248920">
                <a:moveTo>
                  <a:pt x="54610" y="234950"/>
                </a:moveTo>
                <a:lnTo>
                  <a:pt x="0" y="234950"/>
                </a:lnTo>
                <a:lnTo>
                  <a:pt x="0" y="237490"/>
                </a:lnTo>
                <a:lnTo>
                  <a:pt x="54610" y="237490"/>
                </a:lnTo>
                <a:lnTo>
                  <a:pt x="54610" y="234950"/>
                </a:lnTo>
                <a:close/>
              </a:path>
              <a:path w="54610" h="248920">
                <a:moveTo>
                  <a:pt x="54610" y="232410"/>
                </a:moveTo>
                <a:lnTo>
                  <a:pt x="0" y="232410"/>
                </a:lnTo>
                <a:lnTo>
                  <a:pt x="0" y="233680"/>
                </a:lnTo>
                <a:lnTo>
                  <a:pt x="54610" y="233680"/>
                </a:lnTo>
                <a:lnTo>
                  <a:pt x="54610" y="232410"/>
                </a:lnTo>
                <a:close/>
              </a:path>
              <a:path w="54610" h="248920">
                <a:moveTo>
                  <a:pt x="54610" y="228600"/>
                </a:moveTo>
                <a:lnTo>
                  <a:pt x="0" y="228600"/>
                </a:lnTo>
                <a:lnTo>
                  <a:pt x="0" y="231140"/>
                </a:lnTo>
                <a:lnTo>
                  <a:pt x="54610" y="231140"/>
                </a:lnTo>
                <a:lnTo>
                  <a:pt x="54610" y="228600"/>
                </a:lnTo>
                <a:close/>
              </a:path>
              <a:path w="54610" h="248920">
                <a:moveTo>
                  <a:pt x="54610" y="226060"/>
                </a:moveTo>
                <a:lnTo>
                  <a:pt x="0" y="226060"/>
                </a:lnTo>
                <a:lnTo>
                  <a:pt x="0" y="227330"/>
                </a:lnTo>
                <a:lnTo>
                  <a:pt x="54610" y="227330"/>
                </a:lnTo>
                <a:lnTo>
                  <a:pt x="54610" y="226060"/>
                </a:lnTo>
                <a:close/>
              </a:path>
              <a:path w="54610" h="248920">
                <a:moveTo>
                  <a:pt x="54610" y="222250"/>
                </a:moveTo>
                <a:lnTo>
                  <a:pt x="0" y="222250"/>
                </a:lnTo>
                <a:lnTo>
                  <a:pt x="0" y="224790"/>
                </a:lnTo>
                <a:lnTo>
                  <a:pt x="54610" y="224790"/>
                </a:lnTo>
                <a:lnTo>
                  <a:pt x="54610" y="222250"/>
                </a:lnTo>
                <a:close/>
              </a:path>
              <a:path w="54610" h="248920">
                <a:moveTo>
                  <a:pt x="54610" y="219710"/>
                </a:moveTo>
                <a:lnTo>
                  <a:pt x="0" y="219710"/>
                </a:lnTo>
                <a:lnTo>
                  <a:pt x="0" y="220980"/>
                </a:lnTo>
                <a:lnTo>
                  <a:pt x="54610" y="220980"/>
                </a:lnTo>
                <a:lnTo>
                  <a:pt x="54610" y="219710"/>
                </a:lnTo>
                <a:close/>
              </a:path>
              <a:path w="54610" h="248920">
                <a:moveTo>
                  <a:pt x="54610" y="215900"/>
                </a:moveTo>
                <a:lnTo>
                  <a:pt x="0" y="215900"/>
                </a:lnTo>
                <a:lnTo>
                  <a:pt x="0" y="218440"/>
                </a:lnTo>
                <a:lnTo>
                  <a:pt x="54610" y="218440"/>
                </a:lnTo>
                <a:lnTo>
                  <a:pt x="54610" y="215900"/>
                </a:lnTo>
                <a:close/>
              </a:path>
              <a:path w="54610" h="248920">
                <a:moveTo>
                  <a:pt x="54610" y="213360"/>
                </a:moveTo>
                <a:lnTo>
                  <a:pt x="0" y="213360"/>
                </a:lnTo>
                <a:lnTo>
                  <a:pt x="0" y="214630"/>
                </a:lnTo>
                <a:lnTo>
                  <a:pt x="54610" y="214630"/>
                </a:lnTo>
                <a:lnTo>
                  <a:pt x="54610" y="213360"/>
                </a:lnTo>
                <a:close/>
              </a:path>
              <a:path w="54610" h="248920">
                <a:moveTo>
                  <a:pt x="54610" y="209550"/>
                </a:moveTo>
                <a:lnTo>
                  <a:pt x="0" y="209550"/>
                </a:lnTo>
                <a:lnTo>
                  <a:pt x="0" y="212090"/>
                </a:lnTo>
                <a:lnTo>
                  <a:pt x="54610" y="212090"/>
                </a:lnTo>
                <a:lnTo>
                  <a:pt x="54610" y="209550"/>
                </a:lnTo>
                <a:close/>
              </a:path>
              <a:path w="54610" h="248920">
                <a:moveTo>
                  <a:pt x="54610" y="207010"/>
                </a:moveTo>
                <a:lnTo>
                  <a:pt x="0" y="207010"/>
                </a:lnTo>
                <a:lnTo>
                  <a:pt x="0" y="208280"/>
                </a:lnTo>
                <a:lnTo>
                  <a:pt x="54610" y="208280"/>
                </a:lnTo>
                <a:lnTo>
                  <a:pt x="54610" y="207010"/>
                </a:lnTo>
                <a:close/>
              </a:path>
              <a:path w="54610" h="248920">
                <a:moveTo>
                  <a:pt x="54610" y="203200"/>
                </a:moveTo>
                <a:lnTo>
                  <a:pt x="0" y="203200"/>
                </a:lnTo>
                <a:lnTo>
                  <a:pt x="0" y="205740"/>
                </a:lnTo>
                <a:lnTo>
                  <a:pt x="54610" y="205740"/>
                </a:lnTo>
                <a:lnTo>
                  <a:pt x="54610" y="203200"/>
                </a:lnTo>
                <a:close/>
              </a:path>
              <a:path w="54610" h="248920">
                <a:moveTo>
                  <a:pt x="54610" y="200660"/>
                </a:moveTo>
                <a:lnTo>
                  <a:pt x="0" y="200660"/>
                </a:lnTo>
                <a:lnTo>
                  <a:pt x="0" y="201930"/>
                </a:lnTo>
                <a:lnTo>
                  <a:pt x="54610" y="201930"/>
                </a:lnTo>
                <a:lnTo>
                  <a:pt x="54610" y="200660"/>
                </a:lnTo>
                <a:close/>
              </a:path>
              <a:path w="54610" h="248920">
                <a:moveTo>
                  <a:pt x="54610" y="196850"/>
                </a:moveTo>
                <a:lnTo>
                  <a:pt x="0" y="196850"/>
                </a:lnTo>
                <a:lnTo>
                  <a:pt x="0" y="199390"/>
                </a:lnTo>
                <a:lnTo>
                  <a:pt x="54610" y="199390"/>
                </a:lnTo>
                <a:lnTo>
                  <a:pt x="54610" y="196850"/>
                </a:lnTo>
                <a:close/>
              </a:path>
              <a:path w="54610" h="248920">
                <a:moveTo>
                  <a:pt x="54610" y="194310"/>
                </a:moveTo>
                <a:lnTo>
                  <a:pt x="0" y="194310"/>
                </a:lnTo>
                <a:lnTo>
                  <a:pt x="0" y="195580"/>
                </a:lnTo>
                <a:lnTo>
                  <a:pt x="54610" y="195580"/>
                </a:lnTo>
                <a:lnTo>
                  <a:pt x="54610" y="194310"/>
                </a:lnTo>
                <a:close/>
              </a:path>
              <a:path w="54610" h="248920">
                <a:moveTo>
                  <a:pt x="54610" y="190500"/>
                </a:moveTo>
                <a:lnTo>
                  <a:pt x="0" y="190500"/>
                </a:lnTo>
                <a:lnTo>
                  <a:pt x="0" y="193040"/>
                </a:lnTo>
                <a:lnTo>
                  <a:pt x="54610" y="193040"/>
                </a:lnTo>
                <a:lnTo>
                  <a:pt x="54610" y="190500"/>
                </a:lnTo>
                <a:close/>
              </a:path>
              <a:path w="54610" h="248920">
                <a:moveTo>
                  <a:pt x="54610" y="187960"/>
                </a:moveTo>
                <a:lnTo>
                  <a:pt x="0" y="187960"/>
                </a:lnTo>
                <a:lnTo>
                  <a:pt x="0" y="189230"/>
                </a:lnTo>
                <a:lnTo>
                  <a:pt x="54610" y="189230"/>
                </a:lnTo>
                <a:lnTo>
                  <a:pt x="54610" y="187960"/>
                </a:lnTo>
                <a:close/>
              </a:path>
              <a:path w="54610" h="248920">
                <a:moveTo>
                  <a:pt x="54610" y="184150"/>
                </a:moveTo>
                <a:lnTo>
                  <a:pt x="0" y="184150"/>
                </a:lnTo>
                <a:lnTo>
                  <a:pt x="0" y="186690"/>
                </a:lnTo>
                <a:lnTo>
                  <a:pt x="54610" y="186690"/>
                </a:lnTo>
                <a:lnTo>
                  <a:pt x="54610" y="184150"/>
                </a:lnTo>
                <a:close/>
              </a:path>
              <a:path w="54610" h="248920">
                <a:moveTo>
                  <a:pt x="54610" y="181610"/>
                </a:moveTo>
                <a:lnTo>
                  <a:pt x="0" y="181610"/>
                </a:lnTo>
                <a:lnTo>
                  <a:pt x="0" y="182880"/>
                </a:lnTo>
                <a:lnTo>
                  <a:pt x="54610" y="182880"/>
                </a:lnTo>
                <a:lnTo>
                  <a:pt x="54610" y="181610"/>
                </a:lnTo>
                <a:close/>
              </a:path>
              <a:path w="54610" h="248920">
                <a:moveTo>
                  <a:pt x="54610" y="177800"/>
                </a:moveTo>
                <a:lnTo>
                  <a:pt x="0" y="177800"/>
                </a:lnTo>
                <a:lnTo>
                  <a:pt x="0" y="180340"/>
                </a:lnTo>
                <a:lnTo>
                  <a:pt x="54610" y="180340"/>
                </a:lnTo>
                <a:lnTo>
                  <a:pt x="54610" y="177800"/>
                </a:lnTo>
                <a:close/>
              </a:path>
              <a:path w="54610" h="248920">
                <a:moveTo>
                  <a:pt x="54610" y="175260"/>
                </a:moveTo>
                <a:lnTo>
                  <a:pt x="0" y="175260"/>
                </a:lnTo>
                <a:lnTo>
                  <a:pt x="0" y="176530"/>
                </a:lnTo>
                <a:lnTo>
                  <a:pt x="54610" y="176530"/>
                </a:lnTo>
                <a:lnTo>
                  <a:pt x="54610" y="175260"/>
                </a:lnTo>
                <a:close/>
              </a:path>
              <a:path w="54610" h="248920">
                <a:moveTo>
                  <a:pt x="54610" y="171450"/>
                </a:moveTo>
                <a:lnTo>
                  <a:pt x="0" y="171450"/>
                </a:lnTo>
                <a:lnTo>
                  <a:pt x="0" y="173990"/>
                </a:lnTo>
                <a:lnTo>
                  <a:pt x="54610" y="173990"/>
                </a:lnTo>
                <a:lnTo>
                  <a:pt x="54610" y="171450"/>
                </a:lnTo>
                <a:close/>
              </a:path>
              <a:path w="54610" h="248920">
                <a:moveTo>
                  <a:pt x="54610" y="168910"/>
                </a:moveTo>
                <a:lnTo>
                  <a:pt x="0" y="168910"/>
                </a:lnTo>
                <a:lnTo>
                  <a:pt x="0" y="170180"/>
                </a:lnTo>
                <a:lnTo>
                  <a:pt x="54610" y="170180"/>
                </a:lnTo>
                <a:lnTo>
                  <a:pt x="54610" y="168910"/>
                </a:lnTo>
                <a:close/>
              </a:path>
              <a:path w="54610" h="248920">
                <a:moveTo>
                  <a:pt x="54610" y="165100"/>
                </a:moveTo>
                <a:lnTo>
                  <a:pt x="0" y="165100"/>
                </a:lnTo>
                <a:lnTo>
                  <a:pt x="0" y="167640"/>
                </a:lnTo>
                <a:lnTo>
                  <a:pt x="54610" y="167640"/>
                </a:lnTo>
                <a:lnTo>
                  <a:pt x="54610" y="165100"/>
                </a:lnTo>
                <a:close/>
              </a:path>
              <a:path w="54610" h="248920">
                <a:moveTo>
                  <a:pt x="54610" y="162560"/>
                </a:moveTo>
                <a:lnTo>
                  <a:pt x="0" y="162560"/>
                </a:lnTo>
                <a:lnTo>
                  <a:pt x="0" y="163830"/>
                </a:lnTo>
                <a:lnTo>
                  <a:pt x="54610" y="163830"/>
                </a:lnTo>
                <a:lnTo>
                  <a:pt x="54610" y="162560"/>
                </a:lnTo>
                <a:close/>
              </a:path>
              <a:path w="54610" h="248920">
                <a:moveTo>
                  <a:pt x="54610" y="158750"/>
                </a:moveTo>
                <a:lnTo>
                  <a:pt x="0" y="158750"/>
                </a:lnTo>
                <a:lnTo>
                  <a:pt x="0" y="161290"/>
                </a:lnTo>
                <a:lnTo>
                  <a:pt x="54610" y="161290"/>
                </a:lnTo>
                <a:lnTo>
                  <a:pt x="54610" y="158750"/>
                </a:lnTo>
                <a:close/>
              </a:path>
              <a:path w="54610" h="248920">
                <a:moveTo>
                  <a:pt x="54610" y="156210"/>
                </a:moveTo>
                <a:lnTo>
                  <a:pt x="0" y="156210"/>
                </a:lnTo>
                <a:lnTo>
                  <a:pt x="0" y="157480"/>
                </a:lnTo>
                <a:lnTo>
                  <a:pt x="54610" y="157480"/>
                </a:lnTo>
                <a:lnTo>
                  <a:pt x="54610" y="156210"/>
                </a:lnTo>
                <a:close/>
              </a:path>
              <a:path w="54610" h="248920">
                <a:moveTo>
                  <a:pt x="54610" y="152400"/>
                </a:moveTo>
                <a:lnTo>
                  <a:pt x="0" y="152400"/>
                </a:lnTo>
                <a:lnTo>
                  <a:pt x="0" y="154940"/>
                </a:lnTo>
                <a:lnTo>
                  <a:pt x="54610" y="154940"/>
                </a:lnTo>
                <a:lnTo>
                  <a:pt x="54610" y="152400"/>
                </a:lnTo>
                <a:close/>
              </a:path>
              <a:path w="54610" h="248920">
                <a:moveTo>
                  <a:pt x="54610" y="149860"/>
                </a:moveTo>
                <a:lnTo>
                  <a:pt x="0" y="149860"/>
                </a:lnTo>
                <a:lnTo>
                  <a:pt x="0" y="151130"/>
                </a:lnTo>
                <a:lnTo>
                  <a:pt x="54610" y="151130"/>
                </a:lnTo>
                <a:lnTo>
                  <a:pt x="54610" y="149860"/>
                </a:lnTo>
                <a:close/>
              </a:path>
              <a:path w="54610" h="248920">
                <a:moveTo>
                  <a:pt x="54610" y="146050"/>
                </a:moveTo>
                <a:lnTo>
                  <a:pt x="0" y="146050"/>
                </a:lnTo>
                <a:lnTo>
                  <a:pt x="0" y="148590"/>
                </a:lnTo>
                <a:lnTo>
                  <a:pt x="54610" y="148590"/>
                </a:lnTo>
                <a:lnTo>
                  <a:pt x="54610" y="146050"/>
                </a:lnTo>
                <a:close/>
              </a:path>
              <a:path w="54610" h="248920">
                <a:moveTo>
                  <a:pt x="54610" y="143510"/>
                </a:moveTo>
                <a:lnTo>
                  <a:pt x="0" y="143510"/>
                </a:lnTo>
                <a:lnTo>
                  <a:pt x="0" y="144780"/>
                </a:lnTo>
                <a:lnTo>
                  <a:pt x="54610" y="144780"/>
                </a:lnTo>
                <a:lnTo>
                  <a:pt x="54610" y="143510"/>
                </a:lnTo>
                <a:close/>
              </a:path>
              <a:path w="54610" h="248920">
                <a:moveTo>
                  <a:pt x="54610" y="139700"/>
                </a:moveTo>
                <a:lnTo>
                  <a:pt x="0" y="139700"/>
                </a:lnTo>
                <a:lnTo>
                  <a:pt x="0" y="142240"/>
                </a:lnTo>
                <a:lnTo>
                  <a:pt x="54610" y="142240"/>
                </a:lnTo>
                <a:lnTo>
                  <a:pt x="54610" y="139700"/>
                </a:lnTo>
                <a:close/>
              </a:path>
              <a:path w="54610" h="248920">
                <a:moveTo>
                  <a:pt x="54610" y="137160"/>
                </a:moveTo>
                <a:lnTo>
                  <a:pt x="0" y="137160"/>
                </a:lnTo>
                <a:lnTo>
                  <a:pt x="0" y="138430"/>
                </a:lnTo>
                <a:lnTo>
                  <a:pt x="54610" y="138430"/>
                </a:lnTo>
                <a:lnTo>
                  <a:pt x="54610" y="137160"/>
                </a:lnTo>
                <a:close/>
              </a:path>
              <a:path w="54610" h="248920">
                <a:moveTo>
                  <a:pt x="54610" y="133350"/>
                </a:moveTo>
                <a:lnTo>
                  <a:pt x="0" y="133350"/>
                </a:lnTo>
                <a:lnTo>
                  <a:pt x="0" y="135890"/>
                </a:lnTo>
                <a:lnTo>
                  <a:pt x="54610" y="135890"/>
                </a:lnTo>
                <a:lnTo>
                  <a:pt x="54610" y="133350"/>
                </a:lnTo>
                <a:close/>
              </a:path>
              <a:path w="54610" h="248920">
                <a:moveTo>
                  <a:pt x="54610" y="130810"/>
                </a:moveTo>
                <a:lnTo>
                  <a:pt x="0" y="130810"/>
                </a:lnTo>
                <a:lnTo>
                  <a:pt x="0" y="132080"/>
                </a:lnTo>
                <a:lnTo>
                  <a:pt x="54610" y="132080"/>
                </a:lnTo>
                <a:lnTo>
                  <a:pt x="54610" y="130810"/>
                </a:lnTo>
                <a:close/>
              </a:path>
              <a:path w="54610" h="248920">
                <a:moveTo>
                  <a:pt x="54610" y="127000"/>
                </a:moveTo>
                <a:lnTo>
                  <a:pt x="0" y="127000"/>
                </a:lnTo>
                <a:lnTo>
                  <a:pt x="0" y="129540"/>
                </a:lnTo>
                <a:lnTo>
                  <a:pt x="54610" y="129540"/>
                </a:lnTo>
                <a:lnTo>
                  <a:pt x="54610" y="127000"/>
                </a:lnTo>
                <a:close/>
              </a:path>
              <a:path w="54610" h="248920">
                <a:moveTo>
                  <a:pt x="54610" y="124460"/>
                </a:moveTo>
                <a:lnTo>
                  <a:pt x="0" y="124460"/>
                </a:lnTo>
                <a:lnTo>
                  <a:pt x="0" y="125730"/>
                </a:lnTo>
                <a:lnTo>
                  <a:pt x="54610" y="125730"/>
                </a:lnTo>
                <a:lnTo>
                  <a:pt x="54610" y="124460"/>
                </a:lnTo>
                <a:close/>
              </a:path>
              <a:path w="54610" h="248920">
                <a:moveTo>
                  <a:pt x="54610" y="120650"/>
                </a:moveTo>
                <a:lnTo>
                  <a:pt x="0" y="120650"/>
                </a:lnTo>
                <a:lnTo>
                  <a:pt x="0" y="123190"/>
                </a:lnTo>
                <a:lnTo>
                  <a:pt x="54610" y="123190"/>
                </a:lnTo>
                <a:lnTo>
                  <a:pt x="54610" y="120650"/>
                </a:lnTo>
                <a:close/>
              </a:path>
              <a:path w="54610" h="248920">
                <a:moveTo>
                  <a:pt x="54610" y="118110"/>
                </a:moveTo>
                <a:lnTo>
                  <a:pt x="0" y="118110"/>
                </a:lnTo>
                <a:lnTo>
                  <a:pt x="0" y="119380"/>
                </a:lnTo>
                <a:lnTo>
                  <a:pt x="54610" y="119380"/>
                </a:lnTo>
                <a:lnTo>
                  <a:pt x="54610" y="118110"/>
                </a:lnTo>
                <a:close/>
              </a:path>
              <a:path w="54610" h="248920">
                <a:moveTo>
                  <a:pt x="54610" y="114300"/>
                </a:moveTo>
                <a:lnTo>
                  <a:pt x="0" y="114300"/>
                </a:lnTo>
                <a:lnTo>
                  <a:pt x="0" y="116840"/>
                </a:lnTo>
                <a:lnTo>
                  <a:pt x="54610" y="116840"/>
                </a:lnTo>
                <a:lnTo>
                  <a:pt x="54610" y="114300"/>
                </a:lnTo>
                <a:close/>
              </a:path>
              <a:path w="54610" h="248920">
                <a:moveTo>
                  <a:pt x="54610" y="111760"/>
                </a:moveTo>
                <a:lnTo>
                  <a:pt x="0" y="111760"/>
                </a:lnTo>
                <a:lnTo>
                  <a:pt x="0" y="113030"/>
                </a:lnTo>
                <a:lnTo>
                  <a:pt x="54610" y="113030"/>
                </a:lnTo>
                <a:lnTo>
                  <a:pt x="54610" y="111760"/>
                </a:lnTo>
                <a:close/>
              </a:path>
              <a:path w="54610" h="248920">
                <a:moveTo>
                  <a:pt x="54610" y="107950"/>
                </a:moveTo>
                <a:lnTo>
                  <a:pt x="0" y="107950"/>
                </a:lnTo>
                <a:lnTo>
                  <a:pt x="0" y="110490"/>
                </a:lnTo>
                <a:lnTo>
                  <a:pt x="54610" y="110490"/>
                </a:lnTo>
                <a:lnTo>
                  <a:pt x="54610" y="107950"/>
                </a:lnTo>
                <a:close/>
              </a:path>
              <a:path w="54610" h="248920">
                <a:moveTo>
                  <a:pt x="54610" y="105410"/>
                </a:moveTo>
                <a:lnTo>
                  <a:pt x="0" y="105410"/>
                </a:lnTo>
                <a:lnTo>
                  <a:pt x="0" y="106680"/>
                </a:lnTo>
                <a:lnTo>
                  <a:pt x="54610" y="106680"/>
                </a:lnTo>
                <a:lnTo>
                  <a:pt x="54610" y="105410"/>
                </a:lnTo>
                <a:close/>
              </a:path>
              <a:path w="54610" h="248920">
                <a:moveTo>
                  <a:pt x="54610" y="101600"/>
                </a:moveTo>
                <a:lnTo>
                  <a:pt x="0" y="101600"/>
                </a:lnTo>
                <a:lnTo>
                  <a:pt x="0" y="104140"/>
                </a:lnTo>
                <a:lnTo>
                  <a:pt x="54610" y="104140"/>
                </a:lnTo>
                <a:lnTo>
                  <a:pt x="54610" y="101600"/>
                </a:lnTo>
                <a:close/>
              </a:path>
              <a:path w="54610" h="248920">
                <a:moveTo>
                  <a:pt x="54610" y="99060"/>
                </a:moveTo>
                <a:lnTo>
                  <a:pt x="0" y="99060"/>
                </a:lnTo>
                <a:lnTo>
                  <a:pt x="0" y="100330"/>
                </a:lnTo>
                <a:lnTo>
                  <a:pt x="54610" y="100330"/>
                </a:lnTo>
                <a:lnTo>
                  <a:pt x="54610" y="99060"/>
                </a:lnTo>
                <a:close/>
              </a:path>
              <a:path w="54610" h="248920">
                <a:moveTo>
                  <a:pt x="54610" y="95250"/>
                </a:moveTo>
                <a:lnTo>
                  <a:pt x="0" y="95250"/>
                </a:lnTo>
                <a:lnTo>
                  <a:pt x="0" y="97790"/>
                </a:lnTo>
                <a:lnTo>
                  <a:pt x="54610" y="97790"/>
                </a:lnTo>
                <a:lnTo>
                  <a:pt x="54610" y="95250"/>
                </a:lnTo>
                <a:close/>
              </a:path>
              <a:path w="54610" h="248920">
                <a:moveTo>
                  <a:pt x="54610" y="92710"/>
                </a:moveTo>
                <a:lnTo>
                  <a:pt x="0" y="92710"/>
                </a:lnTo>
                <a:lnTo>
                  <a:pt x="0" y="93980"/>
                </a:lnTo>
                <a:lnTo>
                  <a:pt x="54610" y="93980"/>
                </a:lnTo>
                <a:lnTo>
                  <a:pt x="54610" y="92710"/>
                </a:lnTo>
                <a:close/>
              </a:path>
              <a:path w="54610" h="248920">
                <a:moveTo>
                  <a:pt x="54610" y="88900"/>
                </a:moveTo>
                <a:lnTo>
                  <a:pt x="0" y="88900"/>
                </a:lnTo>
                <a:lnTo>
                  <a:pt x="0" y="91440"/>
                </a:lnTo>
                <a:lnTo>
                  <a:pt x="54610" y="91440"/>
                </a:lnTo>
                <a:lnTo>
                  <a:pt x="54610" y="88900"/>
                </a:lnTo>
                <a:close/>
              </a:path>
              <a:path w="54610" h="248920">
                <a:moveTo>
                  <a:pt x="54610" y="86360"/>
                </a:moveTo>
                <a:lnTo>
                  <a:pt x="0" y="86360"/>
                </a:lnTo>
                <a:lnTo>
                  <a:pt x="0" y="87630"/>
                </a:lnTo>
                <a:lnTo>
                  <a:pt x="54610" y="87630"/>
                </a:lnTo>
                <a:lnTo>
                  <a:pt x="54610" y="86360"/>
                </a:lnTo>
                <a:close/>
              </a:path>
              <a:path w="54610" h="248920">
                <a:moveTo>
                  <a:pt x="54610" y="80010"/>
                </a:moveTo>
                <a:lnTo>
                  <a:pt x="0" y="80010"/>
                </a:lnTo>
                <a:lnTo>
                  <a:pt x="0" y="85090"/>
                </a:lnTo>
                <a:lnTo>
                  <a:pt x="54610" y="85090"/>
                </a:lnTo>
                <a:lnTo>
                  <a:pt x="54610" y="80010"/>
                </a:lnTo>
                <a:close/>
              </a:path>
              <a:path w="54610" h="248920">
                <a:moveTo>
                  <a:pt x="54610" y="73660"/>
                </a:moveTo>
                <a:lnTo>
                  <a:pt x="0" y="73660"/>
                </a:lnTo>
                <a:lnTo>
                  <a:pt x="0" y="78740"/>
                </a:lnTo>
                <a:lnTo>
                  <a:pt x="54610" y="78740"/>
                </a:lnTo>
                <a:lnTo>
                  <a:pt x="54610" y="73660"/>
                </a:lnTo>
                <a:close/>
              </a:path>
              <a:path w="54610" h="248920">
                <a:moveTo>
                  <a:pt x="54610" y="67310"/>
                </a:moveTo>
                <a:lnTo>
                  <a:pt x="0" y="67310"/>
                </a:lnTo>
                <a:lnTo>
                  <a:pt x="0" y="72390"/>
                </a:lnTo>
                <a:lnTo>
                  <a:pt x="54610" y="72390"/>
                </a:lnTo>
                <a:lnTo>
                  <a:pt x="54610" y="67310"/>
                </a:lnTo>
                <a:close/>
              </a:path>
              <a:path w="54610" h="248920">
                <a:moveTo>
                  <a:pt x="54610" y="60960"/>
                </a:moveTo>
                <a:lnTo>
                  <a:pt x="0" y="60960"/>
                </a:lnTo>
                <a:lnTo>
                  <a:pt x="0" y="66040"/>
                </a:lnTo>
                <a:lnTo>
                  <a:pt x="54610" y="66040"/>
                </a:lnTo>
                <a:lnTo>
                  <a:pt x="54610" y="60960"/>
                </a:lnTo>
                <a:close/>
              </a:path>
              <a:path w="54610" h="248920">
                <a:moveTo>
                  <a:pt x="54610" y="54610"/>
                </a:moveTo>
                <a:lnTo>
                  <a:pt x="0" y="54610"/>
                </a:lnTo>
                <a:lnTo>
                  <a:pt x="0" y="59690"/>
                </a:lnTo>
                <a:lnTo>
                  <a:pt x="54610" y="59690"/>
                </a:lnTo>
                <a:lnTo>
                  <a:pt x="54610" y="54610"/>
                </a:lnTo>
                <a:close/>
              </a:path>
              <a:path w="54610" h="248920">
                <a:moveTo>
                  <a:pt x="54610" y="48260"/>
                </a:moveTo>
                <a:lnTo>
                  <a:pt x="0" y="48260"/>
                </a:lnTo>
                <a:lnTo>
                  <a:pt x="0" y="53340"/>
                </a:lnTo>
                <a:lnTo>
                  <a:pt x="54610" y="53340"/>
                </a:lnTo>
                <a:lnTo>
                  <a:pt x="54610" y="48260"/>
                </a:lnTo>
                <a:close/>
              </a:path>
              <a:path w="54610" h="248920">
                <a:moveTo>
                  <a:pt x="54610" y="41910"/>
                </a:moveTo>
                <a:lnTo>
                  <a:pt x="0" y="41910"/>
                </a:lnTo>
                <a:lnTo>
                  <a:pt x="0" y="46990"/>
                </a:lnTo>
                <a:lnTo>
                  <a:pt x="54610" y="46990"/>
                </a:lnTo>
                <a:lnTo>
                  <a:pt x="54610" y="41910"/>
                </a:lnTo>
                <a:close/>
              </a:path>
              <a:path w="54610" h="248920">
                <a:moveTo>
                  <a:pt x="54610" y="36830"/>
                </a:moveTo>
                <a:lnTo>
                  <a:pt x="0" y="36830"/>
                </a:lnTo>
                <a:lnTo>
                  <a:pt x="0" y="40640"/>
                </a:lnTo>
                <a:lnTo>
                  <a:pt x="54610" y="40640"/>
                </a:lnTo>
                <a:lnTo>
                  <a:pt x="54610" y="36830"/>
                </a:lnTo>
                <a:close/>
              </a:path>
              <a:path w="54610" h="248920">
                <a:moveTo>
                  <a:pt x="54610" y="30480"/>
                </a:moveTo>
                <a:lnTo>
                  <a:pt x="0" y="30480"/>
                </a:lnTo>
                <a:lnTo>
                  <a:pt x="0" y="35560"/>
                </a:lnTo>
                <a:lnTo>
                  <a:pt x="54610" y="35560"/>
                </a:lnTo>
                <a:lnTo>
                  <a:pt x="54610" y="30480"/>
                </a:lnTo>
                <a:close/>
              </a:path>
              <a:path w="54610" h="248920">
                <a:moveTo>
                  <a:pt x="54610" y="24130"/>
                </a:moveTo>
                <a:lnTo>
                  <a:pt x="0" y="24130"/>
                </a:lnTo>
                <a:lnTo>
                  <a:pt x="0" y="29210"/>
                </a:lnTo>
                <a:lnTo>
                  <a:pt x="54610" y="29210"/>
                </a:lnTo>
                <a:lnTo>
                  <a:pt x="54610" y="24130"/>
                </a:lnTo>
                <a:close/>
              </a:path>
              <a:path w="54610" h="248920">
                <a:moveTo>
                  <a:pt x="54610" y="17780"/>
                </a:moveTo>
                <a:lnTo>
                  <a:pt x="0" y="17780"/>
                </a:lnTo>
                <a:lnTo>
                  <a:pt x="0" y="22860"/>
                </a:lnTo>
                <a:lnTo>
                  <a:pt x="54610" y="22860"/>
                </a:lnTo>
                <a:lnTo>
                  <a:pt x="54610" y="17780"/>
                </a:lnTo>
                <a:close/>
              </a:path>
              <a:path w="54610" h="248920">
                <a:moveTo>
                  <a:pt x="54610" y="11430"/>
                </a:moveTo>
                <a:lnTo>
                  <a:pt x="0" y="11430"/>
                </a:lnTo>
                <a:lnTo>
                  <a:pt x="0" y="16510"/>
                </a:lnTo>
                <a:lnTo>
                  <a:pt x="54610" y="16510"/>
                </a:lnTo>
                <a:lnTo>
                  <a:pt x="54610" y="11430"/>
                </a:lnTo>
                <a:close/>
              </a:path>
              <a:path w="54610" h="248920">
                <a:moveTo>
                  <a:pt x="54610" y="5080"/>
                </a:moveTo>
                <a:lnTo>
                  <a:pt x="0" y="5080"/>
                </a:lnTo>
                <a:lnTo>
                  <a:pt x="0" y="10160"/>
                </a:lnTo>
                <a:lnTo>
                  <a:pt x="54610" y="10160"/>
                </a:lnTo>
                <a:lnTo>
                  <a:pt x="54610" y="5080"/>
                </a:lnTo>
                <a:close/>
              </a:path>
              <a:path w="54610" h="248920">
                <a:moveTo>
                  <a:pt x="54610" y="0"/>
                </a:moveTo>
                <a:lnTo>
                  <a:pt x="5080" y="0"/>
                </a:lnTo>
                <a:lnTo>
                  <a:pt x="5080" y="1270"/>
                </a:lnTo>
                <a:lnTo>
                  <a:pt x="0" y="1270"/>
                </a:lnTo>
                <a:lnTo>
                  <a:pt x="0" y="3810"/>
                </a:lnTo>
                <a:lnTo>
                  <a:pt x="54610" y="3810"/>
                </a:lnTo>
                <a:lnTo>
                  <a:pt x="54610" y="0"/>
                </a:lnTo>
                <a:close/>
              </a:path>
            </a:pathLst>
          </a:custGeom>
          <a:solidFill>
            <a:srgbClr val="28782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7" name="object 777"/>
          <p:cNvSpPr/>
          <p:nvPr/>
        </p:nvSpPr>
        <p:spPr>
          <a:xfrm>
            <a:off x="3151822" y="5667375"/>
            <a:ext cx="40958" cy="183833"/>
          </a:xfrm>
          <a:custGeom>
            <a:avLst/>
            <a:gdLst/>
            <a:ahLst/>
            <a:cxnLst/>
            <a:rect l="l" t="t" r="r" b="b"/>
            <a:pathLst>
              <a:path w="54610" h="245109">
                <a:moveTo>
                  <a:pt x="54609" y="240030"/>
                </a:moveTo>
                <a:lnTo>
                  <a:pt x="0" y="240030"/>
                </a:lnTo>
                <a:lnTo>
                  <a:pt x="0" y="243840"/>
                </a:lnTo>
                <a:lnTo>
                  <a:pt x="43180" y="243840"/>
                </a:lnTo>
                <a:lnTo>
                  <a:pt x="43180" y="245110"/>
                </a:lnTo>
                <a:lnTo>
                  <a:pt x="54609" y="245110"/>
                </a:lnTo>
                <a:lnTo>
                  <a:pt x="54609" y="240030"/>
                </a:lnTo>
                <a:close/>
              </a:path>
              <a:path w="54610" h="245109">
                <a:moveTo>
                  <a:pt x="54609" y="237490"/>
                </a:moveTo>
                <a:lnTo>
                  <a:pt x="0" y="237490"/>
                </a:lnTo>
                <a:lnTo>
                  <a:pt x="0" y="238760"/>
                </a:lnTo>
                <a:lnTo>
                  <a:pt x="54609" y="238760"/>
                </a:lnTo>
                <a:lnTo>
                  <a:pt x="54609" y="237490"/>
                </a:lnTo>
                <a:close/>
              </a:path>
              <a:path w="54610" h="245109">
                <a:moveTo>
                  <a:pt x="54609" y="233679"/>
                </a:moveTo>
                <a:lnTo>
                  <a:pt x="0" y="233679"/>
                </a:lnTo>
                <a:lnTo>
                  <a:pt x="0" y="236219"/>
                </a:lnTo>
                <a:lnTo>
                  <a:pt x="54609" y="236219"/>
                </a:lnTo>
                <a:lnTo>
                  <a:pt x="54609" y="233679"/>
                </a:lnTo>
                <a:close/>
              </a:path>
              <a:path w="54610" h="245109">
                <a:moveTo>
                  <a:pt x="54609" y="231140"/>
                </a:moveTo>
                <a:lnTo>
                  <a:pt x="0" y="231140"/>
                </a:lnTo>
                <a:lnTo>
                  <a:pt x="0" y="232410"/>
                </a:lnTo>
                <a:lnTo>
                  <a:pt x="54609" y="232410"/>
                </a:lnTo>
                <a:lnTo>
                  <a:pt x="54609" y="231140"/>
                </a:lnTo>
                <a:close/>
              </a:path>
              <a:path w="54610" h="245109">
                <a:moveTo>
                  <a:pt x="54609" y="227330"/>
                </a:moveTo>
                <a:lnTo>
                  <a:pt x="0" y="227330"/>
                </a:lnTo>
                <a:lnTo>
                  <a:pt x="0" y="229870"/>
                </a:lnTo>
                <a:lnTo>
                  <a:pt x="54609" y="229870"/>
                </a:lnTo>
                <a:lnTo>
                  <a:pt x="54609" y="227330"/>
                </a:lnTo>
                <a:close/>
              </a:path>
              <a:path w="54610" h="245109">
                <a:moveTo>
                  <a:pt x="54609" y="224790"/>
                </a:moveTo>
                <a:lnTo>
                  <a:pt x="0" y="224790"/>
                </a:lnTo>
                <a:lnTo>
                  <a:pt x="0" y="226060"/>
                </a:lnTo>
                <a:lnTo>
                  <a:pt x="54609" y="226060"/>
                </a:lnTo>
                <a:lnTo>
                  <a:pt x="54609" y="224790"/>
                </a:lnTo>
                <a:close/>
              </a:path>
              <a:path w="54610" h="245109">
                <a:moveTo>
                  <a:pt x="54609" y="220980"/>
                </a:moveTo>
                <a:lnTo>
                  <a:pt x="0" y="220980"/>
                </a:lnTo>
                <a:lnTo>
                  <a:pt x="0" y="223519"/>
                </a:lnTo>
                <a:lnTo>
                  <a:pt x="54609" y="223519"/>
                </a:lnTo>
                <a:lnTo>
                  <a:pt x="54609" y="220980"/>
                </a:lnTo>
                <a:close/>
              </a:path>
              <a:path w="54610" h="245109">
                <a:moveTo>
                  <a:pt x="54609" y="218440"/>
                </a:moveTo>
                <a:lnTo>
                  <a:pt x="0" y="218440"/>
                </a:lnTo>
                <a:lnTo>
                  <a:pt x="0" y="219709"/>
                </a:lnTo>
                <a:lnTo>
                  <a:pt x="54609" y="219709"/>
                </a:lnTo>
                <a:lnTo>
                  <a:pt x="54609" y="218440"/>
                </a:lnTo>
                <a:close/>
              </a:path>
              <a:path w="54610" h="245109">
                <a:moveTo>
                  <a:pt x="54609" y="214629"/>
                </a:moveTo>
                <a:lnTo>
                  <a:pt x="0" y="214629"/>
                </a:lnTo>
                <a:lnTo>
                  <a:pt x="0" y="217169"/>
                </a:lnTo>
                <a:lnTo>
                  <a:pt x="54609" y="217169"/>
                </a:lnTo>
                <a:lnTo>
                  <a:pt x="54609" y="214629"/>
                </a:lnTo>
                <a:close/>
              </a:path>
              <a:path w="54610" h="245109">
                <a:moveTo>
                  <a:pt x="54609" y="212090"/>
                </a:moveTo>
                <a:lnTo>
                  <a:pt x="0" y="212090"/>
                </a:lnTo>
                <a:lnTo>
                  <a:pt x="0" y="213360"/>
                </a:lnTo>
                <a:lnTo>
                  <a:pt x="54609" y="213360"/>
                </a:lnTo>
                <a:lnTo>
                  <a:pt x="54609" y="212090"/>
                </a:lnTo>
                <a:close/>
              </a:path>
              <a:path w="54610" h="245109">
                <a:moveTo>
                  <a:pt x="54609" y="208280"/>
                </a:moveTo>
                <a:lnTo>
                  <a:pt x="0" y="208280"/>
                </a:lnTo>
                <a:lnTo>
                  <a:pt x="0" y="210819"/>
                </a:lnTo>
                <a:lnTo>
                  <a:pt x="54609" y="210819"/>
                </a:lnTo>
                <a:lnTo>
                  <a:pt x="54609" y="208280"/>
                </a:lnTo>
                <a:close/>
              </a:path>
              <a:path w="54610" h="245109">
                <a:moveTo>
                  <a:pt x="54609" y="205740"/>
                </a:moveTo>
                <a:lnTo>
                  <a:pt x="0" y="205740"/>
                </a:lnTo>
                <a:lnTo>
                  <a:pt x="0" y="207010"/>
                </a:lnTo>
                <a:lnTo>
                  <a:pt x="54609" y="207010"/>
                </a:lnTo>
                <a:lnTo>
                  <a:pt x="54609" y="205740"/>
                </a:lnTo>
                <a:close/>
              </a:path>
              <a:path w="54610" h="245109">
                <a:moveTo>
                  <a:pt x="54609" y="201929"/>
                </a:moveTo>
                <a:lnTo>
                  <a:pt x="0" y="201929"/>
                </a:lnTo>
                <a:lnTo>
                  <a:pt x="0" y="204469"/>
                </a:lnTo>
                <a:lnTo>
                  <a:pt x="54609" y="204469"/>
                </a:lnTo>
                <a:lnTo>
                  <a:pt x="54609" y="201929"/>
                </a:lnTo>
                <a:close/>
              </a:path>
              <a:path w="54610" h="245109">
                <a:moveTo>
                  <a:pt x="54609" y="199390"/>
                </a:moveTo>
                <a:lnTo>
                  <a:pt x="0" y="199390"/>
                </a:lnTo>
                <a:lnTo>
                  <a:pt x="0" y="200660"/>
                </a:lnTo>
                <a:lnTo>
                  <a:pt x="54609" y="200660"/>
                </a:lnTo>
                <a:lnTo>
                  <a:pt x="54609" y="199390"/>
                </a:lnTo>
                <a:close/>
              </a:path>
              <a:path w="54610" h="245109">
                <a:moveTo>
                  <a:pt x="54609" y="195579"/>
                </a:moveTo>
                <a:lnTo>
                  <a:pt x="0" y="195579"/>
                </a:lnTo>
                <a:lnTo>
                  <a:pt x="0" y="198120"/>
                </a:lnTo>
                <a:lnTo>
                  <a:pt x="54609" y="198120"/>
                </a:lnTo>
                <a:lnTo>
                  <a:pt x="54609" y="195579"/>
                </a:lnTo>
                <a:close/>
              </a:path>
              <a:path w="54610" h="245109">
                <a:moveTo>
                  <a:pt x="54609" y="193040"/>
                </a:moveTo>
                <a:lnTo>
                  <a:pt x="0" y="193040"/>
                </a:lnTo>
                <a:lnTo>
                  <a:pt x="0" y="194310"/>
                </a:lnTo>
                <a:lnTo>
                  <a:pt x="54609" y="194310"/>
                </a:lnTo>
                <a:lnTo>
                  <a:pt x="54609" y="193040"/>
                </a:lnTo>
                <a:close/>
              </a:path>
              <a:path w="54610" h="245109">
                <a:moveTo>
                  <a:pt x="54609" y="189230"/>
                </a:moveTo>
                <a:lnTo>
                  <a:pt x="0" y="189230"/>
                </a:lnTo>
                <a:lnTo>
                  <a:pt x="0" y="191770"/>
                </a:lnTo>
                <a:lnTo>
                  <a:pt x="54609" y="191770"/>
                </a:lnTo>
                <a:lnTo>
                  <a:pt x="54609" y="189230"/>
                </a:lnTo>
                <a:close/>
              </a:path>
              <a:path w="54610" h="245109">
                <a:moveTo>
                  <a:pt x="54609" y="186690"/>
                </a:moveTo>
                <a:lnTo>
                  <a:pt x="0" y="186690"/>
                </a:lnTo>
                <a:lnTo>
                  <a:pt x="0" y="187959"/>
                </a:lnTo>
                <a:lnTo>
                  <a:pt x="54609" y="187959"/>
                </a:lnTo>
                <a:lnTo>
                  <a:pt x="54609" y="186690"/>
                </a:lnTo>
                <a:close/>
              </a:path>
              <a:path w="54610" h="245109">
                <a:moveTo>
                  <a:pt x="54609" y="182879"/>
                </a:moveTo>
                <a:lnTo>
                  <a:pt x="0" y="182879"/>
                </a:lnTo>
                <a:lnTo>
                  <a:pt x="0" y="185420"/>
                </a:lnTo>
                <a:lnTo>
                  <a:pt x="54609" y="185420"/>
                </a:lnTo>
                <a:lnTo>
                  <a:pt x="54609" y="182879"/>
                </a:lnTo>
                <a:close/>
              </a:path>
              <a:path w="54610" h="245109">
                <a:moveTo>
                  <a:pt x="54609" y="180340"/>
                </a:moveTo>
                <a:lnTo>
                  <a:pt x="0" y="180340"/>
                </a:lnTo>
                <a:lnTo>
                  <a:pt x="0" y="181610"/>
                </a:lnTo>
                <a:lnTo>
                  <a:pt x="54609" y="181610"/>
                </a:lnTo>
                <a:lnTo>
                  <a:pt x="54609" y="180340"/>
                </a:lnTo>
                <a:close/>
              </a:path>
              <a:path w="54610" h="245109">
                <a:moveTo>
                  <a:pt x="54609" y="176529"/>
                </a:moveTo>
                <a:lnTo>
                  <a:pt x="0" y="176529"/>
                </a:lnTo>
                <a:lnTo>
                  <a:pt x="0" y="179070"/>
                </a:lnTo>
                <a:lnTo>
                  <a:pt x="54609" y="179070"/>
                </a:lnTo>
                <a:lnTo>
                  <a:pt x="54609" y="176529"/>
                </a:lnTo>
                <a:close/>
              </a:path>
              <a:path w="54610" h="245109">
                <a:moveTo>
                  <a:pt x="54609" y="173990"/>
                </a:moveTo>
                <a:lnTo>
                  <a:pt x="0" y="173990"/>
                </a:lnTo>
                <a:lnTo>
                  <a:pt x="0" y="175259"/>
                </a:lnTo>
                <a:lnTo>
                  <a:pt x="54609" y="175259"/>
                </a:lnTo>
                <a:lnTo>
                  <a:pt x="54609" y="173990"/>
                </a:lnTo>
                <a:close/>
              </a:path>
              <a:path w="54610" h="245109">
                <a:moveTo>
                  <a:pt x="54609" y="170179"/>
                </a:moveTo>
                <a:lnTo>
                  <a:pt x="0" y="170179"/>
                </a:lnTo>
                <a:lnTo>
                  <a:pt x="0" y="172720"/>
                </a:lnTo>
                <a:lnTo>
                  <a:pt x="54609" y="172720"/>
                </a:lnTo>
                <a:lnTo>
                  <a:pt x="54609" y="170179"/>
                </a:lnTo>
                <a:close/>
              </a:path>
              <a:path w="54610" h="245109">
                <a:moveTo>
                  <a:pt x="54609" y="167640"/>
                </a:moveTo>
                <a:lnTo>
                  <a:pt x="0" y="167640"/>
                </a:lnTo>
                <a:lnTo>
                  <a:pt x="0" y="168909"/>
                </a:lnTo>
                <a:lnTo>
                  <a:pt x="54609" y="168909"/>
                </a:lnTo>
                <a:lnTo>
                  <a:pt x="54609" y="167640"/>
                </a:lnTo>
                <a:close/>
              </a:path>
              <a:path w="54610" h="245109">
                <a:moveTo>
                  <a:pt x="54609" y="163830"/>
                </a:moveTo>
                <a:lnTo>
                  <a:pt x="0" y="163830"/>
                </a:lnTo>
                <a:lnTo>
                  <a:pt x="0" y="166370"/>
                </a:lnTo>
                <a:lnTo>
                  <a:pt x="54609" y="166370"/>
                </a:lnTo>
                <a:lnTo>
                  <a:pt x="54609" y="163830"/>
                </a:lnTo>
                <a:close/>
              </a:path>
              <a:path w="54610" h="245109">
                <a:moveTo>
                  <a:pt x="54609" y="161290"/>
                </a:moveTo>
                <a:lnTo>
                  <a:pt x="0" y="161290"/>
                </a:lnTo>
                <a:lnTo>
                  <a:pt x="0" y="162560"/>
                </a:lnTo>
                <a:lnTo>
                  <a:pt x="54609" y="162560"/>
                </a:lnTo>
                <a:lnTo>
                  <a:pt x="54609" y="161290"/>
                </a:lnTo>
                <a:close/>
              </a:path>
              <a:path w="54610" h="245109">
                <a:moveTo>
                  <a:pt x="54609" y="157479"/>
                </a:moveTo>
                <a:lnTo>
                  <a:pt x="0" y="157479"/>
                </a:lnTo>
                <a:lnTo>
                  <a:pt x="0" y="160020"/>
                </a:lnTo>
                <a:lnTo>
                  <a:pt x="54609" y="160020"/>
                </a:lnTo>
                <a:lnTo>
                  <a:pt x="54609" y="157479"/>
                </a:lnTo>
                <a:close/>
              </a:path>
              <a:path w="54610" h="245109">
                <a:moveTo>
                  <a:pt x="54609" y="154940"/>
                </a:moveTo>
                <a:lnTo>
                  <a:pt x="0" y="154940"/>
                </a:lnTo>
                <a:lnTo>
                  <a:pt x="0" y="156209"/>
                </a:lnTo>
                <a:lnTo>
                  <a:pt x="54609" y="156209"/>
                </a:lnTo>
                <a:lnTo>
                  <a:pt x="54609" y="154940"/>
                </a:lnTo>
                <a:close/>
              </a:path>
              <a:path w="54610" h="245109">
                <a:moveTo>
                  <a:pt x="54609" y="151130"/>
                </a:moveTo>
                <a:lnTo>
                  <a:pt x="0" y="151130"/>
                </a:lnTo>
                <a:lnTo>
                  <a:pt x="0" y="153670"/>
                </a:lnTo>
                <a:lnTo>
                  <a:pt x="54609" y="153670"/>
                </a:lnTo>
                <a:lnTo>
                  <a:pt x="54609" y="151130"/>
                </a:lnTo>
                <a:close/>
              </a:path>
              <a:path w="54610" h="245109">
                <a:moveTo>
                  <a:pt x="54609" y="148590"/>
                </a:moveTo>
                <a:lnTo>
                  <a:pt x="0" y="148590"/>
                </a:lnTo>
                <a:lnTo>
                  <a:pt x="0" y="149859"/>
                </a:lnTo>
                <a:lnTo>
                  <a:pt x="54609" y="149859"/>
                </a:lnTo>
                <a:lnTo>
                  <a:pt x="54609" y="148590"/>
                </a:lnTo>
                <a:close/>
              </a:path>
              <a:path w="54610" h="245109">
                <a:moveTo>
                  <a:pt x="54609" y="144779"/>
                </a:moveTo>
                <a:lnTo>
                  <a:pt x="0" y="144779"/>
                </a:lnTo>
                <a:lnTo>
                  <a:pt x="0" y="147320"/>
                </a:lnTo>
                <a:lnTo>
                  <a:pt x="54609" y="147320"/>
                </a:lnTo>
                <a:lnTo>
                  <a:pt x="54609" y="144779"/>
                </a:lnTo>
                <a:close/>
              </a:path>
              <a:path w="54610" h="245109">
                <a:moveTo>
                  <a:pt x="54609" y="142240"/>
                </a:moveTo>
                <a:lnTo>
                  <a:pt x="0" y="142240"/>
                </a:lnTo>
                <a:lnTo>
                  <a:pt x="0" y="143509"/>
                </a:lnTo>
                <a:lnTo>
                  <a:pt x="54609" y="143509"/>
                </a:lnTo>
                <a:lnTo>
                  <a:pt x="54609" y="142240"/>
                </a:lnTo>
                <a:close/>
              </a:path>
              <a:path w="54610" h="245109">
                <a:moveTo>
                  <a:pt x="54609" y="138430"/>
                </a:moveTo>
                <a:lnTo>
                  <a:pt x="0" y="138430"/>
                </a:lnTo>
                <a:lnTo>
                  <a:pt x="0" y="140970"/>
                </a:lnTo>
                <a:lnTo>
                  <a:pt x="54609" y="140970"/>
                </a:lnTo>
                <a:lnTo>
                  <a:pt x="54609" y="138430"/>
                </a:lnTo>
                <a:close/>
              </a:path>
              <a:path w="54610" h="245109">
                <a:moveTo>
                  <a:pt x="54609" y="135890"/>
                </a:moveTo>
                <a:lnTo>
                  <a:pt x="0" y="135890"/>
                </a:lnTo>
                <a:lnTo>
                  <a:pt x="0" y="137159"/>
                </a:lnTo>
                <a:lnTo>
                  <a:pt x="54609" y="137159"/>
                </a:lnTo>
                <a:lnTo>
                  <a:pt x="54609" y="135890"/>
                </a:lnTo>
                <a:close/>
              </a:path>
              <a:path w="54610" h="245109">
                <a:moveTo>
                  <a:pt x="54609" y="132080"/>
                </a:moveTo>
                <a:lnTo>
                  <a:pt x="0" y="132080"/>
                </a:lnTo>
                <a:lnTo>
                  <a:pt x="0" y="134620"/>
                </a:lnTo>
                <a:lnTo>
                  <a:pt x="54609" y="134620"/>
                </a:lnTo>
                <a:lnTo>
                  <a:pt x="54609" y="132080"/>
                </a:lnTo>
                <a:close/>
              </a:path>
              <a:path w="54610" h="245109">
                <a:moveTo>
                  <a:pt x="54609" y="129540"/>
                </a:moveTo>
                <a:lnTo>
                  <a:pt x="0" y="129540"/>
                </a:lnTo>
                <a:lnTo>
                  <a:pt x="0" y="130809"/>
                </a:lnTo>
                <a:lnTo>
                  <a:pt x="54609" y="130809"/>
                </a:lnTo>
                <a:lnTo>
                  <a:pt x="54609" y="129540"/>
                </a:lnTo>
                <a:close/>
              </a:path>
              <a:path w="54610" h="245109">
                <a:moveTo>
                  <a:pt x="54609" y="125730"/>
                </a:moveTo>
                <a:lnTo>
                  <a:pt x="0" y="125730"/>
                </a:lnTo>
                <a:lnTo>
                  <a:pt x="0" y="128270"/>
                </a:lnTo>
                <a:lnTo>
                  <a:pt x="54609" y="128270"/>
                </a:lnTo>
                <a:lnTo>
                  <a:pt x="54609" y="125730"/>
                </a:lnTo>
                <a:close/>
              </a:path>
              <a:path w="54610" h="245109">
                <a:moveTo>
                  <a:pt x="54609" y="123189"/>
                </a:moveTo>
                <a:lnTo>
                  <a:pt x="0" y="123189"/>
                </a:lnTo>
                <a:lnTo>
                  <a:pt x="0" y="124459"/>
                </a:lnTo>
                <a:lnTo>
                  <a:pt x="54609" y="124459"/>
                </a:lnTo>
                <a:lnTo>
                  <a:pt x="54609" y="123189"/>
                </a:lnTo>
                <a:close/>
              </a:path>
              <a:path w="54610" h="245109">
                <a:moveTo>
                  <a:pt x="54609" y="119379"/>
                </a:moveTo>
                <a:lnTo>
                  <a:pt x="0" y="119379"/>
                </a:lnTo>
                <a:lnTo>
                  <a:pt x="0" y="121920"/>
                </a:lnTo>
                <a:lnTo>
                  <a:pt x="54609" y="121920"/>
                </a:lnTo>
                <a:lnTo>
                  <a:pt x="54609" y="119379"/>
                </a:lnTo>
                <a:close/>
              </a:path>
              <a:path w="54610" h="245109">
                <a:moveTo>
                  <a:pt x="54609" y="116839"/>
                </a:moveTo>
                <a:lnTo>
                  <a:pt x="0" y="116839"/>
                </a:lnTo>
                <a:lnTo>
                  <a:pt x="0" y="118110"/>
                </a:lnTo>
                <a:lnTo>
                  <a:pt x="54609" y="118110"/>
                </a:lnTo>
                <a:lnTo>
                  <a:pt x="54609" y="116839"/>
                </a:lnTo>
                <a:close/>
              </a:path>
              <a:path w="54610" h="245109">
                <a:moveTo>
                  <a:pt x="54609" y="113029"/>
                </a:moveTo>
                <a:lnTo>
                  <a:pt x="0" y="113029"/>
                </a:lnTo>
                <a:lnTo>
                  <a:pt x="0" y="115570"/>
                </a:lnTo>
                <a:lnTo>
                  <a:pt x="54609" y="115570"/>
                </a:lnTo>
                <a:lnTo>
                  <a:pt x="54609" y="113029"/>
                </a:lnTo>
                <a:close/>
              </a:path>
              <a:path w="54610" h="245109">
                <a:moveTo>
                  <a:pt x="54609" y="110489"/>
                </a:moveTo>
                <a:lnTo>
                  <a:pt x="0" y="110489"/>
                </a:lnTo>
                <a:lnTo>
                  <a:pt x="0" y="111759"/>
                </a:lnTo>
                <a:lnTo>
                  <a:pt x="54609" y="111759"/>
                </a:lnTo>
                <a:lnTo>
                  <a:pt x="54609" y="110489"/>
                </a:lnTo>
                <a:close/>
              </a:path>
              <a:path w="54610" h="245109">
                <a:moveTo>
                  <a:pt x="54609" y="106679"/>
                </a:moveTo>
                <a:lnTo>
                  <a:pt x="0" y="106679"/>
                </a:lnTo>
                <a:lnTo>
                  <a:pt x="0" y="109220"/>
                </a:lnTo>
                <a:lnTo>
                  <a:pt x="54609" y="109220"/>
                </a:lnTo>
                <a:lnTo>
                  <a:pt x="54609" y="106679"/>
                </a:lnTo>
                <a:close/>
              </a:path>
              <a:path w="54610" h="245109">
                <a:moveTo>
                  <a:pt x="54609" y="104140"/>
                </a:moveTo>
                <a:lnTo>
                  <a:pt x="0" y="104140"/>
                </a:lnTo>
                <a:lnTo>
                  <a:pt x="0" y="105410"/>
                </a:lnTo>
                <a:lnTo>
                  <a:pt x="54609" y="105410"/>
                </a:lnTo>
                <a:lnTo>
                  <a:pt x="54609" y="104140"/>
                </a:lnTo>
                <a:close/>
              </a:path>
              <a:path w="54610" h="245109">
                <a:moveTo>
                  <a:pt x="54609" y="100330"/>
                </a:moveTo>
                <a:lnTo>
                  <a:pt x="0" y="100330"/>
                </a:lnTo>
                <a:lnTo>
                  <a:pt x="0" y="102870"/>
                </a:lnTo>
                <a:lnTo>
                  <a:pt x="54609" y="102870"/>
                </a:lnTo>
                <a:lnTo>
                  <a:pt x="54609" y="100330"/>
                </a:lnTo>
                <a:close/>
              </a:path>
              <a:path w="54610" h="245109">
                <a:moveTo>
                  <a:pt x="54609" y="97790"/>
                </a:moveTo>
                <a:lnTo>
                  <a:pt x="0" y="97790"/>
                </a:lnTo>
                <a:lnTo>
                  <a:pt x="0" y="99059"/>
                </a:lnTo>
                <a:lnTo>
                  <a:pt x="54609" y="99059"/>
                </a:lnTo>
                <a:lnTo>
                  <a:pt x="54609" y="97790"/>
                </a:lnTo>
                <a:close/>
              </a:path>
              <a:path w="54610" h="245109">
                <a:moveTo>
                  <a:pt x="54609" y="93980"/>
                </a:moveTo>
                <a:lnTo>
                  <a:pt x="0" y="93980"/>
                </a:lnTo>
                <a:lnTo>
                  <a:pt x="0" y="96520"/>
                </a:lnTo>
                <a:lnTo>
                  <a:pt x="54609" y="96520"/>
                </a:lnTo>
                <a:lnTo>
                  <a:pt x="54609" y="93980"/>
                </a:lnTo>
                <a:close/>
              </a:path>
              <a:path w="54610" h="245109">
                <a:moveTo>
                  <a:pt x="54609" y="91440"/>
                </a:moveTo>
                <a:lnTo>
                  <a:pt x="0" y="91440"/>
                </a:lnTo>
                <a:lnTo>
                  <a:pt x="0" y="92709"/>
                </a:lnTo>
                <a:lnTo>
                  <a:pt x="54609" y="92709"/>
                </a:lnTo>
                <a:lnTo>
                  <a:pt x="54609" y="91440"/>
                </a:lnTo>
                <a:close/>
              </a:path>
              <a:path w="54610" h="245109">
                <a:moveTo>
                  <a:pt x="54609" y="87629"/>
                </a:moveTo>
                <a:lnTo>
                  <a:pt x="0" y="87629"/>
                </a:lnTo>
                <a:lnTo>
                  <a:pt x="0" y="90170"/>
                </a:lnTo>
                <a:lnTo>
                  <a:pt x="54609" y="90170"/>
                </a:lnTo>
                <a:lnTo>
                  <a:pt x="54609" y="87629"/>
                </a:lnTo>
                <a:close/>
              </a:path>
              <a:path w="54610" h="245109">
                <a:moveTo>
                  <a:pt x="54609" y="85089"/>
                </a:moveTo>
                <a:lnTo>
                  <a:pt x="0" y="85089"/>
                </a:lnTo>
                <a:lnTo>
                  <a:pt x="0" y="86359"/>
                </a:lnTo>
                <a:lnTo>
                  <a:pt x="54609" y="86359"/>
                </a:lnTo>
                <a:lnTo>
                  <a:pt x="54609" y="85089"/>
                </a:lnTo>
                <a:close/>
              </a:path>
              <a:path w="54610" h="245109">
                <a:moveTo>
                  <a:pt x="54609" y="78739"/>
                </a:moveTo>
                <a:lnTo>
                  <a:pt x="0" y="78739"/>
                </a:lnTo>
                <a:lnTo>
                  <a:pt x="0" y="83820"/>
                </a:lnTo>
                <a:lnTo>
                  <a:pt x="54609" y="83820"/>
                </a:lnTo>
                <a:lnTo>
                  <a:pt x="54609" y="78739"/>
                </a:lnTo>
                <a:close/>
              </a:path>
              <a:path w="54610" h="245109">
                <a:moveTo>
                  <a:pt x="54609" y="72390"/>
                </a:moveTo>
                <a:lnTo>
                  <a:pt x="0" y="72390"/>
                </a:lnTo>
                <a:lnTo>
                  <a:pt x="0" y="77470"/>
                </a:lnTo>
                <a:lnTo>
                  <a:pt x="54609" y="77470"/>
                </a:lnTo>
                <a:lnTo>
                  <a:pt x="54609" y="72390"/>
                </a:lnTo>
                <a:close/>
              </a:path>
              <a:path w="54610" h="245109">
                <a:moveTo>
                  <a:pt x="54609" y="66039"/>
                </a:moveTo>
                <a:lnTo>
                  <a:pt x="0" y="66039"/>
                </a:lnTo>
                <a:lnTo>
                  <a:pt x="0" y="71120"/>
                </a:lnTo>
                <a:lnTo>
                  <a:pt x="54609" y="71120"/>
                </a:lnTo>
                <a:lnTo>
                  <a:pt x="54609" y="66039"/>
                </a:lnTo>
                <a:close/>
              </a:path>
              <a:path w="54610" h="245109">
                <a:moveTo>
                  <a:pt x="54609" y="59689"/>
                </a:moveTo>
                <a:lnTo>
                  <a:pt x="0" y="59689"/>
                </a:lnTo>
                <a:lnTo>
                  <a:pt x="0" y="64770"/>
                </a:lnTo>
                <a:lnTo>
                  <a:pt x="54609" y="64770"/>
                </a:lnTo>
                <a:lnTo>
                  <a:pt x="54609" y="59689"/>
                </a:lnTo>
                <a:close/>
              </a:path>
              <a:path w="54610" h="245109">
                <a:moveTo>
                  <a:pt x="54609" y="53339"/>
                </a:moveTo>
                <a:lnTo>
                  <a:pt x="0" y="53339"/>
                </a:lnTo>
                <a:lnTo>
                  <a:pt x="0" y="58420"/>
                </a:lnTo>
                <a:lnTo>
                  <a:pt x="54609" y="58420"/>
                </a:lnTo>
                <a:lnTo>
                  <a:pt x="54609" y="53339"/>
                </a:lnTo>
                <a:close/>
              </a:path>
              <a:path w="54610" h="245109">
                <a:moveTo>
                  <a:pt x="54609" y="46989"/>
                </a:moveTo>
                <a:lnTo>
                  <a:pt x="0" y="46989"/>
                </a:lnTo>
                <a:lnTo>
                  <a:pt x="0" y="52070"/>
                </a:lnTo>
                <a:lnTo>
                  <a:pt x="54609" y="52070"/>
                </a:lnTo>
                <a:lnTo>
                  <a:pt x="54609" y="46989"/>
                </a:lnTo>
                <a:close/>
              </a:path>
              <a:path w="54610" h="245109">
                <a:moveTo>
                  <a:pt x="54609" y="40639"/>
                </a:moveTo>
                <a:lnTo>
                  <a:pt x="0" y="40639"/>
                </a:lnTo>
                <a:lnTo>
                  <a:pt x="0" y="45720"/>
                </a:lnTo>
                <a:lnTo>
                  <a:pt x="54609" y="45720"/>
                </a:lnTo>
                <a:lnTo>
                  <a:pt x="54609" y="40639"/>
                </a:lnTo>
                <a:close/>
              </a:path>
              <a:path w="54610" h="245109">
                <a:moveTo>
                  <a:pt x="54609" y="35559"/>
                </a:moveTo>
                <a:lnTo>
                  <a:pt x="0" y="35559"/>
                </a:lnTo>
                <a:lnTo>
                  <a:pt x="0" y="39369"/>
                </a:lnTo>
                <a:lnTo>
                  <a:pt x="54609" y="39369"/>
                </a:lnTo>
                <a:lnTo>
                  <a:pt x="54609" y="35559"/>
                </a:lnTo>
                <a:close/>
              </a:path>
              <a:path w="54610" h="245109">
                <a:moveTo>
                  <a:pt x="54609" y="29209"/>
                </a:moveTo>
                <a:lnTo>
                  <a:pt x="0" y="29209"/>
                </a:lnTo>
                <a:lnTo>
                  <a:pt x="0" y="34290"/>
                </a:lnTo>
                <a:lnTo>
                  <a:pt x="54609" y="34290"/>
                </a:lnTo>
                <a:lnTo>
                  <a:pt x="54609" y="29209"/>
                </a:lnTo>
                <a:close/>
              </a:path>
              <a:path w="54610" h="245109">
                <a:moveTo>
                  <a:pt x="54609" y="22859"/>
                </a:moveTo>
                <a:lnTo>
                  <a:pt x="0" y="22859"/>
                </a:lnTo>
                <a:lnTo>
                  <a:pt x="0" y="27940"/>
                </a:lnTo>
                <a:lnTo>
                  <a:pt x="54609" y="27940"/>
                </a:lnTo>
                <a:lnTo>
                  <a:pt x="54609" y="22859"/>
                </a:lnTo>
                <a:close/>
              </a:path>
              <a:path w="54610" h="245109">
                <a:moveTo>
                  <a:pt x="54609" y="16509"/>
                </a:moveTo>
                <a:lnTo>
                  <a:pt x="0" y="16509"/>
                </a:lnTo>
                <a:lnTo>
                  <a:pt x="0" y="21590"/>
                </a:lnTo>
                <a:lnTo>
                  <a:pt x="54609" y="21590"/>
                </a:lnTo>
                <a:lnTo>
                  <a:pt x="54609" y="16509"/>
                </a:lnTo>
                <a:close/>
              </a:path>
              <a:path w="54610" h="245109">
                <a:moveTo>
                  <a:pt x="54609" y="10159"/>
                </a:moveTo>
                <a:lnTo>
                  <a:pt x="0" y="10159"/>
                </a:lnTo>
                <a:lnTo>
                  <a:pt x="0" y="15240"/>
                </a:lnTo>
                <a:lnTo>
                  <a:pt x="54609" y="15240"/>
                </a:lnTo>
                <a:lnTo>
                  <a:pt x="54609" y="10159"/>
                </a:lnTo>
                <a:close/>
              </a:path>
              <a:path w="54610" h="245109">
                <a:moveTo>
                  <a:pt x="54609" y="3809"/>
                </a:moveTo>
                <a:lnTo>
                  <a:pt x="0" y="3809"/>
                </a:lnTo>
                <a:lnTo>
                  <a:pt x="0" y="8890"/>
                </a:lnTo>
                <a:lnTo>
                  <a:pt x="54609" y="8890"/>
                </a:lnTo>
                <a:lnTo>
                  <a:pt x="54609" y="3809"/>
                </a:lnTo>
                <a:close/>
              </a:path>
              <a:path w="54610" h="245109">
                <a:moveTo>
                  <a:pt x="54609" y="0"/>
                </a:moveTo>
                <a:lnTo>
                  <a:pt x="0" y="0"/>
                </a:lnTo>
                <a:lnTo>
                  <a:pt x="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</a:pathLst>
          </a:custGeom>
          <a:solidFill>
            <a:srgbClr val="277727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8" name="object 778"/>
          <p:cNvSpPr/>
          <p:nvPr/>
        </p:nvSpPr>
        <p:spPr>
          <a:xfrm>
            <a:off x="3109913" y="5667375"/>
            <a:ext cx="41910" cy="182880"/>
          </a:xfrm>
          <a:custGeom>
            <a:avLst/>
            <a:gdLst/>
            <a:ahLst/>
            <a:cxnLst/>
            <a:rect l="l" t="t" r="r" b="b"/>
            <a:pathLst>
              <a:path w="55880" h="243840">
                <a:moveTo>
                  <a:pt x="55880" y="240030"/>
                </a:moveTo>
                <a:lnTo>
                  <a:pt x="29210" y="240030"/>
                </a:lnTo>
                <a:lnTo>
                  <a:pt x="29210" y="242570"/>
                </a:lnTo>
                <a:lnTo>
                  <a:pt x="52069" y="242570"/>
                </a:lnTo>
                <a:lnTo>
                  <a:pt x="52069" y="243840"/>
                </a:lnTo>
                <a:lnTo>
                  <a:pt x="55880" y="243840"/>
                </a:lnTo>
                <a:lnTo>
                  <a:pt x="55880" y="240030"/>
                </a:lnTo>
                <a:close/>
              </a:path>
              <a:path w="55880" h="243840">
                <a:moveTo>
                  <a:pt x="55880" y="237490"/>
                </a:moveTo>
                <a:lnTo>
                  <a:pt x="0" y="237490"/>
                </a:lnTo>
                <a:lnTo>
                  <a:pt x="0" y="240030"/>
                </a:lnTo>
                <a:lnTo>
                  <a:pt x="5080" y="240030"/>
                </a:lnTo>
                <a:lnTo>
                  <a:pt x="5080" y="238760"/>
                </a:lnTo>
                <a:lnTo>
                  <a:pt x="55880" y="238760"/>
                </a:lnTo>
                <a:lnTo>
                  <a:pt x="55880" y="237490"/>
                </a:lnTo>
                <a:close/>
              </a:path>
              <a:path w="55880" h="243840">
                <a:moveTo>
                  <a:pt x="55880" y="233679"/>
                </a:moveTo>
                <a:lnTo>
                  <a:pt x="0" y="233679"/>
                </a:lnTo>
                <a:lnTo>
                  <a:pt x="0" y="236219"/>
                </a:lnTo>
                <a:lnTo>
                  <a:pt x="55880" y="236219"/>
                </a:lnTo>
                <a:lnTo>
                  <a:pt x="55880" y="233679"/>
                </a:lnTo>
                <a:close/>
              </a:path>
              <a:path w="55880" h="243840">
                <a:moveTo>
                  <a:pt x="55880" y="231140"/>
                </a:moveTo>
                <a:lnTo>
                  <a:pt x="0" y="231140"/>
                </a:lnTo>
                <a:lnTo>
                  <a:pt x="0" y="232410"/>
                </a:lnTo>
                <a:lnTo>
                  <a:pt x="55880" y="232410"/>
                </a:lnTo>
                <a:lnTo>
                  <a:pt x="55880" y="231140"/>
                </a:lnTo>
                <a:close/>
              </a:path>
              <a:path w="55880" h="243840">
                <a:moveTo>
                  <a:pt x="55880" y="227330"/>
                </a:moveTo>
                <a:lnTo>
                  <a:pt x="0" y="227330"/>
                </a:lnTo>
                <a:lnTo>
                  <a:pt x="0" y="229870"/>
                </a:lnTo>
                <a:lnTo>
                  <a:pt x="55880" y="229870"/>
                </a:lnTo>
                <a:lnTo>
                  <a:pt x="55880" y="227330"/>
                </a:lnTo>
                <a:close/>
              </a:path>
              <a:path w="55880" h="243840">
                <a:moveTo>
                  <a:pt x="55880" y="224790"/>
                </a:moveTo>
                <a:lnTo>
                  <a:pt x="0" y="224790"/>
                </a:lnTo>
                <a:lnTo>
                  <a:pt x="0" y="226060"/>
                </a:lnTo>
                <a:lnTo>
                  <a:pt x="55880" y="226060"/>
                </a:lnTo>
                <a:lnTo>
                  <a:pt x="55880" y="224790"/>
                </a:lnTo>
                <a:close/>
              </a:path>
              <a:path w="55880" h="243840">
                <a:moveTo>
                  <a:pt x="55880" y="220980"/>
                </a:moveTo>
                <a:lnTo>
                  <a:pt x="0" y="220980"/>
                </a:lnTo>
                <a:lnTo>
                  <a:pt x="0" y="223519"/>
                </a:lnTo>
                <a:lnTo>
                  <a:pt x="55880" y="223519"/>
                </a:lnTo>
                <a:lnTo>
                  <a:pt x="55880" y="220980"/>
                </a:lnTo>
                <a:close/>
              </a:path>
              <a:path w="55880" h="243840">
                <a:moveTo>
                  <a:pt x="55880" y="218440"/>
                </a:moveTo>
                <a:lnTo>
                  <a:pt x="0" y="218440"/>
                </a:lnTo>
                <a:lnTo>
                  <a:pt x="0" y="219709"/>
                </a:lnTo>
                <a:lnTo>
                  <a:pt x="55880" y="219709"/>
                </a:lnTo>
                <a:lnTo>
                  <a:pt x="55880" y="218440"/>
                </a:lnTo>
                <a:close/>
              </a:path>
              <a:path w="55880" h="243840">
                <a:moveTo>
                  <a:pt x="55880" y="214629"/>
                </a:moveTo>
                <a:lnTo>
                  <a:pt x="0" y="214629"/>
                </a:lnTo>
                <a:lnTo>
                  <a:pt x="0" y="217169"/>
                </a:lnTo>
                <a:lnTo>
                  <a:pt x="55880" y="217169"/>
                </a:lnTo>
                <a:lnTo>
                  <a:pt x="55880" y="214629"/>
                </a:lnTo>
                <a:close/>
              </a:path>
              <a:path w="55880" h="243840">
                <a:moveTo>
                  <a:pt x="55880" y="212090"/>
                </a:moveTo>
                <a:lnTo>
                  <a:pt x="0" y="212090"/>
                </a:lnTo>
                <a:lnTo>
                  <a:pt x="0" y="213360"/>
                </a:lnTo>
                <a:lnTo>
                  <a:pt x="55880" y="213360"/>
                </a:lnTo>
                <a:lnTo>
                  <a:pt x="55880" y="212090"/>
                </a:lnTo>
                <a:close/>
              </a:path>
              <a:path w="55880" h="243840">
                <a:moveTo>
                  <a:pt x="55880" y="208280"/>
                </a:moveTo>
                <a:lnTo>
                  <a:pt x="0" y="208280"/>
                </a:lnTo>
                <a:lnTo>
                  <a:pt x="0" y="210819"/>
                </a:lnTo>
                <a:lnTo>
                  <a:pt x="55880" y="210819"/>
                </a:lnTo>
                <a:lnTo>
                  <a:pt x="55880" y="208280"/>
                </a:lnTo>
                <a:close/>
              </a:path>
              <a:path w="55880" h="243840">
                <a:moveTo>
                  <a:pt x="55880" y="205740"/>
                </a:moveTo>
                <a:lnTo>
                  <a:pt x="0" y="205740"/>
                </a:lnTo>
                <a:lnTo>
                  <a:pt x="0" y="207010"/>
                </a:lnTo>
                <a:lnTo>
                  <a:pt x="55880" y="207010"/>
                </a:lnTo>
                <a:lnTo>
                  <a:pt x="55880" y="205740"/>
                </a:lnTo>
                <a:close/>
              </a:path>
              <a:path w="55880" h="243840">
                <a:moveTo>
                  <a:pt x="55880" y="201929"/>
                </a:moveTo>
                <a:lnTo>
                  <a:pt x="0" y="201929"/>
                </a:lnTo>
                <a:lnTo>
                  <a:pt x="0" y="204469"/>
                </a:lnTo>
                <a:lnTo>
                  <a:pt x="55880" y="204469"/>
                </a:lnTo>
                <a:lnTo>
                  <a:pt x="55880" y="201929"/>
                </a:lnTo>
                <a:close/>
              </a:path>
              <a:path w="55880" h="243840">
                <a:moveTo>
                  <a:pt x="55880" y="199390"/>
                </a:moveTo>
                <a:lnTo>
                  <a:pt x="0" y="199390"/>
                </a:lnTo>
                <a:lnTo>
                  <a:pt x="0" y="200660"/>
                </a:lnTo>
                <a:lnTo>
                  <a:pt x="55880" y="200660"/>
                </a:lnTo>
                <a:lnTo>
                  <a:pt x="55880" y="199390"/>
                </a:lnTo>
                <a:close/>
              </a:path>
              <a:path w="55880" h="243840">
                <a:moveTo>
                  <a:pt x="55880" y="195579"/>
                </a:moveTo>
                <a:lnTo>
                  <a:pt x="0" y="195579"/>
                </a:lnTo>
                <a:lnTo>
                  <a:pt x="0" y="198120"/>
                </a:lnTo>
                <a:lnTo>
                  <a:pt x="55880" y="198120"/>
                </a:lnTo>
                <a:lnTo>
                  <a:pt x="55880" y="195579"/>
                </a:lnTo>
                <a:close/>
              </a:path>
              <a:path w="55880" h="243840">
                <a:moveTo>
                  <a:pt x="55880" y="193040"/>
                </a:moveTo>
                <a:lnTo>
                  <a:pt x="0" y="193040"/>
                </a:lnTo>
                <a:lnTo>
                  <a:pt x="0" y="194310"/>
                </a:lnTo>
                <a:lnTo>
                  <a:pt x="55880" y="194310"/>
                </a:lnTo>
                <a:lnTo>
                  <a:pt x="55880" y="193040"/>
                </a:lnTo>
                <a:close/>
              </a:path>
              <a:path w="55880" h="243840">
                <a:moveTo>
                  <a:pt x="55880" y="189230"/>
                </a:moveTo>
                <a:lnTo>
                  <a:pt x="0" y="189230"/>
                </a:lnTo>
                <a:lnTo>
                  <a:pt x="0" y="191770"/>
                </a:lnTo>
                <a:lnTo>
                  <a:pt x="55880" y="191770"/>
                </a:lnTo>
                <a:lnTo>
                  <a:pt x="55880" y="189230"/>
                </a:lnTo>
                <a:close/>
              </a:path>
              <a:path w="55880" h="243840">
                <a:moveTo>
                  <a:pt x="55880" y="186690"/>
                </a:moveTo>
                <a:lnTo>
                  <a:pt x="0" y="186690"/>
                </a:lnTo>
                <a:lnTo>
                  <a:pt x="0" y="187959"/>
                </a:lnTo>
                <a:lnTo>
                  <a:pt x="55880" y="187959"/>
                </a:lnTo>
                <a:lnTo>
                  <a:pt x="55880" y="186690"/>
                </a:lnTo>
                <a:close/>
              </a:path>
              <a:path w="55880" h="243840">
                <a:moveTo>
                  <a:pt x="55880" y="182879"/>
                </a:moveTo>
                <a:lnTo>
                  <a:pt x="0" y="182879"/>
                </a:lnTo>
                <a:lnTo>
                  <a:pt x="0" y="185420"/>
                </a:lnTo>
                <a:lnTo>
                  <a:pt x="55880" y="185420"/>
                </a:lnTo>
                <a:lnTo>
                  <a:pt x="55880" y="182879"/>
                </a:lnTo>
                <a:close/>
              </a:path>
              <a:path w="55880" h="243840">
                <a:moveTo>
                  <a:pt x="55880" y="180340"/>
                </a:moveTo>
                <a:lnTo>
                  <a:pt x="0" y="180340"/>
                </a:lnTo>
                <a:lnTo>
                  <a:pt x="0" y="181610"/>
                </a:lnTo>
                <a:lnTo>
                  <a:pt x="55880" y="181610"/>
                </a:lnTo>
                <a:lnTo>
                  <a:pt x="55880" y="180340"/>
                </a:lnTo>
                <a:close/>
              </a:path>
              <a:path w="55880" h="243840">
                <a:moveTo>
                  <a:pt x="55880" y="176529"/>
                </a:moveTo>
                <a:lnTo>
                  <a:pt x="0" y="176529"/>
                </a:lnTo>
                <a:lnTo>
                  <a:pt x="0" y="179070"/>
                </a:lnTo>
                <a:lnTo>
                  <a:pt x="55880" y="179070"/>
                </a:lnTo>
                <a:lnTo>
                  <a:pt x="55880" y="176529"/>
                </a:lnTo>
                <a:close/>
              </a:path>
              <a:path w="55880" h="243840">
                <a:moveTo>
                  <a:pt x="55880" y="173990"/>
                </a:moveTo>
                <a:lnTo>
                  <a:pt x="0" y="173990"/>
                </a:lnTo>
                <a:lnTo>
                  <a:pt x="0" y="175259"/>
                </a:lnTo>
                <a:lnTo>
                  <a:pt x="55880" y="175259"/>
                </a:lnTo>
                <a:lnTo>
                  <a:pt x="55880" y="173990"/>
                </a:lnTo>
                <a:close/>
              </a:path>
              <a:path w="55880" h="243840">
                <a:moveTo>
                  <a:pt x="55880" y="170179"/>
                </a:moveTo>
                <a:lnTo>
                  <a:pt x="0" y="170179"/>
                </a:lnTo>
                <a:lnTo>
                  <a:pt x="0" y="172720"/>
                </a:lnTo>
                <a:lnTo>
                  <a:pt x="55880" y="172720"/>
                </a:lnTo>
                <a:lnTo>
                  <a:pt x="55880" y="170179"/>
                </a:lnTo>
                <a:close/>
              </a:path>
              <a:path w="55880" h="243840">
                <a:moveTo>
                  <a:pt x="55880" y="167640"/>
                </a:moveTo>
                <a:lnTo>
                  <a:pt x="0" y="167640"/>
                </a:lnTo>
                <a:lnTo>
                  <a:pt x="0" y="168909"/>
                </a:lnTo>
                <a:lnTo>
                  <a:pt x="55880" y="168909"/>
                </a:lnTo>
                <a:lnTo>
                  <a:pt x="55880" y="167640"/>
                </a:lnTo>
                <a:close/>
              </a:path>
              <a:path w="55880" h="243840">
                <a:moveTo>
                  <a:pt x="55880" y="163830"/>
                </a:moveTo>
                <a:lnTo>
                  <a:pt x="0" y="163830"/>
                </a:lnTo>
                <a:lnTo>
                  <a:pt x="0" y="166370"/>
                </a:lnTo>
                <a:lnTo>
                  <a:pt x="55880" y="166370"/>
                </a:lnTo>
                <a:lnTo>
                  <a:pt x="55880" y="163830"/>
                </a:lnTo>
                <a:close/>
              </a:path>
              <a:path w="55880" h="243840">
                <a:moveTo>
                  <a:pt x="55880" y="161290"/>
                </a:moveTo>
                <a:lnTo>
                  <a:pt x="0" y="161290"/>
                </a:lnTo>
                <a:lnTo>
                  <a:pt x="0" y="162560"/>
                </a:lnTo>
                <a:lnTo>
                  <a:pt x="55880" y="162560"/>
                </a:lnTo>
                <a:lnTo>
                  <a:pt x="55880" y="161290"/>
                </a:lnTo>
                <a:close/>
              </a:path>
              <a:path w="55880" h="243840">
                <a:moveTo>
                  <a:pt x="55880" y="157479"/>
                </a:moveTo>
                <a:lnTo>
                  <a:pt x="0" y="157479"/>
                </a:lnTo>
                <a:lnTo>
                  <a:pt x="0" y="160020"/>
                </a:lnTo>
                <a:lnTo>
                  <a:pt x="55880" y="160020"/>
                </a:lnTo>
                <a:lnTo>
                  <a:pt x="55880" y="157479"/>
                </a:lnTo>
                <a:close/>
              </a:path>
              <a:path w="55880" h="243840">
                <a:moveTo>
                  <a:pt x="55880" y="154940"/>
                </a:moveTo>
                <a:lnTo>
                  <a:pt x="0" y="154940"/>
                </a:lnTo>
                <a:lnTo>
                  <a:pt x="0" y="156209"/>
                </a:lnTo>
                <a:lnTo>
                  <a:pt x="55880" y="156209"/>
                </a:lnTo>
                <a:lnTo>
                  <a:pt x="55880" y="154940"/>
                </a:lnTo>
                <a:close/>
              </a:path>
              <a:path w="55880" h="243840">
                <a:moveTo>
                  <a:pt x="55880" y="151130"/>
                </a:moveTo>
                <a:lnTo>
                  <a:pt x="0" y="151130"/>
                </a:lnTo>
                <a:lnTo>
                  <a:pt x="0" y="153670"/>
                </a:lnTo>
                <a:lnTo>
                  <a:pt x="55880" y="153670"/>
                </a:lnTo>
                <a:lnTo>
                  <a:pt x="55880" y="151130"/>
                </a:lnTo>
                <a:close/>
              </a:path>
              <a:path w="55880" h="243840">
                <a:moveTo>
                  <a:pt x="55880" y="148590"/>
                </a:moveTo>
                <a:lnTo>
                  <a:pt x="0" y="148590"/>
                </a:lnTo>
                <a:lnTo>
                  <a:pt x="0" y="149859"/>
                </a:lnTo>
                <a:lnTo>
                  <a:pt x="55880" y="149859"/>
                </a:lnTo>
                <a:lnTo>
                  <a:pt x="55880" y="148590"/>
                </a:lnTo>
                <a:close/>
              </a:path>
              <a:path w="55880" h="243840">
                <a:moveTo>
                  <a:pt x="55880" y="144779"/>
                </a:moveTo>
                <a:lnTo>
                  <a:pt x="0" y="144779"/>
                </a:lnTo>
                <a:lnTo>
                  <a:pt x="0" y="147320"/>
                </a:lnTo>
                <a:lnTo>
                  <a:pt x="55880" y="147320"/>
                </a:lnTo>
                <a:lnTo>
                  <a:pt x="55880" y="144779"/>
                </a:lnTo>
                <a:close/>
              </a:path>
              <a:path w="55880" h="243840">
                <a:moveTo>
                  <a:pt x="55880" y="142240"/>
                </a:moveTo>
                <a:lnTo>
                  <a:pt x="0" y="142240"/>
                </a:lnTo>
                <a:lnTo>
                  <a:pt x="0" y="143509"/>
                </a:lnTo>
                <a:lnTo>
                  <a:pt x="55880" y="143509"/>
                </a:lnTo>
                <a:lnTo>
                  <a:pt x="55880" y="142240"/>
                </a:lnTo>
                <a:close/>
              </a:path>
              <a:path w="55880" h="243840">
                <a:moveTo>
                  <a:pt x="55880" y="138430"/>
                </a:moveTo>
                <a:lnTo>
                  <a:pt x="0" y="138430"/>
                </a:lnTo>
                <a:lnTo>
                  <a:pt x="0" y="140970"/>
                </a:lnTo>
                <a:lnTo>
                  <a:pt x="55880" y="140970"/>
                </a:lnTo>
                <a:lnTo>
                  <a:pt x="55880" y="138430"/>
                </a:lnTo>
                <a:close/>
              </a:path>
              <a:path w="55880" h="243840">
                <a:moveTo>
                  <a:pt x="55880" y="135890"/>
                </a:moveTo>
                <a:lnTo>
                  <a:pt x="0" y="135890"/>
                </a:lnTo>
                <a:lnTo>
                  <a:pt x="0" y="137159"/>
                </a:lnTo>
                <a:lnTo>
                  <a:pt x="55880" y="137159"/>
                </a:lnTo>
                <a:lnTo>
                  <a:pt x="55880" y="135890"/>
                </a:lnTo>
                <a:close/>
              </a:path>
              <a:path w="55880" h="243840">
                <a:moveTo>
                  <a:pt x="55880" y="132080"/>
                </a:moveTo>
                <a:lnTo>
                  <a:pt x="0" y="132080"/>
                </a:lnTo>
                <a:lnTo>
                  <a:pt x="0" y="134620"/>
                </a:lnTo>
                <a:lnTo>
                  <a:pt x="55880" y="134620"/>
                </a:lnTo>
                <a:lnTo>
                  <a:pt x="55880" y="132080"/>
                </a:lnTo>
                <a:close/>
              </a:path>
              <a:path w="55880" h="243840">
                <a:moveTo>
                  <a:pt x="55880" y="129540"/>
                </a:moveTo>
                <a:lnTo>
                  <a:pt x="0" y="129540"/>
                </a:lnTo>
                <a:lnTo>
                  <a:pt x="0" y="130809"/>
                </a:lnTo>
                <a:lnTo>
                  <a:pt x="55880" y="130809"/>
                </a:lnTo>
                <a:lnTo>
                  <a:pt x="55880" y="129540"/>
                </a:lnTo>
                <a:close/>
              </a:path>
              <a:path w="55880" h="243840">
                <a:moveTo>
                  <a:pt x="55880" y="125730"/>
                </a:moveTo>
                <a:lnTo>
                  <a:pt x="0" y="125730"/>
                </a:lnTo>
                <a:lnTo>
                  <a:pt x="0" y="128270"/>
                </a:lnTo>
                <a:lnTo>
                  <a:pt x="55880" y="128270"/>
                </a:lnTo>
                <a:lnTo>
                  <a:pt x="55880" y="125730"/>
                </a:lnTo>
                <a:close/>
              </a:path>
              <a:path w="55880" h="243840">
                <a:moveTo>
                  <a:pt x="55880" y="123189"/>
                </a:moveTo>
                <a:lnTo>
                  <a:pt x="0" y="123189"/>
                </a:lnTo>
                <a:lnTo>
                  <a:pt x="0" y="124459"/>
                </a:lnTo>
                <a:lnTo>
                  <a:pt x="55880" y="124459"/>
                </a:lnTo>
                <a:lnTo>
                  <a:pt x="55880" y="123189"/>
                </a:lnTo>
                <a:close/>
              </a:path>
              <a:path w="55880" h="243840">
                <a:moveTo>
                  <a:pt x="55880" y="119379"/>
                </a:moveTo>
                <a:lnTo>
                  <a:pt x="0" y="119379"/>
                </a:lnTo>
                <a:lnTo>
                  <a:pt x="0" y="121920"/>
                </a:lnTo>
                <a:lnTo>
                  <a:pt x="55880" y="121920"/>
                </a:lnTo>
                <a:lnTo>
                  <a:pt x="55880" y="119379"/>
                </a:lnTo>
                <a:close/>
              </a:path>
              <a:path w="55880" h="243840">
                <a:moveTo>
                  <a:pt x="55880" y="116839"/>
                </a:moveTo>
                <a:lnTo>
                  <a:pt x="0" y="116839"/>
                </a:lnTo>
                <a:lnTo>
                  <a:pt x="0" y="118110"/>
                </a:lnTo>
                <a:lnTo>
                  <a:pt x="55880" y="118110"/>
                </a:lnTo>
                <a:lnTo>
                  <a:pt x="55880" y="116839"/>
                </a:lnTo>
                <a:close/>
              </a:path>
              <a:path w="55880" h="243840">
                <a:moveTo>
                  <a:pt x="55880" y="113029"/>
                </a:moveTo>
                <a:lnTo>
                  <a:pt x="0" y="113029"/>
                </a:lnTo>
                <a:lnTo>
                  <a:pt x="0" y="115570"/>
                </a:lnTo>
                <a:lnTo>
                  <a:pt x="55880" y="115570"/>
                </a:lnTo>
                <a:lnTo>
                  <a:pt x="55880" y="113029"/>
                </a:lnTo>
                <a:close/>
              </a:path>
              <a:path w="55880" h="243840">
                <a:moveTo>
                  <a:pt x="55880" y="110489"/>
                </a:moveTo>
                <a:lnTo>
                  <a:pt x="0" y="110489"/>
                </a:lnTo>
                <a:lnTo>
                  <a:pt x="0" y="111759"/>
                </a:lnTo>
                <a:lnTo>
                  <a:pt x="55880" y="111759"/>
                </a:lnTo>
                <a:lnTo>
                  <a:pt x="55880" y="110489"/>
                </a:lnTo>
                <a:close/>
              </a:path>
              <a:path w="55880" h="243840">
                <a:moveTo>
                  <a:pt x="55880" y="106679"/>
                </a:moveTo>
                <a:lnTo>
                  <a:pt x="0" y="106679"/>
                </a:lnTo>
                <a:lnTo>
                  <a:pt x="0" y="109220"/>
                </a:lnTo>
                <a:lnTo>
                  <a:pt x="55880" y="109220"/>
                </a:lnTo>
                <a:lnTo>
                  <a:pt x="55880" y="106679"/>
                </a:lnTo>
                <a:close/>
              </a:path>
              <a:path w="55880" h="243840">
                <a:moveTo>
                  <a:pt x="55880" y="104140"/>
                </a:moveTo>
                <a:lnTo>
                  <a:pt x="0" y="104140"/>
                </a:lnTo>
                <a:lnTo>
                  <a:pt x="0" y="105410"/>
                </a:lnTo>
                <a:lnTo>
                  <a:pt x="55880" y="105410"/>
                </a:lnTo>
                <a:lnTo>
                  <a:pt x="55880" y="104140"/>
                </a:lnTo>
                <a:close/>
              </a:path>
              <a:path w="55880" h="243840">
                <a:moveTo>
                  <a:pt x="55880" y="100330"/>
                </a:moveTo>
                <a:lnTo>
                  <a:pt x="0" y="100330"/>
                </a:lnTo>
                <a:lnTo>
                  <a:pt x="0" y="102870"/>
                </a:lnTo>
                <a:lnTo>
                  <a:pt x="55880" y="102870"/>
                </a:lnTo>
                <a:lnTo>
                  <a:pt x="55880" y="100330"/>
                </a:lnTo>
                <a:close/>
              </a:path>
              <a:path w="55880" h="243840">
                <a:moveTo>
                  <a:pt x="55880" y="97790"/>
                </a:moveTo>
                <a:lnTo>
                  <a:pt x="0" y="97790"/>
                </a:lnTo>
                <a:lnTo>
                  <a:pt x="0" y="99059"/>
                </a:lnTo>
                <a:lnTo>
                  <a:pt x="55880" y="99059"/>
                </a:lnTo>
                <a:lnTo>
                  <a:pt x="55880" y="97790"/>
                </a:lnTo>
                <a:close/>
              </a:path>
              <a:path w="55880" h="243840">
                <a:moveTo>
                  <a:pt x="55880" y="93980"/>
                </a:moveTo>
                <a:lnTo>
                  <a:pt x="0" y="93980"/>
                </a:lnTo>
                <a:lnTo>
                  <a:pt x="0" y="96520"/>
                </a:lnTo>
                <a:lnTo>
                  <a:pt x="55880" y="96520"/>
                </a:lnTo>
                <a:lnTo>
                  <a:pt x="55880" y="93980"/>
                </a:lnTo>
                <a:close/>
              </a:path>
              <a:path w="55880" h="243840">
                <a:moveTo>
                  <a:pt x="55880" y="91440"/>
                </a:moveTo>
                <a:lnTo>
                  <a:pt x="0" y="91440"/>
                </a:lnTo>
                <a:lnTo>
                  <a:pt x="0" y="92709"/>
                </a:lnTo>
                <a:lnTo>
                  <a:pt x="55880" y="92709"/>
                </a:lnTo>
                <a:lnTo>
                  <a:pt x="55880" y="91440"/>
                </a:lnTo>
                <a:close/>
              </a:path>
              <a:path w="55880" h="243840">
                <a:moveTo>
                  <a:pt x="55880" y="87629"/>
                </a:moveTo>
                <a:lnTo>
                  <a:pt x="0" y="87629"/>
                </a:lnTo>
                <a:lnTo>
                  <a:pt x="0" y="90170"/>
                </a:lnTo>
                <a:lnTo>
                  <a:pt x="55880" y="90170"/>
                </a:lnTo>
                <a:lnTo>
                  <a:pt x="55880" y="87629"/>
                </a:lnTo>
                <a:close/>
              </a:path>
              <a:path w="55880" h="243840">
                <a:moveTo>
                  <a:pt x="55880" y="85089"/>
                </a:moveTo>
                <a:lnTo>
                  <a:pt x="0" y="85089"/>
                </a:lnTo>
                <a:lnTo>
                  <a:pt x="0" y="86359"/>
                </a:lnTo>
                <a:lnTo>
                  <a:pt x="55880" y="86359"/>
                </a:lnTo>
                <a:lnTo>
                  <a:pt x="55880" y="85089"/>
                </a:lnTo>
                <a:close/>
              </a:path>
              <a:path w="55880" h="243840">
                <a:moveTo>
                  <a:pt x="55880" y="78739"/>
                </a:moveTo>
                <a:lnTo>
                  <a:pt x="0" y="78739"/>
                </a:lnTo>
                <a:lnTo>
                  <a:pt x="0" y="83820"/>
                </a:lnTo>
                <a:lnTo>
                  <a:pt x="55880" y="83820"/>
                </a:lnTo>
                <a:lnTo>
                  <a:pt x="55880" y="78739"/>
                </a:lnTo>
                <a:close/>
              </a:path>
              <a:path w="55880" h="243840">
                <a:moveTo>
                  <a:pt x="55880" y="72390"/>
                </a:moveTo>
                <a:lnTo>
                  <a:pt x="0" y="72390"/>
                </a:lnTo>
                <a:lnTo>
                  <a:pt x="0" y="77470"/>
                </a:lnTo>
                <a:lnTo>
                  <a:pt x="55880" y="77470"/>
                </a:lnTo>
                <a:lnTo>
                  <a:pt x="55880" y="72390"/>
                </a:lnTo>
                <a:close/>
              </a:path>
              <a:path w="55880" h="243840">
                <a:moveTo>
                  <a:pt x="55880" y="66039"/>
                </a:moveTo>
                <a:lnTo>
                  <a:pt x="0" y="66039"/>
                </a:lnTo>
                <a:lnTo>
                  <a:pt x="0" y="71120"/>
                </a:lnTo>
                <a:lnTo>
                  <a:pt x="55880" y="71120"/>
                </a:lnTo>
                <a:lnTo>
                  <a:pt x="55880" y="66039"/>
                </a:lnTo>
                <a:close/>
              </a:path>
              <a:path w="55880" h="243840">
                <a:moveTo>
                  <a:pt x="55880" y="59689"/>
                </a:moveTo>
                <a:lnTo>
                  <a:pt x="0" y="59689"/>
                </a:lnTo>
                <a:lnTo>
                  <a:pt x="0" y="64770"/>
                </a:lnTo>
                <a:lnTo>
                  <a:pt x="55880" y="64770"/>
                </a:lnTo>
                <a:lnTo>
                  <a:pt x="55880" y="59689"/>
                </a:lnTo>
                <a:close/>
              </a:path>
              <a:path w="55880" h="243840">
                <a:moveTo>
                  <a:pt x="55880" y="53339"/>
                </a:moveTo>
                <a:lnTo>
                  <a:pt x="0" y="53339"/>
                </a:lnTo>
                <a:lnTo>
                  <a:pt x="0" y="58420"/>
                </a:lnTo>
                <a:lnTo>
                  <a:pt x="55880" y="58420"/>
                </a:lnTo>
                <a:lnTo>
                  <a:pt x="55880" y="53339"/>
                </a:lnTo>
                <a:close/>
              </a:path>
              <a:path w="55880" h="243840">
                <a:moveTo>
                  <a:pt x="55880" y="46989"/>
                </a:moveTo>
                <a:lnTo>
                  <a:pt x="0" y="46989"/>
                </a:lnTo>
                <a:lnTo>
                  <a:pt x="0" y="52070"/>
                </a:lnTo>
                <a:lnTo>
                  <a:pt x="55880" y="52070"/>
                </a:lnTo>
                <a:lnTo>
                  <a:pt x="55880" y="46989"/>
                </a:lnTo>
                <a:close/>
              </a:path>
              <a:path w="55880" h="243840">
                <a:moveTo>
                  <a:pt x="55880" y="40639"/>
                </a:moveTo>
                <a:lnTo>
                  <a:pt x="0" y="40639"/>
                </a:lnTo>
                <a:lnTo>
                  <a:pt x="0" y="45720"/>
                </a:lnTo>
                <a:lnTo>
                  <a:pt x="55880" y="45720"/>
                </a:lnTo>
                <a:lnTo>
                  <a:pt x="55880" y="40639"/>
                </a:lnTo>
                <a:close/>
              </a:path>
              <a:path w="55880" h="243840">
                <a:moveTo>
                  <a:pt x="55880" y="35559"/>
                </a:moveTo>
                <a:lnTo>
                  <a:pt x="0" y="35559"/>
                </a:lnTo>
                <a:lnTo>
                  <a:pt x="0" y="39369"/>
                </a:lnTo>
                <a:lnTo>
                  <a:pt x="55880" y="39369"/>
                </a:lnTo>
                <a:lnTo>
                  <a:pt x="55880" y="35559"/>
                </a:lnTo>
                <a:close/>
              </a:path>
              <a:path w="55880" h="243840">
                <a:moveTo>
                  <a:pt x="55880" y="29209"/>
                </a:moveTo>
                <a:lnTo>
                  <a:pt x="0" y="29209"/>
                </a:lnTo>
                <a:lnTo>
                  <a:pt x="0" y="34290"/>
                </a:lnTo>
                <a:lnTo>
                  <a:pt x="55880" y="34290"/>
                </a:lnTo>
                <a:lnTo>
                  <a:pt x="55880" y="29209"/>
                </a:lnTo>
                <a:close/>
              </a:path>
              <a:path w="55880" h="243840">
                <a:moveTo>
                  <a:pt x="55880" y="22859"/>
                </a:moveTo>
                <a:lnTo>
                  <a:pt x="0" y="22859"/>
                </a:lnTo>
                <a:lnTo>
                  <a:pt x="0" y="27940"/>
                </a:lnTo>
                <a:lnTo>
                  <a:pt x="55880" y="27940"/>
                </a:lnTo>
                <a:lnTo>
                  <a:pt x="55880" y="22859"/>
                </a:lnTo>
                <a:close/>
              </a:path>
              <a:path w="55880" h="243840">
                <a:moveTo>
                  <a:pt x="55880" y="16509"/>
                </a:moveTo>
                <a:lnTo>
                  <a:pt x="0" y="16509"/>
                </a:lnTo>
                <a:lnTo>
                  <a:pt x="0" y="21590"/>
                </a:lnTo>
                <a:lnTo>
                  <a:pt x="55880" y="21590"/>
                </a:lnTo>
                <a:lnTo>
                  <a:pt x="55880" y="16509"/>
                </a:lnTo>
                <a:close/>
              </a:path>
              <a:path w="55880" h="243840">
                <a:moveTo>
                  <a:pt x="55880" y="10159"/>
                </a:moveTo>
                <a:lnTo>
                  <a:pt x="0" y="10159"/>
                </a:lnTo>
                <a:lnTo>
                  <a:pt x="0" y="15240"/>
                </a:lnTo>
                <a:lnTo>
                  <a:pt x="55880" y="15240"/>
                </a:lnTo>
                <a:lnTo>
                  <a:pt x="55880" y="10159"/>
                </a:lnTo>
                <a:close/>
              </a:path>
              <a:path w="55880" h="243840">
                <a:moveTo>
                  <a:pt x="55880" y="3809"/>
                </a:moveTo>
                <a:lnTo>
                  <a:pt x="0" y="3809"/>
                </a:lnTo>
                <a:lnTo>
                  <a:pt x="0" y="8890"/>
                </a:lnTo>
                <a:lnTo>
                  <a:pt x="55880" y="8890"/>
                </a:lnTo>
                <a:lnTo>
                  <a:pt x="55880" y="3809"/>
                </a:lnTo>
                <a:close/>
              </a:path>
              <a:path w="55880" h="243840">
                <a:moveTo>
                  <a:pt x="55880" y="0"/>
                </a:moveTo>
                <a:lnTo>
                  <a:pt x="0" y="0"/>
                </a:lnTo>
                <a:lnTo>
                  <a:pt x="0" y="2540"/>
                </a:lnTo>
                <a:lnTo>
                  <a:pt x="55880" y="2540"/>
                </a:lnTo>
                <a:lnTo>
                  <a:pt x="55880" y="0"/>
                </a:lnTo>
                <a:close/>
              </a:path>
            </a:pathLst>
          </a:custGeom>
          <a:solidFill>
            <a:srgbClr val="277627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9" name="object 779"/>
          <p:cNvSpPr/>
          <p:nvPr/>
        </p:nvSpPr>
        <p:spPr>
          <a:xfrm>
            <a:off x="3068954" y="5667376"/>
            <a:ext cx="40958" cy="180022"/>
          </a:xfrm>
          <a:custGeom>
            <a:avLst/>
            <a:gdLst/>
            <a:ahLst/>
            <a:cxnLst/>
            <a:rect l="l" t="t" r="r" b="b"/>
            <a:pathLst>
              <a:path w="54610" h="240029">
                <a:moveTo>
                  <a:pt x="54610" y="237490"/>
                </a:moveTo>
                <a:lnTo>
                  <a:pt x="36830" y="237490"/>
                </a:lnTo>
                <a:lnTo>
                  <a:pt x="36830" y="240029"/>
                </a:lnTo>
                <a:lnTo>
                  <a:pt x="54610" y="240029"/>
                </a:lnTo>
                <a:lnTo>
                  <a:pt x="54610" y="237490"/>
                </a:lnTo>
                <a:close/>
              </a:path>
              <a:path w="54610" h="240029">
                <a:moveTo>
                  <a:pt x="54610" y="233679"/>
                </a:moveTo>
                <a:lnTo>
                  <a:pt x="0" y="233679"/>
                </a:lnTo>
                <a:lnTo>
                  <a:pt x="0" y="237490"/>
                </a:lnTo>
                <a:lnTo>
                  <a:pt x="13970" y="237490"/>
                </a:lnTo>
                <a:lnTo>
                  <a:pt x="13970" y="236219"/>
                </a:lnTo>
                <a:lnTo>
                  <a:pt x="54610" y="236219"/>
                </a:lnTo>
                <a:lnTo>
                  <a:pt x="54610" y="233679"/>
                </a:lnTo>
                <a:close/>
              </a:path>
              <a:path w="54610" h="240029">
                <a:moveTo>
                  <a:pt x="54610" y="231140"/>
                </a:moveTo>
                <a:lnTo>
                  <a:pt x="0" y="231140"/>
                </a:lnTo>
                <a:lnTo>
                  <a:pt x="0" y="232410"/>
                </a:lnTo>
                <a:lnTo>
                  <a:pt x="54610" y="232410"/>
                </a:lnTo>
                <a:lnTo>
                  <a:pt x="54610" y="231140"/>
                </a:lnTo>
                <a:close/>
              </a:path>
              <a:path w="54610" h="240029">
                <a:moveTo>
                  <a:pt x="54610" y="227330"/>
                </a:moveTo>
                <a:lnTo>
                  <a:pt x="0" y="227330"/>
                </a:lnTo>
                <a:lnTo>
                  <a:pt x="0" y="229870"/>
                </a:lnTo>
                <a:lnTo>
                  <a:pt x="54610" y="229870"/>
                </a:lnTo>
                <a:lnTo>
                  <a:pt x="54610" y="227330"/>
                </a:lnTo>
                <a:close/>
              </a:path>
              <a:path w="54610" h="240029">
                <a:moveTo>
                  <a:pt x="54610" y="224790"/>
                </a:moveTo>
                <a:lnTo>
                  <a:pt x="0" y="224790"/>
                </a:lnTo>
                <a:lnTo>
                  <a:pt x="0" y="226060"/>
                </a:lnTo>
                <a:lnTo>
                  <a:pt x="54610" y="226060"/>
                </a:lnTo>
                <a:lnTo>
                  <a:pt x="54610" y="224790"/>
                </a:lnTo>
                <a:close/>
              </a:path>
              <a:path w="54610" h="240029">
                <a:moveTo>
                  <a:pt x="54610" y="220980"/>
                </a:moveTo>
                <a:lnTo>
                  <a:pt x="0" y="220980"/>
                </a:lnTo>
                <a:lnTo>
                  <a:pt x="0" y="223519"/>
                </a:lnTo>
                <a:lnTo>
                  <a:pt x="54610" y="223519"/>
                </a:lnTo>
                <a:lnTo>
                  <a:pt x="54610" y="220980"/>
                </a:lnTo>
                <a:close/>
              </a:path>
              <a:path w="54610" h="240029">
                <a:moveTo>
                  <a:pt x="54610" y="218440"/>
                </a:moveTo>
                <a:lnTo>
                  <a:pt x="0" y="218440"/>
                </a:lnTo>
                <a:lnTo>
                  <a:pt x="0" y="219709"/>
                </a:lnTo>
                <a:lnTo>
                  <a:pt x="54610" y="219709"/>
                </a:lnTo>
                <a:lnTo>
                  <a:pt x="54610" y="218440"/>
                </a:lnTo>
                <a:close/>
              </a:path>
              <a:path w="54610" h="240029">
                <a:moveTo>
                  <a:pt x="54610" y="214629"/>
                </a:moveTo>
                <a:lnTo>
                  <a:pt x="0" y="214629"/>
                </a:lnTo>
                <a:lnTo>
                  <a:pt x="0" y="217169"/>
                </a:lnTo>
                <a:lnTo>
                  <a:pt x="54610" y="217169"/>
                </a:lnTo>
                <a:lnTo>
                  <a:pt x="54610" y="214629"/>
                </a:lnTo>
                <a:close/>
              </a:path>
              <a:path w="54610" h="240029">
                <a:moveTo>
                  <a:pt x="54610" y="212090"/>
                </a:moveTo>
                <a:lnTo>
                  <a:pt x="0" y="212090"/>
                </a:lnTo>
                <a:lnTo>
                  <a:pt x="0" y="213360"/>
                </a:lnTo>
                <a:lnTo>
                  <a:pt x="54610" y="213360"/>
                </a:lnTo>
                <a:lnTo>
                  <a:pt x="54610" y="212090"/>
                </a:lnTo>
                <a:close/>
              </a:path>
              <a:path w="54610" h="240029">
                <a:moveTo>
                  <a:pt x="54610" y="208280"/>
                </a:moveTo>
                <a:lnTo>
                  <a:pt x="0" y="208280"/>
                </a:lnTo>
                <a:lnTo>
                  <a:pt x="0" y="210819"/>
                </a:lnTo>
                <a:lnTo>
                  <a:pt x="54610" y="210819"/>
                </a:lnTo>
                <a:lnTo>
                  <a:pt x="54610" y="208280"/>
                </a:lnTo>
                <a:close/>
              </a:path>
              <a:path w="54610" h="240029">
                <a:moveTo>
                  <a:pt x="54610" y="205740"/>
                </a:moveTo>
                <a:lnTo>
                  <a:pt x="0" y="205740"/>
                </a:lnTo>
                <a:lnTo>
                  <a:pt x="0" y="207010"/>
                </a:lnTo>
                <a:lnTo>
                  <a:pt x="54610" y="207010"/>
                </a:lnTo>
                <a:lnTo>
                  <a:pt x="54610" y="205740"/>
                </a:lnTo>
                <a:close/>
              </a:path>
              <a:path w="54610" h="240029">
                <a:moveTo>
                  <a:pt x="54610" y="201929"/>
                </a:moveTo>
                <a:lnTo>
                  <a:pt x="0" y="201929"/>
                </a:lnTo>
                <a:lnTo>
                  <a:pt x="0" y="204469"/>
                </a:lnTo>
                <a:lnTo>
                  <a:pt x="54610" y="204469"/>
                </a:lnTo>
                <a:lnTo>
                  <a:pt x="54610" y="201929"/>
                </a:lnTo>
                <a:close/>
              </a:path>
              <a:path w="54610" h="240029">
                <a:moveTo>
                  <a:pt x="54610" y="199390"/>
                </a:moveTo>
                <a:lnTo>
                  <a:pt x="0" y="199390"/>
                </a:lnTo>
                <a:lnTo>
                  <a:pt x="0" y="200660"/>
                </a:lnTo>
                <a:lnTo>
                  <a:pt x="54610" y="200660"/>
                </a:lnTo>
                <a:lnTo>
                  <a:pt x="54610" y="199390"/>
                </a:lnTo>
                <a:close/>
              </a:path>
              <a:path w="54610" h="240029">
                <a:moveTo>
                  <a:pt x="54610" y="195579"/>
                </a:moveTo>
                <a:lnTo>
                  <a:pt x="0" y="195579"/>
                </a:lnTo>
                <a:lnTo>
                  <a:pt x="0" y="198120"/>
                </a:lnTo>
                <a:lnTo>
                  <a:pt x="54610" y="198120"/>
                </a:lnTo>
                <a:lnTo>
                  <a:pt x="54610" y="195579"/>
                </a:lnTo>
                <a:close/>
              </a:path>
              <a:path w="54610" h="240029">
                <a:moveTo>
                  <a:pt x="54610" y="193040"/>
                </a:moveTo>
                <a:lnTo>
                  <a:pt x="0" y="193040"/>
                </a:lnTo>
                <a:lnTo>
                  <a:pt x="0" y="194310"/>
                </a:lnTo>
                <a:lnTo>
                  <a:pt x="54610" y="194310"/>
                </a:lnTo>
                <a:lnTo>
                  <a:pt x="54610" y="193040"/>
                </a:lnTo>
                <a:close/>
              </a:path>
              <a:path w="54610" h="240029">
                <a:moveTo>
                  <a:pt x="54610" y="189230"/>
                </a:moveTo>
                <a:lnTo>
                  <a:pt x="0" y="189230"/>
                </a:lnTo>
                <a:lnTo>
                  <a:pt x="0" y="191770"/>
                </a:lnTo>
                <a:lnTo>
                  <a:pt x="54610" y="191770"/>
                </a:lnTo>
                <a:lnTo>
                  <a:pt x="54610" y="189230"/>
                </a:lnTo>
                <a:close/>
              </a:path>
              <a:path w="54610" h="240029">
                <a:moveTo>
                  <a:pt x="54610" y="186690"/>
                </a:moveTo>
                <a:lnTo>
                  <a:pt x="0" y="186690"/>
                </a:lnTo>
                <a:lnTo>
                  <a:pt x="0" y="187959"/>
                </a:lnTo>
                <a:lnTo>
                  <a:pt x="54610" y="187959"/>
                </a:lnTo>
                <a:lnTo>
                  <a:pt x="54610" y="186690"/>
                </a:lnTo>
                <a:close/>
              </a:path>
              <a:path w="54610" h="240029">
                <a:moveTo>
                  <a:pt x="54610" y="182879"/>
                </a:moveTo>
                <a:lnTo>
                  <a:pt x="0" y="182879"/>
                </a:lnTo>
                <a:lnTo>
                  <a:pt x="0" y="185420"/>
                </a:lnTo>
                <a:lnTo>
                  <a:pt x="54610" y="185420"/>
                </a:lnTo>
                <a:lnTo>
                  <a:pt x="54610" y="182879"/>
                </a:lnTo>
                <a:close/>
              </a:path>
              <a:path w="54610" h="240029">
                <a:moveTo>
                  <a:pt x="54610" y="180340"/>
                </a:moveTo>
                <a:lnTo>
                  <a:pt x="0" y="180340"/>
                </a:lnTo>
                <a:lnTo>
                  <a:pt x="0" y="181610"/>
                </a:lnTo>
                <a:lnTo>
                  <a:pt x="54610" y="181610"/>
                </a:lnTo>
                <a:lnTo>
                  <a:pt x="54610" y="180340"/>
                </a:lnTo>
                <a:close/>
              </a:path>
              <a:path w="54610" h="240029">
                <a:moveTo>
                  <a:pt x="54610" y="176529"/>
                </a:moveTo>
                <a:lnTo>
                  <a:pt x="0" y="176529"/>
                </a:lnTo>
                <a:lnTo>
                  <a:pt x="0" y="179070"/>
                </a:lnTo>
                <a:lnTo>
                  <a:pt x="54610" y="179070"/>
                </a:lnTo>
                <a:lnTo>
                  <a:pt x="54610" y="176529"/>
                </a:lnTo>
                <a:close/>
              </a:path>
              <a:path w="54610" h="240029">
                <a:moveTo>
                  <a:pt x="54610" y="173990"/>
                </a:moveTo>
                <a:lnTo>
                  <a:pt x="0" y="173990"/>
                </a:lnTo>
                <a:lnTo>
                  <a:pt x="0" y="175259"/>
                </a:lnTo>
                <a:lnTo>
                  <a:pt x="54610" y="175259"/>
                </a:lnTo>
                <a:lnTo>
                  <a:pt x="54610" y="173990"/>
                </a:lnTo>
                <a:close/>
              </a:path>
              <a:path w="54610" h="240029">
                <a:moveTo>
                  <a:pt x="54610" y="170179"/>
                </a:moveTo>
                <a:lnTo>
                  <a:pt x="0" y="170179"/>
                </a:lnTo>
                <a:lnTo>
                  <a:pt x="0" y="172720"/>
                </a:lnTo>
                <a:lnTo>
                  <a:pt x="54610" y="172720"/>
                </a:lnTo>
                <a:lnTo>
                  <a:pt x="54610" y="170179"/>
                </a:lnTo>
                <a:close/>
              </a:path>
              <a:path w="54610" h="240029">
                <a:moveTo>
                  <a:pt x="54610" y="167640"/>
                </a:moveTo>
                <a:lnTo>
                  <a:pt x="0" y="167640"/>
                </a:lnTo>
                <a:lnTo>
                  <a:pt x="0" y="168909"/>
                </a:lnTo>
                <a:lnTo>
                  <a:pt x="54610" y="168909"/>
                </a:lnTo>
                <a:lnTo>
                  <a:pt x="54610" y="167640"/>
                </a:lnTo>
                <a:close/>
              </a:path>
              <a:path w="54610" h="240029">
                <a:moveTo>
                  <a:pt x="54610" y="163830"/>
                </a:moveTo>
                <a:lnTo>
                  <a:pt x="0" y="163830"/>
                </a:lnTo>
                <a:lnTo>
                  <a:pt x="0" y="166370"/>
                </a:lnTo>
                <a:lnTo>
                  <a:pt x="54610" y="166370"/>
                </a:lnTo>
                <a:lnTo>
                  <a:pt x="54610" y="163830"/>
                </a:lnTo>
                <a:close/>
              </a:path>
              <a:path w="54610" h="240029">
                <a:moveTo>
                  <a:pt x="54610" y="161290"/>
                </a:moveTo>
                <a:lnTo>
                  <a:pt x="0" y="161290"/>
                </a:lnTo>
                <a:lnTo>
                  <a:pt x="0" y="162560"/>
                </a:lnTo>
                <a:lnTo>
                  <a:pt x="54610" y="162560"/>
                </a:lnTo>
                <a:lnTo>
                  <a:pt x="54610" y="161290"/>
                </a:lnTo>
                <a:close/>
              </a:path>
              <a:path w="54610" h="240029">
                <a:moveTo>
                  <a:pt x="54610" y="157479"/>
                </a:moveTo>
                <a:lnTo>
                  <a:pt x="0" y="157479"/>
                </a:lnTo>
                <a:lnTo>
                  <a:pt x="0" y="160020"/>
                </a:lnTo>
                <a:lnTo>
                  <a:pt x="54610" y="160020"/>
                </a:lnTo>
                <a:lnTo>
                  <a:pt x="54610" y="157479"/>
                </a:lnTo>
                <a:close/>
              </a:path>
              <a:path w="54610" h="240029">
                <a:moveTo>
                  <a:pt x="54610" y="154940"/>
                </a:moveTo>
                <a:lnTo>
                  <a:pt x="0" y="154940"/>
                </a:lnTo>
                <a:lnTo>
                  <a:pt x="0" y="156209"/>
                </a:lnTo>
                <a:lnTo>
                  <a:pt x="54610" y="156209"/>
                </a:lnTo>
                <a:lnTo>
                  <a:pt x="54610" y="154940"/>
                </a:lnTo>
                <a:close/>
              </a:path>
              <a:path w="54610" h="240029">
                <a:moveTo>
                  <a:pt x="54610" y="151130"/>
                </a:moveTo>
                <a:lnTo>
                  <a:pt x="0" y="151130"/>
                </a:lnTo>
                <a:lnTo>
                  <a:pt x="0" y="153670"/>
                </a:lnTo>
                <a:lnTo>
                  <a:pt x="54610" y="153670"/>
                </a:lnTo>
                <a:lnTo>
                  <a:pt x="54610" y="151130"/>
                </a:lnTo>
                <a:close/>
              </a:path>
              <a:path w="54610" h="240029">
                <a:moveTo>
                  <a:pt x="54610" y="148590"/>
                </a:moveTo>
                <a:lnTo>
                  <a:pt x="0" y="148590"/>
                </a:lnTo>
                <a:lnTo>
                  <a:pt x="0" y="149859"/>
                </a:lnTo>
                <a:lnTo>
                  <a:pt x="54610" y="149859"/>
                </a:lnTo>
                <a:lnTo>
                  <a:pt x="54610" y="148590"/>
                </a:lnTo>
                <a:close/>
              </a:path>
              <a:path w="54610" h="240029">
                <a:moveTo>
                  <a:pt x="54610" y="144779"/>
                </a:moveTo>
                <a:lnTo>
                  <a:pt x="0" y="144779"/>
                </a:lnTo>
                <a:lnTo>
                  <a:pt x="0" y="147320"/>
                </a:lnTo>
                <a:lnTo>
                  <a:pt x="54610" y="147320"/>
                </a:lnTo>
                <a:lnTo>
                  <a:pt x="54610" y="144779"/>
                </a:lnTo>
                <a:close/>
              </a:path>
              <a:path w="54610" h="240029">
                <a:moveTo>
                  <a:pt x="54610" y="142240"/>
                </a:moveTo>
                <a:lnTo>
                  <a:pt x="0" y="142240"/>
                </a:lnTo>
                <a:lnTo>
                  <a:pt x="0" y="143509"/>
                </a:lnTo>
                <a:lnTo>
                  <a:pt x="54610" y="143509"/>
                </a:lnTo>
                <a:lnTo>
                  <a:pt x="54610" y="142240"/>
                </a:lnTo>
                <a:close/>
              </a:path>
              <a:path w="54610" h="240029">
                <a:moveTo>
                  <a:pt x="54610" y="138430"/>
                </a:moveTo>
                <a:lnTo>
                  <a:pt x="0" y="138430"/>
                </a:lnTo>
                <a:lnTo>
                  <a:pt x="0" y="140970"/>
                </a:lnTo>
                <a:lnTo>
                  <a:pt x="54610" y="140970"/>
                </a:lnTo>
                <a:lnTo>
                  <a:pt x="54610" y="138430"/>
                </a:lnTo>
                <a:close/>
              </a:path>
              <a:path w="54610" h="240029">
                <a:moveTo>
                  <a:pt x="54610" y="135890"/>
                </a:moveTo>
                <a:lnTo>
                  <a:pt x="0" y="135890"/>
                </a:lnTo>
                <a:lnTo>
                  <a:pt x="0" y="137159"/>
                </a:lnTo>
                <a:lnTo>
                  <a:pt x="54610" y="137159"/>
                </a:lnTo>
                <a:lnTo>
                  <a:pt x="54610" y="135890"/>
                </a:lnTo>
                <a:close/>
              </a:path>
              <a:path w="54610" h="240029">
                <a:moveTo>
                  <a:pt x="54610" y="132080"/>
                </a:moveTo>
                <a:lnTo>
                  <a:pt x="0" y="132080"/>
                </a:lnTo>
                <a:lnTo>
                  <a:pt x="0" y="134620"/>
                </a:lnTo>
                <a:lnTo>
                  <a:pt x="54610" y="134620"/>
                </a:lnTo>
                <a:lnTo>
                  <a:pt x="54610" y="132080"/>
                </a:lnTo>
                <a:close/>
              </a:path>
              <a:path w="54610" h="240029">
                <a:moveTo>
                  <a:pt x="54610" y="129540"/>
                </a:moveTo>
                <a:lnTo>
                  <a:pt x="0" y="129540"/>
                </a:lnTo>
                <a:lnTo>
                  <a:pt x="0" y="130809"/>
                </a:lnTo>
                <a:lnTo>
                  <a:pt x="54610" y="130809"/>
                </a:lnTo>
                <a:lnTo>
                  <a:pt x="54610" y="129540"/>
                </a:lnTo>
                <a:close/>
              </a:path>
              <a:path w="54610" h="240029">
                <a:moveTo>
                  <a:pt x="54610" y="125730"/>
                </a:moveTo>
                <a:lnTo>
                  <a:pt x="0" y="125730"/>
                </a:lnTo>
                <a:lnTo>
                  <a:pt x="0" y="128270"/>
                </a:lnTo>
                <a:lnTo>
                  <a:pt x="54610" y="128270"/>
                </a:lnTo>
                <a:lnTo>
                  <a:pt x="54610" y="125730"/>
                </a:lnTo>
                <a:close/>
              </a:path>
              <a:path w="54610" h="240029">
                <a:moveTo>
                  <a:pt x="54610" y="123189"/>
                </a:moveTo>
                <a:lnTo>
                  <a:pt x="0" y="123189"/>
                </a:lnTo>
                <a:lnTo>
                  <a:pt x="0" y="124459"/>
                </a:lnTo>
                <a:lnTo>
                  <a:pt x="54610" y="124459"/>
                </a:lnTo>
                <a:lnTo>
                  <a:pt x="54610" y="123189"/>
                </a:lnTo>
                <a:close/>
              </a:path>
              <a:path w="54610" h="240029">
                <a:moveTo>
                  <a:pt x="54610" y="119379"/>
                </a:moveTo>
                <a:lnTo>
                  <a:pt x="0" y="119379"/>
                </a:lnTo>
                <a:lnTo>
                  <a:pt x="0" y="121920"/>
                </a:lnTo>
                <a:lnTo>
                  <a:pt x="54610" y="121920"/>
                </a:lnTo>
                <a:lnTo>
                  <a:pt x="54610" y="119379"/>
                </a:lnTo>
                <a:close/>
              </a:path>
              <a:path w="54610" h="240029">
                <a:moveTo>
                  <a:pt x="54610" y="116839"/>
                </a:moveTo>
                <a:lnTo>
                  <a:pt x="0" y="116839"/>
                </a:lnTo>
                <a:lnTo>
                  <a:pt x="0" y="118110"/>
                </a:lnTo>
                <a:lnTo>
                  <a:pt x="54610" y="118110"/>
                </a:lnTo>
                <a:lnTo>
                  <a:pt x="54610" y="116839"/>
                </a:lnTo>
                <a:close/>
              </a:path>
              <a:path w="54610" h="240029">
                <a:moveTo>
                  <a:pt x="54610" y="113029"/>
                </a:moveTo>
                <a:lnTo>
                  <a:pt x="0" y="113029"/>
                </a:lnTo>
                <a:lnTo>
                  <a:pt x="0" y="115570"/>
                </a:lnTo>
                <a:lnTo>
                  <a:pt x="54610" y="115570"/>
                </a:lnTo>
                <a:lnTo>
                  <a:pt x="54610" y="113029"/>
                </a:lnTo>
                <a:close/>
              </a:path>
              <a:path w="54610" h="240029">
                <a:moveTo>
                  <a:pt x="54610" y="110489"/>
                </a:moveTo>
                <a:lnTo>
                  <a:pt x="0" y="110489"/>
                </a:lnTo>
                <a:lnTo>
                  <a:pt x="0" y="111759"/>
                </a:lnTo>
                <a:lnTo>
                  <a:pt x="54610" y="111759"/>
                </a:lnTo>
                <a:lnTo>
                  <a:pt x="54610" y="110489"/>
                </a:lnTo>
                <a:close/>
              </a:path>
              <a:path w="54610" h="240029">
                <a:moveTo>
                  <a:pt x="54610" y="106679"/>
                </a:moveTo>
                <a:lnTo>
                  <a:pt x="0" y="106679"/>
                </a:lnTo>
                <a:lnTo>
                  <a:pt x="0" y="109220"/>
                </a:lnTo>
                <a:lnTo>
                  <a:pt x="54610" y="109220"/>
                </a:lnTo>
                <a:lnTo>
                  <a:pt x="54610" y="106679"/>
                </a:lnTo>
                <a:close/>
              </a:path>
              <a:path w="54610" h="240029">
                <a:moveTo>
                  <a:pt x="54610" y="104140"/>
                </a:moveTo>
                <a:lnTo>
                  <a:pt x="0" y="104140"/>
                </a:lnTo>
                <a:lnTo>
                  <a:pt x="0" y="105410"/>
                </a:lnTo>
                <a:lnTo>
                  <a:pt x="54610" y="105410"/>
                </a:lnTo>
                <a:lnTo>
                  <a:pt x="54610" y="104140"/>
                </a:lnTo>
                <a:close/>
              </a:path>
              <a:path w="54610" h="240029">
                <a:moveTo>
                  <a:pt x="54610" y="100330"/>
                </a:moveTo>
                <a:lnTo>
                  <a:pt x="0" y="100330"/>
                </a:lnTo>
                <a:lnTo>
                  <a:pt x="0" y="102870"/>
                </a:lnTo>
                <a:lnTo>
                  <a:pt x="54610" y="102870"/>
                </a:lnTo>
                <a:lnTo>
                  <a:pt x="54610" y="100330"/>
                </a:lnTo>
                <a:close/>
              </a:path>
              <a:path w="54610" h="240029">
                <a:moveTo>
                  <a:pt x="54610" y="97790"/>
                </a:moveTo>
                <a:lnTo>
                  <a:pt x="0" y="97790"/>
                </a:lnTo>
                <a:lnTo>
                  <a:pt x="0" y="99059"/>
                </a:lnTo>
                <a:lnTo>
                  <a:pt x="54610" y="99059"/>
                </a:lnTo>
                <a:lnTo>
                  <a:pt x="54610" y="97790"/>
                </a:lnTo>
                <a:close/>
              </a:path>
              <a:path w="54610" h="240029">
                <a:moveTo>
                  <a:pt x="54610" y="93980"/>
                </a:moveTo>
                <a:lnTo>
                  <a:pt x="0" y="93980"/>
                </a:lnTo>
                <a:lnTo>
                  <a:pt x="0" y="96520"/>
                </a:lnTo>
                <a:lnTo>
                  <a:pt x="54610" y="96520"/>
                </a:lnTo>
                <a:lnTo>
                  <a:pt x="54610" y="93980"/>
                </a:lnTo>
                <a:close/>
              </a:path>
              <a:path w="54610" h="240029">
                <a:moveTo>
                  <a:pt x="54610" y="91440"/>
                </a:moveTo>
                <a:lnTo>
                  <a:pt x="0" y="91440"/>
                </a:lnTo>
                <a:lnTo>
                  <a:pt x="0" y="92709"/>
                </a:lnTo>
                <a:lnTo>
                  <a:pt x="54610" y="92709"/>
                </a:lnTo>
                <a:lnTo>
                  <a:pt x="54610" y="91440"/>
                </a:lnTo>
                <a:close/>
              </a:path>
              <a:path w="54610" h="240029">
                <a:moveTo>
                  <a:pt x="54610" y="87629"/>
                </a:moveTo>
                <a:lnTo>
                  <a:pt x="0" y="87629"/>
                </a:lnTo>
                <a:lnTo>
                  <a:pt x="0" y="90170"/>
                </a:lnTo>
                <a:lnTo>
                  <a:pt x="54610" y="90170"/>
                </a:lnTo>
                <a:lnTo>
                  <a:pt x="54610" y="87629"/>
                </a:lnTo>
                <a:close/>
              </a:path>
              <a:path w="54610" h="240029">
                <a:moveTo>
                  <a:pt x="54610" y="85089"/>
                </a:moveTo>
                <a:lnTo>
                  <a:pt x="0" y="85089"/>
                </a:lnTo>
                <a:lnTo>
                  <a:pt x="0" y="86359"/>
                </a:lnTo>
                <a:lnTo>
                  <a:pt x="54610" y="86359"/>
                </a:lnTo>
                <a:lnTo>
                  <a:pt x="54610" y="85089"/>
                </a:lnTo>
                <a:close/>
              </a:path>
              <a:path w="54610" h="240029">
                <a:moveTo>
                  <a:pt x="54610" y="78739"/>
                </a:moveTo>
                <a:lnTo>
                  <a:pt x="0" y="78739"/>
                </a:lnTo>
                <a:lnTo>
                  <a:pt x="0" y="83820"/>
                </a:lnTo>
                <a:lnTo>
                  <a:pt x="54610" y="83820"/>
                </a:lnTo>
                <a:lnTo>
                  <a:pt x="54610" y="78739"/>
                </a:lnTo>
                <a:close/>
              </a:path>
              <a:path w="54610" h="240029">
                <a:moveTo>
                  <a:pt x="54610" y="72390"/>
                </a:moveTo>
                <a:lnTo>
                  <a:pt x="0" y="72390"/>
                </a:lnTo>
                <a:lnTo>
                  <a:pt x="0" y="77470"/>
                </a:lnTo>
                <a:lnTo>
                  <a:pt x="54610" y="77470"/>
                </a:lnTo>
                <a:lnTo>
                  <a:pt x="54610" y="72390"/>
                </a:lnTo>
                <a:close/>
              </a:path>
              <a:path w="54610" h="240029">
                <a:moveTo>
                  <a:pt x="54610" y="66039"/>
                </a:moveTo>
                <a:lnTo>
                  <a:pt x="0" y="66039"/>
                </a:lnTo>
                <a:lnTo>
                  <a:pt x="0" y="71120"/>
                </a:lnTo>
                <a:lnTo>
                  <a:pt x="54610" y="71120"/>
                </a:lnTo>
                <a:lnTo>
                  <a:pt x="54610" y="66039"/>
                </a:lnTo>
                <a:close/>
              </a:path>
              <a:path w="54610" h="240029">
                <a:moveTo>
                  <a:pt x="54610" y="59689"/>
                </a:moveTo>
                <a:lnTo>
                  <a:pt x="0" y="59689"/>
                </a:lnTo>
                <a:lnTo>
                  <a:pt x="0" y="64770"/>
                </a:lnTo>
                <a:lnTo>
                  <a:pt x="54610" y="64770"/>
                </a:lnTo>
                <a:lnTo>
                  <a:pt x="54610" y="59689"/>
                </a:lnTo>
                <a:close/>
              </a:path>
              <a:path w="54610" h="240029">
                <a:moveTo>
                  <a:pt x="54610" y="53339"/>
                </a:moveTo>
                <a:lnTo>
                  <a:pt x="0" y="53339"/>
                </a:lnTo>
                <a:lnTo>
                  <a:pt x="0" y="58420"/>
                </a:lnTo>
                <a:lnTo>
                  <a:pt x="54610" y="58420"/>
                </a:lnTo>
                <a:lnTo>
                  <a:pt x="54610" y="53339"/>
                </a:lnTo>
                <a:close/>
              </a:path>
              <a:path w="54610" h="240029">
                <a:moveTo>
                  <a:pt x="54610" y="46989"/>
                </a:moveTo>
                <a:lnTo>
                  <a:pt x="0" y="46989"/>
                </a:lnTo>
                <a:lnTo>
                  <a:pt x="0" y="52070"/>
                </a:lnTo>
                <a:lnTo>
                  <a:pt x="54610" y="52070"/>
                </a:lnTo>
                <a:lnTo>
                  <a:pt x="54610" y="46989"/>
                </a:lnTo>
                <a:close/>
              </a:path>
              <a:path w="54610" h="240029">
                <a:moveTo>
                  <a:pt x="54610" y="40639"/>
                </a:moveTo>
                <a:lnTo>
                  <a:pt x="0" y="40639"/>
                </a:lnTo>
                <a:lnTo>
                  <a:pt x="0" y="45720"/>
                </a:lnTo>
                <a:lnTo>
                  <a:pt x="54610" y="45720"/>
                </a:lnTo>
                <a:lnTo>
                  <a:pt x="54610" y="40639"/>
                </a:lnTo>
                <a:close/>
              </a:path>
              <a:path w="54610" h="240029">
                <a:moveTo>
                  <a:pt x="54610" y="35559"/>
                </a:moveTo>
                <a:lnTo>
                  <a:pt x="0" y="35559"/>
                </a:lnTo>
                <a:lnTo>
                  <a:pt x="0" y="39369"/>
                </a:lnTo>
                <a:lnTo>
                  <a:pt x="54610" y="39369"/>
                </a:lnTo>
                <a:lnTo>
                  <a:pt x="54610" y="35559"/>
                </a:lnTo>
                <a:close/>
              </a:path>
              <a:path w="54610" h="240029">
                <a:moveTo>
                  <a:pt x="54610" y="29209"/>
                </a:moveTo>
                <a:lnTo>
                  <a:pt x="0" y="29209"/>
                </a:lnTo>
                <a:lnTo>
                  <a:pt x="0" y="34290"/>
                </a:lnTo>
                <a:lnTo>
                  <a:pt x="54610" y="34290"/>
                </a:lnTo>
                <a:lnTo>
                  <a:pt x="54610" y="29209"/>
                </a:lnTo>
                <a:close/>
              </a:path>
              <a:path w="54610" h="240029">
                <a:moveTo>
                  <a:pt x="54610" y="22859"/>
                </a:moveTo>
                <a:lnTo>
                  <a:pt x="0" y="22859"/>
                </a:lnTo>
                <a:lnTo>
                  <a:pt x="0" y="27940"/>
                </a:lnTo>
                <a:lnTo>
                  <a:pt x="54610" y="27940"/>
                </a:lnTo>
                <a:lnTo>
                  <a:pt x="54610" y="22859"/>
                </a:lnTo>
                <a:close/>
              </a:path>
              <a:path w="54610" h="240029">
                <a:moveTo>
                  <a:pt x="54610" y="16509"/>
                </a:moveTo>
                <a:lnTo>
                  <a:pt x="0" y="16509"/>
                </a:lnTo>
                <a:lnTo>
                  <a:pt x="0" y="21590"/>
                </a:lnTo>
                <a:lnTo>
                  <a:pt x="54610" y="21590"/>
                </a:lnTo>
                <a:lnTo>
                  <a:pt x="54610" y="16509"/>
                </a:lnTo>
                <a:close/>
              </a:path>
              <a:path w="54610" h="240029">
                <a:moveTo>
                  <a:pt x="54610" y="10159"/>
                </a:moveTo>
                <a:lnTo>
                  <a:pt x="0" y="10159"/>
                </a:lnTo>
                <a:lnTo>
                  <a:pt x="0" y="15240"/>
                </a:lnTo>
                <a:lnTo>
                  <a:pt x="54610" y="15240"/>
                </a:lnTo>
                <a:lnTo>
                  <a:pt x="54610" y="10159"/>
                </a:lnTo>
                <a:close/>
              </a:path>
              <a:path w="54610" h="240029">
                <a:moveTo>
                  <a:pt x="54610" y="3809"/>
                </a:moveTo>
                <a:lnTo>
                  <a:pt x="0" y="3809"/>
                </a:lnTo>
                <a:lnTo>
                  <a:pt x="0" y="8890"/>
                </a:lnTo>
                <a:lnTo>
                  <a:pt x="54610" y="8890"/>
                </a:lnTo>
                <a:lnTo>
                  <a:pt x="54610" y="3809"/>
                </a:lnTo>
                <a:close/>
              </a:path>
              <a:path w="54610" h="240029">
                <a:moveTo>
                  <a:pt x="54610" y="0"/>
                </a:moveTo>
                <a:lnTo>
                  <a:pt x="29210" y="0"/>
                </a:lnTo>
                <a:lnTo>
                  <a:pt x="2921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77527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0" name="object 780"/>
          <p:cNvSpPr/>
          <p:nvPr/>
        </p:nvSpPr>
        <p:spPr>
          <a:xfrm>
            <a:off x="3027997" y="5670233"/>
            <a:ext cx="40958" cy="175259"/>
          </a:xfrm>
          <a:custGeom>
            <a:avLst/>
            <a:gdLst/>
            <a:ahLst/>
            <a:cxnLst/>
            <a:rect l="l" t="t" r="r" b="b"/>
            <a:pathLst>
              <a:path w="54610" h="233679">
                <a:moveTo>
                  <a:pt x="54609" y="229869"/>
                </a:moveTo>
                <a:lnTo>
                  <a:pt x="21589" y="229869"/>
                </a:lnTo>
                <a:lnTo>
                  <a:pt x="21589" y="232409"/>
                </a:lnTo>
                <a:lnTo>
                  <a:pt x="44450" y="232409"/>
                </a:lnTo>
                <a:lnTo>
                  <a:pt x="44450" y="233679"/>
                </a:lnTo>
                <a:lnTo>
                  <a:pt x="54609" y="233679"/>
                </a:lnTo>
                <a:lnTo>
                  <a:pt x="54609" y="229869"/>
                </a:lnTo>
                <a:close/>
              </a:path>
              <a:path w="54610" h="233679">
                <a:moveTo>
                  <a:pt x="54609" y="227329"/>
                </a:moveTo>
                <a:lnTo>
                  <a:pt x="0" y="227329"/>
                </a:lnTo>
                <a:lnTo>
                  <a:pt x="0" y="228599"/>
                </a:lnTo>
                <a:lnTo>
                  <a:pt x="54609" y="228599"/>
                </a:lnTo>
                <a:lnTo>
                  <a:pt x="54609" y="227329"/>
                </a:lnTo>
                <a:close/>
              </a:path>
              <a:path w="54610" h="233679">
                <a:moveTo>
                  <a:pt x="54609" y="223519"/>
                </a:moveTo>
                <a:lnTo>
                  <a:pt x="0" y="223519"/>
                </a:lnTo>
                <a:lnTo>
                  <a:pt x="0" y="226059"/>
                </a:lnTo>
                <a:lnTo>
                  <a:pt x="54609" y="226059"/>
                </a:lnTo>
                <a:lnTo>
                  <a:pt x="54609" y="223519"/>
                </a:lnTo>
                <a:close/>
              </a:path>
              <a:path w="54610" h="233679">
                <a:moveTo>
                  <a:pt x="54609" y="220979"/>
                </a:moveTo>
                <a:lnTo>
                  <a:pt x="0" y="220979"/>
                </a:lnTo>
                <a:lnTo>
                  <a:pt x="0" y="222249"/>
                </a:lnTo>
                <a:lnTo>
                  <a:pt x="54609" y="222249"/>
                </a:lnTo>
                <a:lnTo>
                  <a:pt x="54609" y="220979"/>
                </a:lnTo>
                <a:close/>
              </a:path>
              <a:path w="54610" h="233679">
                <a:moveTo>
                  <a:pt x="54609" y="217169"/>
                </a:moveTo>
                <a:lnTo>
                  <a:pt x="0" y="217169"/>
                </a:lnTo>
                <a:lnTo>
                  <a:pt x="0" y="219709"/>
                </a:lnTo>
                <a:lnTo>
                  <a:pt x="54609" y="219709"/>
                </a:lnTo>
                <a:lnTo>
                  <a:pt x="54609" y="217169"/>
                </a:lnTo>
                <a:close/>
              </a:path>
              <a:path w="54610" h="233679">
                <a:moveTo>
                  <a:pt x="54609" y="214629"/>
                </a:moveTo>
                <a:lnTo>
                  <a:pt x="0" y="214629"/>
                </a:lnTo>
                <a:lnTo>
                  <a:pt x="0" y="215899"/>
                </a:lnTo>
                <a:lnTo>
                  <a:pt x="54609" y="215899"/>
                </a:lnTo>
                <a:lnTo>
                  <a:pt x="54609" y="214629"/>
                </a:lnTo>
                <a:close/>
              </a:path>
              <a:path w="54610" h="233679">
                <a:moveTo>
                  <a:pt x="54609" y="210819"/>
                </a:moveTo>
                <a:lnTo>
                  <a:pt x="0" y="210819"/>
                </a:lnTo>
                <a:lnTo>
                  <a:pt x="0" y="213359"/>
                </a:lnTo>
                <a:lnTo>
                  <a:pt x="54609" y="213359"/>
                </a:lnTo>
                <a:lnTo>
                  <a:pt x="54609" y="210819"/>
                </a:lnTo>
                <a:close/>
              </a:path>
              <a:path w="54610" h="233679">
                <a:moveTo>
                  <a:pt x="54609" y="208279"/>
                </a:moveTo>
                <a:lnTo>
                  <a:pt x="0" y="208279"/>
                </a:lnTo>
                <a:lnTo>
                  <a:pt x="0" y="209549"/>
                </a:lnTo>
                <a:lnTo>
                  <a:pt x="54609" y="209549"/>
                </a:lnTo>
                <a:lnTo>
                  <a:pt x="54609" y="208279"/>
                </a:lnTo>
                <a:close/>
              </a:path>
              <a:path w="54610" h="233679">
                <a:moveTo>
                  <a:pt x="54609" y="204469"/>
                </a:moveTo>
                <a:lnTo>
                  <a:pt x="0" y="204469"/>
                </a:lnTo>
                <a:lnTo>
                  <a:pt x="0" y="207009"/>
                </a:lnTo>
                <a:lnTo>
                  <a:pt x="54609" y="207009"/>
                </a:lnTo>
                <a:lnTo>
                  <a:pt x="54609" y="204469"/>
                </a:lnTo>
                <a:close/>
              </a:path>
              <a:path w="54610" h="233679">
                <a:moveTo>
                  <a:pt x="54609" y="201929"/>
                </a:moveTo>
                <a:lnTo>
                  <a:pt x="0" y="201929"/>
                </a:lnTo>
                <a:lnTo>
                  <a:pt x="0" y="203199"/>
                </a:lnTo>
                <a:lnTo>
                  <a:pt x="54609" y="203199"/>
                </a:lnTo>
                <a:lnTo>
                  <a:pt x="54609" y="201929"/>
                </a:lnTo>
                <a:close/>
              </a:path>
              <a:path w="54610" h="233679">
                <a:moveTo>
                  <a:pt x="54609" y="198119"/>
                </a:moveTo>
                <a:lnTo>
                  <a:pt x="0" y="198119"/>
                </a:lnTo>
                <a:lnTo>
                  <a:pt x="0" y="200659"/>
                </a:lnTo>
                <a:lnTo>
                  <a:pt x="54609" y="200659"/>
                </a:lnTo>
                <a:lnTo>
                  <a:pt x="54609" y="198119"/>
                </a:lnTo>
                <a:close/>
              </a:path>
              <a:path w="54610" h="233679">
                <a:moveTo>
                  <a:pt x="54609" y="195579"/>
                </a:moveTo>
                <a:lnTo>
                  <a:pt x="0" y="195579"/>
                </a:lnTo>
                <a:lnTo>
                  <a:pt x="0" y="196849"/>
                </a:lnTo>
                <a:lnTo>
                  <a:pt x="54609" y="196849"/>
                </a:lnTo>
                <a:lnTo>
                  <a:pt x="54609" y="195579"/>
                </a:lnTo>
                <a:close/>
              </a:path>
              <a:path w="54610" h="233679">
                <a:moveTo>
                  <a:pt x="54609" y="191769"/>
                </a:moveTo>
                <a:lnTo>
                  <a:pt x="0" y="191769"/>
                </a:lnTo>
                <a:lnTo>
                  <a:pt x="0" y="194309"/>
                </a:lnTo>
                <a:lnTo>
                  <a:pt x="54609" y="194309"/>
                </a:lnTo>
                <a:lnTo>
                  <a:pt x="54609" y="191769"/>
                </a:lnTo>
                <a:close/>
              </a:path>
              <a:path w="54610" h="233679">
                <a:moveTo>
                  <a:pt x="54609" y="189229"/>
                </a:moveTo>
                <a:lnTo>
                  <a:pt x="0" y="189229"/>
                </a:lnTo>
                <a:lnTo>
                  <a:pt x="0" y="190499"/>
                </a:lnTo>
                <a:lnTo>
                  <a:pt x="54609" y="190499"/>
                </a:lnTo>
                <a:lnTo>
                  <a:pt x="54609" y="189229"/>
                </a:lnTo>
                <a:close/>
              </a:path>
              <a:path w="54610" h="233679">
                <a:moveTo>
                  <a:pt x="54609" y="185419"/>
                </a:moveTo>
                <a:lnTo>
                  <a:pt x="0" y="185419"/>
                </a:lnTo>
                <a:lnTo>
                  <a:pt x="0" y="187959"/>
                </a:lnTo>
                <a:lnTo>
                  <a:pt x="54609" y="187959"/>
                </a:lnTo>
                <a:lnTo>
                  <a:pt x="54609" y="185419"/>
                </a:lnTo>
                <a:close/>
              </a:path>
              <a:path w="54610" h="233679">
                <a:moveTo>
                  <a:pt x="54609" y="182879"/>
                </a:moveTo>
                <a:lnTo>
                  <a:pt x="0" y="182879"/>
                </a:lnTo>
                <a:lnTo>
                  <a:pt x="0" y="184149"/>
                </a:lnTo>
                <a:lnTo>
                  <a:pt x="54609" y="184149"/>
                </a:lnTo>
                <a:lnTo>
                  <a:pt x="54609" y="182879"/>
                </a:lnTo>
                <a:close/>
              </a:path>
              <a:path w="54610" h="233679">
                <a:moveTo>
                  <a:pt x="54609" y="179069"/>
                </a:moveTo>
                <a:lnTo>
                  <a:pt x="0" y="179069"/>
                </a:lnTo>
                <a:lnTo>
                  <a:pt x="0" y="181609"/>
                </a:lnTo>
                <a:lnTo>
                  <a:pt x="54609" y="181609"/>
                </a:lnTo>
                <a:lnTo>
                  <a:pt x="54609" y="179069"/>
                </a:lnTo>
                <a:close/>
              </a:path>
              <a:path w="54610" h="233679">
                <a:moveTo>
                  <a:pt x="54609" y="176529"/>
                </a:moveTo>
                <a:lnTo>
                  <a:pt x="0" y="176529"/>
                </a:lnTo>
                <a:lnTo>
                  <a:pt x="0" y="177799"/>
                </a:lnTo>
                <a:lnTo>
                  <a:pt x="54609" y="177799"/>
                </a:lnTo>
                <a:lnTo>
                  <a:pt x="54609" y="176529"/>
                </a:lnTo>
                <a:close/>
              </a:path>
              <a:path w="54610" h="233679">
                <a:moveTo>
                  <a:pt x="54609" y="172719"/>
                </a:moveTo>
                <a:lnTo>
                  <a:pt x="0" y="172719"/>
                </a:lnTo>
                <a:lnTo>
                  <a:pt x="0" y="175259"/>
                </a:lnTo>
                <a:lnTo>
                  <a:pt x="54609" y="175259"/>
                </a:lnTo>
                <a:lnTo>
                  <a:pt x="54609" y="172719"/>
                </a:lnTo>
                <a:close/>
              </a:path>
              <a:path w="54610" h="233679">
                <a:moveTo>
                  <a:pt x="54609" y="170179"/>
                </a:moveTo>
                <a:lnTo>
                  <a:pt x="0" y="170179"/>
                </a:lnTo>
                <a:lnTo>
                  <a:pt x="0" y="171449"/>
                </a:lnTo>
                <a:lnTo>
                  <a:pt x="54609" y="171449"/>
                </a:lnTo>
                <a:lnTo>
                  <a:pt x="54609" y="170179"/>
                </a:lnTo>
                <a:close/>
              </a:path>
              <a:path w="54610" h="233679">
                <a:moveTo>
                  <a:pt x="54609" y="166369"/>
                </a:moveTo>
                <a:lnTo>
                  <a:pt x="0" y="166369"/>
                </a:lnTo>
                <a:lnTo>
                  <a:pt x="0" y="168909"/>
                </a:lnTo>
                <a:lnTo>
                  <a:pt x="54609" y="168909"/>
                </a:lnTo>
                <a:lnTo>
                  <a:pt x="54609" y="166369"/>
                </a:lnTo>
                <a:close/>
              </a:path>
              <a:path w="54610" h="233679">
                <a:moveTo>
                  <a:pt x="54609" y="163829"/>
                </a:moveTo>
                <a:lnTo>
                  <a:pt x="0" y="163829"/>
                </a:lnTo>
                <a:lnTo>
                  <a:pt x="0" y="165099"/>
                </a:lnTo>
                <a:lnTo>
                  <a:pt x="54609" y="165099"/>
                </a:lnTo>
                <a:lnTo>
                  <a:pt x="54609" y="163829"/>
                </a:lnTo>
                <a:close/>
              </a:path>
              <a:path w="54610" h="233679">
                <a:moveTo>
                  <a:pt x="54609" y="160019"/>
                </a:moveTo>
                <a:lnTo>
                  <a:pt x="0" y="160019"/>
                </a:lnTo>
                <a:lnTo>
                  <a:pt x="0" y="162559"/>
                </a:lnTo>
                <a:lnTo>
                  <a:pt x="54609" y="162559"/>
                </a:lnTo>
                <a:lnTo>
                  <a:pt x="54609" y="160019"/>
                </a:lnTo>
                <a:close/>
              </a:path>
              <a:path w="54610" h="233679">
                <a:moveTo>
                  <a:pt x="54609" y="157479"/>
                </a:moveTo>
                <a:lnTo>
                  <a:pt x="0" y="157479"/>
                </a:lnTo>
                <a:lnTo>
                  <a:pt x="0" y="158749"/>
                </a:lnTo>
                <a:lnTo>
                  <a:pt x="54609" y="158749"/>
                </a:lnTo>
                <a:lnTo>
                  <a:pt x="54609" y="157479"/>
                </a:lnTo>
                <a:close/>
              </a:path>
              <a:path w="54610" h="233679">
                <a:moveTo>
                  <a:pt x="54609" y="153669"/>
                </a:moveTo>
                <a:lnTo>
                  <a:pt x="0" y="153669"/>
                </a:lnTo>
                <a:lnTo>
                  <a:pt x="0" y="156209"/>
                </a:lnTo>
                <a:lnTo>
                  <a:pt x="54609" y="156209"/>
                </a:lnTo>
                <a:lnTo>
                  <a:pt x="54609" y="153669"/>
                </a:lnTo>
                <a:close/>
              </a:path>
              <a:path w="54610" h="233679">
                <a:moveTo>
                  <a:pt x="54609" y="151129"/>
                </a:moveTo>
                <a:lnTo>
                  <a:pt x="0" y="151129"/>
                </a:lnTo>
                <a:lnTo>
                  <a:pt x="0" y="152399"/>
                </a:lnTo>
                <a:lnTo>
                  <a:pt x="54609" y="152399"/>
                </a:lnTo>
                <a:lnTo>
                  <a:pt x="54609" y="151129"/>
                </a:lnTo>
                <a:close/>
              </a:path>
              <a:path w="54610" h="233679">
                <a:moveTo>
                  <a:pt x="54609" y="147319"/>
                </a:moveTo>
                <a:lnTo>
                  <a:pt x="0" y="147319"/>
                </a:lnTo>
                <a:lnTo>
                  <a:pt x="0" y="149859"/>
                </a:lnTo>
                <a:lnTo>
                  <a:pt x="54609" y="149859"/>
                </a:lnTo>
                <a:lnTo>
                  <a:pt x="54609" y="147319"/>
                </a:lnTo>
                <a:close/>
              </a:path>
              <a:path w="54610" h="233679">
                <a:moveTo>
                  <a:pt x="54609" y="144779"/>
                </a:moveTo>
                <a:lnTo>
                  <a:pt x="0" y="144779"/>
                </a:lnTo>
                <a:lnTo>
                  <a:pt x="0" y="146049"/>
                </a:lnTo>
                <a:lnTo>
                  <a:pt x="54609" y="146049"/>
                </a:lnTo>
                <a:lnTo>
                  <a:pt x="54609" y="144779"/>
                </a:lnTo>
                <a:close/>
              </a:path>
              <a:path w="54610" h="233679">
                <a:moveTo>
                  <a:pt x="54609" y="140969"/>
                </a:moveTo>
                <a:lnTo>
                  <a:pt x="0" y="140969"/>
                </a:lnTo>
                <a:lnTo>
                  <a:pt x="0" y="143509"/>
                </a:lnTo>
                <a:lnTo>
                  <a:pt x="54609" y="143509"/>
                </a:lnTo>
                <a:lnTo>
                  <a:pt x="54609" y="140969"/>
                </a:lnTo>
                <a:close/>
              </a:path>
              <a:path w="54610" h="233679">
                <a:moveTo>
                  <a:pt x="54609" y="138429"/>
                </a:moveTo>
                <a:lnTo>
                  <a:pt x="0" y="138429"/>
                </a:lnTo>
                <a:lnTo>
                  <a:pt x="0" y="139699"/>
                </a:lnTo>
                <a:lnTo>
                  <a:pt x="54609" y="139699"/>
                </a:lnTo>
                <a:lnTo>
                  <a:pt x="54609" y="138429"/>
                </a:lnTo>
                <a:close/>
              </a:path>
              <a:path w="54610" h="233679">
                <a:moveTo>
                  <a:pt x="54609" y="134619"/>
                </a:moveTo>
                <a:lnTo>
                  <a:pt x="0" y="134619"/>
                </a:lnTo>
                <a:lnTo>
                  <a:pt x="0" y="137159"/>
                </a:lnTo>
                <a:lnTo>
                  <a:pt x="54609" y="137159"/>
                </a:lnTo>
                <a:lnTo>
                  <a:pt x="54609" y="134619"/>
                </a:lnTo>
                <a:close/>
              </a:path>
              <a:path w="54610" h="233679">
                <a:moveTo>
                  <a:pt x="54609" y="132079"/>
                </a:moveTo>
                <a:lnTo>
                  <a:pt x="0" y="132079"/>
                </a:lnTo>
                <a:lnTo>
                  <a:pt x="0" y="133349"/>
                </a:lnTo>
                <a:lnTo>
                  <a:pt x="54609" y="133349"/>
                </a:lnTo>
                <a:lnTo>
                  <a:pt x="54609" y="132079"/>
                </a:lnTo>
                <a:close/>
              </a:path>
              <a:path w="54610" h="233679">
                <a:moveTo>
                  <a:pt x="54609" y="128269"/>
                </a:moveTo>
                <a:lnTo>
                  <a:pt x="0" y="128269"/>
                </a:lnTo>
                <a:lnTo>
                  <a:pt x="0" y="130809"/>
                </a:lnTo>
                <a:lnTo>
                  <a:pt x="54609" y="130809"/>
                </a:lnTo>
                <a:lnTo>
                  <a:pt x="54609" y="128269"/>
                </a:lnTo>
                <a:close/>
              </a:path>
              <a:path w="54610" h="233679">
                <a:moveTo>
                  <a:pt x="54609" y="125729"/>
                </a:moveTo>
                <a:lnTo>
                  <a:pt x="0" y="125729"/>
                </a:lnTo>
                <a:lnTo>
                  <a:pt x="0" y="126999"/>
                </a:lnTo>
                <a:lnTo>
                  <a:pt x="54609" y="126999"/>
                </a:lnTo>
                <a:lnTo>
                  <a:pt x="54609" y="125729"/>
                </a:lnTo>
                <a:close/>
              </a:path>
              <a:path w="54610" h="233679">
                <a:moveTo>
                  <a:pt x="54609" y="121919"/>
                </a:moveTo>
                <a:lnTo>
                  <a:pt x="0" y="121919"/>
                </a:lnTo>
                <a:lnTo>
                  <a:pt x="0" y="124459"/>
                </a:lnTo>
                <a:lnTo>
                  <a:pt x="54609" y="124459"/>
                </a:lnTo>
                <a:lnTo>
                  <a:pt x="54609" y="121919"/>
                </a:lnTo>
                <a:close/>
              </a:path>
              <a:path w="54610" h="233679">
                <a:moveTo>
                  <a:pt x="54609" y="119379"/>
                </a:moveTo>
                <a:lnTo>
                  <a:pt x="0" y="119379"/>
                </a:lnTo>
                <a:lnTo>
                  <a:pt x="0" y="120649"/>
                </a:lnTo>
                <a:lnTo>
                  <a:pt x="54609" y="120649"/>
                </a:lnTo>
                <a:lnTo>
                  <a:pt x="54609" y="119379"/>
                </a:lnTo>
                <a:close/>
              </a:path>
              <a:path w="54610" h="233679">
                <a:moveTo>
                  <a:pt x="54609" y="115569"/>
                </a:moveTo>
                <a:lnTo>
                  <a:pt x="0" y="115569"/>
                </a:lnTo>
                <a:lnTo>
                  <a:pt x="0" y="118109"/>
                </a:lnTo>
                <a:lnTo>
                  <a:pt x="54609" y="118109"/>
                </a:lnTo>
                <a:lnTo>
                  <a:pt x="54609" y="115569"/>
                </a:lnTo>
                <a:close/>
              </a:path>
              <a:path w="54610" h="233679">
                <a:moveTo>
                  <a:pt x="54609" y="113029"/>
                </a:moveTo>
                <a:lnTo>
                  <a:pt x="0" y="113029"/>
                </a:lnTo>
                <a:lnTo>
                  <a:pt x="0" y="114299"/>
                </a:lnTo>
                <a:lnTo>
                  <a:pt x="54609" y="114299"/>
                </a:lnTo>
                <a:lnTo>
                  <a:pt x="54609" y="113029"/>
                </a:lnTo>
                <a:close/>
              </a:path>
              <a:path w="54610" h="233679">
                <a:moveTo>
                  <a:pt x="54609" y="109219"/>
                </a:moveTo>
                <a:lnTo>
                  <a:pt x="0" y="109219"/>
                </a:lnTo>
                <a:lnTo>
                  <a:pt x="0" y="111759"/>
                </a:lnTo>
                <a:lnTo>
                  <a:pt x="54609" y="111759"/>
                </a:lnTo>
                <a:lnTo>
                  <a:pt x="54609" y="109219"/>
                </a:lnTo>
                <a:close/>
              </a:path>
              <a:path w="54610" h="233679">
                <a:moveTo>
                  <a:pt x="54609" y="106679"/>
                </a:moveTo>
                <a:lnTo>
                  <a:pt x="0" y="106679"/>
                </a:lnTo>
                <a:lnTo>
                  <a:pt x="0" y="107949"/>
                </a:lnTo>
                <a:lnTo>
                  <a:pt x="54609" y="107949"/>
                </a:lnTo>
                <a:lnTo>
                  <a:pt x="54609" y="106679"/>
                </a:lnTo>
                <a:close/>
              </a:path>
              <a:path w="54610" h="233679">
                <a:moveTo>
                  <a:pt x="54609" y="102869"/>
                </a:moveTo>
                <a:lnTo>
                  <a:pt x="0" y="102869"/>
                </a:lnTo>
                <a:lnTo>
                  <a:pt x="0" y="105409"/>
                </a:lnTo>
                <a:lnTo>
                  <a:pt x="54609" y="105409"/>
                </a:lnTo>
                <a:lnTo>
                  <a:pt x="54609" y="102869"/>
                </a:lnTo>
                <a:close/>
              </a:path>
              <a:path w="54610" h="233679">
                <a:moveTo>
                  <a:pt x="54609" y="100329"/>
                </a:moveTo>
                <a:lnTo>
                  <a:pt x="0" y="100329"/>
                </a:lnTo>
                <a:lnTo>
                  <a:pt x="0" y="101599"/>
                </a:lnTo>
                <a:lnTo>
                  <a:pt x="54609" y="101599"/>
                </a:lnTo>
                <a:lnTo>
                  <a:pt x="54609" y="100329"/>
                </a:lnTo>
                <a:close/>
              </a:path>
              <a:path w="54610" h="233679">
                <a:moveTo>
                  <a:pt x="54609" y="96519"/>
                </a:moveTo>
                <a:lnTo>
                  <a:pt x="0" y="96519"/>
                </a:lnTo>
                <a:lnTo>
                  <a:pt x="0" y="99059"/>
                </a:lnTo>
                <a:lnTo>
                  <a:pt x="54609" y="99059"/>
                </a:lnTo>
                <a:lnTo>
                  <a:pt x="54609" y="96519"/>
                </a:lnTo>
                <a:close/>
              </a:path>
              <a:path w="54610" h="233679">
                <a:moveTo>
                  <a:pt x="54609" y="93979"/>
                </a:moveTo>
                <a:lnTo>
                  <a:pt x="0" y="93979"/>
                </a:lnTo>
                <a:lnTo>
                  <a:pt x="0" y="95249"/>
                </a:lnTo>
                <a:lnTo>
                  <a:pt x="54609" y="95249"/>
                </a:lnTo>
                <a:lnTo>
                  <a:pt x="54609" y="93979"/>
                </a:lnTo>
                <a:close/>
              </a:path>
              <a:path w="54610" h="233679">
                <a:moveTo>
                  <a:pt x="54609" y="90169"/>
                </a:moveTo>
                <a:lnTo>
                  <a:pt x="0" y="90169"/>
                </a:lnTo>
                <a:lnTo>
                  <a:pt x="0" y="92709"/>
                </a:lnTo>
                <a:lnTo>
                  <a:pt x="54609" y="92709"/>
                </a:lnTo>
                <a:lnTo>
                  <a:pt x="54609" y="90169"/>
                </a:lnTo>
                <a:close/>
              </a:path>
              <a:path w="54610" h="233679">
                <a:moveTo>
                  <a:pt x="54609" y="87629"/>
                </a:moveTo>
                <a:lnTo>
                  <a:pt x="0" y="87629"/>
                </a:lnTo>
                <a:lnTo>
                  <a:pt x="0" y="88899"/>
                </a:lnTo>
                <a:lnTo>
                  <a:pt x="54609" y="88899"/>
                </a:lnTo>
                <a:lnTo>
                  <a:pt x="54609" y="87629"/>
                </a:lnTo>
                <a:close/>
              </a:path>
              <a:path w="54610" h="233679">
                <a:moveTo>
                  <a:pt x="54609" y="83819"/>
                </a:moveTo>
                <a:lnTo>
                  <a:pt x="0" y="83819"/>
                </a:lnTo>
                <a:lnTo>
                  <a:pt x="0" y="86359"/>
                </a:lnTo>
                <a:lnTo>
                  <a:pt x="54609" y="86359"/>
                </a:lnTo>
                <a:lnTo>
                  <a:pt x="54609" y="83819"/>
                </a:lnTo>
                <a:close/>
              </a:path>
              <a:path w="54610" h="233679">
                <a:moveTo>
                  <a:pt x="54609" y="81279"/>
                </a:moveTo>
                <a:lnTo>
                  <a:pt x="0" y="81279"/>
                </a:lnTo>
                <a:lnTo>
                  <a:pt x="0" y="82549"/>
                </a:lnTo>
                <a:lnTo>
                  <a:pt x="54609" y="82549"/>
                </a:lnTo>
                <a:lnTo>
                  <a:pt x="54609" y="81279"/>
                </a:lnTo>
                <a:close/>
              </a:path>
              <a:path w="54610" h="233679">
                <a:moveTo>
                  <a:pt x="54609" y="74929"/>
                </a:moveTo>
                <a:lnTo>
                  <a:pt x="0" y="74929"/>
                </a:lnTo>
                <a:lnTo>
                  <a:pt x="0" y="80009"/>
                </a:lnTo>
                <a:lnTo>
                  <a:pt x="54609" y="80009"/>
                </a:lnTo>
                <a:lnTo>
                  <a:pt x="54609" y="74929"/>
                </a:lnTo>
                <a:close/>
              </a:path>
              <a:path w="54610" h="233679">
                <a:moveTo>
                  <a:pt x="54609" y="68579"/>
                </a:moveTo>
                <a:lnTo>
                  <a:pt x="0" y="68579"/>
                </a:lnTo>
                <a:lnTo>
                  <a:pt x="0" y="73659"/>
                </a:lnTo>
                <a:lnTo>
                  <a:pt x="54609" y="73659"/>
                </a:lnTo>
                <a:lnTo>
                  <a:pt x="54609" y="68579"/>
                </a:lnTo>
                <a:close/>
              </a:path>
              <a:path w="54610" h="233679">
                <a:moveTo>
                  <a:pt x="54609" y="62229"/>
                </a:moveTo>
                <a:lnTo>
                  <a:pt x="0" y="62229"/>
                </a:lnTo>
                <a:lnTo>
                  <a:pt x="0" y="67309"/>
                </a:lnTo>
                <a:lnTo>
                  <a:pt x="54609" y="67309"/>
                </a:lnTo>
                <a:lnTo>
                  <a:pt x="54609" y="62229"/>
                </a:lnTo>
                <a:close/>
              </a:path>
              <a:path w="54610" h="233679">
                <a:moveTo>
                  <a:pt x="54609" y="55879"/>
                </a:moveTo>
                <a:lnTo>
                  <a:pt x="0" y="55879"/>
                </a:lnTo>
                <a:lnTo>
                  <a:pt x="0" y="60959"/>
                </a:lnTo>
                <a:lnTo>
                  <a:pt x="54609" y="60959"/>
                </a:lnTo>
                <a:lnTo>
                  <a:pt x="54609" y="55879"/>
                </a:lnTo>
                <a:close/>
              </a:path>
              <a:path w="54610" h="233679">
                <a:moveTo>
                  <a:pt x="54609" y="49529"/>
                </a:moveTo>
                <a:lnTo>
                  <a:pt x="0" y="49529"/>
                </a:lnTo>
                <a:lnTo>
                  <a:pt x="0" y="54609"/>
                </a:lnTo>
                <a:lnTo>
                  <a:pt x="54609" y="54609"/>
                </a:lnTo>
                <a:lnTo>
                  <a:pt x="54609" y="49529"/>
                </a:lnTo>
                <a:close/>
              </a:path>
              <a:path w="54610" h="233679">
                <a:moveTo>
                  <a:pt x="54609" y="43179"/>
                </a:moveTo>
                <a:lnTo>
                  <a:pt x="0" y="43179"/>
                </a:lnTo>
                <a:lnTo>
                  <a:pt x="0" y="48259"/>
                </a:lnTo>
                <a:lnTo>
                  <a:pt x="54609" y="48259"/>
                </a:lnTo>
                <a:lnTo>
                  <a:pt x="54609" y="43179"/>
                </a:lnTo>
                <a:close/>
              </a:path>
              <a:path w="54610" h="233679">
                <a:moveTo>
                  <a:pt x="54609" y="36829"/>
                </a:moveTo>
                <a:lnTo>
                  <a:pt x="0" y="36829"/>
                </a:lnTo>
                <a:lnTo>
                  <a:pt x="0" y="41909"/>
                </a:lnTo>
                <a:lnTo>
                  <a:pt x="54609" y="41909"/>
                </a:lnTo>
                <a:lnTo>
                  <a:pt x="54609" y="36829"/>
                </a:lnTo>
                <a:close/>
              </a:path>
              <a:path w="54610" h="233679">
                <a:moveTo>
                  <a:pt x="54609" y="31749"/>
                </a:moveTo>
                <a:lnTo>
                  <a:pt x="0" y="31749"/>
                </a:lnTo>
                <a:lnTo>
                  <a:pt x="0" y="35559"/>
                </a:lnTo>
                <a:lnTo>
                  <a:pt x="54609" y="35559"/>
                </a:lnTo>
                <a:lnTo>
                  <a:pt x="54609" y="31749"/>
                </a:lnTo>
                <a:close/>
              </a:path>
              <a:path w="54610" h="233679">
                <a:moveTo>
                  <a:pt x="54609" y="25399"/>
                </a:moveTo>
                <a:lnTo>
                  <a:pt x="0" y="25399"/>
                </a:lnTo>
                <a:lnTo>
                  <a:pt x="0" y="30479"/>
                </a:lnTo>
                <a:lnTo>
                  <a:pt x="54609" y="30479"/>
                </a:lnTo>
                <a:lnTo>
                  <a:pt x="54609" y="25399"/>
                </a:lnTo>
                <a:close/>
              </a:path>
              <a:path w="54610" h="233679">
                <a:moveTo>
                  <a:pt x="54609" y="19049"/>
                </a:moveTo>
                <a:lnTo>
                  <a:pt x="0" y="19049"/>
                </a:lnTo>
                <a:lnTo>
                  <a:pt x="0" y="24129"/>
                </a:lnTo>
                <a:lnTo>
                  <a:pt x="54609" y="24129"/>
                </a:lnTo>
                <a:lnTo>
                  <a:pt x="54609" y="19049"/>
                </a:lnTo>
                <a:close/>
              </a:path>
              <a:path w="54610" h="233679">
                <a:moveTo>
                  <a:pt x="54609" y="12699"/>
                </a:moveTo>
                <a:lnTo>
                  <a:pt x="0" y="12699"/>
                </a:lnTo>
                <a:lnTo>
                  <a:pt x="0" y="17779"/>
                </a:lnTo>
                <a:lnTo>
                  <a:pt x="54609" y="17779"/>
                </a:lnTo>
                <a:lnTo>
                  <a:pt x="54609" y="12699"/>
                </a:lnTo>
                <a:close/>
              </a:path>
              <a:path w="54610" h="233679">
                <a:moveTo>
                  <a:pt x="54609" y="6349"/>
                </a:moveTo>
                <a:lnTo>
                  <a:pt x="0" y="6349"/>
                </a:lnTo>
                <a:lnTo>
                  <a:pt x="0" y="11429"/>
                </a:lnTo>
                <a:lnTo>
                  <a:pt x="54609" y="11429"/>
                </a:lnTo>
                <a:lnTo>
                  <a:pt x="54609" y="6349"/>
                </a:lnTo>
                <a:close/>
              </a:path>
              <a:path w="54610" h="233679">
                <a:moveTo>
                  <a:pt x="54609" y="0"/>
                </a:moveTo>
                <a:lnTo>
                  <a:pt x="0" y="0"/>
                </a:lnTo>
                <a:lnTo>
                  <a:pt x="0" y="5079"/>
                </a:lnTo>
                <a:lnTo>
                  <a:pt x="54609" y="5079"/>
                </a:lnTo>
                <a:lnTo>
                  <a:pt x="54609" y="0"/>
                </a:lnTo>
                <a:close/>
              </a:path>
            </a:pathLst>
          </a:custGeom>
          <a:solidFill>
            <a:srgbClr val="26742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1" name="object 781"/>
          <p:cNvSpPr/>
          <p:nvPr/>
        </p:nvSpPr>
        <p:spPr>
          <a:xfrm>
            <a:off x="2987040" y="5670232"/>
            <a:ext cx="40958" cy="172403"/>
          </a:xfrm>
          <a:custGeom>
            <a:avLst/>
            <a:gdLst/>
            <a:ahLst/>
            <a:cxnLst/>
            <a:rect l="l" t="t" r="r" b="b"/>
            <a:pathLst>
              <a:path w="54610" h="229870">
                <a:moveTo>
                  <a:pt x="54610" y="227329"/>
                </a:moveTo>
                <a:lnTo>
                  <a:pt x="30480" y="227329"/>
                </a:lnTo>
                <a:lnTo>
                  <a:pt x="30480" y="229869"/>
                </a:lnTo>
                <a:lnTo>
                  <a:pt x="53340" y="229869"/>
                </a:lnTo>
                <a:lnTo>
                  <a:pt x="53340" y="228599"/>
                </a:lnTo>
                <a:lnTo>
                  <a:pt x="54610" y="228599"/>
                </a:lnTo>
                <a:lnTo>
                  <a:pt x="54610" y="227329"/>
                </a:lnTo>
                <a:close/>
              </a:path>
              <a:path w="54610" h="229870">
                <a:moveTo>
                  <a:pt x="54610" y="223519"/>
                </a:moveTo>
                <a:lnTo>
                  <a:pt x="0" y="223519"/>
                </a:lnTo>
                <a:lnTo>
                  <a:pt x="0" y="227329"/>
                </a:lnTo>
                <a:lnTo>
                  <a:pt x="6350" y="227329"/>
                </a:lnTo>
                <a:lnTo>
                  <a:pt x="6350" y="226059"/>
                </a:lnTo>
                <a:lnTo>
                  <a:pt x="54610" y="226059"/>
                </a:lnTo>
                <a:lnTo>
                  <a:pt x="54610" y="223519"/>
                </a:lnTo>
                <a:close/>
              </a:path>
              <a:path w="54610" h="229870">
                <a:moveTo>
                  <a:pt x="54610" y="220979"/>
                </a:moveTo>
                <a:lnTo>
                  <a:pt x="0" y="220979"/>
                </a:lnTo>
                <a:lnTo>
                  <a:pt x="0" y="222249"/>
                </a:lnTo>
                <a:lnTo>
                  <a:pt x="54610" y="222249"/>
                </a:lnTo>
                <a:lnTo>
                  <a:pt x="54610" y="220979"/>
                </a:lnTo>
                <a:close/>
              </a:path>
              <a:path w="54610" h="229870">
                <a:moveTo>
                  <a:pt x="54610" y="217169"/>
                </a:moveTo>
                <a:lnTo>
                  <a:pt x="0" y="217169"/>
                </a:lnTo>
                <a:lnTo>
                  <a:pt x="0" y="219709"/>
                </a:lnTo>
                <a:lnTo>
                  <a:pt x="54610" y="219709"/>
                </a:lnTo>
                <a:lnTo>
                  <a:pt x="54610" y="217169"/>
                </a:lnTo>
                <a:close/>
              </a:path>
              <a:path w="54610" h="229870">
                <a:moveTo>
                  <a:pt x="54610" y="214629"/>
                </a:moveTo>
                <a:lnTo>
                  <a:pt x="0" y="214629"/>
                </a:lnTo>
                <a:lnTo>
                  <a:pt x="0" y="215899"/>
                </a:lnTo>
                <a:lnTo>
                  <a:pt x="54610" y="215899"/>
                </a:lnTo>
                <a:lnTo>
                  <a:pt x="54610" y="214629"/>
                </a:lnTo>
                <a:close/>
              </a:path>
              <a:path w="54610" h="229870">
                <a:moveTo>
                  <a:pt x="54610" y="210819"/>
                </a:moveTo>
                <a:lnTo>
                  <a:pt x="0" y="210819"/>
                </a:lnTo>
                <a:lnTo>
                  <a:pt x="0" y="213359"/>
                </a:lnTo>
                <a:lnTo>
                  <a:pt x="54610" y="213359"/>
                </a:lnTo>
                <a:lnTo>
                  <a:pt x="54610" y="210819"/>
                </a:lnTo>
                <a:close/>
              </a:path>
              <a:path w="54610" h="229870">
                <a:moveTo>
                  <a:pt x="54610" y="208279"/>
                </a:moveTo>
                <a:lnTo>
                  <a:pt x="0" y="208279"/>
                </a:lnTo>
                <a:lnTo>
                  <a:pt x="0" y="209549"/>
                </a:lnTo>
                <a:lnTo>
                  <a:pt x="54610" y="209549"/>
                </a:lnTo>
                <a:lnTo>
                  <a:pt x="54610" y="208279"/>
                </a:lnTo>
                <a:close/>
              </a:path>
              <a:path w="54610" h="229870">
                <a:moveTo>
                  <a:pt x="54610" y="204469"/>
                </a:moveTo>
                <a:lnTo>
                  <a:pt x="0" y="204469"/>
                </a:lnTo>
                <a:lnTo>
                  <a:pt x="0" y="207009"/>
                </a:lnTo>
                <a:lnTo>
                  <a:pt x="54610" y="207009"/>
                </a:lnTo>
                <a:lnTo>
                  <a:pt x="54610" y="204469"/>
                </a:lnTo>
                <a:close/>
              </a:path>
              <a:path w="54610" h="229870">
                <a:moveTo>
                  <a:pt x="54610" y="201929"/>
                </a:moveTo>
                <a:lnTo>
                  <a:pt x="0" y="201929"/>
                </a:lnTo>
                <a:lnTo>
                  <a:pt x="0" y="203199"/>
                </a:lnTo>
                <a:lnTo>
                  <a:pt x="54610" y="203199"/>
                </a:lnTo>
                <a:lnTo>
                  <a:pt x="54610" y="201929"/>
                </a:lnTo>
                <a:close/>
              </a:path>
              <a:path w="54610" h="229870">
                <a:moveTo>
                  <a:pt x="54610" y="198119"/>
                </a:moveTo>
                <a:lnTo>
                  <a:pt x="0" y="198119"/>
                </a:lnTo>
                <a:lnTo>
                  <a:pt x="0" y="200659"/>
                </a:lnTo>
                <a:lnTo>
                  <a:pt x="54610" y="200659"/>
                </a:lnTo>
                <a:lnTo>
                  <a:pt x="54610" y="198119"/>
                </a:lnTo>
                <a:close/>
              </a:path>
              <a:path w="54610" h="229870">
                <a:moveTo>
                  <a:pt x="54610" y="195579"/>
                </a:moveTo>
                <a:lnTo>
                  <a:pt x="0" y="195579"/>
                </a:lnTo>
                <a:lnTo>
                  <a:pt x="0" y="196849"/>
                </a:lnTo>
                <a:lnTo>
                  <a:pt x="54610" y="196849"/>
                </a:lnTo>
                <a:lnTo>
                  <a:pt x="54610" y="195579"/>
                </a:lnTo>
                <a:close/>
              </a:path>
              <a:path w="54610" h="229870">
                <a:moveTo>
                  <a:pt x="54610" y="191769"/>
                </a:moveTo>
                <a:lnTo>
                  <a:pt x="0" y="191769"/>
                </a:lnTo>
                <a:lnTo>
                  <a:pt x="0" y="194309"/>
                </a:lnTo>
                <a:lnTo>
                  <a:pt x="54610" y="194309"/>
                </a:lnTo>
                <a:lnTo>
                  <a:pt x="54610" y="191769"/>
                </a:lnTo>
                <a:close/>
              </a:path>
              <a:path w="54610" h="229870">
                <a:moveTo>
                  <a:pt x="54610" y="189229"/>
                </a:moveTo>
                <a:lnTo>
                  <a:pt x="0" y="189229"/>
                </a:lnTo>
                <a:lnTo>
                  <a:pt x="0" y="190499"/>
                </a:lnTo>
                <a:lnTo>
                  <a:pt x="54610" y="190499"/>
                </a:lnTo>
                <a:lnTo>
                  <a:pt x="54610" y="189229"/>
                </a:lnTo>
                <a:close/>
              </a:path>
              <a:path w="54610" h="229870">
                <a:moveTo>
                  <a:pt x="54610" y="185419"/>
                </a:moveTo>
                <a:lnTo>
                  <a:pt x="0" y="185419"/>
                </a:lnTo>
                <a:lnTo>
                  <a:pt x="0" y="187959"/>
                </a:lnTo>
                <a:lnTo>
                  <a:pt x="54610" y="187959"/>
                </a:lnTo>
                <a:lnTo>
                  <a:pt x="54610" y="185419"/>
                </a:lnTo>
                <a:close/>
              </a:path>
              <a:path w="54610" h="229870">
                <a:moveTo>
                  <a:pt x="54610" y="182879"/>
                </a:moveTo>
                <a:lnTo>
                  <a:pt x="0" y="182879"/>
                </a:lnTo>
                <a:lnTo>
                  <a:pt x="0" y="184149"/>
                </a:lnTo>
                <a:lnTo>
                  <a:pt x="54610" y="184149"/>
                </a:lnTo>
                <a:lnTo>
                  <a:pt x="54610" y="182879"/>
                </a:lnTo>
                <a:close/>
              </a:path>
              <a:path w="54610" h="229870">
                <a:moveTo>
                  <a:pt x="54610" y="179069"/>
                </a:moveTo>
                <a:lnTo>
                  <a:pt x="0" y="179069"/>
                </a:lnTo>
                <a:lnTo>
                  <a:pt x="0" y="181609"/>
                </a:lnTo>
                <a:lnTo>
                  <a:pt x="54610" y="181609"/>
                </a:lnTo>
                <a:lnTo>
                  <a:pt x="54610" y="179069"/>
                </a:lnTo>
                <a:close/>
              </a:path>
              <a:path w="54610" h="229870">
                <a:moveTo>
                  <a:pt x="54610" y="176529"/>
                </a:moveTo>
                <a:lnTo>
                  <a:pt x="0" y="176529"/>
                </a:lnTo>
                <a:lnTo>
                  <a:pt x="0" y="177799"/>
                </a:lnTo>
                <a:lnTo>
                  <a:pt x="54610" y="177799"/>
                </a:lnTo>
                <a:lnTo>
                  <a:pt x="54610" y="176529"/>
                </a:lnTo>
                <a:close/>
              </a:path>
              <a:path w="54610" h="229870">
                <a:moveTo>
                  <a:pt x="54610" y="172719"/>
                </a:moveTo>
                <a:lnTo>
                  <a:pt x="0" y="172719"/>
                </a:lnTo>
                <a:lnTo>
                  <a:pt x="0" y="175259"/>
                </a:lnTo>
                <a:lnTo>
                  <a:pt x="54610" y="175259"/>
                </a:lnTo>
                <a:lnTo>
                  <a:pt x="54610" y="172719"/>
                </a:lnTo>
                <a:close/>
              </a:path>
              <a:path w="54610" h="229870">
                <a:moveTo>
                  <a:pt x="54610" y="170179"/>
                </a:moveTo>
                <a:lnTo>
                  <a:pt x="0" y="170179"/>
                </a:lnTo>
                <a:lnTo>
                  <a:pt x="0" y="171449"/>
                </a:lnTo>
                <a:lnTo>
                  <a:pt x="54610" y="171449"/>
                </a:lnTo>
                <a:lnTo>
                  <a:pt x="54610" y="170179"/>
                </a:lnTo>
                <a:close/>
              </a:path>
              <a:path w="54610" h="229870">
                <a:moveTo>
                  <a:pt x="54610" y="166369"/>
                </a:moveTo>
                <a:lnTo>
                  <a:pt x="0" y="166369"/>
                </a:lnTo>
                <a:lnTo>
                  <a:pt x="0" y="168909"/>
                </a:lnTo>
                <a:lnTo>
                  <a:pt x="54610" y="168909"/>
                </a:lnTo>
                <a:lnTo>
                  <a:pt x="54610" y="166369"/>
                </a:lnTo>
                <a:close/>
              </a:path>
              <a:path w="54610" h="229870">
                <a:moveTo>
                  <a:pt x="54610" y="163829"/>
                </a:moveTo>
                <a:lnTo>
                  <a:pt x="0" y="163829"/>
                </a:lnTo>
                <a:lnTo>
                  <a:pt x="0" y="165099"/>
                </a:lnTo>
                <a:lnTo>
                  <a:pt x="54610" y="165099"/>
                </a:lnTo>
                <a:lnTo>
                  <a:pt x="54610" y="163829"/>
                </a:lnTo>
                <a:close/>
              </a:path>
              <a:path w="54610" h="229870">
                <a:moveTo>
                  <a:pt x="54610" y="160019"/>
                </a:moveTo>
                <a:lnTo>
                  <a:pt x="0" y="160019"/>
                </a:lnTo>
                <a:lnTo>
                  <a:pt x="0" y="162559"/>
                </a:lnTo>
                <a:lnTo>
                  <a:pt x="54610" y="162559"/>
                </a:lnTo>
                <a:lnTo>
                  <a:pt x="54610" y="160019"/>
                </a:lnTo>
                <a:close/>
              </a:path>
              <a:path w="54610" h="229870">
                <a:moveTo>
                  <a:pt x="54610" y="157479"/>
                </a:moveTo>
                <a:lnTo>
                  <a:pt x="0" y="157479"/>
                </a:lnTo>
                <a:lnTo>
                  <a:pt x="0" y="158749"/>
                </a:lnTo>
                <a:lnTo>
                  <a:pt x="54610" y="158749"/>
                </a:lnTo>
                <a:lnTo>
                  <a:pt x="54610" y="157479"/>
                </a:lnTo>
                <a:close/>
              </a:path>
              <a:path w="54610" h="229870">
                <a:moveTo>
                  <a:pt x="54610" y="153669"/>
                </a:moveTo>
                <a:lnTo>
                  <a:pt x="0" y="153669"/>
                </a:lnTo>
                <a:lnTo>
                  <a:pt x="0" y="156209"/>
                </a:lnTo>
                <a:lnTo>
                  <a:pt x="54610" y="156209"/>
                </a:lnTo>
                <a:lnTo>
                  <a:pt x="54610" y="153669"/>
                </a:lnTo>
                <a:close/>
              </a:path>
              <a:path w="54610" h="229870">
                <a:moveTo>
                  <a:pt x="54610" y="151129"/>
                </a:moveTo>
                <a:lnTo>
                  <a:pt x="0" y="151129"/>
                </a:lnTo>
                <a:lnTo>
                  <a:pt x="0" y="152399"/>
                </a:lnTo>
                <a:lnTo>
                  <a:pt x="54610" y="152399"/>
                </a:lnTo>
                <a:lnTo>
                  <a:pt x="54610" y="151129"/>
                </a:lnTo>
                <a:close/>
              </a:path>
              <a:path w="54610" h="229870">
                <a:moveTo>
                  <a:pt x="54610" y="147319"/>
                </a:moveTo>
                <a:lnTo>
                  <a:pt x="0" y="147319"/>
                </a:lnTo>
                <a:lnTo>
                  <a:pt x="0" y="149859"/>
                </a:lnTo>
                <a:lnTo>
                  <a:pt x="54610" y="149859"/>
                </a:lnTo>
                <a:lnTo>
                  <a:pt x="54610" y="147319"/>
                </a:lnTo>
                <a:close/>
              </a:path>
              <a:path w="54610" h="229870">
                <a:moveTo>
                  <a:pt x="54610" y="144779"/>
                </a:moveTo>
                <a:lnTo>
                  <a:pt x="0" y="144779"/>
                </a:lnTo>
                <a:lnTo>
                  <a:pt x="0" y="146049"/>
                </a:lnTo>
                <a:lnTo>
                  <a:pt x="54610" y="146049"/>
                </a:lnTo>
                <a:lnTo>
                  <a:pt x="54610" y="144779"/>
                </a:lnTo>
                <a:close/>
              </a:path>
              <a:path w="54610" h="229870">
                <a:moveTo>
                  <a:pt x="54610" y="140969"/>
                </a:moveTo>
                <a:lnTo>
                  <a:pt x="0" y="140969"/>
                </a:lnTo>
                <a:lnTo>
                  <a:pt x="0" y="143509"/>
                </a:lnTo>
                <a:lnTo>
                  <a:pt x="54610" y="143509"/>
                </a:lnTo>
                <a:lnTo>
                  <a:pt x="54610" y="140969"/>
                </a:lnTo>
                <a:close/>
              </a:path>
              <a:path w="54610" h="229870">
                <a:moveTo>
                  <a:pt x="54610" y="138429"/>
                </a:moveTo>
                <a:lnTo>
                  <a:pt x="0" y="138429"/>
                </a:lnTo>
                <a:lnTo>
                  <a:pt x="0" y="139699"/>
                </a:lnTo>
                <a:lnTo>
                  <a:pt x="54610" y="139699"/>
                </a:lnTo>
                <a:lnTo>
                  <a:pt x="54610" y="138429"/>
                </a:lnTo>
                <a:close/>
              </a:path>
              <a:path w="54610" h="229870">
                <a:moveTo>
                  <a:pt x="54610" y="134619"/>
                </a:moveTo>
                <a:lnTo>
                  <a:pt x="0" y="134619"/>
                </a:lnTo>
                <a:lnTo>
                  <a:pt x="0" y="137159"/>
                </a:lnTo>
                <a:lnTo>
                  <a:pt x="54610" y="137159"/>
                </a:lnTo>
                <a:lnTo>
                  <a:pt x="54610" y="134619"/>
                </a:lnTo>
                <a:close/>
              </a:path>
              <a:path w="54610" h="229870">
                <a:moveTo>
                  <a:pt x="54610" y="132079"/>
                </a:moveTo>
                <a:lnTo>
                  <a:pt x="0" y="132079"/>
                </a:lnTo>
                <a:lnTo>
                  <a:pt x="0" y="133349"/>
                </a:lnTo>
                <a:lnTo>
                  <a:pt x="54610" y="133349"/>
                </a:lnTo>
                <a:lnTo>
                  <a:pt x="54610" y="132079"/>
                </a:lnTo>
                <a:close/>
              </a:path>
              <a:path w="54610" h="229870">
                <a:moveTo>
                  <a:pt x="54610" y="128269"/>
                </a:moveTo>
                <a:lnTo>
                  <a:pt x="0" y="128269"/>
                </a:lnTo>
                <a:lnTo>
                  <a:pt x="0" y="130809"/>
                </a:lnTo>
                <a:lnTo>
                  <a:pt x="54610" y="130809"/>
                </a:lnTo>
                <a:lnTo>
                  <a:pt x="54610" y="128269"/>
                </a:lnTo>
                <a:close/>
              </a:path>
              <a:path w="54610" h="229870">
                <a:moveTo>
                  <a:pt x="54610" y="125729"/>
                </a:moveTo>
                <a:lnTo>
                  <a:pt x="0" y="125729"/>
                </a:lnTo>
                <a:lnTo>
                  <a:pt x="0" y="126999"/>
                </a:lnTo>
                <a:lnTo>
                  <a:pt x="54610" y="126999"/>
                </a:lnTo>
                <a:lnTo>
                  <a:pt x="54610" y="125729"/>
                </a:lnTo>
                <a:close/>
              </a:path>
              <a:path w="54610" h="229870">
                <a:moveTo>
                  <a:pt x="54610" y="121919"/>
                </a:moveTo>
                <a:lnTo>
                  <a:pt x="0" y="121919"/>
                </a:lnTo>
                <a:lnTo>
                  <a:pt x="0" y="124459"/>
                </a:lnTo>
                <a:lnTo>
                  <a:pt x="54610" y="124459"/>
                </a:lnTo>
                <a:lnTo>
                  <a:pt x="54610" y="121919"/>
                </a:lnTo>
                <a:close/>
              </a:path>
              <a:path w="54610" h="229870">
                <a:moveTo>
                  <a:pt x="54610" y="119379"/>
                </a:moveTo>
                <a:lnTo>
                  <a:pt x="0" y="119379"/>
                </a:lnTo>
                <a:lnTo>
                  <a:pt x="0" y="120649"/>
                </a:lnTo>
                <a:lnTo>
                  <a:pt x="54610" y="120649"/>
                </a:lnTo>
                <a:lnTo>
                  <a:pt x="54610" y="119379"/>
                </a:lnTo>
                <a:close/>
              </a:path>
              <a:path w="54610" h="229870">
                <a:moveTo>
                  <a:pt x="54610" y="115569"/>
                </a:moveTo>
                <a:lnTo>
                  <a:pt x="0" y="115569"/>
                </a:lnTo>
                <a:lnTo>
                  <a:pt x="0" y="118109"/>
                </a:lnTo>
                <a:lnTo>
                  <a:pt x="54610" y="118109"/>
                </a:lnTo>
                <a:lnTo>
                  <a:pt x="54610" y="115569"/>
                </a:lnTo>
                <a:close/>
              </a:path>
              <a:path w="54610" h="229870">
                <a:moveTo>
                  <a:pt x="54610" y="113029"/>
                </a:moveTo>
                <a:lnTo>
                  <a:pt x="0" y="113029"/>
                </a:lnTo>
                <a:lnTo>
                  <a:pt x="0" y="114299"/>
                </a:lnTo>
                <a:lnTo>
                  <a:pt x="54610" y="114299"/>
                </a:lnTo>
                <a:lnTo>
                  <a:pt x="54610" y="113029"/>
                </a:lnTo>
                <a:close/>
              </a:path>
              <a:path w="54610" h="229870">
                <a:moveTo>
                  <a:pt x="54610" y="109219"/>
                </a:moveTo>
                <a:lnTo>
                  <a:pt x="0" y="109219"/>
                </a:lnTo>
                <a:lnTo>
                  <a:pt x="0" y="111759"/>
                </a:lnTo>
                <a:lnTo>
                  <a:pt x="54610" y="111759"/>
                </a:lnTo>
                <a:lnTo>
                  <a:pt x="54610" y="109219"/>
                </a:lnTo>
                <a:close/>
              </a:path>
              <a:path w="54610" h="229870">
                <a:moveTo>
                  <a:pt x="54610" y="106679"/>
                </a:moveTo>
                <a:lnTo>
                  <a:pt x="0" y="106679"/>
                </a:lnTo>
                <a:lnTo>
                  <a:pt x="0" y="107949"/>
                </a:lnTo>
                <a:lnTo>
                  <a:pt x="54610" y="107949"/>
                </a:lnTo>
                <a:lnTo>
                  <a:pt x="54610" y="106679"/>
                </a:lnTo>
                <a:close/>
              </a:path>
              <a:path w="54610" h="229870">
                <a:moveTo>
                  <a:pt x="54610" y="102869"/>
                </a:moveTo>
                <a:lnTo>
                  <a:pt x="0" y="102869"/>
                </a:lnTo>
                <a:lnTo>
                  <a:pt x="0" y="105409"/>
                </a:lnTo>
                <a:lnTo>
                  <a:pt x="54610" y="105409"/>
                </a:lnTo>
                <a:lnTo>
                  <a:pt x="54610" y="102869"/>
                </a:lnTo>
                <a:close/>
              </a:path>
              <a:path w="54610" h="229870">
                <a:moveTo>
                  <a:pt x="54610" y="100329"/>
                </a:moveTo>
                <a:lnTo>
                  <a:pt x="0" y="100329"/>
                </a:lnTo>
                <a:lnTo>
                  <a:pt x="0" y="101599"/>
                </a:lnTo>
                <a:lnTo>
                  <a:pt x="54610" y="101599"/>
                </a:lnTo>
                <a:lnTo>
                  <a:pt x="54610" y="100329"/>
                </a:lnTo>
                <a:close/>
              </a:path>
              <a:path w="54610" h="229870">
                <a:moveTo>
                  <a:pt x="54610" y="96519"/>
                </a:moveTo>
                <a:lnTo>
                  <a:pt x="0" y="96519"/>
                </a:lnTo>
                <a:lnTo>
                  <a:pt x="0" y="99059"/>
                </a:lnTo>
                <a:lnTo>
                  <a:pt x="54610" y="99059"/>
                </a:lnTo>
                <a:lnTo>
                  <a:pt x="54610" y="96519"/>
                </a:lnTo>
                <a:close/>
              </a:path>
              <a:path w="54610" h="229870">
                <a:moveTo>
                  <a:pt x="54610" y="93979"/>
                </a:moveTo>
                <a:lnTo>
                  <a:pt x="0" y="93979"/>
                </a:lnTo>
                <a:lnTo>
                  <a:pt x="0" y="95249"/>
                </a:lnTo>
                <a:lnTo>
                  <a:pt x="54610" y="95249"/>
                </a:lnTo>
                <a:lnTo>
                  <a:pt x="54610" y="93979"/>
                </a:lnTo>
                <a:close/>
              </a:path>
              <a:path w="54610" h="229870">
                <a:moveTo>
                  <a:pt x="54610" y="90169"/>
                </a:moveTo>
                <a:lnTo>
                  <a:pt x="0" y="90169"/>
                </a:lnTo>
                <a:lnTo>
                  <a:pt x="0" y="92709"/>
                </a:lnTo>
                <a:lnTo>
                  <a:pt x="54610" y="92709"/>
                </a:lnTo>
                <a:lnTo>
                  <a:pt x="54610" y="90169"/>
                </a:lnTo>
                <a:close/>
              </a:path>
              <a:path w="54610" h="229870">
                <a:moveTo>
                  <a:pt x="54610" y="87629"/>
                </a:moveTo>
                <a:lnTo>
                  <a:pt x="0" y="87629"/>
                </a:lnTo>
                <a:lnTo>
                  <a:pt x="0" y="88899"/>
                </a:lnTo>
                <a:lnTo>
                  <a:pt x="54610" y="88899"/>
                </a:lnTo>
                <a:lnTo>
                  <a:pt x="54610" y="87629"/>
                </a:lnTo>
                <a:close/>
              </a:path>
              <a:path w="54610" h="229870">
                <a:moveTo>
                  <a:pt x="54610" y="83819"/>
                </a:moveTo>
                <a:lnTo>
                  <a:pt x="0" y="83819"/>
                </a:lnTo>
                <a:lnTo>
                  <a:pt x="0" y="86359"/>
                </a:lnTo>
                <a:lnTo>
                  <a:pt x="54610" y="86359"/>
                </a:lnTo>
                <a:lnTo>
                  <a:pt x="54610" y="83819"/>
                </a:lnTo>
                <a:close/>
              </a:path>
              <a:path w="54610" h="229870">
                <a:moveTo>
                  <a:pt x="54610" y="81279"/>
                </a:moveTo>
                <a:lnTo>
                  <a:pt x="0" y="81279"/>
                </a:lnTo>
                <a:lnTo>
                  <a:pt x="0" y="82549"/>
                </a:lnTo>
                <a:lnTo>
                  <a:pt x="54610" y="82549"/>
                </a:lnTo>
                <a:lnTo>
                  <a:pt x="54610" y="81279"/>
                </a:lnTo>
                <a:close/>
              </a:path>
              <a:path w="54610" h="229870">
                <a:moveTo>
                  <a:pt x="54610" y="74929"/>
                </a:moveTo>
                <a:lnTo>
                  <a:pt x="0" y="74929"/>
                </a:lnTo>
                <a:lnTo>
                  <a:pt x="0" y="80009"/>
                </a:lnTo>
                <a:lnTo>
                  <a:pt x="54610" y="80009"/>
                </a:lnTo>
                <a:lnTo>
                  <a:pt x="54610" y="74929"/>
                </a:lnTo>
                <a:close/>
              </a:path>
              <a:path w="54610" h="229870">
                <a:moveTo>
                  <a:pt x="54610" y="68579"/>
                </a:moveTo>
                <a:lnTo>
                  <a:pt x="0" y="68579"/>
                </a:lnTo>
                <a:lnTo>
                  <a:pt x="0" y="73659"/>
                </a:lnTo>
                <a:lnTo>
                  <a:pt x="54610" y="73659"/>
                </a:lnTo>
                <a:lnTo>
                  <a:pt x="54610" y="68579"/>
                </a:lnTo>
                <a:close/>
              </a:path>
              <a:path w="54610" h="229870">
                <a:moveTo>
                  <a:pt x="54610" y="62229"/>
                </a:moveTo>
                <a:lnTo>
                  <a:pt x="0" y="62229"/>
                </a:lnTo>
                <a:lnTo>
                  <a:pt x="0" y="67309"/>
                </a:lnTo>
                <a:lnTo>
                  <a:pt x="54610" y="67309"/>
                </a:lnTo>
                <a:lnTo>
                  <a:pt x="54610" y="62229"/>
                </a:lnTo>
                <a:close/>
              </a:path>
              <a:path w="54610" h="229870">
                <a:moveTo>
                  <a:pt x="54610" y="55879"/>
                </a:moveTo>
                <a:lnTo>
                  <a:pt x="0" y="55879"/>
                </a:lnTo>
                <a:lnTo>
                  <a:pt x="0" y="60959"/>
                </a:lnTo>
                <a:lnTo>
                  <a:pt x="54610" y="60959"/>
                </a:lnTo>
                <a:lnTo>
                  <a:pt x="54610" y="55879"/>
                </a:lnTo>
                <a:close/>
              </a:path>
              <a:path w="54610" h="229870">
                <a:moveTo>
                  <a:pt x="54610" y="49529"/>
                </a:moveTo>
                <a:lnTo>
                  <a:pt x="0" y="49529"/>
                </a:lnTo>
                <a:lnTo>
                  <a:pt x="0" y="54609"/>
                </a:lnTo>
                <a:lnTo>
                  <a:pt x="54610" y="54609"/>
                </a:lnTo>
                <a:lnTo>
                  <a:pt x="54610" y="49529"/>
                </a:lnTo>
                <a:close/>
              </a:path>
              <a:path w="54610" h="229870">
                <a:moveTo>
                  <a:pt x="54610" y="43179"/>
                </a:moveTo>
                <a:lnTo>
                  <a:pt x="0" y="43179"/>
                </a:lnTo>
                <a:lnTo>
                  <a:pt x="0" y="48259"/>
                </a:lnTo>
                <a:lnTo>
                  <a:pt x="54610" y="48259"/>
                </a:lnTo>
                <a:lnTo>
                  <a:pt x="54610" y="43179"/>
                </a:lnTo>
                <a:close/>
              </a:path>
              <a:path w="54610" h="229870">
                <a:moveTo>
                  <a:pt x="54610" y="36829"/>
                </a:moveTo>
                <a:lnTo>
                  <a:pt x="0" y="36829"/>
                </a:lnTo>
                <a:lnTo>
                  <a:pt x="0" y="41909"/>
                </a:lnTo>
                <a:lnTo>
                  <a:pt x="54610" y="41909"/>
                </a:lnTo>
                <a:lnTo>
                  <a:pt x="54610" y="36829"/>
                </a:lnTo>
                <a:close/>
              </a:path>
              <a:path w="54610" h="229870">
                <a:moveTo>
                  <a:pt x="54610" y="31749"/>
                </a:moveTo>
                <a:lnTo>
                  <a:pt x="0" y="31749"/>
                </a:lnTo>
                <a:lnTo>
                  <a:pt x="0" y="35559"/>
                </a:lnTo>
                <a:lnTo>
                  <a:pt x="54610" y="35559"/>
                </a:lnTo>
                <a:lnTo>
                  <a:pt x="54610" y="31749"/>
                </a:lnTo>
                <a:close/>
              </a:path>
              <a:path w="54610" h="229870">
                <a:moveTo>
                  <a:pt x="54610" y="25399"/>
                </a:moveTo>
                <a:lnTo>
                  <a:pt x="0" y="25399"/>
                </a:lnTo>
                <a:lnTo>
                  <a:pt x="0" y="30479"/>
                </a:lnTo>
                <a:lnTo>
                  <a:pt x="54610" y="30479"/>
                </a:lnTo>
                <a:lnTo>
                  <a:pt x="54610" y="25399"/>
                </a:lnTo>
                <a:close/>
              </a:path>
              <a:path w="54610" h="229870">
                <a:moveTo>
                  <a:pt x="54610" y="19049"/>
                </a:moveTo>
                <a:lnTo>
                  <a:pt x="0" y="19049"/>
                </a:lnTo>
                <a:lnTo>
                  <a:pt x="0" y="24129"/>
                </a:lnTo>
                <a:lnTo>
                  <a:pt x="54610" y="24129"/>
                </a:lnTo>
                <a:lnTo>
                  <a:pt x="54610" y="19049"/>
                </a:lnTo>
                <a:close/>
              </a:path>
              <a:path w="54610" h="229870">
                <a:moveTo>
                  <a:pt x="54610" y="12699"/>
                </a:moveTo>
                <a:lnTo>
                  <a:pt x="0" y="12699"/>
                </a:lnTo>
                <a:lnTo>
                  <a:pt x="0" y="17779"/>
                </a:lnTo>
                <a:lnTo>
                  <a:pt x="54610" y="17779"/>
                </a:lnTo>
                <a:lnTo>
                  <a:pt x="54610" y="12699"/>
                </a:lnTo>
                <a:close/>
              </a:path>
              <a:path w="54610" h="229870">
                <a:moveTo>
                  <a:pt x="54610" y="6349"/>
                </a:moveTo>
                <a:lnTo>
                  <a:pt x="0" y="6349"/>
                </a:lnTo>
                <a:lnTo>
                  <a:pt x="0" y="11429"/>
                </a:lnTo>
                <a:lnTo>
                  <a:pt x="54610" y="11429"/>
                </a:lnTo>
                <a:lnTo>
                  <a:pt x="54610" y="6349"/>
                </a:lnTo>
                <a:close/>
              </a:path>
              <a:path w="54610" h="229870">
                <a:moveTo>
                  <a:pt x="54610" y="0"/>
                </a:moveTo>
                <a:lnTo>
                  <a:pt x="0" y="0"/>
                </a:lnTo>
                <a:lnTo>
                  <a:pt x="0" y="5079"/>
                </a:lnTo>
                <a:lnTo>
                  <a:pt x="54610" y="5079"/>
                </a:lnTo>
                <a:lnTo>
                  <a:pt x="54610" y="0"/>
                </a:lnTo>
                <a:close/>
              </a:path>
            </a:pathLst>
          </a:custGeom>
          <a:solidFill>
            <a:srgbClr val="26732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2" name="object 782"/>
          <p:cNvSpPr/>
          <p:nvPr/>
        </p:nvSpPr>
        <p:spPr>
          <a:xfrm>
            <a:off x="2945129" y="5669280"/>
            <a:ext cx="41910" cy="171450"/>
          </a:xfrm>
          <a:custGeom>
            <a:avLst/>
            <a:gdLst/>
            <a:ahLst/>
            <a:cxnLst/>
            <a:rect l="l" t="t" r="r" b="b"/>
            <a:pathLst>
              <a:path w="55880" h="228600">
                <a:moveTo>
                  <a:pt x="55880" y="224790"/>
                </a:moveTo>
                <a:lnTo>
                  <a:pt x="16510" y="224790"/>
                </a:lnTo>
                <a:lnTo>
                  <a:pt x="16510" y="227330"/>
                </a:lnTo>
                <a:lnTo>
                  <a:pt x="39370" y="227330"/>
                </a:lnTo>
                <a:lnTo>
                  <a:pt x="39370" y="228600"/>
                </a:lnTo>
                <a:lnTo>
                  <a:pt x="55880" y="228600"/>
                </a:lnTo>
                <a:lnTo>
                  <a:pt x="55880" y="224790"/>
                </a:lnTo>
                <a:close/>
              </a:path>
              <a:path w="55880" h="228600">
                <a:moveTo>
                  <a:pt x="55880" y="222250"/>
                </a:moveTo>
                <a:lnTo>
                  <a:pt x="0" y="222250"/>
                </a:lnTo>
                <a:lnTo>
                  <a:pt x="0" y="223520"/>
                </a:lnTo>
                <a:lnTo>
                  <a:pt x="55880" y="223520"/>
                </a:lnTo>
                <a:lnTo>
                  <a:pt x="55880" y="222250"/>
                </a:lnTo>
                <a:close/>
              </a:path>
              <a:path w="55880" h="228600">
                <a:moveTo>
                  <a:pt x="55880" y="218440"/>
                </a:moveTo>
                <a:lnTo>
                  <a:pt x="0" y="218440"/>
                </a:lnTo>
                <a:lnTo>
                  <a:pt x="0" y="220980"/>
                </a:lnTo>
                <a:lnTo>
                  <a:pt x="55880" y="220980"/>
                </a:lnTo>
                <a:lnTo>
                  <a:pt x="55880" y="218440"/>
                </a:lnTo>
                <a:close/>
              </a:path>
              <a:path w="55880" h="228600">
                <a:moveTo>
                  <a:pt x="55880" y="215900"/>
                </a:moveTo>
                <a:lnTo>
                  <a:pt x="0" y="215900"/>
                </a:lnTo>
                <a:lnTo>
                  <a:pt x="0" y="217170"/>
                </a:lnTo>
                <a:lnTo>
                  <a:pt x="55880" y="217170"/>
                </a:lnTo>
                <a:lnTo>
                  <a:pt x="55880" y="215900"/>
                </a:lnTo>
                <a:close/>
              </a:path>
              <a:path w="55880" h="228600">
                <a:moveTo>
                  <a:pt x="55880" y="212090"/>
                </a:moveTo>
                <a:lnTo>
                  <a:pt x="0" y="212090"/>
                </a:lnTo>
                <a:lnTo>
                  <a:pt x="0" y="214630"/>
                </a:lnTo>
                <a:lnTo>
                  <a:pt x="55880" y="214630"/>
                </a:lnTo>
                <a:lnTo>
                  <a:pt x="55880" y="212090"/>
                </a:lnTo>
                <a:close/>
              </a:path>
              <a:path w="55880" h="228600">
                <a:moveTo>
                  <a:pt x="55880" y="209550"/>
                </a:moveTo>
                <a:lnTo>
                  <a:pt x="0" y="209550"/>
                </a:lnTo>
                <a:lnTo>
                  <a:pt x="0" y="210820"/>
                </a:lnTo>
                <a:lnTo>
                  <a:pt x="55880" y="210820"/>
                </a:lnTo>
                <a:lnTo>
                  <a:pt x="55880" y="209550"/>
                </a:lnTo>
                <a:close/>
              </a:path>
              <a:path w="55880" h="228600">
                <a:moveTo>
                  <a:pt x="55880" y="205740"/>
                </a:moveTo>
                <a:lnTo>
                  <a:pt x="0" y="205740"/>
                </a:lnTo>
                <a:lnTo>
                  <a:pt x="0" y="208280"/>
                </a:lnTo>
                <a:lnTo>
                  <a:pt x="55880" y="208280"/>
                </a:lnTo>
                <a:lnTo>
                  <a:pt x="55880" y="205740"/>
                </a:lnTo>
                <a:close/>
              </a:path>
              <a:path w="55880" h="228600">
                <a:moveTo>
                  <a:pt x="55880" y="203200"/>
                </a:moveTo>
                <a:lnTo>
                  <a:pt x="0" y="203200"/>
                </a:lnTo>
                <a:lnTo>
                  <a:pt x="0" y="204470"/>
                </a:lnTo>
                <a:lnTo>
                  <a:pt x="55880" y="204470"/>
                </a:lnTo>
                <a:lnTo>
                  <a:pt x="55880" y="203200"/>
                </a:lnTo>
                <a:close/>
              </a:path>
              <a:path w="55880" h="228600">
                <a:moveTo>
                  <a:pt x="55880" y="199390"/>
                </a:moveTo>
                <a:lnTo>
                  <a:pt x="0" y="199390"/>
                </a:lnTo>
                <a:lnTo>
                  <a:pt x="0" y="201930"/>
                </a:lnTo>
                <a:lnTo>
                  <a:pt x="55880" y="201930"/>
                </a:lnTo>
                <a:lnTo>
                  <a:pt x="55880" y="199390"/>
                </a:lnTo>
                <a:close/>
              </a:path>
              <a:path w="55880" h="228600">
                <a:moveTo>
                  <a:pt x="55880" y="196850"/>
                </a:moveTo>
                <a:lnTo>
                  <a:pt x="0" y="196850"/>
                </a:lnTo>
                <a:lnTo>
                  <a:pt x="0" y="198120"/>
                </a:lnTo>
                <a:lnTo>
                  <a:pt x="55880" y="198120"/>
                </a:lnTo>
                <a:lnTo>
                  <a:pt x="55880" y="196850"/>
                </a:lnTo>
                <a:close/>
              </a:path>
              <a:path w="55880" h="228600">
                <a:moveTo>
                  <a:pt x="55880" y="193040"/>
                </a:moveTo>
                <a:lnTo>
                  <a:pt x="0" y="193040"/>
                </a:lnTo>
                <a:lnTo>
                  <a:pt x="0" y="195580"/>
                </a:lnTo>
                <a:lnTo>
                  <a:pt x="55880" y="195580"/>
                </a:lnTo>
                <a:lnTo>
                  <a:pt x="55880" y="193040"/>
                </a:lnTo>
                <a:close/>
              </a:path>
              <a:path w="55880" h="228600">
                <a:moveTo>
                  <a:pt x="55880" y="190500"/>
                </a:moveTo>
                <a:lnTo>
                  <a:pt x="0" y="190500"/>
                </a:lnTo>
                <a:lnTo>
                  <a:pt x="0" y="191770"/>
                </a:lnTo>
                <a:lnTo>
                  <a:pt x="55880" y="191770"/>
                </a:lnTo>
                <a:lnTo>
                  <a:pt x="55880" y="190500"/>
                </a:lnTo>
                <a:close/>
              </a:path>
              <a:path w="55880" h="228600">
                <a:moveTo>
                  <a:pt x="55880" y="186690"/>
                </a:moveTo>
                <a:lnTo>
                  <a:pt x="0" y="186690"/>
                </a:lnTo>
                <a:lnTo>
                  <a:pt x="0" y="189230"/>
                </a:lnTo>
                <a:lnTo>
                  <a:pt x="55880" y="189230"/>
                </a:lnTo>
                <a:lnTo>
                  <a:pt x="55880" y="186690"/>
                </a:lnTo>
                <a:close/>
              </a:path>
              <a:path w="55880" h="228600">
                <a:moveTo>
                  <a:pt x="55880" y="184150"/>
                </a:moveTo>
                <a:lnTo>
                  <a:pt x="0" y="184150"/>
                </a:lnTo>
                <a:lnTo>
                  <a:pt x="0" y="185420"/>
                </a:lnTo>
                <a:lnTo>
                  <a:pt x="55880" y="185420"/>
                </a:lnTo>
                <a:lnTo>
                  <a:pt x="55880" y="184150"/>
                </a:lnTo>
                <a:close/>
              </a:path>
              <a:path w="55880" h="228600">
                <a:moveTo>
                  <a:pt x="55880" y="180340"/>
                </a:moveTo>
                <a:lnTo>
                  <a:pt x="0" y="180340"/>
                </a:lnTo>
                <a:lnTo>
                  <a:pt x="0" y="182880"/>
                </a:lnTo>
                <a:lnTo>
                  <a:pt x="55880" y="182880"/>
                </a:lnTo>
                <a:lnTo>
                  <a:pt x="55880" y="180340"/>
                </a:lnTo>
                <a:close/>
              </a:path>
              <a:path w="55880" h="228600">
                <a:moveTo>
                  <a:pt x="55880" y="177800"/>
                </a:moveTo>
                <a:lnTo>
                  <a:pt x="0" y="177800"/>
                </a:lnTo>
                <a:lnTo>
                  <a:pt x="0" y="179070"/>
                </a:lnTo>
                <a:lnTo>
                  <a:pt x="55880" y="179070"/>
                </a:lnTo>
                <a:lnTo>
                  <a:pt x="55880" y="177800"/>
                </a:lnTo>
                <a:close/>
              </a:path>
              <a:path w="55880" h="228600">
                <a:moveTo>
                  <a:pt x="55880" y="173990"/>
                </a:moveTo>
                <a:lnTo>
                  <a:pt x="0" y="173990"/>
                </a:lnTo>
                <a:lnTo>
                  <a:pt x="0" y="176530"/>
                </a:lnTo>
                <a:lnTo>
                  <a:pt x="55880" y="176530"/>
                </a:lnTo>
                <a:lnTo>
                  <a:pt x="55880" y="173990"/>
                </a:lnTo>
                <a:close/>
              </a:path>
              <a:path w="55880" h="228600">
                <a:moveTo>
                  <a:pt x="55880" y="171450"/>
                </a:moveTo>
                <a:lnTo>
                  <a:pt x="0" y="171450"/>
                </a:lnTo>
                <a:lnTo>
                  <a:pt x="0" y="172720"/>
                </a:lnTo>
                <a:lnTo>
                  <a:pt x="55880" y="172720"/>
                </a:lnTo>
                <a:lnTo>
                  <a:pt x="55880" y="171450"/>
                </a:lnTo>
                <a:close/>
              </a:path>
              <a:path w="55880" h="228600">
                <a:moveTo>
                  <a:pt x="55880" y="167640"/>
                </a:moveTo>
                <a:lnTo>
                  <a:pt x="0" y="167640"/>
                </a:lnTo>
                <a:lnTo>
                  <a:pt x="0" y="170180"/>
                </a:lnTo>
                <a:lnTo>
                  <a:pt x="55880" y="170180"/>
                </a:lnTo>
                <a:lnTo>
                  <a:pt x="55880" y="167640"/>
                </a:lnTo>
                <a:close/>
              </a:path>
              <a:path w="55880" h="228600">
                <a:moveTo>
                  <a:pt x="55880" y="165100"/>
                </a:moveTo>
                <a:lnTo>
                  <a:pt x="0" y="165100"/>
                </a:lnTo>
                <a:lnTo>
                  <a:pt x="0" y="166370"/>
                </a:lnTo>
                <a:lnTo>
                  <a:pt x="55880" y="166370"/>
                </a:lnTo>
                <a:lnTo>
                  <a:pt x="55880" y="165100"/>
                </a:lnTo>
                <a:close/>
              </a:path>
              <a:path w="55880" h="228600">
                <a:moveTo>
                  <a:pt x="55880" y="161290"/>
                </a:moveTo>
                <a:lnTo>
                  <a:pt x="0" y="161290"/>
                </a:lnTo>
                <a:lnTo>
                  <a:pt x="0" y="163830"/>
                </a:lnTo>
                <a:lnTo>
                  <a:pt x="55880" y="163830"/>
                </a:lnTo>
                <a:lnTo>
                  <a:pt x="55880" y="161290"/>
                </a:lnTo>
                <a:close/>
              </a:path>
              <a:path w="55880" h="228600">
                <a:moveTo>
                  <a:pt x="55880" y="158750"/>
                </a:moveTo>
                <a:lnTo>
                  <a:pt x="0" y="158750"/>
                </a:lnTo>
                <a:lnTo>
                  <a:pt x="0" y="160020"/>
                </a:lnTo>
                <a:lnTo>
                  <a:pt x="55880" y="160020"/>
                </a:lnTo>
                <a:lnTo>
                  <a:pt x="55880" y="158750"/>
                </a:lnTo>
                <a:close/>
              </a:path>
              <a:path w="55880" h="228600">
                <a:moveTo>
                  <a:pt x="55880" y="154940"/>
                </a:moveTo>
                <a:lnTo>
                  <a:pt x="0" y="154940"/>
                </a:lnTo>
                <a:lnTo>
                  <a:pt x="0" y="157480"/>
                </a:lnTo>
                <a:lnTo>
                  <a:pt x="55880" y="157480"/>
                </a:lnTo>
                <a:lnTo>
                  <a:pt x="55880" y="154940"/>
                </a:lnTo>
                <a:close/>
              </a:path>
              <a:path w="55880" h="228600">
                <a:moveTo>
                  <a:pt x="55880" y="152400"/>
                </a:moveTo>
                <a:lnTo>
                  <a:pt x="0" y="152400"/>
                </a:lnTo>
                <a:lnTo>
                  <a:pt x="0" y="153670"/>
                </a:lnTo>
                <a:lnTo>
                  <a:pt x="55880" y="153670"/>
                </a:lnTo>
                <a:lnTo>
                  <a:pt x="55880" y="152400"/>
                </a:lnTo>
                <a:close/>
              </a:path>
              <a:path w="55880" h="228600">
                <a:moveTo>
                  <a:pt x="55880" y="148590"/>
                </a:moveTo>
                <a:lnTo>
                  <a:pt x="0" y="148590"/>
                </a:lnTo>
                <a:lnTo>
                  <a:pt x="0" y="151130"/>
                </a:lnTo>
                <a:lnTo>
                  <a:pt x="55880" y="151130"/>
                </a:lnTo>
                <a:lnTo>
                  <a:pt x="55880" y="148590"/>
                </a:lnTo>
                <a:close/>
              </a:path>
              <a:path w="55880" h="228600">
                <a:moveTo>
                  <a:pt x="55880" y="146050"/>
                </a:moveTo>
                <a:lnTo>
                  <a:pt x="0" y="146050"/>
                </a:lnTo>
                <a:lnTo>
                  <a:pt x="0" y="147320"/>
                </a:lnTo>
                <a:lnTo>
                  <a:pt x="55880" y="147320"/>
                </a:lnTo>
                <a:lnTo>
                  <a:pt x="55880" y="146050"/>
                </a:lnTo>
                <a:close/>
              </a:path>
              <a:path w="55880" h="228600">
                <a:moveTo>
                  <a:pt x="55880" y="142240"/>
                </a:moveTo>
                <a:lnTo>
                  <a:pt x="0" y="142240"/>
                </a:lnTo>
                <a:lnTo>
                  <a:pt x="0" y="144780"/>
                </a:lnTo>
                <a:lnTo>
                  <a:pt x="55880" y="144780"/>
                </a:lnTo>
                <a:lnTo>
                  <a:pt x="55880" y="142240"/>
                </a:lnTo>
                <a:close/>
              </a:path>
              <a:path w="55880" h="228600">
                <a:moveTo>
                  <a:pt x="55880" y="139700"/>
                </a:moveTo>
                <a:lnTo>
                  <a:pt x="0" y="139700"/>
                </a:lnTo>
                <a:lnTo>
                  <a:pt x="0" y="140970"/>
                </a:lnTo>
                <a:lnTo>
                  <a:pt x="55880" y="140970"/>
                </a:lnTo>
                <a:lnTo>
                  <a:pt x="55880" y="139700"/>
                </a:lnTo>
                <a:close/>
              </a:path>
              <a:path w="55880" h="228600">
                <a:moveTo>
                  <a:pt x="55880" y="135890"/>
                </a:moveTo>
                <a:lnTo>
                  <a:pt x="0" y="135890"/>
                </a:lnTo>
                <a:lnTo>
                  <a:pt x="0" y="138430"/>
                </a:lnTo>
                <a:lnTo>
                  <a:pt x="55880" y="138430"/>
                </a:lnTo>
                <a:lnTo>
                  <a:pt x="55880" y="135890"/>
                </a:lnTo>
                <a:close/>
              </a:path>
              <a:path w="55880" h="228600">
                <a:moveTo>
                  <a:pt x="55880" y="133350"/>
                </a:moveTo>
                <a:lnTo>
                  <a:pt x="0" y="133350"/>
                </a:lnTo>
                <a:lnTo>
                  <a:pt x="0" y="134620"/>
                </a:lnTo>
                <a:lnTo>
                  <a:pt x="55880" y="134620"/>
                </a:lnTo>
                <a:lnTo>
                  <a:pt x="55880" y="133350"/>
                </a:lnTo>
                <a:close/>
              </a:path>
              <a:path w="55880" h="228600">
                <a:moveTo>
                  <a:pt x="55880" y="129540"/>
                </a:moveTo>
                <a:lnTo>
                  <a:pt x="0" y="129540"/>
                </a:lnTo>
                <a:lnTo>
                  <a:pt x="0" y="132080"/>
                </a:lnTo>
                <a:lnTo>
                  <a:pt x="55880" y="132080"/>
                </a:lnTo>
                <a:lnTo>
                  <a:pt x="55880" y="129540"/>
                </a:lnTo>
                <a:close/>
              </a:path>
              <a:path w="55880" h="228600">
                <a:moveTo>
                  <a:pt x="55880" y="127000"/>
                </a:moveTo>
                <a:lnTo>
                  <a:pt x="0" y="127000"/>
                </a:lnTo>
                <a:lnTo>
                  <a:pt x="0" y="128270"/>
                </a:lnTo>
                <a:lnTo>
                  <a:pt x="55880" y="128270"/>
                </a:lnTo>
                <a:lnTo>
                  <a:pt x="55880" y="127000"/>
                </a:lnTo>
                <a:close/>
              </a:path>
              <a:path w="55880" h="228600">
                <a:moveTo>
                  <a:pt x="55880" y="123190"/>
                </a:moveTo>
                <a:lnTo>
                  <a:pt x="0" y="123190"/>
                </a:lnTo>
                <a:lnTo>
                  <a:pt x="0" y="125730"/>
                </a:lnTo>
                <a:lnTo>
                  <a:pt x="55880" y="125730"/>
                </a:lnTo>
                <a:lnTo>
                  <a:pt x="55880" y="123190"/>
                </a:lnTo>
                <a:close/>
              </a:path>
              <a:path w="55880" h="228600">
                <a:moveTo>
                  <a:pt x="55880" y="120650"/>
                </a:moveTo>
                <a:lnTo>
                  <a:pt x="0" y="120650"/>
                </a:lnTo>
                <a:lnTo>
                  <a:pt x="0" y="121920"/>
                </a:lnTo>
                <a:lnTo>
                  <a:pt x="55880" y="121920"/>
                </a:lnTo>
                <a:lnTo>
                  <a:pt x="55880" y="120650"/>
                </a:lnTo>
                <a:close/>
              </a:path>
              <a:path w="55880" h="228600">
                <a:moveTo>
                  <a:pt x="55880" y="116840"/>
                </a:moveTo>
                <a:lnTo>
                  <a:pt x="0" y="116840"/>
                </a:lnTo>
                <a:lnTo>
                  <a:pt x="0" y="119380"/>
                </a:lnTo>
                <a:lnTo>
                  <a:pt x="55880" y="119380"/>
                </a:lnTo>
                <a:lnTo>
                  <a:pt x="55880" y="116840"/>
                </a:lnTo>
                <a:close/>
              </a:path>
              <a:path w="55880" h="228600">
                <a:moveTo>
                  <a:pt x="55880" y="114300"/>
                </a:moveTo>
                <a:lnTo>
                  <a:pt x="0" y="114300"/>
                </a:lnTo>
                <a:lnTo>
                  <a:pt x="0" y="115570"/>
                </a:lnTo>
                <a:lnTo>
                  <a:pt x="55880" y="115570"/>
                </a:lnTo>
                <a:lnTo>
                  <a:pt x="55880" y="114300"/>
                </a:lnTo>
                <a:close/>
              </a:path>
              <a:path w="55880" h="228600">
                <a:moveTo>
                  <a:pt x="55880" y="110490"/>
                </a:moveTo>
                <a:lnTo>
                  <a:pt x="0" y="110490"/>
                </a:lnTo>
                <a:lnTo>
                  <a:pt x="0" y="113030"/>
                </a:lnTo>
                <a:lnTo>
                  <a:pt x="55880" y="113030"/>
                </a:lnTo>
                <a:lnTo>
                  <a:pt x="55880" y="110490"/>
                </a:lnTo>
                <a:close/>
              </a:path>
              <a:path w="55880" h="228600">
                <a:moveTo>
                  <a:pt x="55880" y="107950"/>
                </a:moveTo>
                <a:lnTo>
                  <a:pt x="0" y="107950"/>
                </a:lnTo>
                <a:lnTo>
                  <a:pt x="0" y="109220"/>
                </a:lnTo>
                <a:lnTo>
                  <a:pt x="55880" y="109220"/>
                </a:lnTo>
                <a:lnTo>
                  <a:pt x="55880" y="107950"/>
                </a:lnTo>
                <a:close/>
              </a:path>
              <a:path w="55880" h="228600">
                <a:moveTo>
                  <a:pt x="55880" y="104140"/>
                </a:moveTo>
                <a:lnTo>
                  <a:pt x="0" y="104140"/>
                </a:lnTo>
                <a:lnTo>
                  <a:pt x="0" y="106680"/>
                </a:lnTo>
                <a:lnTo>
                  <a:pt x="55880" y="106680"/>
                </a:lnTo>
                <a:lnTo>
                  <a:pt x="55880" y="104140"/>
                </a:lnTo>
                <a:close/>
              </a:path>
              <a:path w="55880" h="228600">
                <a:moveTo>
                  <a:pt x="55880" y="101600"/>
                </a:moveTo>
                <a:lnTo>
                  <a:pt x="0" y="101600"/>
                </a:lnTo>
                <a:lnTo>
                  <a:pt x="0" y="102870"/>
                </a:lnTo>
                <a:lnTo>
                  <a:pt x="55880" y="102870"/>
                </a:lnTo>
                <a:lnTo>
                  <a:pt x="55880" y="101600"/>
                </a:lnTo>
                <a:close/>
              </a:path>
              <a:path w="55880" h="228600">
                <a:moveTo>
                  <a:pt x="55880" y="97790"/>
                </a:moveTo>
                <a:lnTo>
                  <a:pt x="0" y="97790"/>
                </a:lnTo>
                <a:lnTo>
                  <a:pt x="0" y="100330"/>
                </a:lnTo>
                <a:lnTo>
                  <a:pt x="55880" y="100330"/>
                </a:lnTo>
                <a:lnTo>
                  <a:pt x="55880" y="97790"/>
                </a:lnTo>
                <a:close/>
              </a:path>
              <a:path w="55880" h="228600">
                <a:moveTo>
                  <a:pt x="55880" y="95250"/>
                </a:moveTo>
                <a:lnTo>
                  <a:pt x="0" y="95250"/>
                </a:lnTo>
                <a:lnTo>
                  <a:pt x="0" y="96520"/>
                </a:lnTo>
                <a:lnTo>
                  <a:pt x="55880" y="96520"/>
                </a:lnTo>
                <a:lnTo>
                  <a:pt x="55880" y="95250"/>
                </a:lnTo>
                <a:close/>
              </a:path>
              <a:path w="55880" h="228600">
                <a:moveTo>
                  <a:pt x="55880" y="91440"/>
                </a:moveTo>
                <a:lnTo>
                  <a:pt x="0" y="91440"/>
                </a:lnTo>
                <a:lnTo>
                  <a:pt x="0" y="93980"/>
                </a:lnTo>
                <a:lnTo>
                  <a:pt x="55880" y="93980"/>
                </a:lnTo>
                <a:lnTo>
                  <a:pt x="55880" y="91440"/>
                </a:lnTo>
                <a:close/>
              </a:path>
              <a:path w="55880" h="228600">
                <a:moveTo>
                  <a:pt x="55880" y="88900"/>
                </a:moveTo>
                <a:lnTo>
                  <a:pt x="0" y="88900"/>
                </a:lnTo>
                <a:lnTo>
                  <a:pt x="0" y="90170"/>
                </a:lnTo>
                <a:lnTo>
                  <a:pt x="55880" y="90170"/>
                </a:lnTo>
                <a:lnTo>
                  <a:pt x="55880" y="88900"/>
                </a:lnTo>
                <a:close/>
              </a:path>
              <a:path w="55880" h="228600">
                <a:moveTo>
                  <a:pt x="55880" y="85090"/>
                </a:moveTo>
                <a:lnTo>
                  <a:pt x="0" y="85090"/>
                </a:lnTo>
                <a:lnTo>
                  <a:pt x="0" y="87630"/>
                </a:lnTo>
                <a:lnTo>
                  <a:pt x="55880" y="87630"/>
                </a:lnTo>
                <a:lnTo>
                  <a:pt x="55880" y="85090"/>
                </a:lnTo>
                <a:close/>
              </a:path>
              <a:path w="55880" h="228600">
                <a:moveTo>
                  <a:pt x="55880" y="82550"/>
                </a:moveTo>
                <a:lnTo>
                  <a:pt x="0" y="82550"/>
                </a:lnTo>
                <a:lnTo>
                  <a:pt x="0" y="83820"/>
                </a:lnTo>
                <a:lnTo>
                  <a:pt x="55880" y="83820"/>
                </a:lnTo>
                <a:lnTo>
                  <a:pt x="55880" y="82550"/>
                </a:lnTo>
                <a:close/>
              </a:path>
              <a:path w="55880" h="228600">
                <a:moveTo>
                  <a:pt x="55880" y="76200"/>
                </a:moveTo>
                <a:lnTo>
                  <a:pt x="0" y="76200"/>
                </a:lnTo>
                <a:lnTo>
                  <a:pt x="0" y="81280"/>
                </a:lnTo>
                <a:lnTo>
                  <a:pt x="55880" y="81280"/>
                </a:lnTo>
                <a:lnTo>
                  <a:pt x="55880" y="76200"/>
                </a:lnTo>
                <a:close/>
              </a:path>
              <a:path w="55880" h="228600">
                <a:moveTo>
                  <a:pt x="55880" y="69850"/>
                </a:moveTo>
                <a:lnTo>
                  <a:pt x="0" y="69850"/>
                </a:lnTo>
                <a:lnTo>
                  <a:pt x="0" y="74930"/>
                </a:lnTo>
                <a:lnTo>
                  <a:pt x="55880" y="74930"/>
                </a:lnTo>
                <a:lnTo>
                  <a:pt x="55880" y="69850"/>
                </a:lnTo>
                <a:close/>
              </a:path>
              <a:path w="55880" h="228600">
                <a:moveTo>
                  <a:pt x="55880" y="63500"/>
                </a:moveTo>
                <a:lnTo>
                  <a:pt x="0" y="63500"/>
                </a:lnTo>
                <a:lnTo>
                  <a:pt x="0" y="68580"/>
                </a:lnTo>
                <a:lnTo>
                  <a:pt x="55880" y="68580"/>
                </a:lnTo>
                <a:lnTo>
                  <a:pt x="55880" y="63500"/>
                </a:lnTo>
                <a:close/>
              </a:path>
              <a:path w="55880" h="228600">
                <a:moveTo>
                  <a:pt x="55880" y="57150"/>
                </a:moveTo>
                <a:lnTo>
                  <a:pt x="0" y="57150"/>
                </a:lnTo>
                <a:lnTo>
                  <a:pt x="0" y="62230"/>
                </a:lnTo>
                <a:lnTo>
                  <a:pt x="55880" y="62230"/>
                </a:lnTo>
                <a:lnTo>
                  <a:pt x="55880" y="57150"/>
                </a:lnTo>
                <a:close/>
              </a:path>
              <a:path w="55880" h="228600">
                <a:moveTo>
                  <a:pt x="55880" y="50800"/>
                </a:moveTo>
                <a:lnTo>
                  <a:pt x="0" y="50800"/>
                </a:lnTo>
                <a:lnTo>
                  <a:pt x="0" y="55880"/>
                </a:lnTo>
                <a:lnTo>
                  <a:pt x="55880" y="55880"/>
                </a:lnTo>
                <a:lnTo>
                  <a:pt x="55880" y="50800"/>
                </a:lnTo>
                <a:close/>
              </a:path>
              <a:path w="55880" h="228600">
                <a:moveTo>
                  <a:pt x="55880" y="44450"/>
                </a:moveTo>
                <a:lnTo>
                  <a:pt x="0" y="44450"/>
                </a:lnTo>
                <a:lnTo>
                  <a:pt x="0" y="49530"/>
                </a:lnTo>
                <a:lnTo>
                  <a:pt x="55880" y="49530"/>
                </a:lnTo>
                <a:lnTo>
                  <a:pt x="55880" y="44450"/>
                </a:lnTo>
                <a:close/>
              </a:path>
              <a:path w="55880" h="228600">
                <a:moveTo>
                  <a:pt x="55880" y="38100"/>
                </a:moveTo>
                <a:lnTo>
                  <a:pt x="0" y="38100"/>
                </a:lnTo>
                <a:lnTo>
                  <a:pt x="0" y="43180"/>
                </a:lnTo>
                <a:lnTo>
                  <a:pt x="55880" y="43180"/>
                </a:lnTo>
                <a:lnTo>
                  <a:pt x="55880" y="38100"/>
                </a:lnTo>
                <a:close/>
              </a:path>
              <a:path w="55880" h="228600">
                <a:moveTo>
                  <a:pt x="55880" y="33020"/>
                </a:moveTo>
                <a:lnTo>
                  <a:pt x="0" y="33020"/>
                </a:lnTo>
                <a:lnTo>
                  <a:pt x="0" y="36830"/>
                </a:lnTo>
                <a:lnTo>
                  <a:pt x="55880" y="36830"/>
                </a:lnTo>
                <a:lnTo>
                  <a:pt x="55880" y="33020"/>
                </a:lnTo>
                <a:close/>
              </a:path>
              <a:path w="55880" h="228600">
                <a:moveTo>
                  <a:pt x="55880" y="26670"/>
                </a:moveTo>
                <a:lnTo>
                  <a:pt x="0" y="26670"/>
                </a:lnTo>
                <a:lnTo>
                  <a:pt x="0" y="31750"/>
                </a:lnTo>
                <a:lnTo>
                  <a:pt x="55880" y="31750"/>
                </a:lnTo>
                <a:lnTo>
                  <a:pt x="55880" y="26670"/>
                </a:lnTo>
                <a:close/>
              </a:path>
              <a:path w="55880" h="228600">
                <a:moveTo>
                  <a:pt x="55880" y="20320"/>
                </a:moveTo>
                <a:lnTo>
                  <a:pt x="0" y="20320"/>
                </a:lnTo>
                <a:lnTo>
                  <a:pt x="0" y="25400"/>
                </a:lnTo>
                <a:lnTo>
                  <a:pt x="55880" y="25400"/>
                </a:lnTo>
                <a:lnTo>
                  <a:pt x="55880" y="20320"/>
                </a:lnTo>
                <a:close/>
              </a:path>
              <a:path w="55880" h="228600">
                <a:moveTo>
                  <a:pt x="55880" y="13970"/>
                </a:moveTo>
                <a:lnTo>
                  <a:pt x="0" y="13970"/>
                </a:lnTo>
                <a:lnTo>
                  <a:pt x="0" y="19050"/>
                </a:lnTo>
                <a:lnTo>
                  <a:pt x="55880" y="19050"/>
                </a:lnTo>
                <a:lnTo>
                  <a:pt x="55880" y="13970"/>
                </a:lnTo>
                <a:close/>
              </a:path>
              <a:path w="55880" h="228600">
                <a:moveTo>
                  <a:pt x="55880" y="7620"/>
                </a:moveTo>
                <a:lnTo>
                  <a:pt x="0" y="7620"/>
                </a:lnTo>
                <a:lnTo>
                  <a:pt x="0" y="12700"/>
                </a:lnTo>
                <a:lnTo>
                  <a:pt x="55880" y="12700"/>
                </a:lnTo>
                <a:lnTo>
                  <a:pt x="55880" y="7620"/>
                </a:lnTo>
                <a:close/>
              </a:path>
              <a:path w="55880" h="228600">
                <a:moveTo>
                  <a:pt x="53340" y="0"/>
                </a:moveTo>
                <a:lnTo>
                  <a:pt x="0" y="0"/>
                </a:lnTo>
                <a:lnTo>
                  <a:pt x="0" y="6350"/>
                </a:lnTo>
                <a:lnTo>
                  <a:pt x="55880" y="6350"/>
                </a:lnTo>
                <a:lnTo>
                  <a:pt x="55880" y="1270"/>
                </a:lnTo>
                <a:lnTo>
                  <a:pt x="53340" y="1270"/>
                </a:lnTo>
                <a:lnTo>
                  <a:pt x="53340" y="0"/>
                </a:lnTo>
                <a:close/>
              </a:path>
            </a:pathLst>
          </a:custGeom>
          <a:solidFill>
            <a:srgbClr val="26722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3" name="object 783"/>
          <p:cNvSpPr/>
          <p:nvPr/>
        </p:nvSpPr>
        <p:spPr>
          <a:xfrm>
            <a:off x="2904172" y="5669280"/>
            <a:ext cx="40958" cy="168593"/>
          </a:xfrm>
          <a:custGeom>
            <a:avLst/>
            <a:gdLst/>
            <a:ahLst/>
            <a:cxnLst/>
            <a:rect l="l" t="t" r="r" b="b"/>
            <a:pathLst>
              <a:path w="54610" h="224790">
                <a:moveTo>
                  <a:pt x="54609" y="222250"/>
                </a:moveTo>
                <a:lnTo>
                  <a:pt x="24130" y="222250"/>
                </a:lnTo>
                <a:lnTo>
                  <a:pt x="24130" y="224790"/>
                </a:lnTo>
                <a:lnTo>
                  <a:pt x="46989" y="224790"/>
                </a:lnTo>
                <a:lnTo>
                  <a:pt x="46989" y="223520"/>
                </a:lnTo>
                <a:lnTo>
                  <a:pt x="54609" y="223520"/>
                </a:lnTo>
                <a:lnTo>
                  <a:pt x="54609" y="222250"/>
                </a:lnTo>
                <a:close/>
              </a:path>
              <a:path w="54610" h="224790">
                <a:moveTo>
                  <a:pt x="54609" y="218440"/>
                </a:moveTo>
                <a:lnTo>
                  <a:pt x="0" y="218440"/>
                </a:lnTo>
                <a:lnTo>
                  <a:pt x="0" y="222250"/>
                </a:lnTo>
                <a:lnTo>
                  <a:pt x="1269" y="222250"/>
                </a:lnTo>
                <a:lnTo>
                  <a:pt x="1269" y="220980"/>
                </a:lnTo>
                <a:lnTo>
                  <a:pt x="54609" y="220980"/>
                </a:lnTo>
                <a:lnTo>
                  <a:pt x="54609" y="218440"/>
                </a:lnTo>
                <a:close/>
              </a:path>
              <a:path w="54610" h="224790">
                <a:moveTo>
                  <a:pt x="54609" y="215900"/>
                </a:moveTo>
                <a:lnTo>
                  <a:pt x="0" y="215900"/>
                </a:lnTo>
                <a:lnTo>
                  <a:pt x="0" y="217170"/>
                </a:lnTo>
                <a:lnTo>
                  <a:pt x="54609" y="217170"/>
                </a:lnTo>
                <a:lnTo>
                  <a:pt x="54609" y="215900"/>
                </a:lnTo>
                <a:close/>
              </a:path>
              <a:path w="54610" h="224790">
                <a:moveTo>
                  <a:pt x="54609" y="212090"/>
                </a:moveTo>
                <a:lnTo>
                  <a:pt x="0" y="212090"/>
                </a:lnTo>
                <a:lnTo>
                  <a:pt x="0" y="214630"/>
                </a:lnTo>
                <a:lnTo>
                  <a:pt x="54609" y="214630"/>
                </a:lnTo>
                <a:lnTo>
                  <a:pt x="54609" y="212090"/>
                </a:lnTo>
                <a:close/>
              </a:path>
              <a:path w="54610" h="224790">
                <a:moveTo>
                  <a:pt x="54609" y="209550"/>
                </a:moveTo>
                <a:lnTo>
                  <a:pt x="0" y="209550"/>
                </a:lnTo>
                <a:lnTo>
                  <a:pt x="0" y="210820"/>
                </a:lnTo>
                <a:lnTo>
                  <a:pt x="54609" y="210820"/>
                </a:lnTo>
                <a:lnTo>
                  <a:pt x="54609" y="209550"/>
                </a:lnTo>
                <a:close/>
              </a:path>
              <a:path w="54610" h="224790">
                <a:moveTo>
                  <a:pt x="54609" y="205740"/>
                </a:moveTo>
                <a:lnTo>
                  <a:pt x="0" y="205740"/>
                </a:lnTo>
                <a:lnTo>
                  <a:pt x="0" y="208280"/>
                </a:lnTo>
                <a:lnTo>
                  <a:pt x="54609" y="208280"/>
                </a:lnTo>
                <a:lnTo>
                  <a:pt x="54609" y="205740"/>
                </a:lnTo>
                <a:close/>
              </a:path>
              <a:path w="54610" h="224790">
                <a:moveTo>
                  <a:pt x="54609" y="203200"/>
                </a:moveTo>
                <a:lnTo>
                  <a:pt x="0" y="203200"/>
                </a:lnTo>
                <a:lnTo>
                  <a:pt x="0" y="204470"/>
                </a:lnTo>
                <a:lnTo>
                  <a:pt x="54609" y="204470"/>
                </a:lnTo>
                <a:lnTo>
                  <a:pt x="54609" y="203200"/>
                </a:lnTo>
                <a:close/>
              </a:path>
              <a:path w="54610" h="224790">
                <a:moveTo>
                  <a:pt x="54609" y="199390"/>
                </a:moveTo>
                <a:lnTo>
                  <a:pt x="0" y="199390"/>
                </a:lnTo>
                <a:lnTo>
                  <a:pt x="0" y="201930"/>
                </a:lnTo>
                <a:lnTo>
                  <a:pt x="54609" y="201930"/>
                </a:lnTo>
                <a:lnTo>
                  <a:pt x="54609" y="199390"/>
                </a:lnTo>
                <a:close/>
              </a:path>
              <a:path w="54610" h="224790">
                <a:moveTo>
                  <a:pt x="54609" y="196850"/>
                </a:moveTo>
                <a:lnTo>
                  <a:pt x="0" y="196850"/>
                </a:lnTo>
                <a:lnTo>
                  <a:pt x="0" y="198120"/>
                </a:lnTo>
                <a:lnTo>
                  <a:pt x="54609" y="198120"/>
                </a:lnTo>
                <a:lnTo>
                  <a:pt x="54609" y="196850"/>
                </a:lnTo>
                <a:close/>
              </a:path>
              <a:path w="54610" h="224790">
                <a:moveTo>
                  <a:pt x="54609" y="193040"/>
                </a:moveTo>
                <a:lnTo>
                  <a:pt x="0" y="193040"/>
                </a:lnTo>
                <a:lnTo>
                  <a:pt x="0" y="195580"/>
                </a:lnTo>
                <a:lnTo>
                  <a:pt x="54609" y="195580"/>
                </a:lnTo>
                <a:lnTo>
                  <a:pt x="54609" y="193040"/>
                </a:lnTo>
                <a:close/>
              </a:path>
              <a:path w="54610" h="224790">
                <a:moveTo>
                  <a:pt x="54609" y="190500"/>
                </a:moveTo>
                <a:lnTo>
                  <a:pt x="0" y="190500"/>
                </a:lnTo>
                <a:lnTo>
                  <a:pt x="0" y="191770"/>
                </a:lnTo>
                <a:lnTo>
                  <a:pt x="54609" y="191770"/>
                </a:lnTo>
                <a:lnTo>
                  <a:pt x="54609" y="190500"/>
                </a:lnTo>
                <a:close/>
              </a:path>
              <a:path w="54610" h="224790">
                <a:moveTo>
                  <a:pt x="54609" y="186690"/>
                </a:moveTo>
                <a:lnTo>
                  <a:pt x="0" y="186690"/>
                </a:lnTo>
                <a:lnTo>
                  <a:pt x="0" y="189230"/>
                </a:lnTo>
                <a:lnTo>
                  <a:pt x="54609" y="189230"/>
                </a:lnTo>
                <a:lnTo>
                  <a:pt x="54609" y="186690"/>
                </a:lnTo>
                <a:close/>
              </a:path>
              <a:path w="54610" h="224790">
                <a:moveTo>
                  <a:pt x="54609" y="184150"/>
                </a:moveTo>
                <a:lnTo>
                  <a:pt x="0" y="184150"/>
                </a:lnTo>
                <a:lnTo>
                  <a:pt x="0" y="185420"/>
                </a:lnTo>
                <a:lnTo>
                  <a:pt x="54609" y="185420"/>
                </a:lnTo>
                <a:lnTo>
                  <a:pt x="54609" y="184150"/>
                </a:lnTo>
                <a:close/>
              </a:path>
              <a:path w="54610" h="224790">
                <a:moveTo>
                  <a:pt x="54609" y="180340"/>
                </a:moveTo>
                <a:lnTo>
                  <a:pt x="0" y="180340"/>
                </a:lnTo>
                <a:lnTo>
                  <a:pt x="0" y="182880"/>
                </a:lnTo>
                <a:lnTo>
                  <a:pt x="54609" y="182880"/>
                </a:lnTo>
                <a:lnTo>
                  <a:pt x="54609" y="180340"/>
                </a:lnTo>
                <a:close/>
              </a:path>
              <a:path w="54610" h="224790">
                <a:moveTo>
                  <a:pt x="54609" y="177800"/>
                </a:moveTo>
                <a:lnTo>
                  <a:pt x="0" y="177800"/>
                </a:lnTo>
                <a:lnTo>
                  <a:pt x="0" y="179070"/>
                </a:lnTo>
                <a:lnTo>
                  <a:pt x="54609" y="179070"/>
                </a:lnTo>
                <a:lnTo>
                  <a:pt x="54609" y="177800"/>
                </a:lnTo>
                <a:close/>
              </a:path>
              <a:path w="54610" h="224790">
                <a:moveTo>
                  <a:pt x="54609" y="173990"/>
                </a:moveTo>
                <a:lnTo>
                  <a:pt x="0" y="173990"/>
                </a:lnTo>
                <a:lnTo>
                  <a:pt x="0" y="176530"/>
                </a:lnTo>
                <a:lnTo>
                  <a:pt x="54609" y="176530"/>
                </a:lnTo>
                <a:lnTo>
                  <a:pt x="54609" y="173990"/>
                </a:lnTo>
                <a:close/>
              </a:path>
              <a:path w="54610" h="224790">
                <a:moveTo>
                  <a:pt x="54609" y="171450"/>
                </a:moveTo>
                <a:lnTo>
                  <a:pt x="0" y="171450"/>
                </a:lnTo>
                <a:lnTo>
                  <a:pt x="0" y="172720"/>
                </a:lnTo>
                <a:lnTo>
                  <a:pt x="54609" y="172720"/>
                </a:lnTo>
                <a:lnTo>
                  <a:pt x="54609" y="171450"/>
                </a:lnTo>
                <a:close/>
              </a:path>
              <a:path w="54610" h="224790">
                <a:moveTo>
                  <a:pt x="54609" y="167640"/>
                </a:moveTo>
                <a:lnTo>
                  <a:pt x="0" y="167640"/>
                </a:lnTo>
                <a:lnTo>
                  <a:pt x="0" y="170180"/>
                </a:lnTo>
                <a:lnTo>
                  <a:pt x="54609" y="170180"/>
                </a:lnTo>
                <a:lnTo>
                  <a:pt x="54609" y="167640"/>
                </a:lnTo>
                <a:close/>
              </a:path>
              <a:path w="54610" h="224790">
                <a:moveTo>
                  <a:pt x="54609" y="165100"/>
                </a:moveTo>
                <a:lnTo>
                  <a:pt x="0" y="165100"/>
                </a:lnTo>
                <a:lnTo>
                  <a:pt x="0" y="166370"/>
                </a:lnTo>
                <a:lnTo>
                  <a:pt x="54609" y="166370"/>
                </a:lnTo>
                <a:lnTo>
                  <a:pt x="54609" y="165100"/>
                </a:lnTo>
                <a:close/>
              </a:path>
              <a:path w="54610" h="224790">
                <a:moveTo>
                  <a:pt x="54609" y="161290"/>
                </a:moveTo>
                <a:lnTo>
                  <a:pt x="0" y="161290"/>
                </a:lnTo>
                <a:lnTo>
                  <a:pt x="0" y="163830"/>
                </a:lnTo>
                <a:lnTo>
                  <a:pt x="54609" y="163830"/>
                </a:lnTo>
                <a:lnTo>
                  <a:pt x="54609" y="161290"/>
                </a:lnTo>
                <a:close/>
              </a:path>
              <a:path w="54610" h="224790">
                <a:moveTo>
                  <a:pt x="54609" y="158750"/>
                </a:moveTo>
                <a:lnTo>
                  <a:pt x="0" y="158750"/>
                </a:lnTo>
                <a:lnTo>
                  <a:pt x="0" y="160020"/>
                </a:lnTo>
                <a:lnTo>
                  <a:pt x="54609" y="160020"/>
                </a:lnTo>
                <a:lnTo>
                  <a:pt x="54609" y="158750"/>
                </a:lnTo>
                <a:close/>
              </a:path>
              <a:path w="54610" h="224790">
                <a:moveTo>
                  <a:pt x="54609" y="154940"/>
                </a:moveTo>
                <a:lnTo>
                  <a:pt x="0" y="154940"/>
                </a:lnTo>
                <a:lnTo>
                  <a:pt x="0" y="157480"/>
                </a:lnTo>
                <a:lnTo>
                  <a:pt x="54609" y="157480"/>
                </a:lnTo>
                <a:lnTo>
                  <a:pt x="54609" y="154940"/>
                </a:lnTo>
                <a:close/>
              </a:path>
              <a:path w="54610" h="224790">
                <a:moveTo>
                  <a:pt x="54609" y="152400"/>
                </a:moveTo>
                <a:lnTo>
                  <a:pt x="0" y="152400"/>
                </a:lnTo>
                <a:lnTo>
                  <a:pt x="0" y="153670"/>
                </a:lnTo>
                <a:lnTo>
                  <a:pt x="54609" y="153670"/>
                </a:lnTo>
                <a:lnTo>
                  <a:pt x="54609" y="152400"/>
                </a:lnTo>
                <a:close/>
              </a:path>
              <a:path w="54610" h="224790">
                <a:moveTo>
                  <a:pt x="54609" y="148590"/>
                </a:moveTo>
                <a:lnTo>
                  <a:pt x="0" y="148590"/>
                </a:lnTo>
                <a:lnTo>
                  <a:pt x="0" y="151130"/>
                </a:lnTo>
                <a:lnTo>
                  <a:pt x="54609" y="151130"/>
                </a:lnTo>
                <a:lnTo>
                  <a:pt x="54609" y="148590"/>
                </a:lnTo>
                <a:close/>
              </a:path>
              <a:path w="54610" h="224790">
                <a:moveTo>
                  <a:pt x="54609" y="146050"/>
                </a:moveTo>
                <a:lnTo>
                  <a:pt x="0" y="146050"/>
                </a:lnTo>
                <a:lnTo>
                  <a:pt x="0" y="147320"/>
                </a:lnTo>
                <a:lnTo>
                  <a:pt x="54609" y="147320"/>
                </a:lnTo>
                <a:lnTo>
                  <a:pt x="54609" y="146050"/>
                </a:lnTo>
                <a:close/>
              </a:path>
              <a:path w="54610" h="224790">
                <a:moveTo>
                  <a:pt x="54609" y="142240"/>
                </a:moveTo>
                <a:lnTo>
                  <a:pt x="0" y="142240"/>
                </a:lnTo>
                <a:lnTo>
                  <a:pt x="0" y="144780"/>
                </a:lnTo>
                <a:lnTo>
                  <a:pt x="54609" y="144780"/>
                </a:lnTo>
                <a:lnTo>
                  <a:pt x="54609" y="142240"/>
                </a:lnTo>
                <a:close/>
              </a:path>
              <a:path w="54610" h="224790">
                <a:moveTo>
                  <a:pt x="54609" y="139700"/>
                </a:moveTo>
                <a:lnTo>
                  <a:pt x="0" y="139700"/>
                </a:lnTo>
                <a:lnTo>
                  <a:pt x="0" y="140970"/>
                </a:lnTo>
                <a:lnTo>
                  <a:pt x="54609" y="140970"/>
                </a:lnTo>
                <a:lnTo>
                  <a:pt x="54609" y="139700"/>
                </a:lnTo>
                <a:close/>
              </a:path>
              <a:path w="54610" h="224790">
                <a:moveTo>
                  <a:pt x="54609" y="135890"/>
                </a:moveTo>
                <a:lnTo>
                  <a:pt x="0" y="135890"/>
                </a:lnTo>
                <a:lnTo>
                  <a:pt x="0" y="138430"/>
                </a:lnTo>
                <a:lnTo>
                  <a:pt x="54609" y="138430"/>
                </a:lnTo>
                <a:lnTo>
                  <a:pt x="54609" y="135890"/>
                </a:lnTo>
                <a:close/>
              </a:path>
              <a:path w="54610" h="224790">
                <a:moveTo>
                  <a:pt x="54609" y="133350"/>
                </a:moveTo>
                <a:lnTo>
                  <a:pt x="0" y="133350"/>
                </a:lnTo>
                <a:lnTo>
                  <a:pt x="0" y="134620"/>
                </a:lnTo>
                <a:lnTo>
                  <a:pt x="54609" y="134620"/>
                </a:lnTo>
                <a:lnTo>
                  <a:pt x="54609" y="133350"/>
                </a:lnTo>
                <a:close/>
              </a:path>
              <a:path w="54610" h="224790">
                <a:moveTo>
                  <a:pt x="54609" y="129540"/>
                </a:moveTo>
                <a:lnTo>
                  <a:pt x="0" y="129540"/>
                </a:lnTo>
                <a:lnTo>
                  <a:pt x="0" y="132080"/>
                </a:lnTo>
                <a:lnTo>
                  <a:pt x="54609" y="132080"/>
                </a:lnTo>
                <a:lnTo>
                  <a:pt x="54609" y="129540"/>
                </a:lnTo>
                <a:close/>
              </a:path>
              <a:path w="54610" h="224790">
                <a:moveTo>
                  <a:pt x="54609" y="127000"/>
                </a:moveTo>
                <a:lnTo>
                  <a:pt x="0" y="127000"/>
                </a:lnTo>
                <a:lnTo>
                  <a:pt x="0" y="128270"/>
                </a:lnTo>
                <a:lnTo>
                  <a:pt x="54609" y="128270"/>
                </a:lnTo>
                <a:lnTo>
                  <a:pt x="54609" y="127000"/>
                </a:lnTo>
                <a:close/>
              </a:path>
              <a:path w="54610" h="224790">
                <a:moveTo>
                  <a:pt x="54609" y="123190"/>
                </a:moveTo>
                <a:lnTo>
                  <a:pt x="0" y="123190"/>
                </a:lnTo>
                <a:lnTo>
                  <a:pt x="0" y="125730"/>
                </a:lnTo>
                <a:lnTo>
                  <a:pt x="54609" y="125730"/>
                </a:lnTo>
                <a:lnTo>
                  <a:pt x="54609" y="123190"/>
                </a:lnTo>
                <a:close/>
              </a:path>
              <a:path w="54610" h="224790">
                <a:moveTo>
                  <a:pt x="54609" y="120650"/>
                </a:moveTo>
                <a:lnTo>
                  <a:pt x="0" y="120650"/>
                </a:lnTo>
                <a:lnTo>
                  <a:pt x="0" y="121920"/>
                </a:lnTo>
                <a:lnTo>
                  <a:pt x="54609" y="121920"/>
                </a:lnTo>
                <a:lnTo>
                  <a:pt x="54609" y="120650"/>
                </a:lnTo>
                <a:close/>
              </a:path>
              <a:path w="54610" h="224790">
                <a:moveTo>
                  <a:pt x="54609" y="116840"/>
                </a:moveTo>
                <a:lnTo>
                  <a:pt x="0" y="116840"/>
                </a:lnTo>
                <a:lnTo>
                  <a:pt x="0" y="119380"/>
                </a:lnTo>
                <a:lnTo>
                  <a:pt x="54609" y="119380"/>
                </a:lnTo>
                <a:lnTo>
                  <a:pt x="54609" y="116840"/>
                </a:lnTo>
                <a:close/>
              </a:path>
              <a:path w="54610" h="224790">
                <a:moveTo>
                  <a:pt x="54609" y="114300"/>
                </a:moveTo>
                <a:lnTo>
                  <a:pt x="0" y="114300"/>
                </a:lnTo>
                <a:lnTo>
                  <a:pt x="0" y="115570"/>
                </a:lnTo>
                <a:lnTo>
                  <a:pt x="54609" y="115570"/>
                </a:lnTo>
                <a:lnTo>
                  <a:pt x="54609" y="114300"/>
                </a:lnTo>
                <a:close/>
              </a:path>
              <a:path w="54610" h="224790">
                <a:moveTo>
                  <a:pt x="54609" y="110490"/>
                </a:moveTo>
                <a:lnTo>
                  <a:pt x="0" y="110490"/>
                </a:lnTo>
                <a:lnTo>
                  <a:pt x="0" y="113030"/>
                </a:lnTo>
                <a:lnTo>
                  <a:pt x="54609" y="113030"/>
                </a:lnTo>
                <a:lnTo>
                  <a:pt x="54609" y="110490"/>
                </a:lnTo>
                <a:close/>
              </a:path>
              <a:path w="54610" h="224790">
                <a:moveTo>
                  <a:pt x="54609" y="107950"/>
                </a:moveTo>
                <a:lnTo>
                  <a:pt x="0" y="107950"/>
                </a:lnTo>
                <a:lnTo>
                  <a:pt x="0" y="109220"/>
                </a:lnTo>
                <a:lnTo>
                  <a:pt x="54609" y="109220"/>
                </a:lnTo>
                <a:lnTo>
                  <a:pt x="54609" y="107950"/>
                </a:lnTo>
                <a:close/>
              </a:path>
              <a:path w="54610" h="224790">
                <a:moveTo>
                  <a:pt x="54609" y="104140"/>
                </a:moveTo>
                <a:lnTo>
                  <a:pt x="0" y="104140"/>
                </a:lnTo>
                <a:lnTo>
                  <a:pt x="0" y="106680"/>
                </a:lnTo>
                <a:lnTo>
                  <a:pt x="54609" y="106680"/>
                </a:lnTo>
                <a:lnTo>
                  <a:pt x="54609" y="104140"/>
                </a:lnTo>
                <a:close/>
              </a:path>
              <a:path w="54610" h="224790">
                <a:moveTo>
                  <a:pt x="54609" y="101600"/>
                </a:moveTo>
                <a:lnTo>
                  <a:pt x="0" y="101600"/>
                </a:lnTo>
                <a:lnTo>
                  <a:pt x="0" y="102870"/>
                </a:lnTo>
                <a:lnTo>
                  <a:pt x="54609" y="102870"/>
                </a:lnTo>
                <a:lnTo>
                  <a:pt x="54609" y="101600"/>
                </a:lnTo>
                <a:close/>
              </a:path>
              <a:path w="54610" h="224790">
                <a:moveTo>
                  <a:pt x="54609" y="97790"/>
                </a:moveTo>
                <a:lnTo>
                  <a:pt x="0" y="97790"/>
                </a:lnTo>
                <a:lnTo>
                  <a:pt x="0" y="100330"/>
                </a:lnTo>
                <a:lnTo>
                  <a:pt x="54609" y="100330"/>
                </a:lnTo>
                <a:lnTo>
                  <a:pt x="54609" y="97790"/>
                </a:lnTo>
                <a:close/>
              </a:path>
              <a:path w="54610" h="224790">
                <a:moveTo>
                  <a:pt x="54609" y="95250"/>
                </a:moveTo>
                <a:lnTo>
                  <a:pt x="0" y="95250"/>
                </a:lnTo>
                <a:lnTo>
                  <a:pt x="0" y="96520"/>
                </a:lnTo>
                <a:lnTo>
                  <a:pt x="54609" y="96520"/>
                </a:lnTo>
                <a:lnTo>
                  <a:pt x="54609" y="95250"/>
                </a:lnTo>
                <a:close/>
              </a:path>
              <a:path w="54610" h="224790">
                <a:moveTo>
                  <a:pt x="54609" y="91440"/>
                </a:moveTo>
                <a:lnTo>
                  <a:pt x="0" y="91440"/>
                </a:lnTo>
                <a:lnTo>
                  <a:pt x="0" y="93980"/>
                </a:lnTo>
                <a:lnTo>
                  <a:pt x="54609" y="93980"/>
                </a:lnTo>
                <a:lnTo>
                  <a:pt x="54609" y="91440"/>
                </a:lnTo>
                <a:close/>
              </a:path>
              <a:path w="54610" h="224790">
                <a:moveTo>
                  <a:pt x="54609" y="88900"/>
                </a:moveTo>
                <a:lnTo>
                  <a:pt x="0" y="88900"/>
                </a:lnTo>
                <a:lnTo>
                  <a:pt x="0" y="90170"/>
                </a:lnTo>
                <a:lnTo>
                  <a:pt x="54609" y="90170"/>
                </a:lnTo>
                <a:lnTo>
                  <a:pt x="54609" y="88900"/>
                </a:lnTo>
                <a:close/>
              </a:path>
              <a:path w="54610" h="224790">
                <a:moveTo>
                  <a:pt x="54609" y="85090"/>
                </a:moveTo>
                <a:lnTo>
                  <a:pt x="0" y="85090"/>
                </a:lnTo>
                <a:lnTo>
                  <a:pt x="0" y="87630"/>
                </a:lnTo>
                <a:lnTo>
                  <a:pt x="54609" y="87630"/>
                </a:lnTo>
                <a:lnTo>
                  <a:pt x="54609" y="85090"/>
                </a:lnTo>
                <a:close/>
              </a:path>
              <a:path w="54610" h="224790">
                <a:moveTo>
                  <a:pt x="54609" y="82550"/>
                </a:moveTo>
                <a:lnTo>
                  <a:pt x="0" y="82550"/>
                </a:lnTo>
                <a:lnTo>
                  <a:pt x="0" y="83820"/>
                </a:lnTo>
                <a:lnTo>
                  <a:pt x="54609" y="83820"/>
                </a:lnTo>
                <a:lnTo>
                  <a:pt x="54609" y="82550"/>
                </a:lnTo>
                <a:close/>
              </a:path>
              <a:path w="54610" h="224790">
                <a:moveTo>
                  <a:pt x="54609" y="76200"/>
                </a:moveTo>
                <a:lnTo>
                  <a:pt x="0" y="76200"/>
                </a:lnTo>
                <a:lnTo>
                  <a:pt x="0" y="81280"/>
                </a:lnTo>
                <a:lnTo>
                  <a:pt x="54609" y="81280"/>
                </a:lnTo>
                <a:lnTo>
                  <a:pt x="54609" y="76200"/>
                </a:lnTo>
                <a:close/>
              </a:path>
              <a:path w="54610" h="224790">
                <a:moveTo>
                  <a:pt x="54609" y="69850"/>
                </a:moveTo>
                <a:lnTo>
                  <a:pt x="0" y="69850"/>
                </a:lnTo>
                <a:lnTo>
                  <a:pt x="0" y="74930"/>
                </a:lnTo>
                <a:lnTo>
                  <a:pt x="54609" y="74930"/>
                </a:lnTo>
                <a:lnTo>
                  <a:pt x="54609" y="69850"/>
                </a:lnTo>
                <a:close/>
              </a:path>
              <a:path w="54610" h="224790">
                <a:moveTo>
                  <a:pt x="54609" y="63500"/>
                </a:moveTo>
                <a:lnTo>
                  <a:pt x="0" y="63500"/>
                </a:lnTo>
                <a:lnTo>
                  <a:pt x="0" y="68580"/>
                </a:lnTo>
                <a:lnTo>
                  <a:pt x="54609" y="68580"/>
                </a:lnTo>
                <a:lnTo>
                  <a:pt x="54609" y="63500"/>
                </a:lnTo>
                <a:close/>
              </a:path>
              <a:path w="54610" h="224790">
                <a:moveTo>
                  <a:pt x="54609" y="57150"/>
                </a:moveTo>
                <a:lnTo>
                  <a:pt x="0" y="57150"/>
                </a:lnTo>
                <a:lnTo>
                  <a:pt x="0" y="62230"/>
                </a:lnTo>
                <a:lnTo>
                  <a:pt x="54609" y="62230"/>
                </a:lnTo>
                <a:lnTo>
                  <a:pt x="54609" y="57150"/>
                </a:lnTo>
                <a:close/>
              </a:path>
              <a:path w="54610" h="224790">
                <a:moveTo>
                  <a:pt x="54609" y="50800"/>
                </a:moveTo>
                <a:lnTo>
                  <a:pt x="0" y="50800"/>
                </a:lnTo>
                <a:lnTo>
                  <a:pt x="0" y="55880"/>
                </a:lnTo>
                <a:lnTo>
                  <a:pt x="54609" y="55880"/>
                </a:lnTo>
                <a:lnTo>
                  <a:pt x="54609" y="50800"/>
                </a:lnTo>
                <a:close/>
              </a:path>
              <a:path w="54610" h="224790">
                <a:moveTo>
                  <a:pt x="54609" y="44450"/>
                </a:moveTo>
                <a:lnTo>
                  <a:pt x="0" y="44450"/>
                </a:lnTo>
                <a:lnTo>
                  <a:pt x="0" y="49530"/>
                </a:lnTo>
                <a:lnTo>
                  <a:pt x="54609" y="49530"/>
                </a:lnTo>
                <a:lnTo>
                  <a:pt x="54609" y="44450"/>
                </a:lnTo>
                <a:close/>
              </a:path>
              <a:path w="54610" h="224790">
                <a:moveTo>
                  <a:pt x="54609" y="38100"/>
                </a:moveTo>
                <a:lnTo>
                  <a:pt x="0" y="38100"/>
                </a:lnTo>
                <a:lnTo>
                  <a:pt x="0" y="43180"/>
                </a:lnTo>
                <a:lnTo>
                  <a:pt x="54609" y="43180"/>
                </a:lnTo>
                <a:lnTo>
                  <a:pt x="54609" y="38100"/>
                </a:lnTo>
                <a:close/>
              </a:path>
              <a:path w="54610" h="224790">
                <a:moveTo>
                  <a:pt x="54609" y="33020"/>
                </a:moveTo>
                <a:lnTo>
                  <a:pt x="0" y="33020"/>
                </a:lnTo>
                <a:lnTo>
                  <a:pt x="0" y="36830"/>
                </a:lnTo>
                <a:lnTo>
                  <a:pt x="54609" y="36830"/>
                </a:lnTo>
                <a:lnTo>
                  <a:pt x="54609" y="33020"/>
                </a:lnTo>
                <a:close/>
              </a:path>
              <a:path w="54610" h="224790">
                <a:moveTo>
                  <a:pt x="54609" y="26670"/>
                </a:moveTo>
                <a:lnTo>
                  <a:pt x="0" y="26670"/>
                </a:lnTo>
                <a:lnTo>
                  <a:pt x="0" y="31750"/>
                </a:lnTo>
                <a:lnTo>
                  <a:pt x="54609" y="31750"/>
                </a:lnTo>
                <a:lnTo>
                  <a:pt x="54609" y="26670"/>
                </a:lnTo>
                <a:close/>
              </a:path>
              <a:path w="54610" h="224790">
                <a:moveTo>
                  <a:pt x="54609" y="20320"/>
                </a:moveTo>
                <a:lnTo>
                  <a:pt x="0" y="20320"/>
                </a:lnTo>
                <a:lnTo>
                  <a:pt x="0" y="25400"/>
                </a:lnTo>
                <a:lnTo>
                  <a:pt x="54609" y="25400"/>
                </a:lnTo>
                <a:lnTo>
                  <a:pt x="54609" y="20320"/>
                </a:lnTo>
                <a:close/>
              </a:path>
              <a:path w="54610" h="224790">
                <a:moveTo>
                  <a:pt x="54609" y="13970"/>
                </a:moveTo>
                <a:lnTo>
                  <a:pt x="0" y="13970"/>
                </a:lnTo>
                <a:lnTo>
                  <a:pt x="0" y="19050"/>
                </a:lnTo>
                <a:lnTo>
                  <a:pt x="54609" y="19050"/>
                </a:lnTo>
                <a:lnTo>
                  <a:pt x="54609" y="13970"/>
                </a:lnTo>
                <a:close/>
              </a:path>
              <a:path w="54610" h="224790">
                <a:moveTo>
                  <a:pt x="54609" y="7620"/>
                </a:moveTo>
                <a:lnTo>
                  <a:pt x="0" y="7620"/>
                </a:lnTo>
                <a:lnTo>
                  <a:pt x="0" y="12700"/>
                </a:lnTo>
                <a:lnTo>
                  <a:pt x="54609" y="12700"/>
                </a:lnTo>
                <a:lnTo>
                  <a:pt x="54609" y="7620"/>
                </a:lnTo>
                <a:close/>
              </a:path>
              <a:path w="54610" h="224790">
                <a:moveTo>
                  <a:pt x="54609" y="0"/>
                </a:moveTo>
                <a:lnTo>
                  <a:pt x="0" y="0"/>
                </a:lnTo>
                <a:lnTo>
                  <a:pt x="0" y="6350"/>
                </a:lnTo>
                <a:lnTo>
                  <a:pt x="54609" y="6350"/>
                </a:lnTo>
                <a:lnTo>
                  <a:pt x="54609" y="0"/>
                </a:lnTo>
                <a:close/>
              </a:path>
            </a:pathLst>
          </a:custGeom>
          <a:solidFill>
            <a:srgbClr val="25712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4" name="object 784"/>
          <p:cNvSpPr/>
          <p:nvPr/>
        </p:nvSpPr>
        <p:spPr>
          <a:xfrm>
            <a:off x="2863215" y="5669280"/>
            <a:ext cx="40958" cy="166688"/>
          </a:xfrm>
          <a:custGeom>
            <a:avLst/>
            <a:gdLst/>
            <a:ahLst/>
            <a:cxnLst/>
            <a:rect l="l" t="t" r="r" b="b"/>
            <a:pathLst>
              <a:path w="54610" h="222250">
                <a:moveTo>
                  <a:pt x="54610" y="218440"/>
                </a:moveTo>
                <a:lnTo>
                  <a:pt x="8890" y="218440"/>
                </a:lnTo>
                <a:lnTo>
                  <a:pt x="8890" y="220980"/>
                </a:lnTo>
                <a:lnTo>
                  <a:pt x="31750" y="220980"/>
                </a:lnTo>
                <a:lnTo>
                  <a:pt x="31750" y="222250"/>
                </a:lnTo>
                <a:lnTo>
                  <a:pt x="54610" y="222250"/>
                </a:lnTo>
                <a:lnTo>
                  <a:pt x="54610" y="218440"/>
                </a:lnTo>
                <a:close/>
              </a:path>
              <a:path w="54610" h="222250">
                <a:moveTo>
                  <a:pt x="54610" y="215900"/>
                </a:moveTo>
                <a:lnTo>
                  <a:pt x="0" y="215900"/>
                </a:lnTo>
                <a:lnTo>
                  <a:pt x="0" y="217170"/>
                </a:lnTo>
                <a:lnTo>
                  <a:pt x="54610" y="217170"/>
                </a:lnTo>
                <a:lnTo>
                  <a:pt x="54610" y="215900"/>
                </a:lnTo>
                <a:close/>
              </a:path>
              <a:path w="54610" h="222250">
                <a:moveTo>
                  <a:pt x="54610" y="212090"/>
                </a:moveTo>
                <a:lnTo>
                  <a:pt x="0" y="212090"/>
                </a:lnTo>
                <a:lnTo>
                  <a:pt x="0" y="214630"/>
                </a:lnTo>
                <a:lnTo>
                  <a:pt x="54610" y="214630"/>
                </a:lnTo>
                <a:lnTo>
                  <a:pt x="54610" y="212090"/>
                </a:lnTo>
                <a:close/>
              </a:path>
              <a:path w="54610" h="222250">
                <a:moveTo>
                  <a:pt x="54610" y="209550"/>
                </a:moveTo>
                <a:lnTo>
                  <a:pt x="0" y="209550"/>
                </a:lnTo>
                <a:lnTo>
                  <a:pt x="0" y="210820"/>
                </a:lnTo>
                <a:lnTo>
                  <a:pt x="54610" y="210820"/>
                </a:lnTo>
                <a:lnTo>
                  <a:pt x="54610" y="209550"/>
                </a:lnTo>
                <a:close/>
              </a:path>
              <a:path w="54610" h="222250">
                <a:moveTo>
                  <a:pt x="54610" y="205740"/>
                </a:moveTo>
                <a:lnTo>
                  <a:pt x="0" y="205740"/>
                </a:lnTo>
                <a:lnTo>
                  <a:pt x="0" y="208280"/>
                </a:lnTo>
                <a:lnTo>
                  <a:pt x="54610" y="208280"/>
                </a:lnTo>
                <a:lnTo>
                  <a:pt x="54610" y="205740"/>
                </a:lnTo>
                <a:close/>
              </a:path>
              <a:path w="54610" h="222250">
                <a:moveTo>
                  <a:pt x="54610" y="203200"/>
                </a:moveTo>
                <a:lnTo>
                  <a:pt x="0" y="203200"/>
                </a:lnTo>
                <a:lnTo>
                  <a:pt x="0" y="204470"/>
                </a:lnTo>
                <a:lnTo>
                  <a:pt x="54610" y="204470"/>
                </a:lnTo>
                <a:lnTo>
                  <a:pt x="54610" y="203200"/>
                </a:lnTo>
                <a:close/>
              </a:path>
              <a:path w="54610" h="222250">
                <a:moveTo>
                  <a:pt x="54610" y="199390"/>
                </a:moveTo>
                <a:lnTo>
                  <a:pt x="0" y="199390"/>
                </a:lnTo>
                <a:lnTo>
                  <a:pt x="0" y="201930"/>
                </a:lnTo>
                <a:lnTo>
                  <a:pt x="54610" y="201930"/>
                </a:lnTo>
                <a:lnTo>
                  <a:pt x="54610" y="199390"/>
                </a:lnTo>
                <a:close/>
              </a:path>
              <a:path w="54610" h="222250">
                <a:moveTo>
                  <a:pt x="54610" y="196850"/>
                </a:moveTo>
                <a:lnTo>
                  <a:pt x="0" y="196850"/>
                </a:lnTo>
                <a:lnTo>
                  <a:pt x="0" y="198120"/>
                </a:lnTo>
                <a:lnTo>
                  <a:pt x="54610" y="198120"/>
                </a:lnTo>
                <a:lnTo>
                  <a:pt x="54610" y="196850"/>
                </a:lnTo>
                <a:close/>
              </a:path>
              <a:path w="54610" h="222250">
                <a:moveTo>
                  <a:pt x="54610" y="193040"/>
                </a:moveTo>
                <a:lnTo>
                  <a:pt x="0" y="193040"/>
                </a:lnTo>
                <a:lnTo>
                  <a:pt x="0" y="195580"/>
                </a:lnTo>
                <a:lnTo>
                  <a:pt x="54610" y="195580"/>
                </a:lnTo>
                <a:lnTo>
                  <a:pt x="54610" y="193040"/>
                </a:lnTo>
                <a:close/>
              </a:path>
              <a:path w="54610" h="222250">
                <a:moveTo>
                  <a:pt x="54610" y="190500"/>
                </a:moveTo>
                <a:lnTo>
                  <a:pt x="0" y="190500"/>
                </a:lnTo>
                <a:lnTo>
                  <a:pt x="0" y="191770"/>
                </a:lnTo>
                <a:lnTo>
                  <a:pt x="54610" y="191770"/>
                </a:lnTo>
                <a:lnTo>
                  <a:pt x="54610" y="190500"/>
                </a:lnTo>
                <a:close/>
              </a:path>
              <a:path w="54610" h="222250">
                <a:moveTo>
                  <a:pt x="54610" y="186690"/>
                </a:moveTo>
                <a:lnTo>
                  <a:pt x="0" y="186690"/>
                </a:lnTo>
                <a:lnTo>
                  <a:pt x="0" y="189230"/>
                </a:lnTo>
                <a:lnTo>
                  <a:pt x="54610" y="189230"/>
                </a:lnTo>
                <a:lnTo>
                  <a:pt x="54610" y="186690"/>
                </a:lnTo>
                <a:close/>
              </a:path>
              <a:path w="54610" h="222250">
                <a:moveTo>
                  <a:pt x="54610" y="184150"/>
                </a:moveTo>
                <a:lnTo>
                  <a:pt x="0" y="184150"/>
                </a:lnTo>
                <a:lnTo>
                  <a:pt x="0" y="185420"/>
                </a:lnTo>
                <a:lnTo>
                  <a:pt x="54610" y="185420"/>
                </a:lnTo>
                <a:lnTo>
                  <a:pt x="54610" y="184150"/>
                </a:lnTo>
                <a:close/>
              </a:path>
              <a:path w="54610" h="222250">
                <a:moveTo>
                  <a:pt x="54610" y="180340"/>
                </a:moveTo>
                <a:lnTo>
                  <a:pt x="0" y="180340"/>
                </a:lnTo>
                <a:lnTo>
                  <a:pt x="0" y="182880"/>
                </a:lnTo>
                <a:lnTo>
                  <a:pt x="54610" y="182880"/>
                </a:lnTo>
                <a:lnTo>
                  <a:pt x="54610" y="180340"/>
                </a:lnTo>
                <a:close/>
              </a:path>
              <a:path w="54610" h="222250">
                <a:moveTo>
                  <a:pt x="54610" y="177800"/>
                </a:moveTo>
                <a:lnTo>
                  <a:pt x="0" y="177800"/>
                </a:lnTo>
                <a:lnTo>
                  <a:pt x="0" y="179070"/>
                </a:lnTo>
                <a:lnTo>
                  <a:pt x="54610" y="179070"/>
                </a:lnTo>
                <a:lnTo>
                  <a:pt x="54610" y="177800"/>
                </a:lnTo>
                <a:close/>
              </a:path>
              <a:path w="54610" h="222250">
                <a:moveTo>
                  <a:pt x="54610" y="173990"/>
                </a:moveTo>
                <a:lnTo>
                  <a:pt x="0" y="173990"/>
                </a:lnTo>
                <a:lnTo>
                  <a:pt x="0" y="176530"/>
                </a:lnTo>
                <a:lnTo>
                  <a:pt x="54610" y="176530"/>
                </a:lnTo>
                <a:lnTo>
                  <a:pt x="54610" y="173990"/>
                </a:lnTo>
                <a:close/>
              </a:path>
              <a:path w="54610" h="222250">
                <a:moveTo>
                  <a:pt x="54610" y="171450"/>
                </a:moveTo>
                <a:lnTo>
                  <a:pt x="0" y="171450"/>
                </a:lnTo>
                <a:lnTo>
                  <a:pt x="0" y="172720"/>
                </a:lnTo>
                <a:lnTo>
                  <a:pt x="54610" y="172720"/>
                </a:lnTo>
                <a:lnTo>
                  <a:pt x="54610" y="171450"/>
                </a:lnTo>
                <a:close/>
              </a:path>
              <a:path w="54610" h="222250">
                <a:moveTo>
                  <a:pt x="54610" y="167640"/>
                </a:moveTo>
                <a:lnTo>
                  <a:pt x="0" y="167640"/>
                </a:lnTo>
                <a:lnTo>
                  <a:pt x="0" y="170180"/>
                </a:lnTo>
                <a:lnTo>
                  <a:pt x="54610" y="170180"/>
                </a:lnTo>
                <a:lnTo>
                  <a:pt x="54610" y="167640"/>
                </a:lnTo>
                <a:close/>
              </a:path>
              <a:path w="54610" h="222250">
                <a:moveTo>
                  <a:pt x="54610" y="165100"/>
                </a:moveTo>
                <a:lnTo>
                  <a:pt x="0" y="165100"/>
                </a:lnTo>
                <a:lnTo>
                  <a:pt x="0" y="166370"/>
                </a:lnTo>
                <a:lnTo>
                  <a:pt x="54610" y="166370"/>
                </a:lnTo>
                <a:lnTo>
                  <a:pt x="54610" y="165100"/>
                </a:lnTo>
                <a:close/>
              </a:path>
              <a:path w="54610" h="222250">
                <a:moveTo>
                  <a:pt x="54610" y="161290"/>
                </a:moveTo>
                <a:lnTo>
                  <a:pt x="0" y="161290"/>
                </a:lnTo>
                <a:lnTo>
                  <a:pt x="0" y="163830"/>
                </a:lnTo>
                <a:lnTo>
                  <a:pt x="54610" y="163830"/>
                </a:lnTo>
                <a:lnTo>
                  <a:pt x="54610" y="161290"/>
                </a:lnTo>
                <a:close/>
              </a:path>
              <a:path w="54610" h="222250">
                <a:moveTo>
                  <a:pt x="54610" y="158750"/>
                </a:moveTo>
                <a:lnTo>
                  <a:pt x="0" y="158750"/>
                </a:lnTo>
                <a:lnTo>
                  <a:pt x="0" y="160020"/>
                </a:lnTo>
                <a:lnTo>
                  <a:pt x="54610" y="160020"/>
                </a:lnTo>
                <a:lnTo>
                  <a:pt x="54610" y="158750"/>
                </a:lnTo>
                <a:close/>
              </a:path>
              <a:path w="54610" h="222250">
                <a:moveTo>
                  <a:pt x="54610" y="154940"/>
                </a:moveTo>
                <a:lnTo>
                  <a:pt x="0" y="154940"/>
                </a:lnTo>
                <a:lnTo>
                  <a:pt x="0" y="157480"/>
                </a:lnTo>
                <a:lnTo>
                  <a:pt x="54610" y="157480"/>
                </a:lnTo>
                <a:lnTo>
                  <a:pt x="54610" y="154940"/>
                </a:lnTo>
                <a:close/>
              </a:path>
              <a:path w="54610" h="222250">
                <a:moveTo>
                  <a:pt x="54610" y="152400"/>
                </a:moveTo>
                <a:lnTo>
                  <a:pt x="0" y="152400"/>
                </a:lnTo>
                <a:lnTo>
                  <a:pt x="0" y="153670"/>
                </a:lnTo>
                <a:lnTo>
                  <a:pt x="54610" y="153670"/>
                </a:lnTo>
                <a:lnTo>
                  <a:pt x="54610" y="152400"/>
                </a:lnTo>
                <a:close/>
              </a:path>
              <a:path w="54610" h="222250">
                <a:moveTo>
                  <a:pt x="54610" y="148590"/>
                </a:moveTo>
                <a:lnTo>
                  <a:pt x="0" y="148590"/>
                </a:lnTo>
                <a:lnTo>
                  <a:pt x="0" y="151130"/>
                </a:lnTo>
                <a:lnTo>
                  <a:pt x="54610" y="151130"/>
                </a:lnTo>
                <a:lnTo>
                  <a:pt x="54610" y="148590"/>
                </a:lnTo>
                <a:close/>
              </a:path>
              <a:path w="54610" h="222250">
                <a:moveTo>
                  <a:pt x="54610" y="146050"/>
                </a:moveTo>
                <a:lnTo>
                  <a:pt x="0" y="146050"/>
                </a:lnTo>
                <a:lnTo>
                  <a:pt x="0" y="147320"/>
                </a:lnTo>
                <a:lnTo>
                  <a:pt x="54610" y="147320"/>
                </a:lnTo>
                <a:lnTo>
                  <a:pt x="54610" y="146050"/>
                </a:lnTo>
                <a:close/>
              </a:path>
              <a:path w="54610" h="222250">
                <a:moveTo>
                  <a:pt x="54610" y="142240"/>
                </a:moveTo>
                <a:lnTo>
                  <a:pt x="0" y="142240"/>
                </a:lnTo>
                <a:lnTo>
                  <a:pt x="0" y="144780"/>
                </a:lnTo>
                <a:lnTo>
                  <a:pt x="54610" y="144780"/>
                </a:lnTo>
                <a:lnTo>
                  <a:pt x="54610" y="142240"/>
                </a:lnTo>
                <a:close/>
              </a:path>
              <a:path w="54610" h="222250">
                <a:moveTo>
                  <a:pt x="54610" y="139700"/>
                </a:moveTo>
                <a:lnTo>
                  <a:pt x="0" y="139700"/>
                </a:lnTo>
                <a:lnTo>
                  <a:pt x="0" y="140970"/>
                </a:lnTo>
                <a:lnTo>
                  <a:pt x="54610" y="140970"/>
                </a:lnTo>
                <a:lnTo>
                  <a:pt x="54610" y="139700"/>
                </a:lnTo>
                <a:close/>
              </a:path>
              <a:path w="54610" h="222250">
                <a:moveTo>
                  <a:pt x="54610" y="135890"/>
                </a:moveTo>
                <a:lnTo>
                  <a:pt x="0" y="135890"/>
                </a:lnTo>
                <a:lnTo>
                  <a:pt x="0" y="138430"/>
                </a:lnTo>
                <a:lnTo>
                  <a:pt x="54610" y="138430"/>
                </a:lnTo>
                <a:lnTo>
                  <a:pt x="54610" y="135890"/>
                </a:lnTo>
                <a:close/>
              </a:path>
              <a:path w="54610" h="222250">
                <a:moveTo>
                  <a:pt x="54610" y="133350"/>
                </a:moveTo>
                <a:lnTo>
                  <a:pt x="0" y="133350"/>
                </a:lnTo>
                <a:lnTo>
                  <a:pt x="0" y="134620"/>
                </a:lnTo>
                <a:lnTo>
                  <a:pt x="54610" y="134620"/>
                </a:lnTo>
                <a:lnTo>
                  <a:pt x="54610" y="133350"/>
                </a:lnTo>
                <a:close/>
              </a:path>
              <a:path w="54610" h="222250">
                <a:moveTo>
                  <a:pt x="54610" y="129540"/>
                </a:moveTo>
                <a:lnTo>
                  <a:pt x="0" y="129540"/>
                </a:lnTo>
                <a:lnTo>
                  <a:pt x="0" y="132080"/>
                </a:lnTo>
                <a:lnTo>
                  <a:pt x="54610" y="132080"/>
                </a:lnTo>
                <a:lnTo>
                  <a:pt x="54610" y="129540"/>
                </a:lnTo>
                <a:close/>
              </a:path>
              <a:path w="54610" h="222250">
                <a:moveTo>
                  <a:pt x="54610" y="127000"/>
                </a:moveTo>
                <a:lnTo>
                  <a:pt x="0" y="127000"/>
                </a:lnTo>
                <a:lnTo>
                  <a:pt x="0" y="128270"/>
                </a:lnTo>
                <a:lnTo>
                  <a:pt x="54610" y="128270"/>
                </a:lnTo>
                <a:lnTo>
                  <a:pt x="54610" y="127000"/>
                </a:lnTo>
                <a:close/>
              </a:path>
              <a:path w="54610" h="222250">
                <a:moveTo>
                  <a:pt x="54610" y="123190"/>
                </a:moveTo>
                <a:lnTo>
                  <a:pt x="0" y="123190"/>
                </a:lnTo>
                <a:lnTo>
                  <a:pt x="0" y="125730"/>
                </a:lnTo>
                <a:lnTo>
                  <a:pt x="54610" y="125730"/>
                </a:lnTo>
                <a:lnTo>
                  <a:pt x="54610" y="123190"/>
                </a:lnTo>
                <a:close/>
              </a:path>
              <a:path w="54610" h="222250">
                <a:moveTo>
                  <a:pt x="54610" y="120650"/>
                </a:moveTo>
                <a:lnTo>
                  <a:pt x="0" y="120650"/>
                </a:lnTo>
                <a:lnTo>
                  <a:pt x="0" y="121920"/>
                </a:lnTo>
                <a:lnTo>
                  <a:pt x="54610" y="121920"/>
                </a:lnTo>
                <a:lnTo>
                  <a:pt x="54610" y="120650"/>
                </a:lnTo>
                <a:close/>
              </a:path>
              <a:path w="54610" h="222250">
                <a:moveTo>
                  <a:pt x="54610" y="116840"/>
                </a:moveTo>
                <a:lnTo>
                  <a:pt x="0" y="116840"/>
                </a:lnTo>
                <a:lnTo>
                  <a:pt x="0" y="119380"/>
                </a:lnTo>
                <a:lnTo>
                  <a:pt x="54610" y="119380"/>
                </a:lnTo>
                <a:lnTo>
                  <a:pt x="54610" y="116840"/>
                </a:lnTo>
                <a:close/>
              </a:path>
              <a:path w="54610" h="222250">
                <a:moveTo>
                  <a:pt x="54610" y="114300"/>
                </a:moveTo>
                <a:lnTo>
                  <a:pt x="0" y="114300"/>
                </a:lnTo>
                <a:lnTo>
                  <a:pt x="0" y="115570"/>
                </a:lnTo>
                <a:lnTo>
                  <a:pt x="54610" y="115570"/>
                </a:lnTo>
                <a:lnTo>
                  <a:pt x="54610" y="114300"/>
                </a:lnTo>
                <a:close/>
              </a:path>
              <a:path w="54610" h="222250">
                <a:moveTo>
                  <a:pt x="54610" y="110490"/>
                </a:moveTo>
                <a:lnTo>
                  <a:pt x="0" y="110490"/>
                </a:lnTo>
                <a:lnTo>
                  <a:pt x="0" y="113030"/>
                </a:lnTo>
                <a:lnTo>
                  <a:pt x="54610" y="113030"/>
                </a:lnTo>
                <a:lnTo>
                  <a:pt x="54610" y="110490"/>
                </a:lnTo>
                <a:close/>
              </a:path>
              <a:path w="54610" h="222250">
                <a:moveTo>
                  <a:pt x="54610" y="107950"/>
                </a:moveTo>
                <a:lnTo>
                  <a:pt x="0" y="107950"/>
                </a:lnTo>
                <a:lnTo>
                  <a:pt x="0" y="109220"/>
                </a:lnTo>
                <a:lnTo>
                  <a:pt x="54610" y="109220"/>
                </a:lnTo>
                <a:lnTo>
                  <a:pt x="54610" y="107950"/>
                </a:lnTo>
                <a:close/>
              </a:path>
              <a:path w="54610" h="222250">
                <a:moveTo>
                  <a:pt x="54610" y="104140"/>
                </a:moveTo>
                <a:lnTo>
                  <a:pt x="0" y="104140"/>
                </a:lnTo>
                <a:lnTo>
                  <a:pt x="0" y="106680"/>
                </a:lnTo>
                <a:lnTo>
                  <a:pt x="54610" y="106680"/>
                </a:lnTo>
                <a:lnTo>
                  <a:pt x="54610" y="104140"/>
                </a:lnTo>
                <a:close/>
              </a:path>
              <a:path w="54610" h="222250">
                <a:moveTo>
                  <a:pt x="54610" y="101600"/>
                </a:moveTo>
                <a:lnTo>
                  <a:pt x="0" y="101600"/>
                </a:lnTo>
                <a:lnTo>
                  <a:pt x="0" y="102870"/>
                </a:lnTo>
                <a:lnTo>
                  <a:pt x="54610" y="102870"/>
                </a:lnTo>
                <a:lnTo>
                  <a:pt x="54610" y="101600"/>
                </a:lnTo>
                <a:close/>
              </a:path>
              <a:path w="54610" h="222250">
                <a:moveTo>
                  <a:pt x="54610" y="97790"/>
                </a:moveTo>
                <a:lnTo>
                  <a:pt x="0" y="97790"/>
                </a:lnTo>
                <a:lnTo>
                  <a:pt x="0" y="100330"/>
                </a:lnTo>
                <a:lnTo>
                  <a:pt x="54610" y="100330"/>
                </a:lnTo>
                <a:lnTo>
                  <a:pt x="54610" y="97790"/>
                </a:lnTo>
                <a:close/>
              </a:path>
              <a:path w="54610" h="222250">
                <a:moveTo>
                  <a:pt x="54610" y="95250"/>
                </a:moveTo>
                <a:lnTo>
                  <a:pt x="0" y="95250"/>
                </a:lnTo>
                <a:lnTo>
                  <a:pt x="0" y="96520"/>
                </a:lnTo>
                <a:lnTo>
                  <a:pt x="54610" y="96520"/>
                </a:lnTo>
                <a:lnTo>
                  <a:pt x="54610" y="95250"/>
                </a:lnTo>
                <a:close/>
              </a:path>
              <a:path w="54610" h="222250">
                <a:moveTo>
                  <a:pt x="54610" y="91440"/>
                </a:moveTo>
                <a:lnTo>
                  <a:pt x="0" y="91440"/>
                </a:lnTo>
                <a:lnTo>
                  <a:pt x="0" y="93980"/>
                </a:lnTo>
                <a:lnTo>
                  <a:pt x="54610" y="93980"/>
                </a:lnTo>
                <a:lnTo>
                  <a:pt x="54610" y="91440"/>
                </a:lnTo>
                <a:close/>
              </a:path>
              <a:path w="54610" h="222250">
                <a:moveTo>
                  <a:pt x="54610" y="88900"/>
                </a:moveTo>
                <a:lnTo>
                  <a:pt x="0" y="88900"/>
                </a:lnTo>
                <a:lnTo>
                  <a:pt x="0" y="90170"/>
                </a:lnTo>
                <a:lnTo>
                  <a:pt x="54610" y="90170"/>
                </a:lnTo>
                <a:lnTo>
                  <a:pt x="54610" y="88900"/>
                </a:lnTo>
                <a:close/>
              </a:path>
              <a:path w="54610" h="222250">
                <a:moveTo>
                  <a:pt x="54610" y="85090"/>
                </a:moveTo>
                <a:lnTo>
                  <a:pt x="0" y="85090"/>
                </a:lnTo>
                <a:lnTo>
                  <a:pt x="0" y="87630"/>
                </a:lnTo>
                <a:lnTo>
                  <a:pt x="54610" y="87630"/>
                </a:lnTo>
                <a:lnTo>
                  <a:pt x="54610" y="85090"/>
                </a:lnTo>
                <a:close/>
              </a:path>
              <a:path w="54610" h="222250">
                <a:moveTo>
                  <a:pt x="54610" y="82550"/>
                </a:moveTo>
                <a:lnTo>
                  <a:pt x="0" y="82550"/>
                </a:lnTo>
                <a:lnTo>
                  <a:pt x="0" y="83820"/>
                </a:lnTo>
                <a:lnTo>
                  <a:pt x="54610" y="83820"/>
                </a:lnTo>
                <a:lnTo>
                  <a:pt x="54610" y="82550"/>
                </a:lnTo>
                <a:close/>
              </a:path>
              <a:path w="54610" h="222250">
                <a:moveTo>
                  <a:pt x="54610" y="76200"/>
                </a:moveTo>
                <a:lnTo>
                  <a:pt x="0" y="76200"/>
                </a:lnTo>
                <a:lnTo>
                  <a:pt x="0" y="81280"/>
                </a:lnTo>
                <a:lnTo>
                  <a:pt x="54610" y="81280"/>
                </a:lnTo>
                <a:lnTo>
                  <a:pt x="54610" y="76200"/>
                </a:lnTo>
                <a:close/>
              </a:path>
              <a:path w="54610" h="222250">
                <a:moveTo>
                  <a:pt x="54610" y="69850"/>
                </a:moveTo>
                <a:lnTo>
                  <a:pt x="0" y="69850"/>
                </a:lnTo>
                <a:lnTo>
                  <a:pt x="0" y="74930"/>
                </a:lnTo>
                <a:lnTo>
                  <a:pt x="54610" y="74930"/>
                </a:lnTo>
                <a:lnTo>
                  <a:pt x="54610" y="69850"/>
                </a:lnTo>
                <a:close/>
              </a:path>
              <a:path w="54610" h="222250">
                <a:moveTo>
                  <a:pt x="54610" y="63500"/>
                </a:moveTo>
                <a:lnTo>
                  <a:pt x="0" y="63500"/>
                </a:lnTo>
                <a:lnTo>
                  <a:pt x="0" y="68580"/>
                </a:lnTo>
                <a:lnTo>
                  <a:pt x="54610" y="68580"/>
                </a:lnTo>
                <a:lnTo>
                  <a:pt x="54610" y="63500"/>
                </a:lnTo>
                <a:close/>
              </a:path>
              <a:path w="54610" h="222250">
                <a:moveTo>
                  <a:pt x="54610" y="57150"/>
                </a:moveTo>
                <a:lnTo>
                  <a:pt x="0" y="57150"/>
                </a:lnTo>
                <a:lnTo>
                  <a:pt x="0" y="62230"/>
                </a:lnTo>
                <a:lnTo>
                  <a:pt x="54610" y="62230"/>
                </a:lnTo>
                <a:lnTo>
                  <a:pt x="54610" y="57150"/>
                </a:lnTo>
                <a:close/>
              </a:path>
              <a:path w="54610" h="222250">
                <a:moveTo>
                  <a:pt x="54610" y="50800"/>
                </a:moveTo>
                <a:lnTo>
                  <a:pt x="0" y="50800"/>
                </a:lnTo>
                <a:lnTo>
                  <a:pt x="0" y="55880"/>
                </a:lnTo>
                <a:lnTo>
                  <a:pt x="54610" y="55880"/>
                </a:lnTo>
                <a:lnTo>
                  <a:pt x="54610" y="50800"/>
                </a:lnTo>
                <a:close/>
              </a:path>
              <a:path w="54610" h="222250">
                <a:moveTo>
                  <a:pt x="54610" y="44450"/>
                </a:moveTo>
                <a:lnTo>
                  <a:pt x="0" y="44450"/>
                </a:lnTo>
                <a:lnTo>
                  <a:pt x="0" y="49530"/>
                </a:lnTo>
                <a:lnTo>
                  <a:pt x="54610" y="49530"/>
                </a:lnTo>
                <a:lnTo>
                  <a:pt x="54610" y="44450"/>
                </a:lnTo>
                <a:close/>
              </a:path>
              <a:path w="54610" h="222250">
                <a:moveTo>
                  <a:pt x="54610" y="38100"/>
                </a:moveTo>
                <a:lnTo>
                  <a:pt x="0" y="38100"/>
                </a:lnTo>
                <a:lnTo>
                  <a:pt x="0" y="43180"/>
                </a:lnTo>
                <a:lnTo>
                  <a:pt x="54610" y="43180"/>
                </a:lnTo>
                <a:lnTo>
                  <a:pt x="54610" y="38100"/>
                </a:lnTo>
                <a:close/>
              </a:path>
              <a:path w="54610" h="222250">
                <a:moveTo>
                  <a:pt x="54610" y="33020"/>
                </a:moveTo>
                <a:lnTo>
                  <a:pt x="0" y="33020"/>
                </a:lnTo>
                <a:lnTo>
                  <a:pt x="0" y="36830"/>
                </a:lnTo>
                <a:lnTo>
                  <a:pt x="54610" y="36830"/>
                </a:lnTo>
                <a:lnTo>
                  <a:pt x="54610" y="33020"/>
                </a:lnTo>
                <a:close/>
              </a:path>
              <a:path w="54610" h="222250">
                <a:moveTo>
                  <a:pt x="54610" y="26670"/>
                </a:moveTo>
                <a:lnTo>
                  <a:pt x="0" y="26670"/>
                </a:lnTo>
                <a:lnTo>
                  <a:pt x="0" y="31750"/>
                </a:lnTo>
                <a:lnTo>
                  <a:pt x="54610" y="31750"/>
                </a:lnTo>
                <a:lnTo>
                  <a:pt x="54610" y="26670"/>
                </a:lnTo>
                <a:close/>
              </a:path>
              <a:path w="54610" h="222250">
                <a:moveTo>
                  <a:pt x="54610" y="20320"/>
                </a:moveTo>
                <a:lnTo>
                  <a:pt x="0" y="20320"/>
                </a:lnTo>
                <a:lnTo>
                  <a:pt x="0" y="25400"/>
                </a:lnTo>
                <a:lnTo>
                  <a:pt x="54610" y="25400"/>
                </a:lnTo>
                <a:lnTo>
                  <a:pt x="54610" y="20320"/>
                </a:lnTo>
                <a:close/>
              </a:path>
              <a:path w="54610" h="222250">
                <a:moveTo>
                  <a:pt x="54610" y="13970"/>
                </a:moveTo>
                <a:lnTo>
                  <a:pt x="0" y="13970"/>
                </a:lnTo>
                <a:lnTo>
                  <a:pt x="0" y="19050"/>
                </a:lnTo>
                <a:lnTo>
                  <a:pt x="54610" y="19050"/>
                </a:lnTo>
                <a:lnTo>
                  <a:pt x="54610" y="13970"/>
                </a:lnTo>
                <a:close/>
              </a:path>
              <a:path w="54610" h="222250">
                <a:moveTo>
                  <a:pt x="54610" y="7620"/>
                </a:moveTo>
                <a:lnTo>
                  <a:pt x="0" y="7620"/>
                </a:lnTo>
                <a:lnTo>
                  <a:pt x="0" y="12700"/>
                </a:lnTo>
                <a:lnTo>
                  <a:pt x="54610" y="12700"/>
                </a:lnTo>
                <a:lnTo>
                  <a:pt x="54610" y="7620"/>
                </a:lnTo>
                <a:close/>
              </a:path>
              <a:path w="54610" h="222250">
                <a:moveTo>
                  <a:pt x="54610" y="0"/>
                </a:moveTo>
                <a:lnTo>
                  <a:pt x="21590" y="0"/>
                </a:lnTo>
                <a:lnTo>
                  <a:pt x="21590" y="1270"/>
                </a:lnTo>
                <a:lnTo>
                  <a:pt x="0" y="1270"/>
                </a:lnTo>
                <a:lnTo>
                  <a:pt x="0" y="6350"/>
                </a:lnTo>
                <a:lnTo>
                  <a:pt x="54610" y="6350"/>
                </a:lnTo>
                <a:lnTo>
                  <a:pt x="54610" y="0"/>
                </a:lnTo>
                <a:close/>
              </a:path>
            </a:pathLst>
          </a:custGeom>
          <a:solidFill>
            <a:srgbClr val="25702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5" name="object 785"/>
          <p:cNvSpPr/>
          <p:nvPr/>
        </p:nvSpPr>
        <p:spPr>
          <a:xfrm>
            <a:off x="2822257" y="5670232"/>
            <a:ext cx="40958" cy="162878"/>
          </a:xfrm>
          <a:custGeom>
            <a:avLst/>
            <a:gdLst/>
            <a:ahLst/>
            <a:cxnLst/>
            <a:rect l="l" t="t" r="r" b="b"/>
            <a:pathLst>
              <a:path w="54610" h="217170">
                <a:moveTo>
                  <a:pt x="54609" y="214629"/>
                </a:moveTo>
                <a:lnTo>
                  <a:pt x="17779" y="214629"/>
                </a:lnTo>
                <a:lnTo>
                  <a:pt x="17779" y="217169"/>
                </a:lnTo>
                <a:lnTo>
                  <a:pt x="40639" y="217169"/>
                </a:lnTo>
                <a:lnTo>
                  <a:pt x="40639" y="215899"/>
                </a:lnTo>
                <a:lnTo>
                  <a:pt x="54609" y="215899"/>
                </a:lnTo>
                <a:lnTo>
                  <a:pt x="54609" y="214629"/>
                </a:lnTo>
                <a:close/>
              </a:path>
              <a:path w="54610" h="217170">
                <a:moveTo>
                  <a:pt x="54609" y="210819"/>
                </a:moveTo>
                <a:lnTo>
                  <a:pt x="0" y="210819"/>
                </a:lnTo>
                <a:lnTo>
                  <a:pt x="0" y="213359"/>
                </a:lnTo>
                <a:lnTo>
                  <a:pt x="54609" y="213359"/>
                </a:lnTo>
                <a:lnTo>
                  <a:pt x="54609" y="210819"/>
                </a:lnTo>
                <a:close/>
              </a:path>
              <a:path w="54610" h="217170">
                <a:moveTo>
                  <a:pt x="54609" y="208279"/>
                </a:moveTo>
                <a:lnTo>
                  <a:pt x="0" y="208279"/>
                </a:lnTo>
                <a:lnTo>
                  <a:pt x="0" y="209549"/>
                </a:lnTo>
                <a:lnTo>
                  <a:pt x="54609" y="209549"/>
                </a:lnTo>
                <a:lnTo>
                  <a:pt x="54609" y="208279"/>
                </a:lnTo>
                <a:close/>
              </a:path>
              <a:path w="54610" h="217170">
                <a:moveTo>
                  <a:pt x="54609" y="204469"/>
                </a:moveTo>
                <a:lnTo>
                  <a:pt x="0" y="204469"/>
                </a:lnTo>
                <a:lnTo>
                  <a:pt x="0" y="207009"/>
                </a:lnTo>
                <a:lnTo>
                  <a:pt x="54609" y="207009"/>
                </a:lnTo>
                <a:lnTo>
                  <a:pt x="54609" y="204469"/>
                </a:lnTo>
                <a:close/>
              </a:path>
              <a:path w="54610" h="217170">
                <a:moveTo>
                  <a:pt x="54609" y="201929"/>
                </a:moveTo>
                <a:lnTo>
                  <a:pt x="0" y="201929"/>
                </a:lnTo>
                <a:lnTo>
                  <a:pt x="0" y="203199"/>
                </a:lnTo>
                <a:lnTo>
                  <a:pt x="54609" y="203199"/>
                </a:lnTo>
                <a:lnTo>
                  <a:pt x="54609" y="201929"/>
                </a:lnTo>
                <a:close/>
              </a:path>
              <a:path w="54610" h="217170">
                <a:moveTo>
                  <a:pt x="54609" y="198119"/>
                </a:moveTo>
                <a:lnTo>
                  <a:pt x="0" y="198119"/>
                </a:lnTo>
                <a:lnTo>
                  <a:pt x="0" y="200659"/>
                </a:lnTo>
                <a:lnTo>
                  <a:pt x="54609" y="200659"/>
                </a:lnTo>
                <a:lnTo>
                  <a:pt x="54609" y="198119"/>
                </a:lnTo>
                <a:close/>
              </a:path>
              <a:path w="54610" h="217170">
                <a:moveTo>
                  <a:pt x="54609" y="195579"/>
                </a:moveTo>
                <a:lnTo>
                  <a:pt x="0" y="195579"/>
                </a:lnTo>
                <a:lnTo>
                  <a:pt x="0" y="196849"/>
                </a:lnTo>
                <a:lnTo>
                  <a:pt x="54609" y="196849"/>
                </a:lnTo>
                <a:lnTo>
                  <a:pt x="54609" y="195579"/>
                </a:lnTo>
                <a:close/>
              </a:path>
              <a:path w="54610" h="217170">
                <a:moveTo>
                  <a:pt x="54609" y="191769"/>
                </a:moveTo>
                <a:lnTo>
                  <a:pt x="0" y="191769"/>
                </a:lnTo>
                <a:lnTo>
                  <a:pt x="0" y="194309"/>
                </a:lnTo>
                <a:lnTo>
                  <a:pt x="54609" y="194309"/>
                </a:lnTo>
                <a:lnTo>
                  <a:pt x="54609" y="191769"/>
                </a:lnTo>
                <a:close/>
              </a:path>
              <a:path w="54610" h="217170">
                <a:moveTo>
                  <a:pt x="54609" y="189229"/>
                </a:moveTo>
                <a:lnTo>
                  <a:pt x="0" y="189229"/>
                </a:lnTo>
                <a:lnTo>
                  <a:pt x="0" y="190499"/>
                </a:lnTo>
                <a:lnTo>
                  <a:pt x="54609" y="190499"/>
                </a:lnTo>
                <a:lnTo>
                  <a:pt x="54609" y="189229"/>
                </a:lnTo>
                <a:close/>
              </a:path>
              <a:path w="54610" h="217170">
                <a:moveTo>
                  <a:pt x="54609" y="185419"/>
                </a:moveTo>
                <a:lnTo>
                  <a:pt x="0" y="185419"/>
                </a:lnTo>
                <a:lnTo>
                  <a:pt x="0" y="187959"/>
                </a:lnTo>
                <a:lnTo>
                  <a:pt x="54609" y="187959"/>
                </a:lnTo>
                <a:lnTo>
                  <a:pt x="54609" y="185419"/>
                </a:lnTo>
                <a:close/>
              </a:path>
              <a:path w="54610" h="217170">
                <a:moveTo>
                  <a:pt x="54609" y="182879"/>
                </a:moveTo>
                <a:lnTo>
                  <a:pt x="0" y="182879"/>
                </a:lnTo>
                <a:lnTo>
                  <a:pt x="0" y="184149"/>
                </a:lnTo>
                <a:lnTo>
                  <a:pt x="54609" y="184149"/>
                </a:lnTo>
                <a:lnTo>
                  <a:pt x="54609" y="182879"/>
                </a:lnTo>
                <a:close/>
              </a:path>
              <a:path w="54610" h="217170">
                <a:moveTo>
                  <a:pt x="54609" y="179069"/>
                </a:moveTo>
                <a:lnTo>
                  <a:pt x="0" y="179069"/>
                </a:lnTo>
                <a:lnTo>
                  <a:pt x="0" y="181609"/>
                </a:lnTo>
                <a:lnTo>
                  <a:pt x="54609" y="181609"/>
                </a:lnTo>
                <a:lnTo>
                  <a:pt x="54609" y="179069"/>
                </a:lnTo>
                <a:close/>
              </a:path>
              <a:path w="54610" h="217170">
                <a:moveTo>
                  <a:pt x="54609" y="176529"/>
                </a:moveTo>
                <a:lnTo>
                  <a:pt x="0" y="176529"/>
                </a:lnTo>
                <a:lnTo>
                  <a:pt x="0" y="177799"/>
                </a:lnTo>
                <a:lnTo>
                  <a:pt x="54609" y="177799"/>
                </a:lnTo>
                <a:lnTo>
                  <a:pt x="54609" y="176529"/>
                </a:lnTo>
                <a:close/>
              </a:path>
              <a:path w="54610" h="217170">
                <a:moveTo>
                  <a:pt x="54609" y="172719"/>
                </a:moveTo>
                <a:lnTo>
                  <a:pt x="0" y="172719"/>
                </a:lnTo>
                <a:lnTo>
                  <a:pt x="0" y="175259"/>
                </a:lnTo>
                <a:lnTo>
                  <a:pt x="54609" y="175259"/>
                </a:lnTo>
                <a:lnTo>
                  <a:pt x="54609" y="172719"/>
                </a:lnTo>
                <a:close/>
              </a:path>
              <a:path w="54610" h="217170">
                <a:moveTo>
                  <a:pt x="54609" y="170179"/>
                </a:moveTo>
                <a:lnTo>
                  <a:pt x="0" y="170179"/>
                </a:lnTo>
                <a:lnTo>
                  <a:pt x="0" y="171449"/>
                </a:lnTo>
                <a:lnTo>
                  <a:pt x="54609" y="171449"/>
                </a:lnTo>
                <a:lnTo>
                  <a:pt x="54609" y="170179"/>
                </a:lnTo>
                <a:close/>
              </a:path>
              <a:path w="54610" h="217170">
                <a:moveTo>
                  <a:pt x="54609" y="166369"/>
                </a:moveTo>
                <a:lnTo>
                  <a:pt x="0" y="166369"/>
                </a:lnTo>
                <a:lnTo>
                  <a:pt x="0" y="168909"/>
                </a:lnTo>
                <a:lnTo>
                  <a:pt x="54609" y="168909"/>
                </a:lnTo>
                <a:lnTo>
                  <a:pt x="54609" y="166369"/>
                </a:lnTo>
                <a:close/>
              </a:path>
              <a:path w="54610" h="217170">
                <a:moveTo>
                  <a:pt x="54609" y="163829"/>
                </a:moveTo>
                <a:lnTo>
                  <a:pt x="0" y="163829"/>
                </a:lnTo>
                <a:lnTo>
                  <a:pt x="0" y="165099"/>
                </a:lnTo>
                <a:lnTo>
                  <a:pt x="54609" y="165099"/>
                </a:lnTo>
                <a:lnTo>
                  <a:pt x="54609" y="163829"/>
                </a:lnTo>
                <a:close/>
              </a:path>
              <a:path w="54610" h="217170">
                <a:moveTo>
                  <a:pt x="54609" y="160019"/>
                </a:moveTo>
                <a:lnTo>
                  <a:pt x="0" y="160019"/>
                </a:lnTo>
                <a:lnTo>
                  <a:pt x="0" y="162559"/>
                </a:lnTo>
                <a:lnTo>
                  <a:pt x="54609" y="162559"/>
                </a:lnTo>
                <a:lnTo>
                  <a:pt x="54609" y="160019"/>
                </a:lnTo>
                <a:close/>
              </a:path>
              <a:path w="54610" h="217170">
                <a:moveTo>
                  <a:pt x="54609" y="157479"/>
                </a:moveTo>
                <a:lnTo>
                  <a:pt x="0" y="157479"/>
                </a:lnTo>
                <a:lnTo>
                  <a:pt x="0" y="158749"/>
                </a:lnTo>
                <a:lnTo>
                  <a:pt x="54609" y="158749"/>
                </a:lnTo>
                <a:lnTo>
                  <a:pt x="54609" y="157479"/>
                </a:lnTo>
                <a:close/>
              </a:path>
              <a:path w="54610" h="217170">
                <a:moveTo>
                  <a:pt x="54609" y="153669"/>
                </a:moveTo>
                <a:lnTo>
                  <a:pt x="0" y="153669"/>
                </a:lnTo>
                <a:lnTo>
                  <a:pt x="0" y="156209"/>
                </a:lnTo>
                <a:lnTo>
                  <a:pt x="54609" y="156209"/>
                </a:lnTo>
                <a:lnTo>
                  <a:pt x="54609" y="153669"/>
                </a:lnTo>
                <a:close/>
              </a:path>
              <a:path w="54610" h="217170">
                <a:moveTo>
                  <a:pt x="54609" y="151129"/>
                </a:moveTo>
                <a:lnTo>
                  <a:pt x="0" y="151129"/>
                </a:lnTo>
                <a:lnTo>
                  <a:pt x="0" y="152399"/>
                </a:lnTo>
                <a:lnTo>
                  <a:pt x="54609" y="152399"/>
                </a:lnTo>
                <a:lnTo>
                  <a:pt x="54609" y="151129"/>
                </a:lnTo>
                <a:close/>
              </a:path>
              <a:path w="54610" h="217170">
                <a:moveTo>
                  <a:pt x="54609" y="147319"/>
                </a:moveTo>
                <a:lnTo>
                  <a:pt x="0" y="147319"/>
                </a:lnTo>
                <a:lnTo>
                  <a:pt x="0" y="149859"/>
                </a:lnTo>
                <a:lnTo>
                  <a:pt x="54609" y="149859"/>
                </a:lnTo>
                <a:lnTo>
                  <a:pt x="54609" y="147319"/>
                </a:lnTo>
                <a:close/>
              </a:path>
              <a:path w="54610" h="217170">
                <a:moveTo>
                  <a:pt x="54609" y="144779"/>
                </a:moveTo>
                <a:lnTo>
                  <a:pt x="0" y="144779"/>
                </a:lnTo>
                <a:lnTo>
                  <a:pt x="0" y="146049"/>
                </a:lnTo>
                <a:lnTo>
                  <a:pt x="54609" y="146049"/>
                </a:lnTo>
                <a:lnTo>
                  <a:pt x="54609" y="144779"/>
                </a:lnTo>
                <a:close/>
              </a:path>
              <a:path w="54610" h="217170">
                <a:moveTo>
                  <a:pt x="54609" y="140969"/>
                </a:moveTo>
                <a:lnTo>
                  <a:pt x="0" y="140969"/>
                </a:lnTo>
                <a:lnTo>
                  <a:pt x="0" y="143509"/>
                </a:lnTo>
                <a:lnTo>
                  <a:pt x="54609" y="143509"/>
                </a:lnTo>
                <a:lnTo>
                  <a:pt x="54609" y="140969"/>
                </a:lnTo>
                <a:close/>
              </a:path>
              <a:path w="54610" h="217170">
                <a:moveTo>
                  <a:pt x="54609" y="138429"/>
                </a:moveTo>
                <a:lnTo>
                  <a:pt x="0" y="138429"/>
                </a:lnTo>
                <a:lnTo>
                  <a:pt x="0" y="139699"/>
                </a:lnTo>
                <a:lnTo>
                  <a:pt x="54609" y="139699"/>
                </a:lnTo>
                <a:lnTo>
                  <a:pt x="54609" y="138429"/>
                </a:lnTo>
                <a:close/>
              </a:path>
              <a:path w="54610" h="217170">
                <a:moveTo>
                  <a:pt x="54609" y="134619"/>
                </a:moveTo>
                <a:lnTo>
                  <a:pt x="0" y="134619"/>
                </a:lnTo>
                <a:lnTo>
                  <a:pt x="0" y="137159"/>
                </a:lnTo>
                <a:lnTo>
                  <a:pt x="54609" y="137159"/>
                </a:lnTo>
                <a:lnTo>
                  <a:pt x="54609" y="134619"/>
                </a:lnTo>
                <a:close/>
              </a:path>
              <a:path w="54610" h="217170">
                <a:moveTo>
                  <a:pt x="54609" y="132079"/>
                </a:moveTo>
                <a:lnTo>
                  <a:pt x="0" y="132079"/>
                </a:lnTo>
                <a:lnTo>
                  <a:pt x="0" y="133349"/>
                </a:lnTo>
                <a:lnTo>
                  <a:pt x="54609" y="133349"/>
                </a:lnTo>
                <a:lnTo>
                  <a:pt x="54609" y="132079"/>
                </a:lnTo>
                <a:close/>
              </a:path>
              <a:path w="54610" h="217170">
                <a:moveTo>
                  <a:pt x="54609" y="128269"/>
                </a:moveTo>
                <a:lnTo>
                  <a:pt x="0" y="128269"/>
                </a:lnTo>
                <a:lnTo>
                  <a:pt x="0" y="130809"/>
                </a:lnTo>
                <a:lnTo>
                  <a:pt x="54609" y="130809"/>
                </a:lnTo>
                <a:lnTo>
                  <a:pt x="54609" y="128269"/>
                </a:lnTo>
                <a:close/>
              </a:path>
              <a:path w="54610" h="217170">
                <a:moveTo>
                  <a:pt x="54609" y="125729"/>
                </a:moveTo>
                <a:lnTo>
                  <a:pt x="0" y="125729"/>
                </a:lnTo>
                <a:lnTo>
                  <a:pt x="0" y="126999"/>
                </a:lnTo>
                <a:lnTo>
                  <a:pt x="54609" y="126999"/>
                </a:lnTo>
                <a:lnTo>
                  <a:pt x="54609" y="125729"/>
                </a:lnTo>
                <a:close/>
              </a:path>
              <a:path w="54610" h="217170">
                <a:moveTo>
                  <a:pt x="54609" y="121919"/>
                </a:moveTo>
                <a:lnTo>
                  <a:pt x="0" y="121919"/>
                </a:lnTo>
                <a:lnTo>
                  <a:pt x="0" y="124459"/>
                </a:lnTo>
                <a:lnTo>
                  <a:pt x="54609" y="124459"/>
                </a:lnTo>
                <a:lnTo>
                  <a:pt x="54609" y="121919"/>
                </a:lnTo>
                <a:close/>
              </a:path>
              <a:path w="54610" h="217170">
                <a:moveTo>
                  <a:pt x="54609" y="119379"/>
                </a:moveTo>
                <a:lnTo>
                  <a:pt x="0" y="119379"/>
                </a:lnTo>
                <a:lnTo>
                  <a:pt x="0" y="120649"/>
                </a:lnTo>
                <a:lnTo>
                  <a:pt x="54609" y="120649"/>
                </a:lnTo>
                <a:lnTo>
                  <a:pt x="54609" y="119379"/>
                </a:lnTo>
                <a:close/>
              </a:path>
              <a:path w="54610" h="217170">
                <a:moveTo>
                  <a:pt x="54609" y="115569"/>
                </a:moveTo>
                <a:lnTo>
                  <a:pt x="0" y="115569"/>
                </a:lnTo>
                <a:lnTo>
                  <a:pt x="0" y="118109"/>
                </a:lnTo>
                <a:lnTo>
                  <a:pt x="54609" y="118109"/>
                </a:lnTo>
                <a:lnTo>
                  <a:pt x="54609" y="115569"/>
                </a:lnTo>
                <a:close/>
              </a:path>
              <a:path w="54610" h="217170">
                <a:moveTo>
                  <a:pt x="54609" y="113029"/>
                </a:moveTo>
                <a:lnTo>
                  <a:pt x="0" y="113029"/>
                </a:lnTo>
                <a:lnTo>
                  <a:pt x="0" y="114299"/>
                </a:lnTo>
                <a:lnTo>
                  <a:pt x="54609" y="114299"/>
                </a:lnTo>
                <a:lnTo>
                  <a:pt x="54609" y="113029"/>
                </a:lnTo>
                <a:close/>
              </a:path>
              <a:path w="54610" h="217170">
                <a:moveTo>
                  <a:pt x="54609" y="109219"/>
                </a:moveTo>
                <a:lnTo>
                  <a:pt x="0" y="109219"/>
                </a:lnTo>
                <a:lnTo>
                  <a:pt x="0" y="111759"/>
                </a:lnTo>
                <a:lnTo>
                  <a:pt x="54609" y="111759"/>
                </a:lnTo>
                <a:lnTo>
                  <a:pt x="54609" y="109219"/>
                </a:lnTo>
                <a:close/>
              </a:path>
              <a:path w="54610" h="217170">
                <a:moveTo>
                  <a:pt x="54609" y="106679"/>
                </a:moveTo>
                <a:lnTo>
                  <a:pt x="0" y="106679"/>
                </a:lnTo>
                <a:lnTo>
                  <a:pt x="0" y="107949"/>
                </a:lnTo>
                <a:lnTo>
                  <a:pt x="54609" y="107949"/>
                </a:lnTo>
                <a:lnTo>
                  <a:pt x="54609" y="106679"/>
                </a:lnTo>
                <a:close/>
              </a:path>
              <a:path w="54610" h="217170">
                <a:moveTo>
                  <a:pt x="54609" y="102869"/>
                </a:moveTo>
                <a:lnTo>
                  <a:pt x="0" y="102869"/>
                </a:lnTo>
                <a:lnTo>
                  <a:pt x="0" y="105409"/>
                </a:lnTo>
                <a:lnTo>
                  <a:pt x="54609" y="105409"/>
                </a:lnTo>
                <a:lnTo>
                  <a:pt x="54609" y="102869"/>
                </a:lnTo>
                <a:close/>
              </a:path>
              <a:path w="54610" h="217170">
                <a:moveTo>
                  <a:pt x="54609" y="100329"/>
                </a:moveTo>
                <a:lnTo>
                  <a:pt x="0" y="100329"/>
                </a:lnTo>
                <a:lnTo>
                  <a:pt x="0" y="101599"/>
                </a:lnTo>
                <a:lnTo>
                  <a:pt x="54609" y="101599"/>
                </a:lnTo>
                <a:lnTo>
                  <a:pt x="54609" y="100329"/>
                </a:lnTo>
                <a:close/>
              </a:path>
              <a:path w="54610" h="217170">
                <a:moveTo>
                  <a:pt x="54609" y="96519"/>
                </a:moveTo>
                <a:lnTo>
                  <a:pt x="0" y="96519"/>
                </a:lnTo>
                <a:lnTo>
                  <a:pt x="0" y="99059"/>
                </a:lnTo>
                <a:lnTo>
                  <a:pt x="54609" y="99059"/>
                </a:lnTo>
                <a:lnTo>
                  <a:pt x="54609" y="96519"/>
                </a:lnTo>
                <a:close/>
              </a:path>
              <a:path w="54610" h="217170">
                <a:moveTo>
                  <a:pt x="54609" y="93979"/>
                </a:moveTo>
                <a:lnTo>
                  <a:pt x="0" y="93979"/>
                </a:lnTo>
                <a:lnTo>
                  <a:pt x="0" y="95249"/>
                </a:lnTo>
                <a:lnTo>
                  <a:pt x="54609" y="95249"/>
                </a:lnTo>
                <a:lnTo>
                  <a:pt x="54609" y="93979"/>
                </a:lnTo>
                <a:close/>
              </a:path>
              <a:path w="54610" h="217170">
                <a:moveTo>
                  <a:pt x="54609" y="90169"/>
                </a:moveTo>
                <a:lnTo>
                  <a:pt x="0" y="90169"/>
                </a:lnTo>
                <a:lnTo>
                  <a:pt x="0" y="92709"/>
                </a:lnTo>
                <a:lnTo>
                  <a:pt x="54609" y="92709"/>
                </a:lnTo>
                <a:lnTo>
                  <a:pt x="54609" y="90169"/>
                </a:lnTo>
                <a:close/>
              </a:path>
              <a:path w="54610" h="217170">
                <a:moveTo>
                  <a:pt x="54609" y="87629"/>
                </a:moveTo>
                <a:lnTo>
                  <a:pt x="0" y="87629"/>
                </a:lnTo>
                <a:lnTo>
                  <a:pt x="0" y="88899"/>
                </a:lnTo>
                <a:lnTo>
                  <a:pt x="54609" y="88899"/>
                </a:lnTo>
                <a:lnTo>
                  <a:pt x="54609" y="87629"/>
                </a:lnTo>
                <a:close/>
              </a:path>
              <a:path w="54610" h="217170">
                <a:moveTo>
                  <a:pt x="54609" y="83819"/>
                </a:moveTo>
                <a:lnTo>
                  <a:pt x="0" y="83819"/>
                </a:lnTo>
                <a:lnTo>
                  <a:pt x="0" y="86359"/>
                </a:lnTo>
                <a:lnTo>
                  <a:pt x="54609" y="86359"/>
                </a:lnTo>
                <a:lnTo>
                  <a:pt x="54609" y="83819"/>
                </a:lnTo>
                <a:close/>
              </a:path>
              <a:path w="54610" h="217170">
                <a:moveTo>
                  <a:pt x="54609" y="81279"/>
                </a:moveTo>
                <a:lnTo>
                  <a:pt x="0" y="81279"/>
                </a:lnTo>
                <a:lnTo>
                  <a:pt x="0" y="82549"/>
                </a:lnTo>
                <a:lnTo>
                  <a:pt x="54609" y="82549"/>
                </a:lnTo>
                <a:lnTo>
                  <a:pt x="54609" y="81279"/>
                </a:lnTo>
                <a:close/>
              </a:path>
              <a:path w="54610" h="217170">
                <a:moveTo>
                  <a:pt x="54609" y="74929"/>
                </a:moveTo>
                <a:lnTo>
                  <a:pt x="0" y="74929"/>
                </a:lnTo>
                <a:lnTo>
                  <a:pt x="0" y="80009"/>
                </a:lnTo>
                <a:lnTo>
                  <a:pt x="54609" y="80009"/>
                </a:lnTo>
                <a:lnTo>
                  <a:pt x="54609" y="74929"/>
                </a:lnTo>
                <a:close/>
              </a:path>
              <a:path w="54610" h="217170">
                <a:moveTo>
                  <a:pt x="54609" y="68579"/>
                </a:moveTo>
                <a:lnTo>
                  <a:pt x="0" y="68579"/>
                </a:lnTo>
                <a:lnTo>
                  <a:pt x="0" y="73659"/>
                </a:lnTo>
                <a:lnTo>
                  <a:pt x="54609" y="73659"/>
                </a:lnTo>
                <a:lnTo>
                  <a:pt x="54609" y="68579"/>
                </a:lnTo>
                <a:close/>
              </a:path>
              <a:path w="54610" h="217170">
                <a:moveTo>
                  <a:pt x="54609" y="62229"/>
                </a:moveTo>
                <a:lnTo>
                  <a:pt x="0" y="62229"/>
                </a:lnTo>
                <a:lnTo>
                  <a:pt x="0" y="67309"/>
                </a:lnTo>
                <a:lnTo>
                  <a:pt x="54609" y="67309"/>
                </a:lnTo>
                <a:lnTo>
                  <a:pt x="54609" y="62229"/>
                </a:lnTo>
                <a:close/>
              </a:path>
              <a:path w="54610" h="217170">
                <a:moveTo>
                  <a:pt x="54609" y="55879"/>
                </a:moveTo>
                <a:lnTo>
                  <a:pt x="0" y="55879"/>
                </a:lnTo>
                <a:lnTo>
                  <a:pt x="0" y="60959"/>
                </a:lnTo>
                <a:lnTo>
                  <a:pt x="54609" y="60959"/>
                </a:lnTo>
                <a:lnTo>
                  <a:pt x="54609" y="55879"/>
                </a:lnTo>
                <a:close/>
              </a:path>
              <a:path w="54610" h="217170">
                <a:moveTo>
                  <a:pt x="54609" y="49529"/>
                </a:moveTo>
                <a:lnTo>
                  <a:pt x="0" y="49529"/>
                </a:lnTo>
                <a:lnTo>
                  <a:pt x="0" y="54609"/>
                </a:lnTo>
                <a:lnTo>
                  <a:pt x="54609" y="54609"/>
                </a:lnTo>
                <a:lnTo>
                  <a:pt x="54609" y="49529"/>
                </a:lnTo>
                <a:close/>
              </a:path>
              <a:path w="54610" h="217170">
                <a:moveTo>
                  <a:pt x="54609" y="43179"/>
                </a:moveTo>
                <a:lnTo>
                  <a:pt x="0" y="43179"/>
                </a:lnTo>
                <a:lnTo>
                  <a:pt x="0" y="48259"/>
                </a:lnTo>
                <a:lnTo>
                  <a:pt x="54609" y="48259"/>
                </a:lnTo>
                <a:lnTo>
                  <a:pt x="54609" y="43179"/>
                </a:lnTo>
                <a:close/>
              </a:path>
              <a:path w="54610" h="217170">
                <a:moveTo>
                  <a:pt x="54609" y="36829"/>
                </a:moveTo>
                <a:lnTo>
                  <a:pt x="0" y="36829"/>
                </a:lnTo>
                <a:lnTo>
                  <a:pt x="0" y="41909"/>
                </a:lnTo>
                <a:lnTo>
                  <a:pt x="54609" y="41909"/>
                </a:lnTo>
                <a:lnTo>
                  <a:pt x="54609" y="36829"/>
                </a:lnTo>
                <a:close/>
              </a:path>
              <a:path w="54610" h="217170">
                <a:moveTo>
                  <a:pt x="54609" y="31749"/>
                </a:moveTo>
                <a:lnTo>
                  <a:pt x="0" y="31749"/>
                </a:lnTo>
                <a:lnTo>
                  <a:pt x="0" y="35559"/>
                </a:lnTo>
                <a:lnTo>
                  <a:pt x="54609" y="35559"/>
                </a:lnTo>
                <a:lnTo>
                  <a:pt x="54609" y="31749"/>
                </a:lnTo>
                <a:close/>
              </a:path>
              <a:path w="54610" h="217170">
                <a:moveTo>
                  <a:pt x="54609" y="25399"/>
                </a:moveTo>
                <a:lnTo>
                  <a:pt x="0" y="25399"/>
                </a:lnTo>
                <a:lnTo>
                  <a:pt x="0" y="30479"/>
                </a:lnTo>
                <a:lnTo>
                  <a:pt x="54609" y="30479"/>
                </a:lnTo>
                <a:lnTo>
                  <a:pt x="54609" y="25399"/>
                </a:lnTo>
                <a:close/>
              </a:path>
              <a:path w="54610" h="217170">
                <a:moveTo>
                  <a:pt x="54609" y="19049"/>
                </a:moveTo>
                <a:lnTo>
                  <a:pt x="0" y="19049"/>
                </a:lnTo>
                <a:lnTo>
                  <a:pt x="0" y="24129"/>
                </a:lnTo>
                <a:lnTo>
                  <a:pt x="54609" y="24129"/>
                </a:lnTo>
                <a:lnTo>
                  <a:pt x="54609" y="19049"/>
                </a:lnTo>
                <a:close/>
              </a:path>
              <a:path w="54610" h="217170">
                <a:moveTo>
                  <a:pt x="54609" y="12699"/>
                </a:moveTo>
                <a:lnTo>
                  <a:pt x="0" y="12699"/>
                </a:lnTo>
                <a:lnTo>
                  <a:pt x="0" y="17779"/>
                </a:lnTo>
                <a:lnTo>
                  <a:pt x="54609" y="17779"/>
                </a:lnTo>
                <a:lnTo>
                  <a:pt x="54609" y="12699"/>
                </a:lnTo>
                <a:close/>
              </a:path>
              <a:path w="54610" h="217170">
                <a:moveTo>
                  <a:pt x="54609" y="6349"/>
                </a:moveTo>
                <a:lnTo>
                  <a:pt x="0" y="6349"/>
                </a:lnTo>
                <a:lnTo>
                  <a:pt x="0" y="11429"/>
                </a:lnTo>
                <a:lnTo>
                  <a:pt x="54609" y="11429"/>
                </a:lnTo>
                <a:lnTo>
                  <a:pt x="54609" y="6349"/>
                </a:lnTo>
                <a:close/>
              </a:path>
              <a:path w="54610" h="217170">
                <a:moveTo>
                  <a:pt x="54609" y="0"/>
                </a:moveTo>
                <a:lnTo>
                  <a:pt x="0" y="0"/>
                </a:lnTo>
                <a:lnTo>
                  <a:pt x="0" y="5079"/>
                </a:lnTo>
                <a:lnTo>
                  <a:pt x="54609" y="5079"/>
                </a:lnTo>
                <a:lnTo>
                  <a:pt x="54609" y="0"/>
                </a:lnTo>
                <a:close/>
              </a:path>
            </a:pathLst>
          </a:custGeom>
          <a:solidFill>
            <a:srgbClr val="256F2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6" name="object 786"/>
          <p:cNvSpPr/>
          <p:nvPr/>
        </p:nvSpPr>
        <p:spPr>
          <a:xfrm>
            <a:off x="2800350" y="5830252"/>
            <a:ext cx="17145" cy="953"/>
          </a:xfrm>
          <a:custGeom>
            <a:avLst/>
            <a:gdLst/>
            <a:ahLst/>
            <a:cxnLst/>
            <a:rect l="l" t="t" r="r" b="b"/>
            <a:pathLst>
              <a:path w="22860" h="1270">
                <a:moveTo>
                  <a:pt x="22860" y="0"/>
                </a:moveTo>
                <a:lnTo>
                  <a:pt x="0" y="0"/>
                </a:lnTo>
                <a:lnTo>
                  <a:pt x="0" y="1269"/>
                </a:lnTo>
                <a:lnTo>
                  <a:pt x="22860" y="1269"/>
                </a:lnTo>
                <a:lnTo>
                  <a:pt x="22860" y="0"/>
                </a:lnTo>
                <a:close/>
              </a:path>
            </a:pathLst>
          </a:custGeom>
          <a:solidFill>
            <a:srgbClr val="246E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7" name="object 787"/>
          <p:cNvSpPr/>
          <p:nvPr/>
        </p:nvSpPr>
        <p:spPr>
          <a:xfrm>
            <a:off x="2783205" y="5828348"/>
            <a:ext cx="39052" cy="1905"/>
          </a:xfrm>
          <a:custGeom>
            <a:avLst/>
            <a:gdLst/>
            <a:ahLst/>
            <a:cxnLst/>
            <a:rect l="l" t="t" r="r" b="b"/>
            <a:pathLst>
              <a:path w="52069" h="2540">
                <a:moveTo>
                  <a:pt x="52070" y="0"/>
                </a:moveTo>
                <a:lnTo>
                  <a:pt x="0" y="0"/>
                </a:lnTo>
                <a:lnTo>
                  <a:pt x="0" y="2540"/>
                </a:lnTo>
                <a:lnTo>
                  <a:pt x="52070" y="2540"/>
                </a:lnTo>
                <a:lnTo>
                  <a:pt x="52070" y="0"/>
                </a:lnTo>
                <a:close/>
              </a:path>
            </a:pathLst>
          </a:custGeom>
          <a:solidFill>
            <a:srgbClr val="246E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8" name="object 788"/>
          <p:cNvSpPr/>
          <p:nvPr/>
        </p:nvSpPr>
        <p:spPr>
          <a:xfrm>
            <a:off x="2780347" y="5826442"/>
            <a:ext cx="41910" cy="953"/>
          </a:xfrm>
          <a:custGeom>
            <a:avLst/>
            <a:gdLst/>
            <a:ahLst/>
            <a:cxnLst/>
            <a:rect l="l" t="t" r="r" b="b"/>
            <a:pathLst>
              <a:path w="55880" h="1270">
                <a:moveTo>
                  <a:pt x="55880" y="0"/>
                </a:moveTo>
                <a:lnTo>
                  <a:pt x="0" y="0"/>
                </a:lnTo>
                <a:lnTo>
                  <a:pt x="0" y="1269"/>
                </a:lnTo>
                <a:lnTo>
                  <a:pt x="55880" y="1269"/>
                </a:lnTo>
                <a:lnTo>
                  <a:pt x="55880" y="0"/>
                </a:lnTo>
                <a:close/>
              </a:path>
            </a:pathLst>
          </a:custGeom>
          <a:solidFill>
            <a:srgbClr val="246E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9" name="object 789"/>
          <p:cNvSpPr/>
          <p:nvPr/>
        </p:nvSpPr>
        <p:spPr>
          <a:xfrm>
            <a:off x="2780347" y="5823585"/>
            <a:ext cx="41910" cy="1905"/>
          </a:xfrm>
          <a:custGeom>
            <a:avLst/>
            <a:gdLst/>
            <a:ahLst/>
            <a:cxnLst/>
            <a:rect l="l" t="t" r="r" b="b"/>
            <a:pathLst>
              <a:path w="55880" h="2540">
                <a:moveTo>
                  <a:pt x="55880" y="0"/>
                </a:moveTo>
                <a:lnTo>
                  <a:pt x="0" y="0"/>
                </a:lnTo>
                <a:lnTo>
                  <a:pt x="0" y="2540"/>
                </a:lnTo>
                <a:lnTo>
                  <a:pt x="55880" y="2540"/>
                </a:lnTo>
                <a:lnTo>
                  <a:pt x="55880" y="0"/>
                </a:lnTo>
                <a:close/>
              </a:path>
            </a:pathLst>
          </a:custGeom>
          <a:solidFill>
            <a:srgbClr val="246E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0" name="object 790"/>
          <p:cNvSpPr/>
          <p:nvPr/>
        </p:nvSpPr>
        <p:spPr>
          <a:xfrm>
            <a:off x="2780347" y="5821680"/>
            <a:ext cx="41910" cy="953"/>
          </a:xfrm>
          <a:custGeom>
            <a:avLst/>
            <a:gdLst/>
            <a:ahLst/>
            <a:cxnLst/>
            <a:rect l="l" t="t" r="r" b="b"/>
            <a:pathLst>
              <a:path w="55880" h="1270">
                <a:moveTo>
                  <a:pt x="55880" y="0"/>
                </a:moveTo>
                <a:lnTo>
                  <a:pt x="0" y="0"/>
                </a:lnTo>
                <a:lnTo>
                  <a:pt x="0" y="1269"/>
                </a:lnTo>
                <a:lnTo>
                  <a:pt x="55880" y="1269"/>
                </a:lnTo>
                <a:lnTo>
                  <a:pt x="55880" y="0"/>
                </a:lnTo>
                <a:close/>
              </a:path>
            </a:pathLst>
          </a:custGeom>
          <a:solidFill>
            <a:srgbClr val="246E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1" name="object 791"/>
          <p:cNvSpPr/>
          <p:nvPr/>
        </p:nvSpPr>
        <p:spPr>
          <a:xfrm>
            <a:off x="2780347" y="5818823"/>
            <a:ext cx="41910" cy="1905"/>
          </a:xfrm>
          <a:custGeom>
            <a:avLst/>
            <a:gdLst/>
            <a:ahLst/>
            <a:cxnLst/>
            <a:rect l="l" t="t" r="r" b="b"/>
            <a:pathLst>
              <a:path w="55880" h="2540">
                <a:moveTo>
                  <a:pt x="55880" y="0"/>
                </a:moveTo>
                <a:lnTo>
                  <a:pt x="0" y="0"/>
                </a:lnTo>
                <a:lnTo>
                  <a:pt x="0" y="2540"/>
                </a:lnTo>
                <a:lnTo>
                  <a:pt x="55880" y="2540"/>
                </a:lnTo>
                <a:lnTo>
                  <a:pt x="55880" y="0"/>
                </a:lnTo>
                <a:close/>
              </a:path>
            </a:pathLst>
          </a:custGeom>
          <a:solidFill>
            <a:srgbClr val="246E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2" name="object 792"/>
          <p:cNvSpPr/>
          <p:nvPr/>
        </p:nvSpPr>
        <p:spPr>
          <a:xfrm>
            <a:off x="2780347" y="5816917"/>
            <a:ext cx="41910" cy="953"/>
          </a:xfrm>
          <a:custGeom>
            <a:avLst/>
            <a:gdLst/>
            <a:ahLst/>
            <a:cxnLst/>
            <a:rect l="l" t="t" r="r" b="b"/>
            <a:pathLst>
              <a:path w="55880" h="1270">
                <a:moveTo>
                  <a:pt x="55880" y="0"/>
                </a:moveTo>
                <a:lnTo>
                  <a:pt x="0" y="0"/>
                </a:lnTo>
                <a:lnTo>
                  <a:pt x="0" y="1269"/>
                </a:lnTo>
                <a:lnTo>
                  <a:pt x="55880" y="1269"/>
                </a:lnTo>
                <a:lnTo>
                  <a:pt x="55880" y="0"/>
                </a:lnTo>
                <a:close/>
              </a:path>
            </a:pathLst>
          </a:custGeom>
          <a:solidFill>
            <a:srgbClr val="246E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3" name="object 793"/>
          <p:cNvSpPr/>
          <p:nvPr/>
        </p:nvSpPr>
        <p:spPr>
          <a:xfrm>
            <a:off x="2780347" y="5814060"/>
            <a:ext cx="41910" cy="1905"/>
          </a:xfrm>
          <a:custGeom>
            <a:avLst/>
            <a:gdLst/>
            <a:ahLst/>
            <a:cxnLst/>
            <a:rect l="l" t="t" r="r" b="b"/>
            <a:pathLst>
              <a:path w="55880" h="2540">
                <a:moveTo>
                  <a:pt x="55880" y="0"/>
                </a:moveTo>
                <a:lnTo>
                  <a:pt x="0" y="0"/>
                </a:lnTo>
                <a:lnTo>
                  <a:pt x="0" y="2540"/>
                </a:lnTo>
                <a:lnTo>
                  <a:pt x="55880" y="2540"/>
                </a:lnTo>
                <a:lnTo>
                  <a:pt x="55880" y="0"/>
                </a:lnTo>
                <a:close/>
              </a:path>
            </a:pathLst>
          </a:custGeom>
          <a:solidFill>
            <a:srgbClr val="246E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4" name="object 794"/>
          <p:cNvSpPr/>
          <p:nvPr/>
        </p:nvSpPr>
        <p:spPr>
          <a:xfrm>
            <a:off x="2780347" y="5812155"/>
            <a:ext cx="41910" cy="953"/>
          </a:xfrm>
          <a:custGeom>
            <a:avLst/>
            <a:gdLst/>
            <a:ahLst/>
            <a:cxnLst/>
            <a:rect l="l" t="t" r="r" b="b"/>
            <a:pathLst>
              <a:path w="55880" h="1270">
                <a:moveTo>
                  <a:pt x="55880" y="0"/>
                </a:moveTo>
                <a:lnTo>
                  <a:pt x="0" y="0"/>
                </a:lnTo>
                <a:lnTo>
                  <a:pt x="0" y="1269"/>
                </a:lnTo>
                <a:lnTo>
                  <a:pt x="55880" y="1269"/>
                </a:lnTo>
                <a:lnTo>
                  <a:pt x="55880" y="0"/>
                </a:lnTo>
                <a:close/>
              </a:path>
            </a:pathLst>
          </a:custGeom>
          <a:solidFill>
            <a:srgbClr val="246E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5" name="object 795"/>
          <p:cNvSpPr/>
          <p:nvPr/>
        </p:nvSpPr>
        <p:spPr>
          <a:xfrm>
            <a:off x="2780347" y="5809298"/>
            <a:ext cx="41910" cy="1905"/>
          </a:xfrm>
          <a:custGeom>
            <a:avLst/>
            <a:gdLst/>
            <a:ahLst/>
            <a:cxnLst/>
            <a:rect l="l" t="t" r="r" b="b"/>
            <a:pathLst>
              <a:path w="55880" h="2540">
                <a:moveTo>
                  <a:pt x="55880" y="0"/>
                </a:moveTo>
                <a:lnTo>
                  <a:pt x="0" y="0"/>
                </a:lnTo>
                <a:lnTo>
                  <a:pt x="0" y="2540"/>
                </a:lnTo>
                <a:lnTo>
                  <a:pt x="55880" y="2540"/>
                </a:lnTo>
                <a:lnTo>
                  <a:pt x="55880" y="0"/>
                </a:lnTo>
                <a:close/>
              </a:path>
            </a:pathLst>
          </a:custGeom>
          <a:solidFill>
            <a:srgbClr val="246E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6" name="object 796"/>
          <p:cNvSpPr/>
          <p:nvPr/>
        </p:nvSpPr>
        <p:spPr>
          <a:xfrm>
            <a:off x="2780347" y="5807392"/>
            <a:ext cx="41910" cy="953"/>
          </a:xfrm>
          <a:custGeom>
            <a:avLst/>
            <a:gdLst/>
            <a:ahLst/>
            <a:cxnLst/>
            <a:rect l="l" t="t" r="r" b="b"/>
            <a:pathLst>
              <a:path w="55880" h="1270">
                <a:moveTo>
                  <a:pt x="55880" y="0"/>
                </a:moveTo>
                <a:lnTo>
                  <a:pt x="0" y="0"/>
                </a:lnTo>
                <a:lnTo>
                  <a:pt x="0" y="1269"/>
                </a:lnTo>
                <a:lnTo>
                  <a:pt x="55880" y="1269"/>
                </a:lnTo>
                <a:lnTo>
                  <a:pt x="55880" y="0"/>
                </a:lnTo>
                <a:close/>
              </a:path>
            </a:pathLst>
          </a:custGeom>
          <a:solidFill>
            <a:srgbClr val="246E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7" name="object 797"/>
          <p:cNvSpPr/>
          <p:nvPr/>
        </p:nvSpPr>
        <p:spPr>
          <a:xfrm>
            <a:off x="2780347" y="5804535"/>
            <a:ext cx="41910" cy="1905"/>
          </a:xfrm>
          <a:custGeom>
            <a:avLst/>
            <a:gdLst/>
            <a:ahLst/>
            <a:cxnLst/>
            <a:rect l="l" t="t" r="r" b="b"/>
            <a:pathLst>
              <a:path w="55880" h="2540">
                <a:moveTo>
                  <a:pt x="55880" y="0"/>
                </a:moveTo>
                <a:lnTo>
                  <a:pt x="0" y="0"/>
                </a:lnTo>
                <a:lnTo>
                  <a:pt x="0" y="2540"/>
                </a:lnTo>
                <a:lnTo>
                  <a:pt x="55880" y="2540"/>
                </a:lnTo>
                <a:lnTo>
                  <a:pt x="55880" y="0"/>
                </a:lnTo>
                <a:close/>
              </a:path>
            </a:pathLst>
          </a:custGeom>
          <a:solidFill>
            <a:srgbClr val="246E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8" name="object 798"/>
          <p:cNvSpPr/>
          <p:nvPr/>
        </p:nvSpPr>
        <p:spPr>
          <a:xfrm>
            <a:off x="2780347" y="5802630"/>
            <a:ext cx="41910" cy="953"/>
          </a:xfrm>
          <a:custGeom>
            <a:avLst/>
            <a:gdLst/>
            <a:ahLst/>
            <a:cxnLst/>
            <a:rect l="l" t="t" r="r" b="b"/>
            <a:pathLst>
              <a:path w="55880" h="1270">
                <a:moveTo>
                  <a:pt x="55880" y="0"/>
                </a:moveTo>
                <a:lnTo>
                  <a:pt x="0" y="0"/>
                </a:lnTo>
                <a:lnTo>
                  <a:pt x="0" y="1269"/>
                </a:lnTo>
                <a:lnTo>
                  <a:pt x="55880" y="1269"/>
                </a:lnTo>
                <a:lnTo>
                  <a:pt x="55880" y="0"/>
                </a:lnTo>
                <a:close/>
              </a:path>
            </a:pathLst>
          </a:custGeom>
          <a:solidFill>
            <a:srgbClr val="246E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9" name="object 799"/>
          <p:cNvSpPr/>
          <p:nvPr/>
        </p:nvSpPr>
        <p:spPr>
          <a:xfrm>
            <a:off x="2780347" y="5799773"/>
            <a:ext cx="41910" cy="1905"/>
          </a:xfrm>
          <a:custGeom>
            <a:avLst/>
            <a:gdLst/>
            <a:ahLst/>
            <a:cxnLst/>
            <a:rect l="l" t="t" r="r" b="b"/>
            <a:pathLst>
              <a:path w="55880" h="2540">
                <a:moveTo>
                  <a:pt x="55880" y="0"/>
                </a:moveTo>
                <a:lnTo>
                  <a:pt x="0" y="0"/>
                </a:lnTo>
                <a:lnTo>
                  <a:pt x="0" y="2540"/>
                </a:lnTo>
                <a:lnTo>
                  <a:pt x="55880" y="2540"/>
                </a:lnTo>
                <a:lnTo>
                  <a:pt x="55880" y="0"/>
                </a:lnTo>
                <a:close/>
              </a:path>
            </a:pathLst>
          </a:custGeom>
          <a:solidFill>
            <a:srgbClr val="246E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0" name="object 800"/>
          <p:cNvSpPr/>
          <p:nvPr/>
        </p:nvSpPr>
        <p:spPr>
          <a:xfrm>
            <a:off x="2780347" y="5797867"/>
            <a:ext cx="41910" cy="953"/>
          </a:xfrm>
          <a:custGeom>
            <a:avLst/>
            <a:gdLst/>
            <a:ahLst/>
            <a:cxnLst/>
            <a:rect l="l" t="t" r="r" b="b"/>
            <a:pathLst>
              <a:path w="55880" h="1270">
                <a:moveTo>
                  <a:pt x="55880" y="0"/>
                </a:moveTo>
                <a:lnTo>
                  <a:pt x="0" y="0"/>
                </a:lnTo>
                <a:lnTo>
                  <a:pt x="0" y="1269"/>
                </a:lnTo>
                <a:lnTo>
                  <a:pt x="55880" y="1269"/>
                </a:lnTo>
                <a:lnTo>
                  <a:pt x="55880" y="0"/>
                </a:lnTo>
                <a:close/>
              </a:path>
            </a:pathLst>
          </a:custGeom>
          <a:solidFill>
            <a:srgbClr val="246E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1" name="object 801"/>
          <p:cNvSpPr/>
          <p:nvPr/>
        </p:nvSpPr>
        <p:spPr>
          <a:xfrm>
            <a:off x="2780347" y="5795010"/>
            <a:ext cx="41910" cy="1905"/>
          </a:xfrm>
          <a:custGeom>
            <a:avLst/>
            <a:gdLst/>
            <a:ahLst/>
            <a:cxnLst/>
            <a:rect l="l" t="t" r="r" b="b"/>
            <a:pathLst>
              <a:path w="55880" h="2540">
                <a:moveTo>
                  <a:pt x="55880" y="0"/>
                </a:moveTo>
                <a:lnTo>
                  <a:pt x="0" y="0"/>
                </a:lnTo>
                <a:lnTo>
                  <a:pt x="0" y="2540"/>
                </a:lnTo>
                <a:lnTo>
                  <a:pt x="55880" y="2540"/>
                </a:lnTo>
                <a:lnTo>
                  <a:pt x="55880" y="0"/>
                </a:lnTo>
                <a:close/>
              </a:path>
            </a:pathLst>
          </a:custGeom>
          <a:solidFill>
            <a:srgbClr val="246E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2" name="object 802"/>
          <p:cNvSpPr/>
          <p:nvPr/>
        </p:nvSpPr>
        <p:spPr>
          <a:xfrm>
            <a:off x="2780347" y="5793105"/>
            <a:ext cx="41910" cy="953"/>
          </a:xfrm>
          <a:custGeom>
            <a:avLst/>
            <a:gdLst/>
            <a:ahLst/>
            <a:cxnLst/>
            <a:rect l="l" t="t" r="r" b="b"/>
            <a:pathLst>
              <a:path w="55880" h="1270">
                <a:moveTo>
                  <a:pt x="55880" y="0"/>
                </a:moveTo>
                <a:lnTo>
                  <a:pt x="0" y="0"/>
                </a:lnTo>
                <a:lnTo>
                  <a:pt x="0" y="1269"/>
                </a:lnTo>
                <a:lnTo>
                  <a:pt x="55880" y="1269"/>
                </a:lnTo>
                <a:lnTo>
                  <a:pt x="55880" y="0"/>
                </a:lnTo>
                <a:close/>
              </a:path>
            </a:pathLst>
          </a:custGeom>
          <a:solidFill>
            <a:srgbClr val="246E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3" name="object 803"/>
          <p:cNvSpPr/>
          <p:nvPr/>
        </p:nvSpPr>
        <p:spPr>
          <a:xfrm>
            <a:off x="2780347" y="5790248"/>
            <a:ext cx="41910" cy="1905"/>
          </a:xfrm>
          <a:custGeom>
            <a:avLst/>
            <a:gdLst/>
            <a:ahLst/>
            <a:cxnLst/>
            <a:rect l="l" t="t" r="r" b="b"/>
            <a:pathLst>
              <a:path w="55880" h="2540">
                <a:moveTo>
                  <a:pt x="55880" y="0"/>
                </a:moveTo>
                <a:lnTo>
                  <a:pt x="0" y="0"/>
                </a:lnTo>
                <a:lnTo>
                  <a:pt x="0" y="2540"/>
                </a:lnTo>
                <a:lnTo>
                  <a:pt x="55880" y="2540"/>
                </a:lnTo>
                <a:lnTo>
                  <a:pt x="55880" y="0"/>
                </a:lnTo>
                <a:close/>
              </a:path>
            </a:pathLst>
          </a:custGeom>
          <a:solidFill>
            <a:srgbClr val="246E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4" name="object 804"/>
          <p:cNvSpPr/>
          <p:nvPr/>
        </p:nvSpPr>
        <p:spPr>
          <a:xfrm>
            <a:off x="2780347" y="5785485"/>
            <a:ext cx="41910" cy="1905"/>
          </a:xfrm>
          <a:custGeom>
            <a:avLst/>
            <a:gdLst/>
            <a:ahLst/>
            <a:cxnLst/>
            <a:rect l="l" t="t" r="r" b="b"/>
            <a:pathLst>
              <a:path w="55880" h="2540">
                <a:moveTo>
                  <a:pt x="55880" y="0"/>
                </a:moveTo>
                <a:lnTo>
                  <a:pt x="0" y="0"/>
                </a:lnTo>
                <a:lnTo>
                  <a:pt x="0" y="2540"/>
                </a:lnTo>
                <a:lnTo>
                  <a:pt x="55880" y="2540"/>
                </a:lnTo>
                <a:lnTo>
                  <a:pt x="55880" y="0"/>
                </a:lnTo>
                <a:close/>
              </a:path>
            </a:pathLst>
          </a:custGeom>
          <a:solidFill>
            <a:srgbClr val="246E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5" name="object 805"/>
          <p:cNvSpPr/>
          <p:nvPr/>
        </p:nvSpPr>
        <p:spPr>
          <a:xfrm>
            <a:off x="2780347" y="5783580"/>
            <a:ext cx="41910" cy="953"/>
          </a:xfrm>
          <a:custGeom>
            <a:avLst/>
            <a:gdLst/>
            <a:ahLst/>
            <a:cxnLst/>
            <a:rect l="l" t="t" r="r" b="b"/>
            <a:pathLst>
              <a:path w="55880" h="1270">
                <a:moveTo>
                  <a:pt x="55880" y="0"/>
                </a:moveTo>
                <a:lnTo>
                  <a:pt x="0" y="0"/>
                </a:lnTo>
                <a:lnTo>
                  <a:pt x="0" y="1269"/>
                </a:lnTo>
                <a:lnTo>
                  <a:pt x="55880" y="1269"/>
                </a:lnTo>
                <a:lnTo>
                  <a:pt x="55880" y="0"/>
                </a:lnTo>
                <a:close/>
              </a:path>
            </a:pathLst>
          </a:custGeom>
          <a:solidFill>
            <a:srgbClr val="246E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6" name="object 806"/>
          <p:cNvSpPr/>
          <p:nvPr/>
        </p:nvSpPr>
        <p:spPr>
          <a:xfrm>
            <a:off x="2780347" y="5780723"/>
            <a:ext cx="41910" cy="1905"/>
          </a:xfrm>
          <a:custGeom>
            <a:avLst/>
            <a:gdLst/>
            <a:ahLst/>
            <a:cxnLst/>
            <a:rect l="l" t="t" r="r" b="b"/>
            <a:pathLst>
              <a:path w="55880" h="2540">
                <a:moveTo>
                  <a:pt x="55880" y="0"/>
                </a:moveTo>
                <a:lnTo>
                  <a:pt x="0" y="0"/>
                </a:lnTo>
                <a:lnTo>
                  <a:pt x="0" y="2540"/>
                </a:lnTo>
                <a:lnTo>
                  <a:pt x="55880" y="2540"/>
                </a:lnTo>
                <a:lnTo>
                  <a:pt x="55880" y="0"/>
                </a:lnTo>
                <a:close/>
              </a:path>
            </a:pathLst>
          </a:custGeom>
          <a:solidFill>
            <a:srgbClr val="246E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7" name="object 807"/>
          <p:cNvSpPr/>
          <p:nvPr/>
        </p:nvSpPr>
        <p:spPr>
          <a:xfrm>
            <a:off x="2780347" y="5778817"/>
            <a:ext cx="41910" cy="953"/>
          </a:xfrm>
          <a:custGeom>
            <a:avLst/>
            <a:gdLst/>
            <a:ahLst/>
            <a:cxnLst/>
            <a:rect l="l" t="t" r="r" b="b"/>
            <a:pathLst>
              <a:path w="55880" h="1270">
                <a:moveTo>
                  <a:pt x="55880" y="0"/>
                </a:moveTo>
                <a:lnTo>
                  <a:pt x="0" y="0"/>
                </a:lnTo>
                <a:lnTo>
                  <a:pt x="0" y="1269"/>
                </a:lnTo>
                <a:lnTo>
                  <a:pt x="55880" y="1269"/>
                </a:lnTo>
                <a:lnTo>
                  <a:pt x="55880" y="0"/>
                </a:lnTo>
                <a:close/>
              </a:path>
            </a:pathLst>
          </a:custGeom>
          <a:solidFill>
            <a:srgbClr val="246E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8" name="object 808"/>
          <p:cNvSpPr/>
          <p:nvPr/>
        </p:nvSpPr>
        <p:spPr>
          <a:xfrm>
            <a:off x="2780347" y="5775960"/>
            <a:ext cx="41910" cy="1905"/>
          </a:xfrm>
          <a:custGeom>
            <a:avLst/>
            <a:gdLst/>
            <a:ahLst/>
            <a:cxnLst/>
            <a:rect l="l" t="t" r="r" b="b"/>
            <a:pathLst>
              <a:path w="55880" h="2540">
                <a:moveTo>
                  <a:pt x="55880" y="0"/>
                </a:moveTo>
                <a:lnTo>
                  <a:pt x="0" y="0"/>
                </a:lnTo>
                <a:lnTo>
                  <a:pt x="0" y="2540"/>
                </a:lnTo>
                <a:lnTo>
                  <a:pt x="55880" y="2540"/>
                </a:lnTo>
                <a:lnTo>
                  <a:pt x="55880" y="0"/>
                </a:lnTo>
                <a:close/>
              </a:path>
            </a:pathLst>
          </a:custGeom>
          <a:solidFill>
            <a:srgbClr val="246E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9" name="object 809"/>
          <p:cNvSpPr/>
          <p:nvPr/>
        </p:nvSpPr>
        <p:spPr>
          <a:xfrm>
            <a:off x="2780347" y="5774055"/>
            <a:ext cx="41910" cy="953"/>
          </a:xfrm>
          <a:custGeom>
            <a:avLst/>
            <a:gdLst/>
            <a:ahLst/>
            <a:cxnLst/>
            <a:rect l="l" t="t" r="r" b="b"/>
            <a:pathLst>
              <a:path w="55880" h="1270">
                <a:moveTo>
                  <a:pt x="55880" y="0"/>
                </a:moveTo>
                <a:lnTo>
                  <a:pt x="0" y="0"/>
                </a:lnTo>
                <a:lnTo>
                  <a:pt x="0" y="1269"/>
                </a:lnTo>
                <a:lnTo>
                  <a:pt x="55880" y="1269"/>
                </a:lnTo>
                <a:lnTo>
                  <a:pt x="55880" y="0"/>
                </a:lnTo>
                <a:close/>
              </a:path>
            </a:pathLst>
          </a:custGeom>
          <a:solidFill>
            <a:srgbClr val="246E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0" name="object 810"/>
          <p:cNvSpPr/>
          <p:nvPr/>
        </p:nvSpPr>
        <p:spPr>
          <a:xfrm>
            <a:off x="2780347" y="5771198"/>
            <a:ext cx="41910" cy="1905"/>
          </a:xfrm>
          <a:custGeom>
            <a:avLst/>
            <a:gdLst/>
            <a:ahLst/>
            <a:cxnLst/>
            <a:rect l="l" t="t" r="r" b="b"/>
            <a:pathLst>
              <a:path w="55880" h="2540">
                <a:moveTo>
                  <a:pt x="55880" y="0"/>
                </a:moveTo>
                <a:lnTo>
                  <a:pt x="0" y="0"/>
                </a:lnTo>
                <a:lnTo>
                  <a:pt x="0" y="2540"/>
                </a:lnTo>
                <a:lnTo>
                  <a:pt x="55880" y="2540"/>
                </a:lnTo>
                <a:lnTo>
                  <a:pt x="55880" y="0"/>
                </a:lnTo>
                <a:close/>
              </a:path>
            </a:pathLst>
          </a:custGeom>
          <a:solidFill>
            <a:srgbClr val="246E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1" name="object 811"/>
          <p:cNvSpPr/>
          <p:nvPr/>
        </p:nvSpPr>
        <p:spPr>
          <a:xfrm>
            <a:off x="2780347" y="5769292"/>
            <a:ext cx="41910" cy="953"/>
          </a:xfrm>
          <a:custGeom>
            <a:avLst/>
            <a:gdLst/>
            <a:ahLst/>
            <a:cxnLst/>
            <a:rect l="l" t="t" r="r" b="b"/>
            <a:pathLst>
              <a:path w="55880" h="1270">
                <a:moveTo>
                  <a:pt x="55880" y="0"/>
                </a:moveTo>
                <a:lnTo>
                  <a:pt x="0" y="0"/>
                </a:lnTo>
                <a:lnTo>
                  <a:pt x="0" y="1269"/>
                </a:lnTo>
                <a:lnTo>
                  <a:pt x="55880" y="1269"/>
                </a:lnTo>
                <a:lnTo>
                  <a:pt x="55880" y="0"/>
                </a:lnTo>
                <a:close/>
              </a:path>
            </a:pathLst>
          </a:custGeom>
          <a:solidFill>
            <a:srgbClr val="246E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2" name="object 812"/>
          <p:cNvSpPr/>
          <p:nvPr/>
        </p:nvSpPr>
        <p:spPr>
          <a:xfrm>
            <a:off x="2780347" y="5766435"/>
            <a:ext cx="41910" cy="1905"/>
          </a:xfrm>
          <a:custGeom>
            <a:avLst/>
            <a:gdLst/>
            <a:ahLst/>
            <a:cxnLst/>
            <a:rect l="l" t="t" r="r" b="b"/>
            <a:pathLst>
              <a:path w="55880" h="2540">
                <a:moveTo>
                  <a:pt x="55880" y="0"/>
                </a:moveTo>
                <a:lnTo>
                  <a:pt x="0" y="0"/>
                </a:lnTo>
                <a:lnTo>
                  <a:pt x="0" y="2540"/>
                </a:lnTo>
                <a:lnTo>
                  <a:pt x="55880" y="2540"/>
                </a:lnTo>
                <a:lnTo>
                  <a:pt x="55880" y="0"/>
                </a:lnTo>
                <a:close/>
              </a:path>
            </a:pathLst>
          </a:custGeom>
          <a:solidFill>
            <a:srgbClr val="246E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3" name="object 813"/>
          <p:cNvSpPr/>
          <p:nvPr/>
        </p:nvSpPr>
        <p:spPr>
          <a:xfrm>
            <a:off x="2780347" y="5764530"/>
            <a:ext cx="41910" cy="953"/>
          </a:xfrm>
          <a:custGeom>
            <a:avLst/>
            <a:gdLst/>
            <a:ahLst/>
            <a:cxnLst/>
            <a:rect l="l" t="t" r="r" b="b"/>
            <a:pathLst>
              <a:path w="55880" h="1270">
                <a:moveTo>
                  <a:pt x="55880" y="0"/>
                </a:moveTo>
                <a:lnTo>
                  <a:pt x="0" y="0"/>
                </a:lnTo>
                <a:lnTo>
                  <a:pt x="0" y="1269"/>
                </a:lnTo>
                <a:lnTo>
                  <a:pt x="55880" y="1269"/>
                </a:lnTo>
                <a:lnTo>
                  <a:pt x="55880" y="0"/>
                </a:lnTo>
                <a:close/>
              </a:path>
            </a:pathLst>
          </a:custGeom>
          <a:solidFill>
            <a:srgbClr val="246E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4" name="object 814"/>
          <p:cNvSpPr/>
          <p:nvPr/>
        </p:nvSpPr>
        <p:spPr>
          <a:xfrm>
            <a:off x="2780347" y="5761673"/>
            <a:ext cx="41910" cy="1905"/>
          </a:xfrm>
          <a:custGeom>
            <a:avLst/>
            <a:gdLst/>
            <a:ahLst/>
            <a:cxnLst/>
            <a:rect l="l" t="t" r="r" b="b"/>
            <a:pathLst>
              <a:path w="55880" h="2540">
                <a:moveTo>
                  <a:pt x="55880" y="0"/>
                </a:moveTo>
                <a:lnTo>
                  <a:pt x="0" y="0"/>
                </a:lnTo>
                <a:lnTo>
                  <a:pt x="0" y="2540"/>
                </a:lnTo>
                <a:lnTo>
                  <a:pt x="55880" y="2540"/>
                </a:lnTo>
                <a:lnTo>
                  <a:pt x="55880" y="0"/>
                </a:lnTo>
                <a:close/>
              </a:path>
            </a:pathLst>
          </a:custGeom>
          <a:solidFill>
            <a:srgbClr val="246E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5" name="object 815"/>
          <p:cNvSpPr/>
          <p:nvPr/>
        </p:nvSpPr>
        <p:spPr>
          <a:xfrm>
            <a:off x="2780347" y="5759767"/>
            <a:ext cx="41910" cy="953"/>
          </a:xfrm>
          <a:custGeom>
            <a:avLst/>
            <a:gdLst/>
            <a:ahLst/>
            <a:cxnLst/>
            <a:rect l="l" t="t" r="r" b="b"/>
            <a:pathLst>
              <a:path w="55880" h="1270">
                <a:moveTo>
                  <a:pt x="55880" y="0"/>
                </a:moveTo>
                <a:lnTo>
                  <a:pt x="0" y="0"/>
                </a:lnTo>
                <a:lnTo>
                  <a:pt x="0" y="1269"/>
                </a:lnTo>
                <a:lnTo>
                  <a:pt x="55880" y="1269"/>
                </a:lnTo>
                <a:lnTo>
                  <a:pt x="55880" y="0"/>
                </a:lnTo>
                <a:close/>
              </a:path>
            </a:pathLst>
          </a:custGeom>
          <a:solidFill>
            <a:srgbClr val="246E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6" name="object 816"/>
          <p:cNvSpPr/>
          <p:nvPr/>
        </p:nvSpPr>
        <p:spPr>
          <a:xfrm>
            <a:off x="2780347" y="5756910"/>
            <a:ext cx="41910" cy="1905"/>
          </a:xfrm>
          <a:custGeom>
            <a:avLst/>
            <a:gdLst/>
            <a:ahLst/>
            <a:cxnLst/>
            <a:rect l="l" t="t" r="r" b="b"/>
            <a:pathLst>
              <a:path w="55880" h="2540">
                <a:moveTo>
                  <a:pt x="55880" y="0"/>
                </a:moveTo>
                <a:lnTo>
                  <a:pt x="0" y="0"/>
                </a:lnTo>
                <a:lnTo>
                  <a:pt x="0" y="2540"/>
                </a:lnTo>
                <a:lnTo>
                  <a:pt x="55880" y="2540"/>
                </a:lnTo>
                <a:lnTo>
                  <a:pt x="55880" y="0"/>
                </a:lnTo>
                <a:close/>
              </a:path>
            </a:pathLst>
          </a:custGeom>
          <a:solidFill>
            <a:srgbClr val="246E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7" name="object 817"/>
          <p:cNvSpPr/>
          <p:nvPr/>
        </p:nvSpPr>
        <p:spPr>
          <a:xfrm>
            <a:off x="2780347" y="5755005"/>
            <a:ext cx="41910" cy="953"/>
          </a:xfrm>
          <a:custGeom>
            <a:avLst/>
            <a:gdLst/>
            <a:ahLst/>
            <a:cxnLst/>
            <a:rect l="l" t="t" r="r" b="b"/>
            <a:pathLst>
              <a:path w="55880" h="1270">
                <a:moveTo>
                  <a:pt x="55880" y="0"/>
                </a:moveTo>
                <a:lnTo>
                  <a:pt x="0" y="0"/>
                </a:lnTo>
                <a:lnTo>
                  <a:pt x="0" y="1269"/>
                </a:lnTo>
                <a:lnTo>
                  <a:pt x="55880" y="1269"/>
                </a:lnTo>
                <a:lnTo>
                  <a:pt x="55880" y="0"/>
                </a:lnTo>
                <a:close/>
              </a:path>
            </a:pathLst>
          </a:custGeom>
          <a:solidFill>
            <a:srgbClr val="246E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8" name="object 818"/>
          <p:cNvSpPr/>
          <p:nvPr/>
        </p:nvSpPr>
        <p:spPr>
          <a:xfrm>
            <a:off x="2780347" y="5752148"/>
            <a:ext cx="41910" cy="1905"/>
          </a:xfrm>
          <a:custGeom>
            <a:avLst/>
            <a:gdLst/>
            <a:ahLst/>
            <a:cxnLst/>
            <a:rect l="l" t="t" r="r" b="b"/>
            <a:pathLst>
              <a:path w="55880" h="2540">
                <a:moveTo>
                  <a:pt x="55880" y="0"/>
                </a:moveTo>
                <a:lnTo>
                  <a:pt x="0" y="0"/>
                </a:lnTo>
                <a:lnTo>
                  <a:pt x="0" y="2540"/>
                </a:lnTo>
                <a:lnTo>
                  <a:pt x="55880" y="2540"/>
                </a:lnTo>
                <a:lnTo>
                  <a:pt x="55880" y="0"/>
                </a:lnTo>
                <a:close/>
              </a:path>
            </a:pathLst>
          </a:custGeom>
          <a:solidFill>
            <a:srgbClr val="246E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9" name="object 819"/>
          <p:cNvSpPr/>
          <p:nvPr/>
        </p:nvSpPr>
        <p:spPr>
          <a:xfrm>
            <a:off x="2780347" y="5750242"/>
            <a:ext cx="41910" cy="953"/>
          </a:xfrm>
          <a:custGeom>
            <a:avLst/>
            <a:gdLst/>
            <a:ahLst/>
            <a:cxnLst/>
            <a:rect l="l" t="t" r="r" b="b"/>
            <a:pathLst>
              <a:path w="55880" h="1270">
                <a:moveTo>
                  <a:pt x="55880" y="0"/>
                </a:moveTo>
                <a:lnTo>
                  <a:pt x="0" y="0"/>
                </a:lnTo>
                <a:lnTo>
                  <a:pt x="0" y="1269"/>
                </a:lnTo>
                <a:lnTo>
                  <a:pt x="55880" y="1269"/>
                </a:lnTo>
                <a:lnTo>
                  <a:pt x="55880" y="0"/>
                </a:lnTo>
                <a:close/>
              </a:path>
            </a:pathLst>
          </a:custGeom>
          <a:solidFill>
            <a:srgbClr val="246E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0" name="object 820"/>
          <p:cNvSpPr/>
          <p:nvPr/>
        </p:nvSpPr>
        <p:spPr>
          <a:xfrm>
            <a:off x="2780347" y="5747385"/>
            <a:ext cx="41910" cy="1905"/>
          </a:xfrm>
          <a:custGeom>
            <a:avLst/>
            <a:gdLst/>
            <a:ahLst/>
            <a:cxnLst/>
            <a:rect l="l" t="t" r="r" b="b"/>
            <a:pathLst>
              <a:path w="55880" h="2540">
                <a:moveTo>
                  <a:pt x="55880" y="0"/>
                </a:moveTo>
                <a:lnTo>
                  <a:pt x="0" y="0"/>
                </a:lnTo>
                <a:lnTo>
                  <a:pt x="0" y="2540"/>
                </a:lnTo>
                <a:lnTo>
                  <a:pt x="55880" y="2540"/>
                </a:lnTo>
                <a:lnTo>
                  <a:pt x="55880" y="0"/>
                </a:lnTo>
                <a:close/>
              </a:path>
            </a:pathLst>
          </a:custGeom>
          <a:solidFill>
            <a:srgbClr val="246E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1" name="object 821"/>
          <p:cNvSpPr/>
          <p:nvPr/>
        </p:nvSpPr>
        <p:spPr>
          <a:xfrm>
            <a:off x="2780347" y="5745480"/>
            <a:ext cx="41910" cy="953"/>
          </a:xfrm>
          <a:custGeom>
            <a:avLst/>
            <a:gdLst/>
            <a:ahLst/>
            <a:cxnLst/>
            <a:rect l="l" t="t" r="r" b="b"/>
            <a:pathLst>
              <a:path w="55880" h="1270">
                <a:moveTo>
                  <a:pt x="55880" y="0"/>
                </a:moveTo>
                <a:lnTo>
                  <a:pt x="0" y="0"/>
                </a:lnTo>
                <a:lnTo>
                  <a:pt x="0" y="1269"/>
                </a:lnTo>
                <a:lnTo>
                  <a:pt x="55880" y="1269"/>
                </a:lnTo>
                <a:lnTo>
                  <a:pt x="55880" y="0"/>
                </a:lnTo>
                <a:close/>
              </a:path>
            </a:pathLst>
          </a:custGeom>
          <a:solidFill>
            <a:srgbClr val="246E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2" name="object 822"/>
          <p:cNvSpPr/>
          <p:nvPr/>
        </p:nvSpPr>
        <p:spPr>
          <a:xfrm>
            <a:off x="2780347" y="5742623"/>
            <a:ext cx="41910" cy="1905"/>
          </a:xfrm>
          <a:custGeom>
            <a:avLst/>
            <a:gdLst/>
            <a:ahLst/>
            <a:cxnLst/>
            <a:rect l="l" t="t" r="r" b="b"/>
            <a:pathLst>
              <a:path w="55880" h="2540">
                <a:moveTo>
                  <a:pt x="55880" y="0"/>
                </a:moveTo>
                <a:lnTo>
                  <a:pt x="0" y="0"/>
                </a:lnTo>
                <a:lnTo>
                  <a:pt x="0" y="2540"/>
                </a:lnTo>
                <a:lnTo>
                  <a:pt x="55880" y="2540"/>
                </a:lnTo>
                <a:lnTo>
                  <a:pt x="55880" y="0"/>
                </a:lnTo>
                <a:close/>
              </a:path>
            </a:pathLst>
          </a:custGeom>
          <a:solidFill>
            <a:srgbClr val="246E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3" name="object 823"/>
          <p:cNvSpPr/>
          <p:nvPr/>
        </p:nvSpPr>
        <p:spPr>
          <a:xfrm>
            <a:off x="2780347" y="5740717"/>
            <a:ext cx="41910" cy="953"/>
          </a:xfrm>
          <a:custGeom>
            <a:avLst/>
            <a:gdLst/>
            <a:ahLst/>
            <a:cxnLst/>
            <a:rect l="l" t="t" r="r" b="b"/>
            <a:pathLst>
              <a:path w="55880" h="1270">
                <a:moveTo>
                  <a:pt x="55880" y="0"/>
                </a:moveTo>
                <a:lnTo>
                  <a:pt x="0" y="0"/>
                </a:lnTo>
                <a:lnTo>
                  <a:pt x="0" y="1269"/>
                </a:lnTo>
                <a:lnTo>
                  <a:pt x="55880" y="1269"/>
                </a:lnTo>
                <a:lnTo>
                  <a:pt x="55880" y="0"/>
                </a:lnTo>
                <a:close/>
              </a:path>
            </a:pathLst>
          </a:custGeom>
          <a:solidFill>
            <a:srgbClr val="246E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4" name="object 824"/>
          <p:cNvSpPr/>
          <p:nvPr/>
        </p:nvSpPr>
        <p:spPr>
          <a:xfrm>
            <a:off x="2780347" y="5737860"/>
            <a:ext cx="41910" cy="1905"/>
          </a:xfrm>
          <a:custGeom>
            <a:avLst/>
            <a:gdLst/>
            <a:ahLst/>
            <a:cxnLst/>
            <a:rect l="l" t="t" r="r" b="b"/>
            <a:pathLst>
              <a:path w="55880" h="2540">
                <a:moveTo>
                  <a:pt x="55880" y="0"/>
                </a:moveTo>
                <a:lnTo>
                  <a:pt x="0" y="0"/>
                </a:lnTo>
                <a:lnTo>
                  <a:pt x="0" y="2540"/>
                </a:lnTo>
                <a:lnTo>
                  <a:pt x="55880" y="2540"/>
                </a:lnTo>
                <a:lnTo>
                  <a:pt x="55880" y="0"/>
                </a:lnTo>
                <a:close/>
              </a:path>
            </a:pathLst>
          </a:custGeom>
          <a:solidFill>
            <a:srgbClr val="246E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5" name="object 825"/>
          <p:cNvSpPr/>
          <p:nvPr/>
        </p:nvSpPr>
        <p:spPr>
          <a:xfrm>
            <a:off x="2780347" y="5735955"/>
            <a:ext cx="41910" cy="953"/>
          </a:xfrm>
          <a:custGeom>
            <a:avLst/>
            <a:gdLst/>
            <a:ahLst/>
            <a:cxnLst/>
            <a:rect l="l" t="t" r="r" b="b"/>
            <a:pathLst>
              <a:path w="55880" h="1270">
                <a:moveTo>
                  <a:pt x="55880" y="0"/>
                </a:moveTo>
                <a:lnTo>
                  <a:pt x="0" y="0"/>
                </a:lnTo>
                <a:lnTo>
                  <a:pt x="0" y="1269"/>
                </a:lnTo>
                <a:lnTo>
                  <a:pt x="55880" y="1269"/>
                </a:lnTo>
                <a:lnTo>
                  <a:pt x="55880" y="0"/>
                </a:lnTo>
                <a:close/>
              </a:path>
            </a:pathLst>
          </a:custGeom>
          <a:solidFill>
            <a:srgbClr val="246E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6" name="object 826"/>
          <p:cNvSpPr/>
          <p:nvPr/>
        </p:nvSpPr>
        <p:spPr>
          <a:xfrm>
            <a:off x="2780347" y="5733097"/>
            <a:ext cx="41910" cy="1905"/>
          </a:xfrm>
          <a:custGeom>
            <a:avLst/>
            <a:gdLst/>
            <a:ahLst/>
            <a:cxnLst/>
            <a:rect l="l" t="t" r="r" b="b"/>
            <a:pathLst>
              <a:path w="55880" h="2540">
                <a:moveTo>
                  <a:pt x="55880" y="0"/>
                </a:moveTo>
                <a:lnTo>
                  <a:pt x="0" y="0"/>
                </a:lnTo>
                <a:lnTo>
                  <a:pt x="0" y="2540"/>
                </a:lnTo>
                <a:lnTo>
                  <a:pt x="55880" y="2540"/>
                </a:lnTo>
                <a:lnTo>
                  <a:pt x="55880" y="0"/>
                </a:lnTo>
                <a:close/>
              </a:path>
            </a:pathLst>
          </a:custGeom>
          <a:solidFill>
            <a:srgbClr val="246E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7" name="object 827"/>
          <p:cNvSpPr/>
          <p:nvPr/>
        </p:nvSpPr>
        <p:spPr>
          <a:xfrm>
            <a:off x="2780347" y="5731192"/>
            <a:ext cx="41910" cy="953"/>
          </a:xfrm>
          <a:custGeom>
            <a:avLst/>
            <a:gdLst/>
            <a:ahLst/>
            <a:cxnLst/>
            <a:rect l="l" t="t" r="r" b="b"/>
            <a:pathLst>
              <a:path w="55880" h="1270">
                <a:moveTo>
                  <a:pt x="55880" y="0"/>
                </a:moveTo>
                <a:lnTo>
                  <a:pt x="0" y="0"/>
                </a:lnTo>
                <a:lnTo>
                  <a:pt x="0" y="1270"/>
                </a:lnTo>
                <a:lnTo>
                  <a:pt x="55880" y="1270"/>
                </a:lnTo>
                <a:lnTo>
                  <a:pt x="55880" y="0"/>
                </a:lnTo>
                <a:close/>
              </a:path>
            </a:pathLst>
          </a:custGeom>
          <a:solidFill>
            <a:srgbClr val="246E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8" name="object 828"/>
          <p:cNvSpPr/>
          <p:nvPr/>
        </p:nvSpPr>
        <p:spPr>
          <a:xfrm>
            <a:off x="2780347" y="5726430"/>
            <a:ext cx="41910" cy="3810"/>
          </a:xfrm>
          <a:custGeom>
            <a:avLst/>
            <a:gdLst/>
            <a:ahLst/>
            <a:cxnLst/>
            <a:rect l="l" t="t" r="r" b="b"/>
            <a:pathLst>
              <a:path w="55880" h="5079">
                <a:moveTo>
                  <a:pt x="55880" y="0"/>
                </a:moveTo>
                <a:lnTo>
                  <a:pt x="0" y="0"/>
                </a:lnTo>
                <a:lnTo>
                  <a:pt x="0" y="5080"/>
                </a:lnTo>
                <a:lnTo>
                  <a:pt x="55880" y="5080"/>
                </a:lnTo>
                <a:lnTo>
                  <a:pt x="55880" y="0"/>
                </a:lnTo>
                <a:close/>
              </a:path>
            </a:pathLst>
          </a:custGeom>
          <a:solidFill>
            <a:srgbClr val="246E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9" name="object 829"/>
          <p:cNvSpPr/>
          <p:nvPr/>
        </p:nvSpPr>
        <p:spPr>
          <a:xfrm>
            <a:off x="2780347" y="5721668"/>
            <a:ext cx="41910" cy="3810"/>
          </a:xfrm>
          <a:custGeom>
            <a:avLst/>
            <a:gdLst/>
            <a:ahLst/>
            <a:cxnLst/>
            <a:rect l="l" t="t" r="r" b="b"/>
            <a:pathLst>
              <a:path w="55880" h="5079">
                <a:moveTo>
                  <a:pt x="55880" y="0"/>
                </a:moveTo>
                <a:lnTo>
                  <a:pt x="0" y="0"/>
                </a:lnTo>
                <a:lnTo>
                  <a:pt x="0" y="5080"/>
                </a:lnTo>
                <a:lnTo>
                  <a:pt x="55880" y="5080"/>
                </a:lnTo>
                <a:lnTo>
                  <a:pt x="55880" y="0"/>
                </a:lnTo>
                <a:close/>
              </a:path>
            </a:pathLst>
          </a:custGeom>
          <a:solidFill>
            <a:srgbClr val="246E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0" name="object 830"/>
          <p:cNvSpPr/>
          <p:nvPr/>
        </p:nvSpPr>
        <p:spPr>
          <a:xfrm>
            <a:off x="2780347" y="5716905"/>
            <a:ext cx="41910" cy="3810"/>
          </a:xfrm>
          <a:custGeom>
            <a:avLst/>
            <a:gdLst/>
            <a:ahLst/>
            <a:cxnLst/>
            <a:rect l="l" t="t" r="r" b="b"/>
            <a:pathLst>
              <a:path w="55880" h="5079">
                <a:moveTo>
                  <a:pt x="55880" y="0"/>
                </a:moveTo>
                <a:lnTo>
                  <a:pt x="0" y="0"/>
                </a:lnTo>
                <a:lnTo>
                  <a:pt x="0" y="5080"/>
                </a:lnTo>
                <a:lnTo>
                  <a:pt x="55880" y="5080"/>
                </a:lnTo>
                <a:lnTo>
                  <a:pt x="55880" y="0"/>
                </a:lnTo>
                <a:close/>
              </a:path>
            </a:pathLst>
          </a:custGeom>
          <a:solidFill>
            <a:srgbClr val="246E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1" name="object 831"/>
          <p:cNvSpPr/>
          <p:nvPr/>
        </p:nvSpPr>
        <p:spPr>
          <a:xfrm>
            <a:off x="2780347" y="5712143"/>
            <a:ext cx="41910" cy="3810"/>
          </a:xfrm>
          <a:custGeom>
            <a:avLst/>
            <a:gdLst/>
            <a:ahLst/>
            <a:cxnLst/>
            <a:rect l="l" t="t" r="r" b="b"/>
            <a:pathLst>
              <a:path w="55880" h="5079">
                <a:moveTo>
                  <a:pt x="55880" y="0"/>
                </a:moveTo>
                <a:lnTo>
                  <a:pt x="0" y="0"/>
                </a:lnTo>
                <a:lnTo>
                  <a:pt x="0" y="5080"/>
                </a:lnTo>
                <a:lnTo>
                  <a:pt x="55880" y="5080"/>
                </a:lnTo>
                <a:lnTo>
                  <a:pt x="55880" y="0"/>
                </a:lnTo>
                <a:close/>
              </a:path>
            </a:pathLst>
          </a:custGeom>
          <a:solidFill>
            <a:srgbClr val="246E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2" name="object 832"/>
          <p:cNvSpPr/>
          <p:nvPr/>
        </p:nvSpPr>
        <p:spPr>
          <a:xfrm>
            <a:off x="2780347" y="5707380"/>
            <a:ext cx="41910" cy="3810"/>
          </a:xfrm>
          <a:custGeom>
            <a:avLst/>
            <a:gdLst/>
            <a:ahLst/>
            <a:cxnLst/>
            <a:rect l="l" t="t" r="r" b="b"/>
            <a:pathLst>
              <a:path w="55880" h="5079">
                <a:moveTo>
                  <a:pt x="55880" y="0"/>
                </a:moveTo>
                <a:lnTo>
                  <a:pt x="0" y="0"/>
                </a:lnTo>
                <a:lnTo>
                  <a:pt x="0" y="5080"/>
                </a:lnTo>
                <a:lnTo>
                  <a:pt x="55880" y="5080"/>
                </a:lnTo>
                <a:lnTo>
                  <a:pt x="55880" y="0"/>
                </a:lnTo>
                <a:close/>
              </a:path>
            </a:pathLst>
          </a:custGeom>
          <a:solidFill>
            <a:srgbClr val="246E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3" name="object 833"/>
          <p:cNvSpPr/>
          <p:nvPr/>
        </p:nvSpPr>
        <p:spPr>
          <a:xfrm>
            <a:off x="2780347" y="5702618"/>
            <a:ext cx="41910" cy="3810"/>
          </a:xfrm>
          <a:custGeom>
            <a:avLst/>
            <a:gdLst/>
            <a:ahLst/>
            <a:cxnLst/>
            <a:rect l="l" t="t" r="r" b="b"/>
            <a:pathLst>
              <a:path w="55880" h="5079">
                <a:moveTo>
                  <a:pt x="55880" y="0"/>
                </a:moveTo>
                <a:lnTo>
                  <a:pt x="0" y="0"/>
                </a:lnTo>
                <a:lnTo>
                  <a:pt x="0" y="5080"/>
                </a:lnTo>
                <a:lnTo>
                  <a:pt x="55880" y="5080"/>
                </a:lnTo>
                <a:lnTo>
                  <a:pt x="55880" y="0"/>
                </a:lnTo>
                <a:close/>
              </a:path>
            </a:pathLst>
          </a:custGeom>
          <a:solidFill>
            <a:srgbClr val="246E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4" name="object 834"/>
          <p:cNvSpPr/>
          <p:nvPr/>
        </p:nvSpPr>
        <p:spPr>
          <a:xfrm>
            <a:off x="2780347" y="5697855"/>
            <a:ext cx="41910" cy="3810"/>
          </a:xfrm>
          <a:custGeom>
            <a:avLst/>
            <a:gdLst/>
            <a:ahLst/>
            <a:cxnLst/>
            <a:rect l="l" t="t" r="r" b="b"/>
            <a:pathLst>
              <a:path w="55880" h="5079">
                <a:moveTo>
                  <a:pt x="55880" y="0"/>
                </a:moveTo>
                <a:lnTo>
                  <a:pt x="0" y="0"/>
                </a:lnTo>
                <a:lnTo>
                  <a:pt x="0" y="5080"/>
                </a:lnTo>
                <a:lnTo>
                  <a:pt x="55880" y="5080"/>
                </a:lnTo>
                <a:lnTo>
                  <a:pt x="55880" y="0"/>
                </a:lnTo>
                <a:close/>
              </a:path>
            </a:pathLst>
          </a:custGeom>
          <a:solidFill>
            <a:srgbClr val="246E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5" name="object 835"/>
          <p:cNvSpPr/>
          <p:nvPr/>
        </p:nvSpPr>
        <p:spPr>
          <a:xfrm>
            <a:off x="2780347" y="5694044"/>
            <a:ext cx="41910" cy="2858"/>
          </a:xfrm>
          <a:custGeom>
            <a:avLst/>
            <a:gdLst/>
            <a:ahLst/>
            <a:cxnLst/>
            <a:rect l="l" t="t" r="r" b="b"/>
            <a:pathLst>
              <a:path w="55880" h="3810">
                <a:moveTo>
                  <a:pt x="55880" y="0"/>
                </a:moveTo>
                <a:lnTo>
                  <a:pt x="0" y="0"/>
                </a:lnTo>
                <a:lnTo>
                  <a:pt x="0" y="3809"/>
                </a:lnTo>
                <a:lnTo>
                  <a:pt x="55880" y="3809"/>
                </a:lnTo>
                <a:lnTo>
                  <a:pt x="55880" y="0"/>
                </a:lnTo>
                <a:close/>
              </a:path>
            </a:pathLst>
          </a:custGeom>
          <a:solidFill>
            <a:srgbClr val="246E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6" name="object 836"/>
          <p:cNvSpPr/>
          <p:nvPr/>
        </p:nvSpPr>
        <p:spPr>
          <a:xfrm>
            <a:off x="2780347" y="5689282"/>
            <a:ext cx="41910" cy="3810"/>
          </a:xfrm>
          <a:custGeom>
            <a:avLst/>
            <a:gdLst/>
            <a:ahLst/>
            <a:cxnLst/>
            <a:rect l="l" t="t" r="r" b="b"/>
            <a:pathLst>
              <a:path w="55880" h="5079">
                <a:moveTo>
                  <a:pt x="55880" y="0"/>
                </a:moveTo>
                <a:lnTo>
                  <a:pt x="0" y="0"/>
                </a:lnTo>
                <a:lnTo>
                  <a:pt x="0" y="5079"/>
                </a:lnTo>
                <a:lnTo>
                  <a:pt x="55880" y="5079"/>
                </a:lnTo>
                <a:lnTo>
                  <a:pt x="55880" y="0"/>
                </a:lnTo>
                <a:close/>
              </a:path>
            </a:pathLst>
          </a:custGeom>
          <a:solidFill>
            <a:srgbClr val="246E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7" name="object 837"/>
          <p:cNvSpPr/>
          <p:nvPr/>
        </p:nvSpPr>
        <p:spPr>
          <a:xfrm>
            <a:off x="2780347" y="5684519"/>
            <a:ext cx="41910" cy="3810"/>
          </a:xfrm>
          <a:custGeom>
            <a:avLst/>
            <a:gdLst/>
            <a:ahLst/>
            <a:cxnLst/>
            <a:rect l="l" t="t" r="r" b="b"/>
            <a:pathLst>
              <a:path w="55880" h="5079">
                <a:moveTo>
                  <a:pt x="55880" y="0"/>
                </a:moveTo>
                <a:lnTo>
                  <a:pt x="0" y="0"/>
                </a:lnTo>
                <a:lnTo>
                  <a:pt x="0" y="5079"/>
                </a:lnTo>
                <a:lnTo>
                  <a:pt x="55880" y="5079"/>
                </a:lnTo>
                <a:lnTo>
                  <a:pt x="55880" y="0"/>
                </a:lnTo>
                <a:close/>
              </a:path>
            </a:pathLst>
          </a:custGeom>
          <a:solidFill>
            <a:srgbClr val="246E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8" name="object 838"/>
          <p:cNvSpPr/>
          <p:nvPr/>
        </p:nvSpPr>
        <p:spPr>
          <a:xfrm>
            <a:off x="2780347" y="5679757"/>
            <a:ext cx="41910" cy="3810"/>
          </a:xfrm>
          <a:custGeom>
            <a:avLst/>
            <a:gdLst/>
            <a:ahLst/>
            <a:cxnLst/>
            <a:rect l="l" t="t" r="r" b="b"/>
            <a:pathLst>
              <a:path w="55880" h="5079">
                <a:moveTo>
                  <a:pt x="55880" y="0"/>
                </a:moveTo>
                <a:lnTo>
                  <a:pt x="0" y="0"/>
                </a:lnTo>
                <a:lnTo>
                  <a:pt x="0" y="5079"/>
                </a:lnTo>
                <a:lnTo>
                  <a:pt x="55880" y="5079"/>
                </a:lnTo>
                <a:lnTo>
                  <a:pt x="55880" y="0"/>
                </a:lnTo>
                <a:close/>
              </a:path>
            </a:pathLst>
          </a:custGeom>
          <a:solidFill>
            <a:srgbClr val="246E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9" name="object 839"/>
          <p:cNvSpPr/>
          <p:nvPr/>
        </p:nvSpPr>
        <p:spPr>
          <a:xfrm>
            <a:off x="2801303" y="5670232"/>
            <a:ext cx="0" cy="160020"/>
          </a:xfrm>
          <a:custGeom>
            <a:avLst/>
            <a:gdLst/>
            <a:ahLst/>
            <a:cxnLst/>
            <a:rect l="l" t="t" r="r" b="b"/>
            <a:pathLst>
              <a:path h="213359">
                <a:moveTo>
                  <a:pt x="0" y="213359"/>
                </a:moveTo>
                <a:lnTo>
                  <a:pt x="0" y="0"/>
                </a:lnTo>
                <a:lnTo>
                  <a:pt x="0" y="213359"/>
                </a:lnTo>
                <a:close/>
              </a:path>
            </a:pathLst>
          </a:custGeom>
          <a:solidFill>
            <a:srgbClr val="246E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0" name="object 840"/>
          <p:cNvSpPr/>
          <p:nvPr/>
        </p:nvSpPr>
        <p:spPr>
          <a:xfrm>
            <a:off x="2780347" y="5670232"/>
            <a:ext cx="41910" cy="3810"/>
          </a:xfrm>
          <a:custGeom>
            <a:avLst/>
            <a:gdLst/>
            <a:ahLst/>
            <a:cxnLst/>
            <a:rect l="l" t="t" r="r" b="b"/>
            <a:pathLst>
              <a:path w="55880" h="5079">
                <a:moveTo>
                  <a:pt x="55880" y="0"/>
                </a:moveTo>
                <a:lnTo>
                  <a:pt x="0" y="0"/>
                </a:lnTo>
                <a:lnTo>
                  <a:pt x="0" y="5079"/>
                </a:lnTo>
                <a:lnTo>
                  <a:pt x="55880" y="5079"/>
                </a:lnTo>
                <a:lnTo>
                  <a:pt x="55880" y="0"/>
                </a:lnTo>
                <a:close/>
              </a:path>
            </a:pathLst>
          </a:custGeom>
          <a:solidFill>
            <a:srgbClr val="246E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1" name="object 841"/>
          <p:cNvSpPr/>
          <p:nvPr/>
        </p:nvSpPr>
        <p:spPr>
          <a:xfrm>
            <a:off x="2739390" y="5670232"/>
            <a:ext cx="40958" cy="158115"/>
          </a:xfrm>
          <a:custGeom>
            <a:avLst/>
            <a:gdLst/>
            <a:ahLst/>
            <a:cxnLst/>
            <a:rect l="l" t="t" r="r" b="b"/>
            <a:pathLst>
              <a:path w="54610" h="210820">
                <a:moveTo>
                  <a:pt x="54610" y="208279"/>
                </a:moveTo>
                <a:lnTo>
                  <a:pt x="11430" y="208279"/>
                </a:lnTo>
                <a:lnTo>
                  <a:pt x="11430" y="210819"/>
                </a:lnTo>
                <a:lnTo>
                  <a:pt x="34290" y="210819"/>
                </a:lnTo>
                <a:lnTo>
                  <a:pt x="34290" y="209549"/>
                </a:lnTo>
                <a:lnTo>
                  <a:pt x="54610" y="209549"/>
                </a:lnTo>
                <a:lnTo>
                  <a:pt x="54610" y="208279"/>
                </a:lnTo>
                <a:close/>
              </a:path>
              <a:path w="54610" h="210820">
                <a:moveTo>
                  <a:pt x="54610" y="204469"/>
                </a:moveTo>
                <a:lnTo>
                  <a:pt x="0" y="204469"/>
                </a:lnTo>
                <a:lnTo>
                  <a:pt x="0" y="207009"/>
                </a:lnTo>
                <a:lnTo>
                  <a:pt x="54610" y="207009"/>
                </a:lnTo>
                <a:lnTo>
                  <a:pt x="54610" y="204469"/>
                </a:lnTo>
                <a:close/>
              </a:path>
              <a:path w="54610" h="210820">
                <a:moveTo>
                  <a:pt x="54610" y="201929"/>
                </a:moveTo>
                <a:lnTo>
                  <a:pt x="0" y="201929"/>
                </a:lnTo>
                <a:lnTo>
                  <a:pt x="0" y="203199"/>
                </a:lnTo>
                <a:lnTo>
                  <a:pt x="54610" y="203199"/>
                </a:lnTo>
                <a:lnTo>
                  <a:pt x="54610" y="201929"/>
                </a:lnTo>
                <a:close/>
              </a:path>
              <a:path w="54610" h="210820">
                <a:moveTo>
                  <a:pt x="54610" y="198119"/>
                </a:moveTo>
                <a:lnTo>
                  <a:pt x="0" y="198119"/>
                </a:lnTo>
                <a:lnTo>
                  <a:pt x="0" y="200659"/>
                </a:lnTo>
                <a:lnTo>
                  <a:pt x="54610" y="200659"/>
                </a:lnTo>
                <a:lnTo>
                  <a:pt x="54610" y="198119"/>
                </a:lnTo>
                <a:close/>
              </a:path>
              <a:path w="54610" h="210820">
                <a:moveTo>
                  <a:pt x="54610" y="195579"/>
                </a:moveTo>
                <a:lnTo>
                  <a:pt x="0" y="195579"/>
                </a:lnTo>
                <a:lnTo>
                  <a:pt x="0" y="196849"/>
                </a:lnTo>
                <a:lnTo>
                  <a:pt x="54610" y="196849"/>
                </a:lnTo>
                <a:lnTo>
                  <a:pt x="54610" y="195579"/>
                </a:lnTo>
                <a:close/>
              </a:path>
              <a:path w="54610" h="210820">
                <a:moveTo>
                  <a:pt x="54610" y="191769"/>
                </a:moveTo>
                <a:lnTo>
                  <a:pt x="0" y="191769"/>
                </a:lnTo>
                <a:lnTo>
                  <a:pt x="0" y="194309"/>
                </a:lnTo>
                <a:lnTo>
                  <a:pt x="54610" y="194309"/>
                </a:lnTo>
                <a:lnTo>
                  <a:pt x="54610" y="191769"/>
                </a:lnTo>
                <a:close/>
              </a:path>
              <a:path w="54610" h="210820">
                <a:moveTo>
                  <a:pt x="54610" y="189229"/>
                </a:moveTo>
                <a:lnTo>
                  <a:pt x="0" y="189229"/>
                </a:lnTo>
                <a:lnTo>
                  <a:pt x="0" y="190499"/>
                </a:lnTo>
                <a:lnTo>
                  <a:pt x="54610" y="190499"/>
                </a:lnTo>
                <a:lnTo>
                  <a:pt x="54610" y="189229"/>
                </a:lnTo>
                <a:close/>
              </a:path>
              <a:path w="54610" h="210820">
                <a:moveTo>
                  <a:pt x="54610" y="185419"/>
                </a:moveTo>
                <a:lnTo>
                  <a:pt x="0" y="185419"/>
                </a:lnTo>
                <a:lnTo>
                  <a:pt x="0" y="187959"/>
                </a:lnTo>
                <a:lnTo>
                  <a:pt x="54610" y="187959"/>
                </a:lnTo>
                <a:lnTo>
                  <a:pt x="54610" y="185419"/>
                </a:lnTo>
                <a:close/>
              </a:path>
              <a:path w="54610" h="210820">
                <a:moveTo>
                  <a:pt x="54610" y="182879"/>
                </a:moveTo>
                <a:lnTo>
                  <a:pt x="0" y="182879"/>
                </a:lnTo>
                <a:lnTo>
                  <a:pt x="0" y="184149"/>
                </a:lnTo>
                <a:lnTo>
                  <a:pt x="54610" y="184149"/>
                </a:lnTo>
                <a:lnTo>
                  <a:pt x="54610" y="182879"/>
                </a:lnTo>
                <a:close/>
              </a:path>
              <a:path w="54610" h="210820">
                <a:moveTo>
                  <a:pt x="54610" y="179069"/>
                </a:moveTo>
                <a:lnTo>
                  <a:pt x="0" y="179069"/>
                </a:lnTo>
                <a:lnTo>
                  <a:pt x="0" y="181609"/>
                </a:lnTo>
                <a:lnTo>
                  <a:pt x="54610" y="181609"/>
                </a:lnTo>
                <a:lnTo>
                  <a:pt x="54610" y="179069"/>
                </a:lnTo>
                <a:close/>
              </a:path>
              <a:path w="54610" h="210820">
                <a:moveTo>
                  <a:pt x="54610" y="176529"/>
                </a:moveTo>
                <a:lnTo>
                  <a:pt x="0" y="176529"/>
                </a:lnTo>
                <a:lnTo>
                  <a:pt x="0" y="177799"/>
                </a:lnTo>
                <a:lnTo>
                  <a:pt x="54610" y="177799"/>
                </a:lnTo>
                <a:lnTo>
                  <a:pt x="54610" y="176529"/>
                </a:lnTo>
                <a:close/>
              </a:path>
              <a:path w="54610" h="210820">
                <a:moveTo>
                  <a:pt x="54610" y="172719"/>
                </a:moveTo>
                <a:lnTo>
                  <a:pt x="0" y="172719"/>
                </a:lnTo>
                <a:lnTo>
                  <a:pt x="0" y="175259"/>
                </a:lnTo>
                <a:lnTo>
                  <a:pt x="54610" y="175259"/>
                </a:lnTo>
                <a:lnTo>
                  <a:pt x="54610" y="172719"/>
                </a:lnTo>
                <a:close/>
              </a:path>
              <a:path w="54610" h="210820">
                <a:moveTo>
                  <a:pt x="54610" y="170179"/>
                </a:moveTo>
                <a:lnTo>
                  <a:pt x="0" y="170179"/>
                </a:lnTo>
                <a:lnTo>
                  <a:pt x="0" y="171449"/>
                </a:lnTo>
                <a:lnTo>
                  <a:pt x="54610" y="171449"/>
                </a:lnTo>
                <a:lnTo>
                  <a:pt x="54610" y="170179"/>
                </a:lnTo>
                <a:close/>
              </a:path>
              <a:path w="54610" h="210820">
                <a:moveTo>
                  <a:pt x="54610" y="166369"/>
                </a:moveTo>
                <a:lnTo>
                  <a:pt x="0" y="166369"/>
                </a:lnTo>
                <a:lnTo>
                  <a:pt x="0" y="168909"/>
                </a:lnTo>
                <a:lnTo>
                  <a:pt x="54610" y="168909"/>
                </a:lnTo>
                <a:lnTo>
                  <a:pt x="54610" y="166369"/>
                </a:lnTo>
                <a:close/>
              </a:path>
              <a:path w="54610" h="210820">
                <a:moveTo>
                  <a:pt x="54610" y="163829"/>
                </a:moveTo>
                <a:lnTo>
                  <a:pt x="0" y="163829"/>
                </a:lnTo>
                <a:lnTo>
                  <a:pt x="0" y="165099"/>
                </a:lnTo>
                <a:lnTo>
                  <a:pt x="54610" y="165099"/>
                </a:lnTo>
                <a:lnTo>
                  <a:pt x="54610" y="163829"/>
                </a:lnTo>
                <a:close/>
              </a:path>
              <a:path w="54610" h="210820">
                <a:moveTo>
                  <a:pt x="54610" y="160019"/>
                </a:moveTo>
                <a:lnTo>
                  <a:pt x="0" y="160019"/>
                </a:lnTo>
                <a:lnTo>
                  <a:pt x="0" y="162559"/>
                </a:lnTo>
                <a:lnTo>
                  <a:pt x="54610" y="162559"/>
                </a:lnTo>
                <a:lnTo>
                  <a:pt x="54610" y="160019"/>
                </a:lnTo>
                <a:close/>
              </a:path>
              <a:path w="54610" h="210820">
                <a:moveTo>
                  <a:pt x="54610" y="157479"/>
                </a:moveTo>
                <a:lnTo>
                  <a:pt x="0" y="157479"/>
                </a:lnTo>
                <a:lnTo>
                  <a:pt x="0" y="158749"/>
                </a:lnTo>
                <a:lnTo>
                  <a:pt x="54610" y="158749"/>
                </a:lnTo>
                <a:lnTo>
                  <a:pt x="54610" y="157479"/>
                </a:lnTo>
                <a:close/>
              </a:path>
              <a:path w="54610" h="210820">
                <a:moveTo>
                  <a:pt x="54610" y="153669"/>
                </a:moveTo>
                <a:lnTo>
                  <a:pt x="0" y="153669"/>
                </a:lnTo>
                <a:lnTo>
                  <a:pt x="0" y="156209"/>
                </a:lnTo>
                <a:lnTo>
                  <a:pt x="54610" y="156209"/>
                </a:lnTo>
                <a:lnTo>
                  <a:pt x="54610" y="153669"/>
                </a:lnTo>
                <a:close/>
              </a:path>
              <a:path w="54610" h="210820">
                <a:moveTo>
                  <a:pt x="54610" y="151129"/>
                </a:moveTo>
                <a:lnTo>
                  <a:pt x="0" y="151129"/>
                </a:lnTo>
                <a:lnTo>
                  <a:pt x="0" y="152399"/>
                </a:lnTo>
                <a:lnTo>
                  <a:pt x="54610" y="152399"/>
                </a:lnTo>
                <a:lnTo>
                  <a:pt x="54610" y="151129"/>
                </a:lnTo>
                <a:close/>
              </a:path>
              <a:path w="54610" h="210820">
                <a:moveTo>
                  <a:pt x="54610" y="147319"/>
                </a:moveTo>
                <a:lnTo>
                  <a:pt x="0" y="147319"/>
                </a:lnTo>
                <a:lnTo>
                  <a:pt x="0" y="149859"/>
                </a:lnTo>
                <a:lnTo>
                  <a:pt x="54610" y="149859"/>
                </a:lnTo>
                <a:lnTo>
                  <a:pt x="54610" y="147319"/>
                </a:lnTo>
                <a:close/>
              </a:path>
              <a:path w="54610" h="210820">
                <a:moveTo>
                  <a:pt x="54610" y="144779"/>
                </a:moveTo>
                <a:lnTo>
                  <a:pt x="0" y="144779"/>
                </a:lnTo>
                <a:lnTo>
                  <a:pt x="0" y="146049"/>
                </a:lnTo>
                <a:lnTo>
                  <a:pt x="54610" y="146049"/>
                </a:lnTo>
                <a:lnTo>
                  <a:pt x="54610" y="144779"/>
                </a:lnTo>
                <a:close/>
              </a:path>
              <a:path w="54610" h="210820">
                <a:moveTo>
                  <a:pt x="54610" y="140969"/>
                </a:moveTo>
                <a:lnTo>
                  <a:pt x="0" y="140969"/>
                </a:lnTo>
                <a:lnTo>
                  <a:pt x="0" y="143509"/>
                </a:lnTo>
                <a:lnTo>
                  <a:pt x="54610" y="143509"/>
                </a:lnTo>
                <a:lnTo>
                  <a:pt x="54610" y="140969"/>
                </a:lnTo>
                <a:close/>
              </a:path>
              <a:path w="54610" h="210820">
                <a:moveTo>
                  <a:pt x="54610" y="138429"/>
                </a:moveTo>
                <a:lnTo>
                  <a:pt x="0" y="138429"/>
                </a:lnTo>
                <a:lnTo>
                  <a:pt x="0" y="139699"/>
                </a:lnTo>
                <a:lnTo>
                  <a:pt x="54610" y="139699"/>
                </a:lnTo>
                <a:lnTo>
                  <a:pt x="54610" y="138429"/>
                </a:lnTo>
                <a:close/>
              </a:path>
              <a:path w="54610" h="210820">
                <a:moveTo>
                  <a:pt x="54610" y="134619"/>
                </a:moveTo>
                <a:lnTo>
                  <a:pt x="0" y="134619"/>
                </a:lnTo>
                <a:lnTo>
                  <a:pt x="0" y="137159"/>
                </a:lnTo>
                <a:lnTo>
                  <a:pt x="54610" y="137159"/>
                </a:lnTo>
                <a:lnTo>
                  <a:pt x="54610" y="134619"/>
                </a:lnTo>
                <a:close/>
              </a:path>
              <a:path w="54610" h="210820">
                <a:moveTo>
                  <a:pt x="54610" y="132079"/>
                </a:moveTo>
                <a:lnTo>
                  <a:pt x="0" y="132079"/>
                </a:lnTo>
                <a:lnTo>
                  <a:pt x="0" y="133349"/>
                </a:lnTo>
                <a:lnTo>
                  <a:pt x="54610" y="133349"/>
                </a:lnTo>
                <a:lnTo>
                  <a:pt x="54610" y="132079"/>
                </a:lnTo>
                <a:close/>
              </a:path>
              <a:path w="54610" h="210820">
                <a:moveTo>
                  <a:pt x="54610" y="128269"/>
                </a:moveTo>
                <a:lnTo>
                  <a:pt x="0" y="128269"/>
                </a:lnTo>
                <a:lnTo>
                  <a:pt x="0" y="130809"/>
                </a:lnTo>
                <a:lnTo>
                  <a:pt x="54610" y="130809"/>
                </a:lnTo>
                <a:lnTo>
                  <a:pt x="54610" y="128269"/>
                </a:lnTo>
                <a:close/>
              </a:path>
              <a:path w="54610" h="210820">
                <a:moveTo>
                  <a:pt x="54610" y="125729"/>
                </a:moveTo>
                <a:lnTo>
                  <a:pt x="0" y="125729"/>
                </a:lnTo>
                <a:lnTo>
                  <a:pt x="0" y="126999"/>
                </a:lnTo>
                <a:lnTo>
                  <a:pt x="54610" y="126999"/>
                </a:lnTo>
                <a:lnTo>
                  <a:pt x="54610" y="125729"/>
                </a:lnTo>
                <a:close/>
              </a:path>
              <a:path w="54610" h="210820">
                <a:moveTo>
                  <a:pt x="54610" y="121919"/>
                </a:moveTo>
                <a:lnTo>
                  <a:pt x="0" y="121919"/>
                </a:lnTo>
                <a:lnTo>
                  <a:pt x="0" y="124459"/>
                </a:lnTo>
                <a:lnTo>
                  <a:pt x="54610" y="124459"/>
                </a:lnTo>
                <a:lnTo>
                  <a:pt x="54610" y="121919"/>
                </a:lnTo>
                <a:close/>
              </a:path>
              <a:path w="54610" h="210820">
                <a:moveTo>
                  <a:pt x="54610" y="119379"/>
                </a:moveTo>
                <a:lnTo>
                  <a:pt x="0" y="119379"/>
                </a:lnTo>
                <a:lnTo>
                  <a:pt x="0" y="120649"/>
                </a:lnTo>
                <a:lnTo>
                  <a:pt x="54610" y="120649"/>
                </a:lnTo>
                <a:lnTo>
                  <a:pt x="54610" y="119379"/>
                </a:lnTo>
                <a:close/>
              </a:path>
              <a:path w="54610" h="210820">
                <a:moveTo>
                  <a:pt x="54610" y="115569"/>
                </a:moveTo>
                <a:lnTo>
                  <a:pt x="0" y="115569"/>
                </a:lnTo>
                <a:lnTo>
                  <a:pt x="0" y="118109"/>
                </a:lnTo>
                <a:lnTo>
                  <a:pt x="54610" y="118109"/>
                </a:lnTo>
                <a:lnTo>
                  <a:pt x="54610" y="115569"/>
                </a:lnTo>
                <a:close/>
              </a:path>
              <a:path w="54610" h="210820">
                <a:moveTo>
                  <a:pt x="54610" y="113029"/>
                </a:moveTo>
                <a:lnTo>
                  <a:pt x="0" y="113029"/>
                </a:lnTo>
                <a:lnTo>
                  <a:pt x="0" y="114299"/>
                </a:lnTo>
                <a:lnTo>
                  <a:pt x="54610" y="114299"/>
                </a:lnTo>
                <a:lnTo>
                  <a:pt x="54610" y="113029"/>
                </a:lnTo>
                <a:close/>
              </a:path>
              <a:path w="54610" h="210820">
                <a:moveTo>
                  <a:pt x="54610" y="109219"/>
                </a:moveTo>
                <a:lnTo>
                  <a:pt x="0" y="109219"/>
                </a:lnTo>
                <a:lnTo>
                  <a:pt x="0" y="111759"/>
                </a:lnTo>
                <a:lnTo>
                  <a:pt x="54610" y="111759"/>
                </a:lnTo>
                <a:lnTo>
                  <a:pt x="54610" y="109219"/>
                </a:lnTo>
                <a:close/>
              </a:path>
              <a:path w="54610" h="210820">
                <a:moveTo>
                  <a:pt x="54610" y="106679"/>
                </a:moveTo>
                <a:lnTo>
                  <a:pt x="0" y="106679"/>
                </a:lnTo>
                <a:lnTo>
                  <a:pt x="0" y="107949"/>
                </a:lnTo>
                <a:lnTo>
                  <a:pt x="54610" y="107949"/>
                </a:lnTo>
                <a:lnTo>
                  <a:pt x="54610" y="106679"/>
                </a:lnTo>
                <a:close/>
              </a:path>
              <a:path w="54610" h="210820">
                <a:moveTo>
                  <a:pt x="54610" y="102869"/>
                </a:moveTo>
                <a:lnTo>
                  <a:pt x="0" y="102869"/>
                </a:lnTo>
                <a:lnTo>
                  <a:pt x="0" y="105409"/>
                </a:lnTo>
                <a:lnTo>
                  <a:pt x="54610" y="105409"/>
                </a:lnTo>
                <a:lnTo>
                  <a:pt x="54610" y="102869"/>
                </a:lnTo>
                <a:close/>
              </a:path>
              <a:path w="54610" h="210820">
                <a:moveTo>
                  <a:pt x="54610" y="100329"/>
                </a:moveTo>
                <a:lnTo>
                  <a:pt x="0" y="100329"/>
                </a:lnTo>
                <a:lnTo>
                  <a:pt x="0" y="101599"/>
                </a:lnTo>
                <a:lnTo>
                  <a:pt x="54610" y="101599"/>
                </a:lnTo>
                <a:lnTo>
                  <a:pt x="54610" y="100329"/>
                </a:lnTo>
                <a:close/>
              </a:path>
              <a:path w="54610" h="210820">
                <a:moveTo>
                  <a:pt x="54610" y="96519"/>
                </a:moveTo>
                <a:lnTo>
                  <a:pt x="0" y="96519"/>
                </a:lnTo>
                <a:lnTo>
                  <a:pt x="0" y="99059"/>
                </a:lnTo>
                <a:lnTo>
                  <a:pt x="54610" y="99059"/>
                </a:lnTo>
                <a:lnTo>
                  <a:pt x="54610" y="96519"/>
                </a:lnTo>
                <a:close/>
              </a:path>
              <a:path w="54610" h="210820">
                <a:moveTo>
                  <a:pt x="54610" y="93979"/>
                </a:moveTo>
                <a:lnTo>
                  <a:pt x="0" y="93979"/>
                </a:lnTo>
                <a:lnTo>
                  <a:pt x="0" y="95249"/>
                </a:lnTo>
                <a:lnTo>
                  <a:pt x="54610" y="95249"/>
                </a:lnTo>
                <a:lnTo>
                  <a:pt x="54610" y="93979"/>
                </a:lnTo>
                <a:close/>
              </a:path>
              <a:path w="54610" h="210820">
                <a:moveTo>
                  <a:pt x="54610" y="90169"/>
                </a:moveTo>
                <a:lnTo>
                  <a:pt x="0" y="90169"/>
                </a:lnTo>
                <a:lnTo>
                  <a:pt x="0" y="92709"/>
                </a:lnTo>
                <a:lnTo>
                  <a:pt x="54610" y="92709"/>
                </a:lnTo>
                <a:lnTo>
                  <a:pt x="54610" y="90169"/>
                </a:lnTo>
                <a:close/>
              </a:path>
              <a:path w="54610" h="210820">
                <a:moveTo>
                  <a:pt x="54610" y="87629"/>
                </a:moveTo>
                <a:lnTo>
                  <a:pt x="0" y="87629"/>
                </a:lnTo>
                <a:lnTo>
                  <a:pt x="0" y="88899"/>
                </a:lnTo>
                <a:lnTo>
                  <a:pt x="54610" y="88899"/>
                </a:lnTo>
                <a:lnTo>
                  <a:pt x="54610" y="87629"/>
                </a:lnTo>
                <a:close/>
              </a:path>
              <a:path w="54610" h="210820">
                <a:moveTo>
                  <a:pt x="54610" y="83819"/>
                </a:moveTo>
                <a:lnTo>
                  <a:pt x="0" y="83819"/>
                </a:lnTo>
                <a:lnTo>
                  <a:pt x="0" y="86359"/>
                </a:lnTo>
                <a:lnTo>
                  <a:pt x="54610" y="86359"/>
                </a:lnTo>
                <a:lnTo>
                  <a:pt x="54610" y="83819"/>
                </a:lnTo>
                <a:close/>
              </a:path>
              <a:path w="54610" h="210820">
                <a:moveTo>
                  <a:pt x="54610" y="81279"/>
                </a:moveTo>
                <a:lnTo>
                  <a:pt x="0" y="81279"/>
                </a:lnTo>
                <a:lnTo>
                  <a:pt x="0" y="82549"/>
                </a:lnTo>
                <a:lnTo>
                  <a:pt x="54610" y="82549"/>
                </a:lnTo>
                <a:lnTo>
                  <a:pt x="54610" y="81279"/>
                </a:lnTo>
                <a:close/>
              </a:path>
              <a:path w="54610" h="210820">
                <a:moveTo>
                  <a:pt x="54610" y="74929"/>
                </a:moveTo>
                <a:lnTo>
                  <a:pt x="0" y="74929"/>
                </a:lnTo>
                <a:lnTo>
                  <a:pt x="0" y="80009"/>
                </a:lnTo>
                <a:lnTo>
                  <a:pt x="54610" y="80009"/>
                </a:lnTo>
                <a:lnTo>
                  <a:pt x="54610" y="74929"/>
                </a:lnTo>
                <a:close/>
              </a:path>
              <a:path w="54610" h="210820">
                <a:moveTo>
                  <a:pt x="54610" y="68579"/>
                </a:moveTo>
                <a:lnTo>
                  <a:pt x="0" y="68579"/>
                </a:lnTo>
                <a:lnTo>
                  <a:pt x="0" y="73659"/>
                </a:lnTo>
                <a:lnTo>
                  <a:pt x="54610" y="73659"/>
                </a:lnTo>
                <a:lnTo>
                  <a:pt x="54610" y="68579"/>
                </a:lnTo>
                <a:close/>
              </a:path>
              <a:path w="54610" h="210820">
                <a:moveTo>
                  <a:pt x="54610" y="62229"/>
                </a:moveTo>
                <a:lnTo>
                  <a:pt x="0" y="62229"/>
                </a:lnTo>
                <a:lnTo>
                  <a:pt x="0" y="67309"/>
                </a:lnTo>
                <a:lnTo>
                  <a:pt x="54610" y="67309"/>
                </a:lnTo>
                <a:lnTo>
                  <a:pt x="54610" y="62229"/>
                </a:lnTo>
                <a:close/>
              </a:path>
              <a:path w="54610" h="210820">
                <a:moveTo>
                  <a:pt x="54610" y="55879"/>
                </a:moveTo>
                <a:lnTo>
                  <a:pt x="0" y="55879"/>
                </a:lnTo>
                <a:lnTo>
                  <a:pt x="0" y="60959"/>
                </a:lnTo>
                <a:lnTo>
                  <a:pt x="54610" y="60959"/>
                </a:lnTo>
                <a:lnTo>
                  <a:pt x="54610" y="55879"/>
                </a:lnTo>
                <a:close/>
              </a:path>
              <a:path w="54610" h="210820">
                <a:moveTo>
                  <a:pt x="54610" y="49529"/>
                </a:moveTo>
                <a:lnTo>
                  <a:pt x="0" y="49529"/>
                </a:lnTo>
                <a:lnTo>
                  <a:pt x="0" y="54609"/>
                </a:lnTo>
                <a:lnTo>
                  <a:pt x="54610" y="54609"/>
                </a:lnTo>
                <a:lnTo>
                  <a:pt x="54610" y="49529"/>
                </a:lnTo>
                <a:close/>
              </a:path>
              <a:path w="54610" h="210820">
                <a:moveTo>
                  <a:pt x="54610" y="43179"/>
                </a:moveTo>
                <a:lnTo>
                  <a:pt x="0" y="43179"/>
                </a:lnTo>
                <a:lnTo>
                  <a:pt x="0" y="48259"/>
                </a:lnTo>
                <a:lnTo>
                  <a:pt x="54610" y="48259"/>
                </a:lnTo>
                <a:lnTo>
                  <a:pt x="54610" y="43179"/>
                </a:lnTo>
                <a:close/>
              </a:path>
              <a:path w="54610" h="210820">
                <a:moveTo>
                  <a:pt x="54610" y="36829"/>
                </a:moveTo>
                <a:lnTo>
                  <a:pt x="0" y="36829"/>
                </a:lnTo>
                <a:lnTo>
                  <a:pt x="0" y="41909"/>
                </a:lnTo>
                <a:lnTo>
                  <a:pt x="54610" y="41909"/>
                </a:lnTo>
                <a:lnTo>
                  <a:pt x="54610" y="36829"/>
                </a:lnTo>
                <a:close/>
              </a:path>
              <a:path w="54610" h="210820">
                <a:moveTo>
                  <a:pt x="54610" y="31749"/>
                </a:moveTo>
                <a:lnTo>
                  <a:pt x="0" y="31749"/>
                </a:lnTo>
                <a:lnTo>
                  <a:pt x="0" y="35559"/>
                </a:lnTo>
                <a:lnTo>
                  <a:pt x="54610" y="35559"/>
                </a:lnTo>
                <a:lnTo>
                  <a:pt x="54610" y="31749"/>
                </a:lnTo>
                <a:close/>
              </a:path>
              <a:path w="54610" h="210820">
                <a:moveTo>
                  <a:pt x="54610" y="25399"/>
                </a:moveTo>
                <a:lnTo>
                  <a:pt x="0" y="25399"/>
                </a:lnTo>
                <a:lnTo>
                  <a:pt x="0" y="30479"/>
                </a:lnTo>
                <a:lnTo>
                  <a:pt x="54610" y="30479"/>
                </a:lnTo>
                <a:lnTo>
                  <a:pt x="54610" y="25399"/>
                </a:lnTo>
                <a:close/>
              </a:path>
              <a:path w="54610" h="210820">
                <a:moveTo>
                  <a:pt x="54610" y="19049"/>
                </a:moveTo>
                <a:lnTo>
                  <a:pt x="0" y="19049"/>
                </a:lnTo>
                <a:lnTo>
                  <a:pt x="0" y="24129"/>
                </a:lnTo>
                <a:lnTo>
                  <a:pt x="54610" y="24129"/>
                </a:lnTo>
                <a:lnTo>
                  <a:pt x="54610" y="19049"/>
                </a:lnTo>
                <a:close/>
              </a:path>
              <a:path w="54610" h="210820">
                <a:moveTo>
                  <a:pt x="54610" y="12699"/>
                </a:moveTo>
                <a:lnTo>
                  <a:pt x="0" y="12699"/>
                </a:lnTo>
                <a:lnTo>
                  <a:pt x="0" y="17779"/>
                </a:lnTo>
                <a:lnTo>
                  <a:pt x="54610" y="17779"/>
                </a:lnTo>
                <a:lnTo>
                  <a:pt x="54610" y="12699"/>
                </a:lnTo>
                <a:close/>
              </a:path>
              <a:path w="54610" h="210820">
                <a:moveTo>
                  <a:pt x="54610" y="6349"/>
                </a:moveTo>
                <a:lnTo>
                  <a:pt x="0" y="6349"/>
                </a:lnTo>
                <a:lnTo>
                  <a:pt x="0" y="11429"/>
                </a:lnTo>
                <a:lnTo>
                  <a:pt x="54610" y="11429"/>
                </a:lnTo>
                <a:lnTo>
                  <a:pt x="54610" y="6349"/>
                </a:lnTo>
                <a:close/>
              </a:path>
              <a:path w="54610" h="210820">
                <a:moveTo>
                  <a:pt x="54610" y="0"/>
                </a:moveTo>
                <a:lnTo>
                  <a:pt x="45719" y="0"/>
                </a:lnTo>
                <a:lnTo>
                  <a:pt x="45719" y="1269"/>
                </a:lnTo>
                <a:lnTo>
                  <a:pt x="0" y="1269"/>
                </a:lnTo>
                <a:lnTo>
                  <a:pt x="0" y="5079"/>
                </a:lnTo>
                <a:lnTo>
                  <a:pt x="54610" y="5079"/>
                </a:lnTo>
                <a:lnTo>
                  <a:pt x="54610" y="0"/>
                </a:lnTo>
                <a:close/>
              </a:path>
            </a:pathLst>
          </a:custGeom>
          <a:solidFill>
            <a:srgbClr val="246D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2" name="object 842"/>
          <p:cNvSpPr/>
          <p:nvPr/>
        </p:nvSpPr>
        <p:spPr>
          <a:xfrm>
            <a:off x="2712720" y="5825489"/>
            <a:ext cx="18098" cy="953"/>
          </a:xfrm>
          <a:custGeom>
            <a:avLst/>
            <a:gdLst/>
            <a:ahLst/>
            <a:cxnLst/>
            <a:rect l="l" t="t" r="r" b="b"/>
            <a:pathLst>
              <a:path w="24130" h="1270">
                <a:moveTo>
                  <a:pt x="24129" y="0"/>
                </a:moveTo>
                <a:lnTo>
                  <a:pt x="0" y="0"/>
                </a:lnTo>
                <a:lnTo>
                  <a:pt x="0" y="1269"/>
                </a:lnTo>
                <a:lnTo>
                  <a:pt x="24129" y="1269"/>
                </a:lnTo>
                <a:lnTo>
                  <a:pt x="24129" y="0"/>
                </a:lnTo>
                <a:close/>
              </a:path>
            </a:pathLst>
          </a:custGeom>
          <a:solidFill>
            <a:srgbClr val="246C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3" name="object 843"/>
          <p:cNvSpPr/>
          <p:nvPr/>
        </p:nvSpPr>
        <p:spPr>
          <a:xfrm>
            <a:off x="2698432" y="5823585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09" y="0"/>
                </a:moveTo>
                <a:lnTo>
                  <a:pt x="0" y="0"/>
                </a:lnTo>
                <a:lnTo>
                  <a:pt x="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</a:pathLst>
          </a:custGeom>
          <a:solidFill>
            <a:srgbClr val="246C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4" name="object 844"/>
          <p:cNvSpPr/>
          <p:nvPr/>
        </p:nvSpPr>
        <p:spPr>
          <a:xfrm>
            <a:off x="2698432" y="5821680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09" y="0"/>
                </a:moveTo>
                <a:lnTo>
                  <a:pt x="0" y="0"/>
                </a:lnTo>
                <a:lnTo>
                  <a:pt x="0" y="1269"/>
                </a:lnTo>
                <a:lnTo>
                  <a:pt x="54609" y="1269"/>
                </a:lnTo>
                <a:lnTo>
                  <a:pt x="54609" y="0"/>
                </a:lnTo>
                <a:close/>
              </a:path>
            </a:pathLst>
          </a:custGeom>
          <a:solidFill>
            <a:srgbClr val="246C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5" name="object 845"/>
          <p:cNvSpPr/>
          <p:nvPr/>
        </p:nvSpPr>
        <p:spPr>
          <a:xfrm>
            <a:off x="2698432" y="5818823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09" y="0"/>
                </a:moveTo>
                <a:lnTo>
                  <a:pt x="0" y="0"/>
                </a:lnTo>
                <a:lnTo>
                  <a:pt x="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</a:pathLst>
          </a:custGeom>
          <a:solidFill>
            <a:srgbClr val="246C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6" name="object 846"/>
          <p:cNvSpPr/>
          <p:nvPr/>
        </p:nvSpPr>
        <p:spPr>
          <a:xfrm>
            <a:off x="2698432" y="5816917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09" y="0"/>
                </a:moveTo>
                <a:lnTo>
                  <a:pt x="0" y="0"/>
                </a:lnTo>
                <a:lnTo>
                  <a:pt x="0" y="1269"/>
                </a:lnTo>
                <a:lnTo>
                  <a:pt x="54609" y="1269"/>
                </a:lnTo>
                <a:lnTo>
                  <a:pt x="54609" y="0"/>
                </a:lnTo>
                <a:close/>
              </a:path>
            </a:pathLst>
          </a:custGeom>
          <a:solidFill>
            <a:srgbClr val="246C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7" name="object 847"/>
          <p:cNvSpPr/>
          <p:nvPr/>
        </p:nvSpPr>
        <p:spPr>
          <a:xfrm>
            <a:off x="2698432" y="5814060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09" y="0"/>
                </a:moveTo>
                <a:lnTo>
                  <a:pt x="0" y="0"/>
                </a:lnTo>
                <a:lnTo>
                  <a:pt x="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</a:pathLst>
          </a:custGeom>
          <a:solidFill>
            <a:srgbClr val="246C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8" name="object 848"/>
          <p:cNvSpPr/>
          <p:nvPr/>
        </p:nvSpPr>
        <p:spPr>
          <a:xfrm>
            <a:off x="2698432" y="5812155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09" y="0"/>
                </a:moveTo>
                <a:lnTo>
                  <a:pt x="0" y="0"/>
                </a:lnTo>
                <a:lnTo>
                  <a:pt x="0" y="1269"/>
                </a:lnTo>
                <a:lnTo>
                  <a:pt x="54609" y="1269"/>
                </a:lnTo>
                <a:lnTo>
                  <a:pt x="54609" y="0"/>
                </a:lnTo>
                <a:close/>
              </a:path>
            </a:pathLst>
          </a:custGeom>
          <a:solidFill>
            <a:srgbClr val="246C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9" name="object 849"/>
          <p:cNvSpPr/>
          <p:nvPr/>
        </p:nvSpPr>
        <p:spPr>
          <a:xfrm>
            <a:off x="2698432" y="5809298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09" y="0"/>
                </a:moveTo>
                <a:lnTo>
                  <a:pt x="0" y="0"/>
                </a:lnTo>
                <a:lnTo>
                  <a:pt x="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</a:pathLst>
          </a:custGeom>
          <a:solidFill>
            <a:srgbClr val="246C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0" name="object 850"/>
          <p:cNvSpPr/>
          <p:nvPr/>
        </p:nvSpPr>
        <p:spPr>
          <a:xfrm>
            <a:off x="2698432" y="5807392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09" y="0"/>
                </a:moveTo>
                <a:lnTo>
                  <a:pt x="0" y="0"/>
                </a:lnTo>
                <a:lnTo>
                  <a:pt x="0" y="1269"/>
                </a:lnTo>
                <a:lnTo>
                  <a:pt x="54609" y="1269"/>
                </a:lnTo>
                <a:lnTo>
                  <a:pt x="54609" y="0"/>
                </a:lnTo>
                <a:close/>
              </a:path>
            </a:pathLst>
          </a:custGeom>
          <a:solidFill>
            <a:srgbClr val="246C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1" name="object 851"/>
          <p:cNvSpPr/>
          <p:nvPr/>
        </p:nvSpPr>
        <p:spPr>
          <a:xfrm>
            <a:off x="2698432" y="5804535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09" y="0"/>
                </a:moveTo>
                <a:lnTo>
                  <a:pt x="0" y="0"/>
                </a:lnTo>
                <a:lnTo>
                  <a:pt x="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</a:pathLst>
          </a:custGeom>
          <a:solidFill>
            <a:srgbClr val="246C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2" name="object 852"/>
          <p:cNvSpPr/>
          <p:nvPr/>
        </p:nvSpPr>
        <p:spPr>
          <a:xfrm>
            <a:off x="2698432" y="5802630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09" y="0"/>
                </a:moveTo>
                <a:lnTo>
                  <a:pt x="0" y="0"/>
                </a:lnTo>
                <a:lnTo>
                  <a:pt x="0" y="1269"/>
                </a:lnTo>
                <a:lnTo>
                  <a:pt x="54609" y="1269"/>
                </a:lnTo>
                <a:lnTo>
                  <a:pt x="54609" y="0"/>
                </a:lnTo>
                <a:close/>
              </a:path>
            </a:pathLst>
          </a:custGeom>
          <a:solidFill>
            <a:srgbClr val="246C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3" name="object 853"/>
          <p:cNvSpPr/>
          <p:nvPr/>
        </p:nvSpPr>
        <p:spPr>
          <a:xfrm>
            <a:off x="2698432" y="5799773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09" y="0"/>
                </a:moveTo>
                <a:lnTo>
                  <a:pt x="0" y="0"/>
                </a:lnTo>
                <a:lnTo>
                  <a:pt x="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</a:pathLst>
          </a:custGeom>
          <a:solidFill>
            <a:srgbClr val="246C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4" name="object 854"/>
          <p:cNvSpPr/>
          <p:nvPr/>
        </p:nvSpPr>
        <p:spPr>
          <a:xfrm>
            <a:off x="2698432" y="5797867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09" y="0"/>
                </a:moveTo>
                <a:lnTo>
                  <a:pt x="0" y="0"/>
                </a:lnTo>
                <a:lnTo>
                  <a:pt x="0" y="1269"/>
                </a:lnTo>
                <a:lnTo>
                  <a:pt x="54609" y="1269"/>
                </a:lnTo>
                <a:lnTo>
                  <a:pt x="54609" y="0"/>
                </a:lnTo>
                <a:close/>
              </a:path>
            </a:pathLst>
          </a:custGeom>
          <a:solidFill>
            <a:srgbClr val="246C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5" name="object 855"/>
          <p:cNvSpPr/>
          <p:nvPr/>
        </p:nvSpPr>
        <p:spPr>
          <a:xfrm>
            <a:off x="2698432" y="5795010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09" y="0"/>
                </a:moveTo>
                <a:lnTo>
                  <a:pt x="0" y="0"/>
                </a:lnTo>
                <a:lnTo>
                  <a:pt x="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</a:pathLst>
          </a:custGeom>
          <a:solidFill>
            <a:srgbClr val="246C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6" name="object 856"/>
          <p:cNvSpPr/>
          <p:nvPr/>
        </p:nvSpPr>
        <p:spPr>
          <a:xfrm>
            <a:off x="2698432" y="5793105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09" y="0"/>
                </a:moveTo>
                <a:lnTo>
                  <a:pt x="0" y="0"/>
                </a:lnTo>
                <a:lnTo>
                  <a:pt x="0" y="1269"/>
                </a:lnTo>
                <a:lnTo>
                  <a:pt x="54609" y="1269"/>
                </a:lnTo>
                <a:lnTo>
                  <a:pt x="54609" y="0"/>
                </a:lnTo>
                <a:close/>
              </a:path>
            </a:pathLst>
          </a:custGeom>
          <a:solidFill>
            <a:srgbClr val="246C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7" name="object 857"/>
          <p:cNvSpPr/>
          <p:nvPr/>
        </p:nvSpPr>
        <p:spPr>
          <a:xfrm>
            <a:off x="2698432" y="5790248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09" y="0"/>
                </a:moveTo>
                <a:lnTo>
                  <a:pt x="0" y="0"/>
                </a:lnTo>
                <a:lnTo>
                  <a:pt x="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</a:pathLst>
          </a:custGeom>
          <a:solidFill>
            <a:srgbClr val="246C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8" name="object 858"/>
          <p:cNvSpPr/>
          <p:nvPr/>
        </p:nvSpPr>
        <p:spPr>
          <a:xfrm>
            <a:off x="2698432" y="5785485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09" y="0"/>
                </a:moveTo>
                <a:lnTo>
                  <a:pt x="0" y="0"/>
                </a:lnTo>
                <a:lnTo>
                  <a:pt x="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</a:pathLst>
          </a:custGeom>
          <a:solidFill>
            <a:srgbClr val="246C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9" name="object 859"/>
          <p:cNvSpPr/>
          <p:nvPr/>
        </p:nvSpPr>
        <p:spPr>
          <a:xfrm>
            <a:off x="2698432" y="5783580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09" y="0"/>
                </a:moveTo>
                <a:lnTo>
                  <a:pt x="0" y="0"/>
                </a:lnTo>
                <a:lnTo>
                  <a:pt x="0" y="1269"/>
                </a:lnTo>
                <a:lnTo>
                  <a:pt x="54609" y="1269"/>
                </a:lnTo>
                <a:lnTo>
                  <a:pt x="54609" y="0"/>
                </a:lnTo>
                <a:close/>
              </a:path>
            </a:pathLst>
          </a:custGeom>
          <a:solidFill>
            <a:srgbClr val="246C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0" name="object 860"/>
          <p:cNvSpPr/>
          <p:nvPr/>
        </p:nvSpPr>
        <p:spPr>
          <a:xfrm>
            <a:off x="2698432" y="5780723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09" y="0"/>
                </a:moveTo>
                <a:lnTo>
                  <a:pt x="0" y="0"/>
                </a:lnTo>
                <a:lnTo>
                  <a:pt x="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</a:pathLst>
          </a:custGeom>
          <a:solidFill>
            <a:srgbClr val="246C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1" name="object 861"/>
          <p:cNvSpPr/>
          <p:nvPr/>
        </p:nvSpPr>
        <p:spPr>
          <a:xfrm>
            <a:off x="2698432" y="5778817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09" y="0"/>
                </a:moveTo>
                <a:lnTo>
                  <a:pt x="0" y="0"/>
                </a:lnTo>
                <a:lnTo>
                  <a:pt x="0" y="1269"/>
                </a:lnTo>
                <a:lnTo>
                  <a:pt x="54609" y="1269"/>
                </a:lnTo>
                <a:lnTo>
                  <a:pt x="54609" y="0"/>
                </a:lnTo>
                <a:close/>
              </a:path>
            </a:pathLst>
          </a:custGeom>
          <a:solidFill>
            <a:srgbClr val="246C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2" name="object 862"/>
          <p:cNvSpPr/>
          <p:nvPr/>
        </p:nvSpPr>
        <p:spPr>
          <a:xfrm>
            <a:off x="2698432" y="5775960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09" y="0"/>
                </a:moveTo>
                <a:lnTo>
                  <a:pt x="0" y="0"/>
                </a:lnTo>
                <a:lnTo>
                  <a:pt x="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</a:pathLst>
          </a:custGeom>
          <a:solidFill>
            <a:srgbClr val="246C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3" name="object 863"/>
          <p:cNvSpPr/>
          <p:nvPr/>
        </p:nvSpPr>
        <p:spPr>
          <a:xfrm>
            <a:off x="2698432" y="5774055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09" y="0"/>
                </a:moveTo>
                <a:lnTo>
                  <a:pt x="0" y="0"/>
                </a:lnTo>
                <a:lnTo>
                  <a:pt x="0" y="1269"/>
                </a:lnTo>
                <a:lnTo>
                  <a:pt x="54609" y="1269"/>
                </a:lnTo>
                <a:lnTo>
                  <a:pt x="54609" y="0"/>
                </a:lnTo>
                <a:close/>
              </a:path>
            </a:pathLst>
          </a:custGeom>
          <a:solidFill>
            <a:srgbClr val="246C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4" name="object 864"/>
          <p:cNvSpPr/>
          <p:nvPr/>
        </p:nvSpPr>
        <p:spPr>
          <a:xfrm>
            <a:off x="2698432" y="5771198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09" y="0"/>
                </a:moveTo>
                <a:lnTo>
                  <a:pt x="0" y="0"/>
                </a:lnTo>
                <a:lnTo>
                  <a:pt x="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</a:pathLst>
          </a:custGeom>
          <a:solidFill>
            <a:srgbClr val="246C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5" name="object 865"/>
          <p:cNvSpPr/>
          <p:nvPr/>
        </p:nvSpPr>
        <p:spPr>
          <a:xfrm>
            <a:off x="2698432" y="5769292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09" y="0"/>
                </a:moveTo>
                <a:lnTo>
                  <a:pt x="0" y="0"/>
                </a:lnTo>
                <a:lnTo>
                  <a:pt x="0" y="1269"/>
                </a:lnTo>
                <a:lnTo>
                  <a:pt x="54609" y="1269"/>
                </a:lnTo>
                <a:lnTo>
                  <a:pt x="54609" y="0"/>
                </a:lnTo>
                <a:close/>
              </a:path>
            </a:pathLst>
          </a:custGeom>
          <a:solidFill>
            <a:srgbClr val="246C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6" name="object 866"/>
          <p:cNvSpPr/>
          <p:nvPr/>
        </p:nvSpPr>
        <p:spPr>
          <a:xfrm>
            <a:off x="2698432" y="5766435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09" y="0"/>
                </a:moveTo>
                <a:lnTo>
                  <a:pt x="0" y="0"/>
                </a:lnTo>
                <a:lnTo>
                  <a:pt x="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</a:pathLst>
          </a:custGeom>
          <a:solidFill>
            <a:srgbClr val="246C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7" name="object 867"/>
          <p:cNvSpPr/>
          <p:nvPr/>
        </p:nvSpPr>
        <p:spPr>
          <a:xfrm>
            <a:off x="2698432" y="5764530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09" y="0"/>
                </a:moveTo>
                <a:lnTo>
                  <a:pt x="0" y="0"/>
                </a:lnTo>
                <a:lnTo>
                  <a:pt x="0" y="1269"/>
                </a:lnTo>
                <a:lnTo>
                  <a:pt x="54609" y="1269"/>
                </a:lnTo>
                <a:lnTo>
                  <a:pt x="54609" y="0"/>
                </a:lnTo>
                <a:close/>
              </a:path>
            </a:pathLst>
          </a:custGeom>
          <a:solidFill>
            <a:srgbClr val="246C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8" name="object 868"/>
          <p:cNvSpPr/>
          <p:nvPr/>
        </p:nvSpPr>
        <p:spPr>
          <a:xfrm>
            <a:off x="2698432" y="5761673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09" y="0"/>
                </a:moveTo>
                <a:lnTo>
                  <a:pt x="0" y="0"/>
                </a:lnTo>
                <a:lnTo>
                  <a:pt x="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</a:pathLst>
          </a:custGeom>
          <a:solidFill>
            <a:srgbClr val="246C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9" name="object 869"/>
          <p:cNvSpPr/>
          <p:nvPr/>
        </p:nvSpPr>
        <p:spPr>
          <a:xfrm>
            <a:off x="2698432" y="5759767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09" y="0"/>
                </a:moveTo>
                <a:lnTo>
                  <a:pt x="0" y="0"/>
                </a:lnTo>
                <a:lnTo>
                  <a:pt x="0" y="1269"/>
                </a:lnTo>
                <a:lnTo>
                  <a:pt x="54609" y="1269"/>
                </a:lnTo>
                <a:lnTo>
                  <a:pt x="54609" y="0"/>
                </a:lnTo>
                <a:close/>
              </a:path>
            </a:pathLst>
          </a:custGeom>
          <a:solidFill>
            <a:srgbClr val="246C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0" name="object 870"/>
          <p:cNvSpPr/>
          <p:nvPr/>
        </p:nvSpPr>
        <p:spPr>
          <a:xfrm>
            <a:off x="2698432" y="5756910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09" y="0"/>
                </a:moveTo>
                <a:lnTo>
                  <a:pt x="0" y="0"/>
                </a:lnTo>
                <a:lnTo>
                  <a:pt x="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</a:pathLst>
          </a:custGeom>
          <a:solidFill>
            <a:srgbClr val="246C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1" name="object 871"/>
          <p:cNvSpPr/>
          <p:nvPr/>
        </p:nvSpPr>
        <p:spPr>
          <a:xfrm>
            <a:off x="2698432" y="5755005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09" y="0"/>
                </a:moveTo>
                <a:lnTo>
                  <a:pt x="0" y="0"/>
                </a:lnTo>
                <a:lnTo>
                  <a:pt x="0" y="1269"/>
                </a:lnTo>
                <a:lnTo>
                  <a:pt x="54609" y="1269"/>
                </a:lnTo>
                <a:lnTo>
                  <a:pt x="54609" y="0"/>
                </a:lnTo>
                <a:close/>
              </a:path>
            </a:pathLst>
          </a:custGeom>
          <a:solidFill>
            <a:srgbClr val="246C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2" name="object 872"/>
          <p:cNvSpPr/>
          <p:nvPr/>
        </p:nvSpPr>
        <p:spPr>
          <a:xfrm>
            <a:off x="2698432" y="5752148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09" y="0"/>
                </a:moveTo>
                <a:lnTo>
                  <a:pt x="0" y="0"/>
                </a:lnTo>
                <a:lnTo>
                  <a:pt x="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</a:pathLst>
          </a:custGeom>
          <a:solidFill>
            <a:srgbClr val="246C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3" name="object 873"/>
          <p:cNvSpPr/>
          <p:nvPr/>
        </p:nvSpPr>
        <p:spPr>
          <a:xfrm>
            <a:off x="2698432" y="5750242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09" y="0"/>
                </a:moveTo>
                <a:lnTo>
                  <a:pt x="0" y="0"/>
                </a:lnTo>
                <a:lnTo>
                  <a:pt x="0" y="1269"/>
                </a:lnTo>
                <a:lnTo>
                  <a:pt x="54609" y="1269"/>
                </a:lnTo>
                <a:lnTo>
                  <a:pt x="54609" y="0"/>
                </a:lnTo>
                <a:close/>
              </a:path>
            </a:pathLst>
          </a:custGeom>
          <a:solidFill>
            <a:srgbClr val="246C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4" name="object 874"/>
          <p:cNvSpPr/>
          <p:nvPr/>
        </p:nvSpPr>
        <p:spPr>
          <a:xfrm>
            <a:off x="2698432" y="5747385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09" y="0"/>
                </a:moveTo>
                <a:lnTo>
                  <a:pt x="0" y="0"/>
                </a:lnTo>
                <a:lnTo>
                  <a:pt x="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</a:pathLst>
          </a:custGeom>
          <a:solidFill>
            <a:srgbClr val="246C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5" name="object 875"/>
          <p:cNvSpPr/>
          <p:nvPr/>
        </p:nvSpPr>
        <p:spPr>
          <a:xfrm>
            <a:off x="2698432" y="5745480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09" y="0"/>
                </a:moveTo>
                <a:lnTo>
                  <a:pt x="0" y="0"/>
                </a:lnTo>
                <a:lnTo>
                  <a:pt x="0" y="1269"/>
                </a:lnTo>
                <a:lnTo>
                  <a:pt x="54609" y="1269"/>
                </a:lnTo>
                <a:lnTo>
                  <a:pt x="54609" y="0"/>
                </a:lnTo>
                <a:close/>
              </a:path>
            </a:pathLst>
          </a:custGeom>
          <a:solidFill>
            <a:srgbClr val="246C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6" name="object 876"/>
          <p:cNvSpPr/>
          <p:nvPr/>
        </p:nvSpPr>
        <p:spPr>
          <a:xfrm>
            <a:off x="2698432" y="5742623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09" y="0"/>
                </a:moveTo>
                <a:lnTo>
                  <a:pt x="0" y="0"/>
                </a:lnTo>
                <a:lnTo>
                  <a:pt x="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</a:pathLst>
          </a:custGeom>
          <a:solidFill>
            <a:srgbClr val="246C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7" name="object 877"/>
          <p:cNvSpPr/>
          <p:nvPr/>
        </p:nvSpPr>
        <p:spPr>
          <a:xfrm>
            <a:off x="2698432" y="5740717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09" y="0"/>
                </a:moveTo>
                <a:lnTo>
                  <a:pt x="0" y="0"/>
                </a:lnTo>
                <a:lnTo>
                  <a:pt x="0" y="1269"/>
                </a:lnTo>
                <a:lnTo>
                  <a:pt x="54609" y="1269"/>
                </a:lnTo>
                <a:lnTo>
                  <a:pt x="54609" y="0"/>
                </a:lnTo>
                <a:close/>
              </a:path>
            </a:pathLst>
          </a:custGeom>
          <a:solidFill>
            <a:srgbClr val="246C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8" name="object 878"/>
          <p:cNvSpPr/>
          <p:nvPr/>
        </p:nvSpPr>
        <p:spPr>
          <a:xfrm>
            <a:off x="2698432" y="5737860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09" y="0"/>
                </a:moveTo>
                <a:lnTo>
                  <a:pt x="0" y="0"/>
                </a:lnTo>
                <a:lnTo>
                  <a:pt x="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</a:pathLst>
          </a:custGeom>
          <a:solidFill>
            <a:srgbClr val="246C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9" name="object 879"/>
          <p:cNvSpPr/>
          <p:nvPr/>
        </p:nvSpPr>
        <p:spPr>
          <a:xfrm>
            <a:off x="2698432" y="5735955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09" y="0"/>
                </a:moveTo>
                <a:lnTo>
                  <a:pt x="0" y="0"/>
                </a:lnTo>
                <a:lnTo>
                  <a:pt x="0" y="1269"/>
                </a:lnTo>
                <a:lnTo>
                  <a:pt x="54609" y="1269"/>
                </a:lnTo>
                <a:lnTo>
                  <a:pt x="54609" y="0"/>
                </a:lnTo>
                <a:close/>
              </a:path>
            </a:pathLst>
          </a:custGeom>
          <a:solidFill>
            <a:srgbClr val="246C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0" name="object 880"/>
          <p:cNvSpPr/>
          <p:nvPr/>
        </p:nvSpPr>
        <p:spPr>
          <a:xfrm>
            <a:off x="2698432" y="5733097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09" y="0"/>
                </a:moveTo>
                <a:lnTo>
                  <a:pt x="0" y="0"/>
                </a:lnTo>
                <a:lnTo>
                  <a:pt x="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</a:pathLst>
          </a:custGeom>
          <a:solidFill>
            <a:srgbClr val="246C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1" name="object 881"/>
          <p:cNvSpPr/>
          <p:nvPr/>
        </p:nvSpPr>
        <p:spPr>
          <a:xfrm>
            <a:off x="2698432" y="5731192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09" y="0"/>
                </a:moveTo>
                <a:lnTo>
                  <a:pt x="0" y="0"/>
                </a:lnTo>
                <a:lnTo>
                  <a:pt x="0" y="1270"/>
                </a:lnTo>
                <a:lnTo>
                  <a:pt x="54609" y="1270"/>
                </a:lnTo>
                <a:lnTo>
                  <a:pt x="54609" y="0"/>
                </a:lnTo>
                <a:close/>
              </a:path>
            </a:pathLst>
          </a:custGeom>
          <a:solidFill>
            <a:srgbClr val="246C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2" name="object 882"/>
          <p:cNvSpPr/>
          <p:nvPr/>
        </p:nvSpPr>
        <p:spPr>
          <a:xfrm>
            <a:off x="2698432" y="5726430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09" y="0"/>
                </a:moveTo>
                <a:lnTo>
                  <a:pt x="0" y="0"/>
                </a:lnTo>
                <a:lnTo>
                  <a:pt x="0" y="5080"/>
                </a:lnTo>
                <a:lnTo>
                  <a:pt x="54609" y="5080"/>
                </a:lnTo>
                <a:lnTo>
                  <a:pt x="54609" y="0"/>
                </a:lnTo>
                <a:close/>
              </a:path>
            </a:pathLst>
          </a:custGeom>
          <a:solidFill>
            <a:srgbClr val="246C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3" name="object 883"/>
          <p:cNvSpPr/>
          <p:nvPr/>
        </p:nvSpPr>
        <p:spPr>
          <a:xfrm>
            <a:off x="2698432" y="5721668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09" y="0"/>
                </a:moveTo>
                <a:lnTo>
                  <a:pt x="0" y="0"/>
                </a:lnTo>
                <a:lnTo>
                  <a:pt x="0" y="5080"/>
                </a:lnTo>
                <a:lnTo>
                  <a:pt x="54609" y="5080"/>
                </a:lnTo>
                <a:lnTo>
                  <a:pt x="54609" y="0"/>
                </a:lnTo>
                <a:close/>
              </a:path>
            </a:pathLst>
          </a:custGeom>
          <a:solidFill>
            <a:srgbClr val="246C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4" name="object 884"/>
          <p:cNvSpPr/>
          <p:nvPr/>
        </p:nvSpPr>
        <p:spPr>
          <a:xfrm>
            <a:off x="2718911" y="5671184"/>
            <a:ext cx="0" cy="154305"/>
          </a:xfrm>
          <a:custGeom>
            <a:avLst/>
            <a:gdLst/>
            <a:ahLst/>
            <a:cxnLst/>
            <a:rect l="l" t="t" r="r" b="b"/>
            <a:pathLst>
              <a:path h="205740">
                <a:moveTo>
                  <a:pt x="0" y="205740"/>
                </a:moveTo>
                <a:lnTo>
                  <a:pt x="0" y="0"/>
                </a:lnTo>
                <a:lnTo>
                  <a:pt x="0" y="205740"/>
                </a:lnTo>
                <a:close/>
              </a:path>
            </a:pathLst>
          </a:custGeom>
          <a:solidFill>
            <a:srgbClr val="246C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5" name="object 885"/>
          <p:cNvSpPr/>
          <p:nvPr/>
        </p:nvSpPr>
        <p:spPr>
          <a:xfrm>
            <a:off x="2698432" y="5712143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09" y="0"/>
                </a:moveTo>
                <a:lnTo>
                  <a:pt x="0" y="0"/>
                </a:lnTo>
                <a:lnTo>
                  <a:pt x="0" y="5080"/>
                </a:lnTo>
                <a:lnTo>
                  <a:pt x="54609" y="5080"/>
                </a:lnTo>
                <a:lnTo>
                  <a:pt x="54609" y="0"/>
                </a:lnTo>
                <a:close/>
              </a:path>
            </a:pathLst>
          </a:custGeom>
          <a:solidFill>
            <a:srgbClr val="246C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6" name="object 886"/>
          <p:cNvSpPr/>
          <p:nvPr/>
        </p:nvSpPr>
        <p:spPr>
          <a:xfrm>
            <a:off x="2698432" y="5707380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09" y="0"/>
                </a:moveTo>
                <a:lnTo>
                  <a:pt x="0" y="0"/>
                </a:lnTo>
                <a:lnTo>
                  <a:pt x="0" y="5080"/>
                </a:lnTo>
                <a:lnTo>
                  <a:pt x="54609" y="5080"/>
                </a:lnTo>
                <a:lnTo>
                  <a:pt x="54609" y="0"/>
                </a:lnTo>
                <a:close/>
              </a:path>
            </a:pathLst>
          </a:custGeom>
          <a:solidFill>
            <a:srgbClr val="246C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7" name="object 887"/>
          <p:cNvSpPr/>
          <p:nvPr/>
        </p:nvSpPr>
        <p:spPr>
          <a:xfrm>
            <a:off x="2698432" y="5702618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09" y="0"/>
                </a:moveTo>
                <a:lnTo>
                  <a:pt x="0" y="0"/>
                </a:lnTo>
                <a:lnTo>
                  <a:pt x="0" y="5080"/>
                </a:lnTo>
                <a:lnTo>
                  <a:pt x="54609" y="5080"/>
                </a:lnTo>
                <a:lnTo>
                  <a:pt x="54609" y="0"/>
                </a:lnTo>
                <a:close/>
              </a:path>
            </a:pathLst>
          </a:custGeom>
          <a:solidFill>
            <a:srgbClr val="246C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8" name="object 888"/>
          <p:cNvSpPr/>
          <p:nvPr/>
        </p:nvSpPr>
        <p:spPr>
          <a:xfrm>
            <a:off x="2698432" y="5697855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09" y="0"/>
                </a:moveTo>
                <a:lnTo>
                  <a:pt x="0" y="0"/>
                </a:lnTo>
                <a:lnTo>
                  <a:pt x="0" y="5080"/>
                </a:lnTo>
                <a:lnTo>
                  <a:pt x="54609" y="5080"/>
                </a:lnTo>
                <a:lnTo>
                  <a:pt x="54609" y="0"/>
                </a:lnTo>
                <a:close/>
              </a:path>
            </a:pathLst>
          </a:custGeom>
          <a:solidFill>
            <a:srgbClr val="246C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9" name="object 889"/>
          <p:cNvSpPr/>
          <p:nvPr/>
        </p:nvSpPr>
        <p:spPr>
          <a:xfrm>
            <a:off x="2698432" y="5694044"/>
            <a:ext cx="40958" cy="2858"/>
          </a:xfrm>
          <a:custGeom>
            <a:avLst/>
            <a:gdLst/>
            <a:ahLst/>
            <a:cxnLst/>
            <a:rect l="l" t="t" r="r" b="b"/>
            <a:pathLst>
              <a:path w="54610" h="3810">
                <a:moveTo>
                  <a:pt x="54609" y="0"/>
                </a:moveTo>
                <a:lnTo>
                  <a:pt x="0" y="0"/>
                </a:lnTo>
                <a:lnTo>
                  <a:pt x="0" y="3809"/>
                </a:lnTo>
                <a:lnTo>
                  <a:pt x="54609" y="3809"/>
                </a:lnTo>
                <a:lnTo>
                  <a:pt x="54609" y="0"/>
                </a:lnTo>
                <a:close/>
              </a:path>
            </a:pathLst>
          </a:custGeom>
          <a:solidFill>
            <a:srgbClr val="246C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0" name="object 890"/>
          <p:cNvSpPr/>
          <p:nvPr/>
        </p:nvSpPr>
        <p:spPr>
          <a:xfrm>
            <a:off x="2698432" y="5689282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09" y="0"/>
                </a:moveTo>
                <a:lnTo>
                  <a:pt x="0" y="0"/>
                </a:lnTo>
                <a:lnTo>
                  <a:pt x="0" y="5079"/>
                </a:lnTo>
                <a:lnTo>
                  <a:pt x="54609" y="5079"/>
                </a:lnTo>
                <a:lnTo>
                  <a:pt x="54609" y="0"/>
                </a:lnTo>
                <a:close/>
              </a:path>
            </a:pathLst>
          </a:custGeom>
          <a:solidFill>
            <a:srgbClr val="246C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1" name="object 891"/>
          <p:cNvSpPr/>
          <p:nvPr/>
        </p:nvSpPr>
        <p:spPr>
          <a:xfrm>
            <a:off x="2698432" y="5684519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09" y="0"/>
                </a:moveTo>
                <a:lnTo>
                  <a:pt x="0" y="0"/>
                </a:lnTo>
                <a:lnTo>
                  <a:pt x="0" y="5079"/>
                </a:lnTo>
                <a:lnTo>
                  <a:pt x="54609" y="5079"/>
                </a:lnTo>
                <a:lnTo>
                  <a:pt x="54609" y="0"/>
                </a:lnTo>
                <a:close/>
              </a:path>
            </a:pathLst>
          </a:custGeom>
          <a:solidFill>
            <a:srgbClr val="246C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2" name="object 892"/>
          <p:cNvSpPr/>
          <p:nvPr/>
        </p:nvSpPr>
        <p:spPr>
          <a:xfrm>
            <a:off x="2698432" y="5679757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09" y="0"/>
                </a:moveTo>
                <a:lnTo>
                  <a:pt x="0" y="0"/>
                </a:lnTo>
                <a:lnTo>
                  <a:pt x="0" y="5079"/>
                </a:lnTo>
                <a:lnTo>
                  <a:pt x="54609" y="5079"/>
                </a:lnTo>
                <a:lnTo>
                  <a:pt x="54609" y="0"/>
                </a:lnTo>
                <a:close/>
              </a:path>
            </a:pathLst>
          </a:custGeom>
          <a:solidFill>
            <a:srgbClr val="246C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3" name="object 893"/>
          <p:cNvSpPr/>
          <p:nvPr/>
        </p:nvSpPr>
        <p:spPr>
          <a:xfrm>
            <a:off x="2698432" y="5674994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09" y="0"/>
                </a:moveTo>
                <a:lnTo>
                  <a:pt x="0" y="0"/>
                </a:lnTo>
                <a:lnTo>
                  <a:pt x="0" y="5079"/>
                </a:lnTo>
                <a:lnTo>
                  <a:pt x="54609" y="5079"/>
                </a:lnTo>
                <a:lnTo>
                  <a:pt x="54609" y="0"/>
                </a:lnTo>
                <a:close/>
              </a:path>
            </a:pathLst>
          </a:custGeom>
          <a:solidFill>
            <a:srgbClr val="246C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4" name="object 894"/>
          <p:cNvSpPr/>
          <p:nvPr/>
        </p:nvSpPr>
        <p:spPr>
          <a:xfrm>
            <a:off x="2698432" y="5671184"/>
            <a:ext cx="40958" cy="2858"/>
          </a:xfrm>
          <a:custGeom>
            <a:avLst/>
            <a:gdLst/>
            <a:ahLst/>
            <a:cxnLst/>
            <a:rect l="l" t="t" r="r" b="b"/>
            <a:pathLst>
              <a:path w="54610" h="3810">
                <a:moveTo>
                  <a:pt x="54609" y="0"/>
                </a:moveTo>
                <a:lnTo>
                  <a:pt x="0" y="0"/>
                </a:lnTo>
                <a:lnTo>
                  <a:pt x="0" y="3810"/>
                </a:lnTo>
                <a:lnTo>
                  <a:pt x="54609" y="3810"/>
                </a:lnTo>
                <a:lnTo>
                  <a:pt x="54609" y="0"/>
                </a:lnTo>
                <a:close/>
              </a:path>
            </a:pathLst>
          </a:custGeom>
          <a:solidFill>
            <a:srgbClr val="246C2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5" name="object 895"/>
          <p:cNvSpPr/>
          <p:nvPr/>
        </p:nvSpPr>
        <p:spPr>
          <a:xfrm>
            <a:off x="2657475" y="5671184"/>
            <a:ext cx="40958" cy="154305"/>
          </a:xfrm>
          <a:custGeom>
            <a:avLst/>
            <a:gdLst/>
            <a:ahLst/>
            <a:cxnLst/>
            <a:rect l="l" t="t" r="r" b="b"/>
            <a:pathLst>
              <a:path w="54610" h="205740">
                <a:moveTo>
                  <a:pt x="54610" y="203200"/>
                </a:moveTo>
                <a:lnTo>
                  <a:pt x="50800" y="203200"/>
                </a:lnTo>
                <a:lnTo>
                  <a:pt x="50800" y="205740"/>
                </a:lnTo>
                <a:lnTo>
                  <a:pt x="54610" y="205740"/>
                </a:lnTo>
                <a:lnTo>
                  <a:pt x="54610" y="203200"/>
                </a:lnTo>
                <a:close/>
              </a:path>
              <a:path w="54610" h="205740">
                <a:moveTo>
                  <a:pt x="54610" y="200660"/>
                </a:moveTo>
                <a:lnTo>
                  <a:pt x="5080" y="200660"/>
                </a:lnTo>
                <a:lnTo>
                  <a:pt x="5080" y="203200"/>
                </a:lnTo>
                <a:lnTo>
                  <a:pt x="27939" y="203200"/>
                </a:lnTo>
                <a:lnTo>
                  <a:pt x="27939" y="201930"/>
                </a:lnTo>
                <a:lnTo>
                  <a:pt x="54610" y="201930"/>
                </a:lnTo>
                <a:lnTo>
                  <a:pt x="54610" y="200660"/>
                </a:lnTo>
                <a:close/>
              </a:path>
              <a:path w="54610" h="205740">
                <a:moveTo>
                  <a:pt x="54610" y="196850"/>
                </a:moveTo>
                <a:lnTo>
                  <a:pt x="0" y="196850"/>
                </a:lnTo>
                <a:lnTo>
                  <a:pt x="0" y="199390"/>
                </a:lnTo>
                <a:lnTo>
                  <a:pt x="54610" y="199390"/>
                </a:lnTo>
                <a:lnTo>
                  <a:pt x="54610" y="196850"/>
                </a:lnTo>
                <a:close/>
              </a:path>
              <a:path w="54610" h="205740">
                <a:moveTo>
                  <a:pt x="54610" y="194310"/>
                </a:moveTo>
                <a:lnTo>
                  <a:pt x="0" y="194310"/>
                </a:lnTo>
                <a:lnTo>
                  <a:pt x="0" y="195580"/>
                </a:lnTo>
                <a:lnTo>
                  <a:pt x="54610" y="195580"/>
                </a:lnTo>
                <a:lnTo>
                  <a:pt x="54610" y="194310"/>
                </a:lnTo>
                <a:close/>
              </a:path>
              <a:path w="54610" h="205740">
                <a:moveTo>
                  <a:pt x="54610" y="190500"/>
                </a:moveTo>
                <a:lnTo>
                  <a:pt x="0" y="190500"/>
                </a:lnTo>
                <a:lnTo>
                  <a:pt x="0" y="193040"/>
                </a:lnTo>
                <a:lnTo>
                  <a:pt x="54610" y="193040"/>
                </a:lnTo>
                <a:lnTo>
                  <a:pt x="54610" y="190500"/>
                </a:lnTo>
                <a:close/>
              </a:path>
              <a:path w="54610" h="205740">
                <a:moveTo>
                  <a:pt x="54610" y="187960"/>
                </a:moveTo>
                <a:lnTo>
                  <a:pt x="0" y="187960"/>
                </a:lnTo>
                <a:lnTo>
                  <a:pt x="0" y="189230"/>
                </a:lnTo>
                <a:lnTo>
                  <a:pt x="54610" y="189230"/>
                </a:lnTo>
                <a:lnTo>
                  <a:pt x="54610" y="187960"/>
                </a:lnTo>
                <a:close/>
              </a:path>
              <a:path w="54610" h="205740">
                <a:moveTo>
                  <a:pt x="54610" y="184150"/>
                </a:moveTo>
                <a:lnTo>
                  <a:pt x="0" y="184150"/>
                </a:lnTo>
                <a:lnTo>
                  <a:pt x="0" y="186690"/>
                </a:lnTo>
                <a:lnTo>
                  <a:pt x="54610" y="186690"/>
                </a:lnTo>
                <a:lnTo>
                  <a:pt x="54610" y="184150"/>
                </a:lnTo>
                <a:close/>
              </a:path>
              <a:path w="54610" h="205740">
                <a:moveTo>
                  <a:pt x="54610" y="181610"/>
                </a:moveTo>
                <a:lnTo>
                  <a:pt x="0" y="181610"/>
                </a:lnTo>
                <a:lnTo>
                  <a:pt x="0" y="182880"/>
                </a:lnTo>
                <a:lnTo>
                  <a:pt x="54610" y="182880"/>
                </a:lnTo>
                <a:lnTo>
                  <a:pt x="54610" y="181610"/>
                </a:lnTo>
                <a:close/>
              </a:path>
              <a:path w="54610" h="205740">
                <a:moveTo>
                  <a:pt x="54610" y="177800"/>
                </a:moveTo>
                <a:lnTo>
                  <a:pt x="0" y="177800"/>
                </a:lnTo>
                <a:lnTo>
                  <a:pt x="0" y="180340"/>
                </a:lnTo>
                <a:lnTo>
                  <a:pt x="54610" y="180340"/>
                </a:lnTo>
                <a:lnTo>
                  <a:pt x="54610" y="177800"/>
                </a:lnTo>
                <a:close/>
              </a:path>
              <a:path w="54610" h="205740">
                <a:moveTo>
                  <a:pt x="54610" y="175260"/>
                </a:moveTo>
                <a:lnTo>
                  <a:pt x="0" y="175260"/>
                </a:lnTo>
                <a:lnTo>
                  <a:pt x="0" y="176530"/>
                </a:lnTo>
                <a:lnTo>
                  <a:pt x="54610" y="176530"/>
                </a:lnTo>
                <a:lnTo>
                  <a:pt x="54610" y="175260"/>
                </a:lnTo>
                <a:close/>
              </a:path>
              <a:path w="54610" h="205740">
                <a:moveTo>
                  <a:pt x="54610" y="171450"/>
                </a:moveTo>
                <a:lnTo>
                  <a:pt x="0" y="171450"/>
                </a:lnTo>
                <a:lnTo>
                  <a:pt x="0" y="173990"/>
                </a:lnTo>
                <a:lnTo>
                  <a:pt x="54610" y="173990"/>
                </a:lnTo>
                <a:lnTo>
                  <a:pt x="54610" y="171450"/>
                </a:lnTo>
                <a:close/>
              </a:path>
              <a:path w="54610" h="205740">
                <a:moveTo>
                  <a:pt x="54610" y="168910"/>
                </a:moveTo>
                <a:lnTo>
                  <a:pt x="0" y="168910"/>
                </a:lnTo>
                <a:lnTo>
                  <a:pt x="0" y="170180"/>
                </a:lnTo>
                <a:lnTo>
                  <a:pt x="54610" y="170180"/>
                </a:lnTo>
                <a:lnTo>
                  <a:pt x="54610" y="168910"/>
                </a:lnTo>
                <a:close/>
              </a:path>
              <a:path w="54610" h="205740">
                <a:moveTo>
                  <a:pt x="54610" y="165100"/>
                </a:moveTo>
                <a:lnTo>
                  <a:pt x="0" y="165100"/>
                </a:lnTo>
                <a:lnTo>
                  <a:pt x="0" y="167640"/>
                </a:lnTo>
                <a:lnTo>
                  <a:pt x="54610" y="167640"/>
                </a:lnTo>
                <a:lnTo>
                  <a:pt x="54610" y="165100"/>
                </a:lnTo>
                <a:close/>
              </a:path>
              <a:path w="54610" h="205740">
                <a:moveTo>
                  <a:pt x="54610" y="162560"/>
                </a:moveTo>
                <a:lnTo>
                  <a:pt x="0" y="162560"/>
                </a:lnTo>
                <a:lnTo>
                  <a:pt x="0" y="163830"/>
                </a:lnTo>
                <a:lnTo>
                  <a:pt x="54610" y="163830"/>
                </a:lnTo>
                <a:lnTo>
                  <a:pt x="54610" y="162560"/>
                </a:lnTo>
                <a:close/>
              </a:path>
              <a:path w="54610" h="205740">
                <a:moveTo>
                  <a:pt x="54610" y="158750"/>
                </a:moveTo>
                <a:lnTo>
                  <a:pt x="0" y="158750"/>
                </a:lnTo>
                <a:lnTo>
                  <a:pt x="0" y="161290"/>
                </a:lnTo>
                <a:lnTo>
                  <a:pt x="54610" y="161290"/>
                </a:lnTo>
                <a:lnTo>
                  <a:pt x="54610" y="158750"/>
                </a:lnTo>
                <a:close/>
              </a:path>
              <a:path w="54610" h="205740">
                <a:moveTo>
                  <a:pt x="54610" y="156210"/>
                </a:moveTo>
                <a:lnTo>
                  <a:pt x="0" y="156210"/>
                </a:lnTo>
                <a:lnTo>
                  <a:pt x="0" y="157480"/>
                </a:lnTo>
                <a:lnTo>
                  <a:pt x="54610" y="157480"/>
                </a:lnTo>
                <a:lnTo>
                  <a:pt x="54610" y="156210"/>
                </a:lnTo>
                <a:close/>
              </a:path>
              <a:path w="54610" h="205740">
                <a:moveTo>
                  <a:pt x="54610" y="152400"/>
                </a:moveTo>
                <a:lnTo>
                  <a:pt x="0" y="152400"/>
                </a:lnTo>
                <a:lnTo>
                  <a:pt x="0" y="154940"/>
                </a:lnTo>
                <a:lnTo>
                  <a:pt x="54610" y="154940"/>
                </a:lnTo>
                <a:lnTo>
                  <a:pt x="54610" y="152400"/>
                </a:lnTo>
                <a:close/>
              </a:path>
              <a:path w="54610" h="205740">
                <a:moveTo>
                  <a:pt x="54610" y="149860"/>
                </a:moveTo>
                <a:lnTo>
                  <a:pt x="0" y="149860"/>
                </a:lnTo>
                <a:lnTo>
                  <a:pt x="0" y="151130"/>
                </a:lnTo>
                <a:lnTo>
                  <a:pt x="54610" y="151130"/>
                </a:lnTo>
                <a:lnTo>
                  <a:pt x="54610" y="149860"/>
                </a:lnTo>
                <a:close/>
              </a:path>
              <a:path w="54610" h="205740">
                <a:moveTo>
                  <a:pt x="54610" y="146050"/>
                </a:moveTo>
                <a:lnTo>
                  <a:pt x="0" y="146050"/>
                </a:lnTo>
                <a:lnTo>
                  <a:pt x="0" y="148590"/>
                </a:lnTo>
                <a:lnTo>
                  <a:pt x="54610" y="148590"/>
                </a:lnTo>
                <a:lnTo>
                  <a:pt x="54610" y="146050"/>
                </a:lnTo>
                <a:close/>
              </a:path>
              <a:path w="54610" h="205740">
                <a:moveTo>
                  <a:pt x="54610" y="143510"/>
                </a:moveTo>
                <a:lnTo>
                  <a:pt x="0" y="143510"/>
                </a:lnTo>
                <a:lnTo>
                  <a:pt x="0" y="144780"/>
                </a:lnTo>
                <a:lnTo>
                  <a:pt x="54610" y="144780"/>
                </a:lnTo>
                <a:lnTo>
                  <a:pt x="54610" y="143510"/>
                </a:lnTo>
                <a:close/>
              </a:path>
              <a:path w="54610" h="205740">
                <a:moveTo>
                  <a:pt x="54610" y="139700"/>
                </a:moveTo>
                <a:lnTo>
                  <a:pt x="0" y="139700"/>
                </a:lnTo>
                <a:lnTo>
                  <a:pt x="0" y="142240"/>
                </a:lnTo>
                <a:lnTo>
                  <a:pt x="54610" y="142240"/>
                </a:lnTo>
                <a:lnTo>
                  <a:pt x="54610" y="139700"/>
                </a:lnTo>
                <a:close/>
              </a:path>
              <a:path w="54610" h="205740">
                <a:moveTo>
                  <a:pt x="54610" y="137160"/>
                </a:moveTo>
                <a:lnTo>
                  <a:pt x="0" y="137160"/>
                </a:lnTo>
                <a:lnTo>
                  <a:pt x="0" y="138430"/>
                </a:lnTo>
                <a:lnTo>
                  <a:pt x="54610" y="138430"/>
                </a:lnTo>
                <a:lnTo>
                  <a:pt x="54610" y="137160"/>
                </a:lnTo>
                <a:close/>
              </a:path>
              <a:path w="54610" h="205740">
                <a:moveTo>
                  <a:pt x="54610" y="133350"/>
                </a:moveTo>
                <a:lnTo>
                  <a:pt x="0" y="133350"/>
                </a:lnTo>
                <a:lnTo>
                  <a:pt x="0" y="135890"/>
                </a:lnTo>
                <a:lnTo>
                  <a:pt x="54610" y="135890"/>
                </a:lnTo>
                <a:lnTo>
                  <a:pt x="54610" y="133350"/>
                </a:lnTo>
                <a:close/>
              </a:path>
              <a:path w="54610" h="205740">
                <a:moveTo>
                  <a:pt x="54610" y="130810"/>
                </a:moveTo>
                <a:lnTo>
                  <a:pt x="0" y="130810"/>
                </a:lnTo>
                <a:lnTo>
                  <a:pt x="0" y="132080"/>
                </a:lnTo>
                <a:lnTo>
                  <a:pt x="54610" y="132080"/>
                </a:lnTo>
                <a:lnTo>
                  <a:pt x="54610" y="130810"/>
                </a:lnTo>
                <a:close/>
              </a:path>
              <a:path w="54610" h="205740">
                <a:moveTo>
                  <a:pt x="54610" y="127000"/>
                </a:moveTo>
                <a:lnTo>
                  <a:pt x="0" y="127000"/>
                </a:lnTo>
                <a:lnTo>
                  <a:pt x="0" y="129540"/>
                </a:lnTo>
                <a:lnTo>
                  <a:pt x="54610" y="129540"/>
                </a:lnTo>
                <a:lnTo>
                  <a:pt x="54610" y="127000"/>
                </a:lnTo>
                <a:close/>
              </a:path>
              <a:path w="54610" h="205740">
                <a:moveTo>
                  <a:pt x="54610" y="124460"/>
                </a:moveTo>
                <a:lnTo>
                  <a:pt x="0" y="124460"/>
                </a:lnTo>
                <a:lnTo>
                  <a:pt x="0" y="125730"/>
                </a:lnTo>
                <a:lnTo>
                  <a:pt x="54610" y="125730"/>
                </a:lnTo>
                <a:lnTo>
                  <a:pt x="54610" y="124460"/>
                </a:lnTo>
                <a:close/>
              </a:path>
              <a:path w="54610" h="205740">
                <a:moveTo>
                  <a:pt x="54610" y="120650"/>
                </a:moveTo>
                <a:lnTo>
                  <a:pt x="0" y="120650"/>
                </a:lnTo>
                <a:lnTo>
                  <a:pt x="0" y="123190"/>
                </a:lnTo>
                <a:lnTo>
                  <a:pt x="54610" y="123190"/>
                </a:lnTo>
                <a:lnTo>
                  <a:pt x="54610" y="120650"/>
                </a:lnTo>
                <a:close/>
              </a:path>
              <a:path w="54610" h="205740">
                <a:moveTo>
                  <a:pt x="54610" y="118110"/>
                </a:moveTo>
                <a:lnTo>
                  <a:pt x="0" y="118110"/>
                </a:lnTo>
                <a:lnTo>
                  <a:pt x="0" y="119380"/>
                </a:lnTo>
                <a:lnTo>
                  <a:pt x="54610" y="119380"/>
                </a:lnTo>
                <a:lnTo>
                  <a:pt x="54610" y="118110"/>
                </a:lnTo>
                <a:close/>
              </a:path>
              <a:path w="54610" h="205740">
                <a:moveTo>
                  <a:pt x="54610" y="114300"/>
                </a:moveTo>
                <a:lnTo>
                  <a:pt x="0" y="114300"/>
                </a:lnTo>
                <a:lnTo>
                  <a:pt x="0" y="116840"/>
                </a:lnTo>
                <a:lnTo>
                  <a:pt x="54610" y="116840"/>
                </a:lnTo>
                <a:lnTo>
                  <a:pt x="54610" y="114300"/>
                </a:lnTo>
                <a:close/>
              </a:path>
              <a:path w="54610" h="205740">
                <a:moveTo>
                  <a:pt x="54610" y="111760"/>
                </a:moveTo>
                <a:lnTo>
                  <a:pt x="0" y="111760"/>
                </a:lnTo>
                <a:lnTo>
                  <a:pt x="0" y="113030"/>
                </a:lnTo>
                <a:lnTo>
                  <a:pt x="54610" y="113030"/>
                </a:lnTo>
                <a:lnTo>
                  <a:pt x="54610" y="111760"/>
                </a:lnTo>
                <a:close/>
              </a:path>
              <a:path w="54610" h="205740">
                <a:moveTo>
                  <a:pt x="54610" y="107950"/>
                </a:moveTo>
                <a:lnTo>
                  <a:pt x="0" y="107950"/>
                </a:lnTo>
                <a:lnTo>
                  <a:pt x="0" y="110490"/>
                </a:lnTo>
                <a:lnTo>
                  <a:pt x="54610" y="110490"/>
                </a:lnTo>
                <a:lnTo>
                  <a:pt x="54610" y="107950"/>
                </a:lnTo>
                <a:close/>
              </a:path>
              <a:path w="54610" h="205740">
                <a:moveTo>
                  <a:pt x="54610" y="105410"/>
                </a:moveTo>
                <a:lnTo>
                  <a:pt x="0" y="105410"/>
                </a:lnTo>
                <a:lnTo>
                  <a:pt x="0" y="106680"/>
                </a:lnTo>
                <a:lnTo>
                  <a:pt x="54610" y="106680"/>
                </a:lnTo>
                <a:lnTo>
                  <a:pt x="54610" y="105410"/>
                </a:lnTo>
                <a:close/>
              </a:path>
              <a:path w="54610" h="205740">
                <a:moveTo>
                  <a:pt x="54610" y="101600"/>
                </a:moveTo>
                <a:lnTo>
                  <a:pt x="0" y="101600"/>
                </a:lnTo>
                <a:lnTo>
                  <a:pt x="0" y="104140"/>
                </a:lnTo>
                <a:lnTo>
                  <a:pt x="54610" y="104140"/>
                </a:lnTo>
                <a:lnTo>
                  <a:pt x="54610" y="101600"/>
                </a:lnTo>
                <a:close/>
              </a:path>
              <a:path w="54610" h="205740">
                <a:moveTo>
                  <a:pt x="54610" y="99060"/>
                </a:moveTo>
                <a:lnTo>
                  <a:pt x="0" y="99060"/>
                </a:lnTo>
                <a:lnTo>
                  <a:pt x="0" y="100330"/>
                </a:lnTo>
                <a:lnTo>
                  <a:pt x="54610" y="100330"/>
                </a:lnTo>
                <a:lnTo>
                  <a:pt x="54610" y="99060"/>
                </a:lnTo>
                <a:close/>
              </a:path>
              <a:path w="54610" h="205740">
                <a:moveTo>
                  <a:pt x="54610" y="95250"/>
                </a:moveTo>
                <a:lnTo>
                  <a:pt x="0" y="95250"/>
                </a:lnTo>
                <a:lnTo>
                  <a:pt x="0" y="97790"/>
                </a:lnTo>
                <a:lnTo>
                  <a:pt x="54610" y="97790"/>
                </a:lnTo>
                <a:lnTo>
                  <a:pt x="54610" y="95250"/>
                </a:lnTo>
                <a:close/>
              </a:path>
              <a:path w="54610" h="205740">
                <a:moveTo>
                  <a:pt x="54610" y="92710"/>
                </a:moveTo>
                <a:lnTo>
                  <a:pt x="0" y="92710"/>
                </a:lnTo>
                <a:lnTo>
                  <a:pt x="0" y="93980"/>
                </a:lnTo>
                <a:lnTo>
                  <a:pt x="54610" y="93980"/>
                </a:lnTo>
                <a:lnTo>
                  <a:pt x="54610" y="92710"/>
                </a:lnTo>
                <a:close/>
              </a:path>
              <a:path w="54610" h="205740">
                <a:moveTo>
                  <a:pt x="54610" y="88900"/>
                </a:moveTo>
                <a:lnTo>
                  <a:pt x="0" y="88900"/>
                </a:lnTo>
                <a:lnTo>
                  <a:pt x="0" y="91440"/>
                </a:lnTo>
                <a:lnTo>
                  <a:pt x="54610" y="91440"/>
                </a:lnTo>
                <a:lnTo>
                  <a:pt x="54610" y="88900"/>
                </a:lnTo>
                <a:close/>
              </a:path>
              <a:path w="54610" h="205740">
                <a:moveTo>
                  <a:pt x="54610" y="86360"/>
                </a:moveTo>
                <a:lnTo>
                  <a:pt x="0" y="86360"/>
                </a:lnTo>
                <a:lnTo>
                  <a:pt x="0" y="87630"/>
                </a:lnTo>
                <a:lnTo>
                  <a:pt x="54610" y="87630"/>
                </a:lnTo>
                <a:lnTo>
                  <a:pt x="54610" y="86360"/>
                </a:lnTo>
                <a:close/>
              </a:path>
              <a:path w="54610" h="205740">
                <a:moveTo>
                  <a:pt x="54610" y="82550"/>
                </a:moveTo>
                <a:lnTo>
                  <a:pt x="0" y="82550"/>
                </a:lnTo>
                <a:lnTo>
                  <a:pt x="0" y="85090"/>
                </a:lnTo>
                <a:lnTo>
                  <a:pt x="54610" y="85090"/>
                </a:lnTo>
                <a:lnTo>
                  <a:pt x="54610" y="82550"/>
                </a:lnTo>
                <a:close/>
              </a:path>
              <a:path w="54610" h="205740">
                <a:moveTo>
                  <a:pt x="54610" y="80010"/>
                </a:moveTo>
                <a:lnTo>
                  <a:pt x="0" y="80010"/>
                </a:lnTo>
                <a:lnTo>
                  <a:pt x="0" y="81280"/>
                </a:lnTo>
                <a:lnTo>
                  <a:pt x="54610" y="81280"/>
                </a:lnTo>
                <a:lnTo>
                  <a:pt x="54610" y="80010"/>
                </a:lnTo>
                <a:close/>
              </a:path>
              <a:path w="54610" h="205740">
                <a:moveTo>
                  <a:pt x="54610" y="73660"/>
                </a:moveTo>
                <a:lnTo>
                  <a:pt x="0" y="73660"/>
                </a:lnTo>
                <a:lnTo>
                  <a:pt x="0" y="78740"/>
                </a:lnTo>
                <a:lnTo>
                  <a:pt x="54610" y="78740"/>
                </a:lnTo>
                <a:lnTo>
                  <a:pt x="54610" y="73660"/>
                </a:lnTo>
                <a:close/>
              </a:path>
              <a:path w="54610" h="205740">
                <a:moveTo>
                  <a:pt x="54610" y="67310"/>
                </a:moveTo>
                <a:lnTo>
                  <a:pt x="0" y="67310"/>
                </a:lnTo>
                <a:lnTo>
                  <a:pt x="0" y="72390"/>
                </a:lnTo>
                <a:lnTo>
                  <a:pt x="54610" y="72390"/>
                </a:lnTo>
                <a:lnTo>
                  <a:pt x="54610" y="67310"/>
                </a:lnTo>
                <a:close/>
              </a:path>
              <a:path w="54610" h="205740">
                <a:moveTo>
                  <a:pt x="54610" y="60960"/>
                </a:moveTo>
                <a:lnTo>
                  <a:pt x="0" y="60960"/>
                </a:lnTo>
                <a:lnTo>
                  <a:pt x="0" y="66040"/>
                </a:lnTo>
                <a:lnTo>
                  <a:pt x="54610" y="66040"/>
                </a:lnTo>
                <a:lnTo>
                  <a:pt x="54610" y="60960"/>
                </a:lnTo>
                <a:close/>
              </a:path>
              <a:path w="54610" h="205740">
                <a:moveTo>
                  <a:pt x="54610" y="54610"/>
                </a:moveTo>
                <a:lnTo>
                  <a:pt x="0" y="54610"/>
                </a:lnTo>
                <a:lnTo>
                  <a:pt x="0" y="59690"/>
                </a:lnTo>
                <a:lnTo>
                  <a:pt x="54610" y="59690"/>
                </a:lnTo>
                <a:lnTo>
                  <a:pt x="54610" y="54610"/>
                </a:lnTo>
                <a:close/>
              </a:path>
              <a:path w="54610" h="205740">
                <a:moveTo>
                  <a:pt x="54610" y="48260"/>
                </a:moveTo>
                <a:lnTo>
                  <a:pt x="0" y="48260"/>
                </a:lnTo>
                <a:lnTo>
                  <a:pt x="0" y="53340"/>
                </a:lnTo>
                <a:lnTo>
                  <a:pt x="54610" y="53340"/>
                </a:lnTo>
                <a:lnTo>
                  <a:pt x="54610" y="48260"/>
                </a:lnTo>
                <a:close/>
              </a:path>
              <a:path w="54610" h="205740">
                <a:moveTo>
                  <a:pt x="54610" y="41910"/>
                </a:moveTo>
                <a:lnTo>
                  <a:pt x="0" y="41910"/>
                </a:lnTo>
                <a:lnTo>
                  <a:pt x="0" y="46990"/>
                </a:lnTo>
                <a:lnTo>
                  <a:pt x="54610" y="46990"/>
                </a:lnTo>
                <a:lnTo>
                  <a:pt x="54610" y="41910"/>
                </a:lnTo>
                <a:close/>
              </a:path>
              <a:path w="54610" h="205740">
                <a:moveTo>
                  <a:pt x="54610" y="35560"/>
                </a:moveTo>
                <a:lnTo>
                  <a:pt x="0" y="35560"/>
                </a:lnTo>
                <a:lnTo>
                  <a:pt x="0" y="40640"/>
                </a:lnTo>
                <a:lnTo>
                  <a:pt x="54610" y="40640"/>
                </a:lnTo>
                <a:lnTo>
                  <a:pt x="54610" y="35560"/>
                </a:lnTo>
                <a:close/>
              </a:path>
              <a:path w="54610" h="205740">
                <a:moveTo>
                  <a:pt x="54610" y="30480"/>
                </a:moveTo>
                <a:lnTo>
                  <a:pt x="0" y="30480"/>
                </a:lnTo>
                <a:lnTo>
                  <a:pt x="0" y="34290"/>
                </a:lnTo>
                <a:lnTo>
                  <a:pt x="54610" y="34290"/>
                </a:lnTo>
                <a:lnTo>
                  <a:pt x="54610" y="30480"/>
                </a:lnTo>
                <a:close/>
              </a:path>
              <a:path w="54610" h="205740">
                <a:moveTo>
                  <a:pt x="54610" y="24130"/>
                </a:moveTo>
                <a:lnTo>
                  <a:pt x="0" y="24130"/>
                </a:lnTo>
                <a:lnTo>
                  <a:pt x="0" y="29210"/>
                </a:lnTo>
                <a:lnTo>
                  <a:pt x="54610" y="29210"/>
                </a:lnTo>
                <a:lnTo>
                  <a:pt x="54610" y="24130"/>
                </a:lnTo>
                <a:close/>
              </a:path>
              <a:path w="54610" h="205740">
                <a:moveTo>
                  <a:pt x="54610" y="17780"/>
                </a:moveTo>
                <a:lnTo>
                  <a:pt x="0" y="17780"/>
                </a:lnTo>
                <a:lnTo>
                  <a:pt x="0" y="22860"/>
                </a:lnTo>
                <a:lnTo>
                  <a:pt x="54610" y="22860"/>
                </a:lnTo>
                <a:lnTo>
                  <a:pt x="54610" y="17780"/>
                </a:lnTo>
                <a:close/>
              </a:path>
              <a:path w="54610" h="205740">
                <a:moveTo>
                  <a:pt x="54610" y="11430"/>
                </a:moveTo>
                <a:lnTo>
                  <a:pt x="0" y="11430"/>
                </a:lnTo>
                <a:lnTo>
                  <a:pt x="0" y="16510"/>
                </a:lnTo>
                <a:lnTo>
                  <a:pt x="54610" y="16510"/>
                </a:lnTo>
                <a:lnTo>
                  <a:pt x="54610" y="11430"/>
                </a:lnTo>
                <a:close/>
              </a:path>
              <a:path w="54610" h="205740">
                <a:moveTo>
                  <a:pt x="54610" y="5080"/>
                </a:moveTo>
                <a:lnTo>
                  <a:pt x="0" y="5080"/>
                </a:lnTo>
                <a:lnTo>
                  <a:pt x="0" y="10160"/>
                </a:lnTo>
                <a:lnTo>
                  <a:pt x="54610" y="10160"/>
                </a:lnTo>
                <a:lnTo>
                  <a:pt x="54610" y="5080"/>
                </a:lnTo>
                <a:close/>
              </a:path>
              <a:path w="54610" h="205740">
                <a:moveTo>
                  <a:pt x="54610" y="0"/>
                </a:moveTo>
                <a:lnTo>
                  <a:pt x="13969" y="0"/>
                </a:lnTo>
                <a:lnTo>
                  <a:pt x="13969" y="1270"/>
                </a:lnTo>
                <a:lnTo>
                  <a:pt x="0" y="1270"/>
                </a:lnTo>
                <a:lnTo>
                  <a:pt x="0" y="3810"/>
                </a:lnTo>
                <a:lnTo>
                  <a:pt x="54610" y="3810"/>
                </a:lnTo>
                <a:lnTo>
                  <a:pt x="54610" y="0"/>
                </a:lnTo>
                <a:close/>
              </a:path>
            </a:pathLst>
          </a:custGeom>
          <a:solidFill>
            <a:srgbClr val="236B2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6" name="object 896"/>
          <p:cNvSpPr/>
          <p:nvPr/>
        </p:nvSpPr>
        <p:spPr>
          <a:xfrm>
            <a:off x="2626042" y="5820727"/>
            <a:ext cx="17145" cy="953"/>
          </a:xfrm>
          <a:custGeom>
            <a:avLst/>
            <a:gdLst/>
            <a:ahLst/>
            <a:cxnLst/>
            <a:rect l="l" t="t" r="r" b="b"/>
            <a:pathLst>
              <a:path w="22860" h="1270">
                <a:moveTo>
                  <a:pt x="22860" y="0"/>
                </a:moveTo>
                <a:lnTo>
                  <a:pt x="0" y="0"/>
                </a:lnTo>
                <a:lnTo>
                  <a:pt x="0" y="1269"/>
                </a:lnTo>
                <a:lnTo>
                  <a:pt x="22860" y="1269"/>
                </a:lnTo>
                <a:lnTo>
                  <a:pt x="22860" y="0"/>
                </a:lnTo>
                <a:close/>
              </a:path>
            </a:pathLst>
          </a:custGeom>
          <a:solidFill>
            <a:srgbClr val="236A2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7" name="object 897"/>
          <p:cNvSpPr/>
          <p:nvPr/>
        </p:nvSpPr>
        <p:spPr>
          <a:xfrm>
            <a:off x="2636996" y="5672138"/>
            <a:ext cx="0" cy="14859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198120"/>
                </a:moveTo>
                <a:lnTo>
                  <a:pt x="0" y="0"/>
                </a:lnTo>
                <a:lnTo>
                  <a:pt x="0" y="198120"/>
                </a:lnTo>
                <a:close/>
              </a:path>
            </a:pathLst>
          </a:custGeom>
          <a:solidFill>
            <a:srgbClr val="236A2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8" name="object 898"/>
          <p:cNvSpPr/>
          <p:nvPr/>
        </p:nvSpPr>
        <p:spPr>
          <a:xfrm>
            <a:off x="2616517" y="5816917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36A2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9" name="object 899"/>
          <p:cNvSpPr/>
          <p:nvPr/>
        </p:nvSpPr>
        <p:spPr>
          <a:xfrm>
            <a:off x="2616517" y="5814060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36A2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0" name="object 900"/>
          <p:cNvSpPr/>
          <p:nvPr/>
        </p:nvSpPr>
        <p:spPr>
          <a:xfrm>
            <a:off x="2616517" y="5812155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36A2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1" name="object 901"/>
          <p:cNvSpPr/>
          <p:nvPr/>
        </p:nvSpPr>
        <p:spPr>
          <a:xfrm>
            <a:off x="2616517" y="5809298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36A2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2" name="object 902"/>
          <p:cNvSpPr/>
          <p:nvPr/>
        </p:nvSpPr>
        <p:spPr>
          <a:xfrm>
            <a:off x="2616517" y="5807392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36A2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3" name="object 903"/>
          <p:cNvSpPr/>
          <p:nvPr/>
        </p:nvSpPr>
        <p:spPr>
          <a:xfrm>
            <a:off x="2616517" y="5804535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36A2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4" name="object 904"/>
          <p:cNvSpPr/>
          <p:nvPr/>
        </p:nvSpPr>
        <p:spPr>
          <a:xfrm>
            <a:off x="2616517" y="5802630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36A2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5" name="object 905"/>
          <p:cNvSpPr/>
          <p:nvPr/>
        </p:nvSpPr>
        <p:spPr>
          <a:xfrm>
            <a:off x="2616517" y="5799773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36A2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6" name="object 906"/>
          <p:cNvSpPr/>
          <p:nvPr/>
        </p:nvSpPr>
        <p:spPr>
          <a:xfrm>
            <a:off x="2616517" y="5797867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36A2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7" name="object 907"/>
          <p:cNvSpPr/>
          <p:nvPr/>
        </p:nvSpPr>
        <p:spPr>
          <a:xfrm>
            <a:off x="2616517" y="5795010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36A2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8" name="object 908"/>
          <p:cNvSpPr/>
          <p:nvPr/>
        </p:nvSpPr>
        <p:spPr>
          <a:xfrm>
            <a:off x="2616517" y="5793105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36A2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9" name="object 909"/>
          <p:cNvSpPr/>
          <p:nvPr/>
        </p:nvSpPr>
        <p:spPr>
          <a:xfrm>
            <a:off x="2616517" y="5790248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36A2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0" name="object 910"/>
          <p:cNvSpPr/>
          <p:nvPr/>
        </p:nvSpPr>
        <p:spPr>
          <a:xfrm>
            <a:off x="2616517" y="5785485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36A2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1" name="object 911"/>
          <p:cNvSpPr/>
          <p:nvPr/>
        </p:nvSpPr>
        <p:spPr>
          <a:xfrm>
            <a:off x="2616517" y="5783580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36A2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2" name="object 912"/>
          <p:cNvSpPr/>
          <p:nvPr/>
        </p:nvSpPr>
        <p:spPr>
          <a:xfrm>
            <a:off x="2616517" y="5780723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36A2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3" name="object 913"/>
          <p:cNvSpPr/>
          <p:nvPr/>
        </p:nvSpPr>
        <p:spPr>
          <a:xfrm>
            <a:off x="2616517" y="5778817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36A2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4" name="object 914"/>
          <p:cNvSpPr/>
          <p:nvPr/>
        </p:nvSpPr>
        <p:spPr>
          <a:xfrm>
            <a:off x="2616517" y="5775960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36A2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5" name="object 915"/>
          <p:cNvSpPr/>
          <p:nvPr/>
        </p:nvSpPr>
        <p:spPr>
          <a:xfrm>
            <a:off x="2616517" y="5774055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36A2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6" name="object 916"/>
          <p:cNvSpPr/>
          <p:nvPr/>
        </p:nvSpPr>
        <p:spPr>
          <a:xfrm>
            <a:off x="2616517" y="5771198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36A2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7" name="object 917"/>
          <p:cNvSpPr/>
          <p:nvPr/>
        </p:nvSpPr>
        <p:spPr>
          <a:xfrm>
            <a:off x="2616517" y="5769292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36A2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8" name="object 918"/>
          <p:cNvSpPr/>
          <p:nvPr/>
        </p:nvSpPr>
        <p:spPr>
          <a:xfrm>
            <a:off x="2616517" y="5766435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36A2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9" name="object 919"/>
          <p:cNvSpPr/>
          <p:nvPr/>
        </p:nvSpPr>
        <p:spPr>
          <a:xfrm>
            <a:off x="2616517" y="5764530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36A2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0" name="object 920"/>
          <p:cNvSpPr/>
          <p:nvPr/>
        </p:nvSpPr>
        <p:spPr>
          <a:xfrm>
            <a:off x="2616517" y="5761673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36A2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1" name="object 921"/>
          <p:cNvSpPr/>
          <p:nvPr/>
        </p:nvSpPr>
        <p:spPr>
          <a:xfrm>
            <a:off x="2616517" y="5759767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36A2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2" name="object 922"/>
          <p:cNvSpPr/>
          <p:nvPr/>
        </p:nvSpPr>
        <p:spPr>
          <a:xfrm>
            <a:off x="2616517" y="5756910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36A2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3" name="object 923"/>
          <p:cNvSpPr/>
          <p:nvPr/>
        </p:nvSpPr>
        <p:spPr>
          <a:xfrm>
            <a:off x="2616517" y="5755005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36A2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4" name="object 924"/>
          <p:cNvSpPr/>
          <p:nvPr/>
        </p:nvSpPr>
        <p:spPr>
          <a:xfrm>
            <a:off x="2616517" y="5752148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36A2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5" name="object 925"/>
          <p:cNvSpPr/>
          <p:nvPr/>
        </p:nvSpPr>
        <p:spPr>
          <a:xfrm>
            <a:off x="2616517" y="5750242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36A2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6" name="object 926"/>
          <p:cNvSpPr/>
          <p:nvPr/>
        </p:nvSpPr>
        <p:spPr>
          <a:xfrm>
            <a:off x="2616517" y="5747385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36A2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7" name="object 927"/>
          <p:cNvSpPr/>
          <p:nvPr/>
        </p:nvSpPr>
        <p:spPr>
          <a:xfrm>
            <a:off x="2616517" y="5745480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36A2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8" name="object 928"/>
          <p:cNvSpPr/>
          <p:nvPr/>
        </p:nvSpPr>
        <p:spPr>
          <a:xfrm>
            <a:off x="2616517" y="5742623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36A2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9" name="object 929"/>
          <p:cNvSpPr/>
          <p:nvPr/>
        </p:nvSpPr>
        <p:spPr>
          <a:xfrm>
            <a:off x="2616517" y="5740717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36A2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0" name="object 930"/>
          <p:cNvSpPr/>
          <p:nvPr/>
        </p:nvSpPr>
        <p:spPr>
          <a:xfrm>
            <a:off x="2616517" y="5737860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36A2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1" name="object 931"/>
          <p:cNvSpPr/>
          <p:nvPr/>
        </p:nvSpPr>
        <p:spPr>
          <a:xfrm>
            <a:off x="2616517" y="5735955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36A2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2" name="object 932"/>
          <p:cNvSpPr/>
          <p:nvPr/>
        </p:nvSpPr>
        <p:spPr>
          <a:xfrm>
            <a:off x="2616517" y="5733097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36A2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3" name="object 933"/>
          <p:cNvSpPr/>
          <p:nvPr/>
        </p:nvSpPr>
        <p:spPr>
          <a:xfrm>
            <a:off x="2616517" y="5731192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70"/>
                </a:lnTo>
                <a:lnTo>
                  <a:pt x="54610" y="1270"/>
                </a:lnTo>
                <a:lnTo>
                  <a:pt x="54610" y="0"/>
                </a:lnTo>
                <a:close/>
              </a:path>
            </a:pathLst>
          </a:custGeom>
          <a:solidFill>
            <a:srgbClr val="236A2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4" name="object 934"/>
          <p:cNvSpPr/>
          <p:nvPr/>
        </p:nvSpPr>
        <p:spPr>
          <a:xfrm>
            <a:off x="2616517" y="5726430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10" y="0"/>
                </a:moveTo>
                <a:lnTo>
                  <a:pt x="0" y="0"/>
                </a:lnTo>
                <a:lnTo>
                  <a:pt x="0" y="5080"/>
                </a:lnTo>
                <a:lnTo>
                  <a:pt x="54610" y="5080"/>
                </a:lnTo>
                <a:lnTo>
                  <a:pt x="54610" y="0"/>
                </a:lnTo>
                <a:close/>
              </a:path>
            </a:pathLst>
          </a:custGeom>
          <a:solidFill>
            <a:srgbClr val="236A2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5" name="object 935"/>
          <p:cNvSpPr/>
          <p:nvPr/>
        </p:nvSpPr>
        <p:spPr>
          <a:xfrm>
            <a:off x="2616517" y="5721668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10" y="0"/>
                </a:moveTo>
                <a:lnTo>
                  <a:pt x="0" y="0"/>
                </a:lnTo>
                <a:lnTo>
                  <a:pt x="0" y="5080"/>
                </a:lnTo>
                <a:lnTo>
                  <a:pt x="54610" y="5080"/>
                </a:lnTo>
                <a:lnTo>
                  <a:pt x="54610" y="0"/>
                </a:lnTo>
                <a:close/>
              </a:path>
            </a:pathLst>
          </a:custGeom>
          <a:solidFill>
            <a:srgbClr val="236A2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6" name="object 936"/>
          <p:cNvSpPr/>
          <p:nvPr/>
        </p:nvSpPr>
        <p:spPr>
          <a:xfrm>
            <a:off x="2616517" y="5716905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10" y="0"/>
                </a:moveTo>
                <a:lnTo>
                  <a:pt x="0" y="0"/>
                </a:lnTo>
                <a:lnTo>
                  <a:pt x="0" y="5080"/>
                </a:lnTo>
                <a:lnTo>
                  <a:pt x="54610" y="5080"/>
                </a:lnTo>
                <a:lnTo>
                  <a:pt x="54610" y="0"/>
                </a:lnTo>
                <a:close/>
              </a:path>
            </a:pathLst>
          </a:custGeom>
          <a:solidFill>
            <a:srgbClr val="236A2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7" name="object 937"/>
          <p:cNvSpPr/>
          <p:nvPr/>
        </p:nvSpPr>
        <p:spPr>
          <a:xfrm>
            <a:off x="2616517" y="5712143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10" y="0"/>
                </a:moveTo>
                <a:lnTo>
                  <a:pt x="0" y="0"/>
                </a:lnTo>
                <a:lnTo>
                  <a:pt x="0" y="5080"/>
                </a:lnTo>
                <a:lnTo>
                  <a:pt x="54610" y="5080"/>
                </a:lnTo>
                <a:lnTo>
                  <a:pt x="54610" y="0"/>
                </a:lnTo>
                <a:close/>
              </a:path>
            </a:pathLst>
          </a:custGeom>
          <a:solidFill>
            <a:srgbClr val="236A2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8" name="object 938"/>
          <p:cNvSpPr/>
          <p:nvPr/>
        </p:nvSpPr>
        <p:spPr>
          <a:xfrm>
            <a:off x="2616517" y="5707380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10" y="0"/>
                </a:moveTo>
                <a:lnTo>
                  <a:pt x="0" y="0"/>
                </a:lnTo>
                <a:lnTo>
                  <a:pt x="0" y="5080"/>
                </a:lnTo>
                <a:lnTo>
                  <a:pt x="54610" y="5080"/>
                </a:lnTo>
                <a:lnTo>
                  <a:pt x="54610" y="0"/>
                </a:lnTo>
                <a:close/>
              </a:path>
            </a:pathLst>
          </a:custGeom>
          <a:solidFill>
            <a:srgbClr val="236A2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9" name="object 939"/>
          <p:cNvSpPr/>
          <p:nvPr/>
        </p:nvSpPr>
        <p:spPr>
          <a:xfrm>
            <a:off x="2616517" y="5702618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10" y="0"/>
                </a:moveTo>
                <a:lnTo>
                  <a:pt x="0" y="0"/>
                </a:lnTo>
                <a:lnTo>
                  <a:pt x="0" y="5080"/>
                </a:lnTo>
                <a:lnTo>
                  <a:pt x="54610" y="5080"/>
                </a:lnTo>
                <a:lnTo>
                  <a:pt x="54610" y="0"/>
                </a:lnTo>
                <a:close/>
              </a:path>
            </a:pathLst>
          </a:custGeom>
          <a:solidFill>
            <a:srgbClr val="236A2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0" name="object 940"/>
          <p:cNvSpPr/>
          <p:nvPr/>
        </p:nvSpPr>
        <p:spPr>
          <a:xfrm>
            <a:off x="2616517" y="5697855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10" y="0"/>
                </a:moveTo>
                <a:lnTo>
                  <a:pt x="0" y="0"/>
                </a:lnTo>
                <a:lnTo>
                  <a:pt x="0" y="5080"/>
                </a:lnTo>
                <a:lnTo>
                  <a:pt x="54610" y="5080"/>
                </a:lnTo>
                <a:lnTo>
                  <a:pt x="54610" y="0"/>
                </a:lnTo>
                <a:close/>
              </a:path>
            </a:pathLst>
          </a:custGeom>
          <a:solidFill>
            <a:srgbClr val="236A2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1" name="object 941"/>
          <p:cNvSpPr/>
          <p:nvPr/>
        </p:nvSpPr>
        <p:spPr>
          <a:xfrm>
            <a:off x="2616517" y="5694044"/>
            <a:ext cx="40958" cy="2858"/>
          </a:xfrm>
          <a:custGeom>
            <a:avLst/>
            <a:gdLst/>
            <a:ahLst/>
            <a:cxnLst/>
            <a:rect l="l" t="t" r="r" b="b"/>
            <a:pathLst>
              <a:path w="54610" h="3810">
                <a:moveTo>
                  <a:pt x="54610" y="0"/>
                </a:moveTo>
                <a:lnTo>
                  <a:pt x="0" y="0"/>
                </a:lnTo>
                <a:lnTo>
                  <a:pt x="0" y="3809"/>
                </a:lnTo>
                <a:lnTo>
                  <a:pt x="54610" y="3809"/>
                </a:lnTo>
                <a:lnTo>
                  <a:pt x="54610" y="0"/>
                </a:lnTo>
                <a:close/>
              </a:path>
            </a:pathLst>
          </a:custGeom>
          <a:solidFill>
            <a:srgbClr val="236A2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2" name="object 942"/>
          <p:cNvSpPr/>
          <p:nvPr/>
        </p:nvSpPr>
        <p:spPr>
          <a:xfrm>
            <a:off x="2616517" y="5689282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10" y="0"/>
                </a:moveTo>
                <a:lnTo>
                  <a:pt x="0" y="0"/>
                </a:lnTo>
                <a:lnTo>
                  <a:pt x="0" y="5079"/>
                </a:lnTo>
                <a:lnTo>
                  <a:pt x="54610" y="5079"/>
                </a:lnTo>
                <a:lnTo>
                  <a:pt x="54610" y="0"/>
                </a:lnTo>
                <a:close/>
              </a:path>
            </a:pathLst>
          </a:custGeom>
          <a:solidFill>
            <a:srgbClr val="236A2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3" name="object 943"/>
          <p:cNvSpPr/>
          <p:nvPr/>
        </p:nvSpPr>
        <p:spPr>
          <a:xfrm>
            <a:off x="2616517" y="5684519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10" y="0"/>
                </a:moveTo>
                <a:lnTo>
                  <a:pt x="0" y="0"/>
                </a:lnTo>
                <a:lnTo>
                  <a:pt x="0" y="5079"/>
                </a:lnTo>
                <a:lnTo>
                  <a:pt x="54610" y="5079"/>
                </a:lnTo>
                <a:lnTo>
                  <a:pt x="54610" y="0"/>
                </a:lnTo>
                <a:close/>
              </a:path>
            </a:pathLst>
          </a:custGeom>
          <a:solidFill>
            <a:srgbClr val="236A2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4" name="object 944"/>
          <p:cNvSpPr/>
          <p:nvPr/>
        </p:nvSpPr>
        <p:spPr>
          <a:xfrm>
            <a:off x="2616517" y="5679757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10" y="0"/>
                </a:moveTo>
                <a:lnTo>
                  <a:pt x="0" y="0"/>
                </a:lnTo>
                <a:lnTo>
                  <a:pt x="0" y="5079"/>
                </a:lnTo>
                <a:lnTo>
                  <a:pt x="54610" y="5079"/>
                </a:lnTo>
                <a:lnTo>
                  <a:pt x="54610" y="0"/>
                </a:lnTo>
                <a:close/>
              </a:path>
            </a:pathLst>
          </a:custGeom>
          <a:solidFill>
            <a:srgbClr val="236A2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5" name="object 945"/>
          <p:cNvSpPr/>
          <p:nvPr/>
        </p:nvSpPr>
        <p:spPr>
          <a:xfrm>
            <a:off x="2616517" y="5674994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10" y="0"/>
                </a:moveTo>
                <a:lnTo>
                  <a:pt x="0" y="0"/>
                </a:lnTo>
                <a:lnTo>
                  <a:pt x="0" y="5079"/>
                </a:lnTo>
                <a:lnTo>
                  <a:pt x="54610" y="5079"/>
                </a:lnTo>
                <a:lnTo>
                  <a:pt x="54610" y="0"/>
                </a:lnTo>
                <a:close/>
              </a:path>
            </a:pathLst>
          </a:custGeom>
          <a:solidFill>
            <a:srgbClr val="236A2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6" name="object 946"/>
          <p:cNvSpPr/>
          <p:nvPr/>
        </p:nvSpPr>
        <p:spPr>
          <a:xfrm>
            <a:off x="2616517" y="5672138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39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36A2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7" name="object 947"/>
          <p:cNvSpPr/>
          <p:nvPr/>
        </p:nvSpPr>
        <p:spPr>
          <a:xfrm>
            <a:off x="2574608" y="5672138"/>
            <a:ext cx="41910" cy="148590"/>
          </a:xfrm>
          <a:custGeom>
            <a:avLst/>
            <a:gdLst/>
            <a:ahLst/>
            <a:cxnLst/>
            <a:rect l="l" t="t" r="r" b="b"/>
            <a:pathLst>
              <a:path w="55880" h="198120">
                <a:moveTo>
                  <a:pt x="55879" y="195579"/>
                </a:moveTo>
                <a:lnTo>
                  <a:pt x="45719" y="195579"/>
                </a:lnTo>
                <a:lnTo>
                  <a:pt x="45719" y="198119"/>
                </a:lnTo>
                <a:lnTo>
                  <a:pt x="55879" y="198119"/>
                </a:lnTo>
                <a:lnTo>
                  <a:pt x="55879" y="195579"/>
                </a:lnTo>
                <a:close/>
              </a:path>
              <a:path w="55880" h="198120">
                <a:moveTo>
                  <a:pt x="55879" y="193040"/>
                </a:moveTo>
                <a:lnTo>
                  <a:pt x="0" y="193040"/>
                </a:lnTo>
                <a:lnTo>
                  <a:pt x="0" y="195579"/>
                </a:lnTo>
                <a:lnTo>
                  <a:pt x="21589" y="195579"/>
                </a:lnTo>
                <a:lnTo>
                  <a:pt x="21589" y="194310"/>
                </a:lnTo>
                <a:lnTo>
                  <a:pt x="55879" y="194310"/>
                </a:lnTo>
                <a:lnTo>
                  <a:pt x="55879" y="193040"/>
                </a:lnTo>
                <a:close/>
              </a:path>
              <a:path w="55880" h="198120">
                <a:moveTo>
                  <a:pt x="55879" y="189229"/>
                </a:moveTo>
                <a:lnTo>
                  <a:pt x="0" y="189229"/>
                </a:lnTo>
                <a:lnTo>
                  <a:pt x="0" y="191770"/>
                </a:lnTo>
                <a:lnTo>
                  <a:pt x="55879" y="191770"/>
                </a:lnTo>
                <a:lnTo>
                  <a:pt x="55879" y="189229"/>
                </a:lnTo>
                <a:close/>
              </a:path>
              <a:path w="55880" h="198120">
                <a:moveTo>
                  <a:pt x="55879" y="186690"/>
                </a:moveTo>
                <a:lnTo>
                  <a:pt x="0" y="186690"/>
                </a:lnTo>
                <a:lnTo>
                  <a:pt x="0" y="187960"/>
                </a:lnTo>
                <a:lnTo>
                  <a:pt x="55879" y="187960"/>
                </a:lnTo>
                <a:lnTo>
                  <a:pt x="55879" y="186690"/>
                </a:lnTo>
                <a:close/>
              </a:path>
              <a:path w="55880" h="198120">
                <a:moveTo>
                  <a:pt x="55879" y="182880"/>
                </a:moveTo>
                <a:lnTo>
                  <a:pt x="0" y="182880"/>
                </a:lnTo>
                <a:lnTo>
                  <a:pt x="0" y="185420"/>
                </a:lnTo>
                <a:lnTo>
                  <a:pt x="55879" y="185420"/>
                </a:lnTo>
                <a:lnTo>
                  <a:pt x="55879" y="182880"/>
                </a:lnTo>
                <a:close/>
              </a:path>
              <a:path w="55880" h="198120">
                <a:moveTo>
                  <a:pt x="55879" y="180340"/>
                </a:moveTo>
                <a:lnTo>
                  <a:pt x="0" y="180340"/>
                </a:lnTo>
                <a:lnTo>
                  <a:pt x="0" y="181609"/>
                </a:lnTo>
                <a:lnTo>
                  <a:pt x="55879" y="181609"/>
                </a:lnTo>
                <a:lnTo>
                  <a:pt x="55879" y="180340"/>
                </a:lnTo>
                <a:close/>
              </a:path>
              <a:path w="55880" h="198120">
                <a:moveTo>
                  <a:pt x="55879" y="176529"/>
                </a:moveTo>
                <a:lnTo>
                  <a:pt x="0" y="176529"/>
                </a:lnTo>
                <a:lnTo>
                  <a:pt x="0" y="179070"/>
                </a:lnTo>
                <a:lnTo>
                  <a:pt x="55879" y="179070"/>
                </a:lnTo>
                <a:lnTo>
                  <a:pt x="55879" y="176529"/>
                </a:lnTo>
                <a:close/>
              </a:path>
              <a:path w="55880" h="198120">
                <a:moveTo>
                  <a:pt x="55879" y="173990"/>
                </a:moveTo>
                <a:lnTo>
                  <a:pt x="0" y="173990"/>
                </a:lnTo>
                <a:lnTo>
                  <a:pt x="0" y="175260"/>
                </a:lnTo>
                <a:lnTo>
                  <a:pt x="55879" y="175260"/>
                </a:lnTo>
                <a:lnTo>
                  <a:pt x="55879" y="173990"/>
                </a:lnTo>
                <a:close/>
              </a:path>
              <a:path w="55880" h="198120">
                <a:moveTo>
                  <a:pt x="55879" y="170179"/>
                </a:moveTo>
                <a:lnTo>
                  <a:pt x="0" y="170179"/>
                </a:lnTo>
                <a:lnTo>
                  <a:pt x="0" y="172720"/>
                </a:lnTo>
                <a:lnTo>
                  <a:pt x="55879" y="172720"/>
                </a:lnTo>
                <a:lnTo>
                  <a:pt x="55879" y="170179"/>
                </a:lnTo>
                <a:close/>
              </a:path>
              <a:path w="55880" h="198120">
                <a:moveTo>
                  <a:pt x="55879" y="167640"/>
                </a:moveTo>
                <a:lnTo>
                  <a:pt x="0" y="167640"/>
                </a:lnTo>
                <a:lnTo>
                  <a:pt x="0" y="168909"/>
                </a:lnTo>
                <a:lnTo>
                  <a:pt x="55879" y="168909"/>
                </a:lnTo>
                <a:lnTo>
                  <a:pt x="55879" y="167640"/>
                </a:lnTo>
                <a:close/>
              </a:path>
              <a:path w="55880" h="198120">
                <a:moveTo>
                  <a:pt x="55879" y="163829"/>
                </a:moveTo>
                <a:lnTo>
                  <a:pt x="0" y="163829"/>
                </a:lnTo>
                <a:lnTo>
                  <a:pt x="0" y="166370"/>
                </a:lnTo>
                <a:lnTo>
                  <a:pt x="55879" y="166370"/>
                </a:lnTo>
                <a:lnTo>
                  <a:pt x="55879" y="163829"/>
                </a:lnTo>
                <a:close/>
              </a:path>
              <a:path w="55880" h="198120">
                <a:moveTo>
                  <a:pt x="55879" y="161290"/>
                </a:moveTo>
                <a:lnTo>
                  <a:pt x="0" y="161290"/>
                </a:lnTo>
                <a:lnTo>
                  <a:pt x="0" y="162559"/>
                </a:lnTo>
                <a:lnTo>
                  <a:pt x="55879" y="162559"/>
                </a:lnTo>
                <a:lnTo>
                  <a:pt x="55879" y="161290"/>
                </a:lnTo>
                <a:close/>
              </a:path>
              <a:path w="55880" h="198120">
                <a:moveTo>
                  <a:pt x="55879" y="157480"/>
                </a:moveTo>
                <a:lnTo>
                  <a:pt x="0" y="157480"/>
                </a:lnTo>
                <a:lnTo>
                  <a:pt x="0" y="160020"/>
                </a:lnTo>
                <a:lnTo>
                  <a:pt x="55879" y="160020"/>
                </a:lnTo>
                <a:lnTo>
                  <a:pt x="55879" y="157480"/>
                </a:lnTo>
                <a:close/>
              </a:path>
              <a:path w="55880" h="198120">
                <a:moveTo>
                  <a:pt x="55879" y="154940"/>
                </a:moveTo>
                <a:lnTo>
                  <a:pt x="0" y="154940"/>
                </a:lnTo>
                <a:lnTo>
                  <a:pt x="0" y="156210"/>
                </a:lnTo>
                <a:lnTo>
                  <a:pt x="55879" y="156210"/>
                </a:lnTo>
                <a:lnTo>
                  <a:pt x="55879" y="154940"/>
                </a:lnTo>
                <a:close/>
              </a:path>
              <a:path w="55880" h="198120">
                <a:moveTo>
                  <a:pt x="55879" y="151129"/>
                </a:moveTo>
                <a:lnTo>
                  <a:pt x="0" y="151129"/>
                </a:lnTo>
                <a:lnTo>
                  <a:pt x="0" y="153670"/>
                </a:lnTo>
                <a:lnTo>
                  <a:pt x="55879" y="153670"/>
                </a:lnTo>
                <a:lnTo>
                  <a:pt x="55879" y="151129"/>
                </a:lnTo>
                <a:close/>
              </a:path>
              <a:path w="55880" h="198120">
                <a:moveTo>
                  <a:pt x="55879" y="148590"/>
                </a:moveTo>
                <a:lnTo>
                  <a:pt x="0" y="148590"/>
                </a:lnTo>
                <a:lnTo>
                  <a:pt x="0" y="149859"/>
                </a:lnTo>
                <a:lnTo>
                  <a:pt x="55879" y="149859"/>
                </a:lnTo>
                <a:lnTo>
                  <a:pt x="55879" y="148590"/>
                </a:lnTo>
                <a:close/>
              </a:path>
              <a:path w="55880" h="198120">
                <a:moveTo>
                  <a:pt x="55879" y="144780"/>
                </a:moveTo>
                <a:lnTo>
                  <a:pt x="0" y="144780"/>
                </a:lnTo>
                <a:lnTo>
                  <a:pt x="0" y="147320"/>
                </a:lnTo>
                <a:lnTo>
                  <a:pt x="55879" y="147320"/>
                </a:lnTo>
                <a:lnTo>
                  <a:pt x="55879" y="144780"/>
                </a:lnTo>
                <a:close/>
              </a:path>
              <a:path w="55880" h="198120">
                <a:moveTo>
                  <a:pt x="55879" y="142240"/>
                </a:moveTo>
                <a:lnTo>
                  <a:pt x="0" y="142240"/>
                </a:lnTo>
                <a:lnTo>
                  <a:pt x="0" y="143509"/>
                </a:lnTo>
                <a:lnTo>
                  <a:pt x="55879" y="143509"/>
                </a:lnTo>
                <a:lnTo>
                  <a:pt x="55879" y="142240"/>
                </a:lnTo>
                <a:close/>
              </a:path>
              <a:path w="55880" h="198120">
                <a:moveTo>
                  <a:pt x="55879" y="138429"/>
                </a:moveTo>
                <a:lnTo>
                  <a:pt x="0" y="138429"/>
                </a:lnTo>
                <a:lnTo>
                  <a:pt x="0" y="140970"/>
                </a:lnTo>
                <a:lnTo>
                  <a:pt x="55879" y="140970"/>
                </a:lnTo>
                <a:lnTo>
                  <a:pt x="55879" y="138429"/>
                </a:lnTo>
                <a:close/>
              </a:path>
              <a:path w="55880" h="198120">
                <a:moveTo>
                  <a:pt x="55879" y="135890"/>
                </a:moveTo>
                <a:lnTo>
                  <a:pt x="0" y="135890"/>
                </a:lnTo>
                <a:lnTo>
                  <a:pt x="0" y="137159"/>
                </a:lnTo>
                <a:lnTo>
                  <a:pt x="55879" y="137159"/>
                </a:lnTo>
                <a:lnTo>
                  <a:pt x="55879" y="135890"/>
                </a:lnTo>
                <a:close/>
              </a:path>
              <a:path w="55880" h="198120">
                <a:moveTo>
                  <a:pt x="55879" y="132080"/>
                </a:moveTo>
                <a:lnTo>
                  <a:pt x="0" y="132080"/>
                </a:lnTo>
                <a:lnTo>
                  <a:pt x="0" y="134620"/>
                </a:lnTo>
                <a:lnTo>
                  <a:pt x="55879" y="134620"/>
                </a:lnTo>
                <a:lnTo>
                  <a:pt x="55879" y="132080"/>
                </a:lnTo>
                <a:close/>
              </a:path>
              <a:path w="55880" h="198120">
                <a:moveTo>
                  <a:pt x="55879" y="129539"/>
                </a:moveTo>
                <a:lnTo>
                  <a:pt x="0" y="129539"/>
                </a:lnTo>
                <a:lnTo>
                  <a:pt x="0" y="130809"/>
                </a:lnTo>
                <a:lnTo>
                  <a:pt x="55879" y="130809"/>
                </a:lnTo>
                <a:lnTo>
                  <a:pt x="55879" y="129539"/>
                </a:lnTo>
                <a:close/>
              </a:path>
              <a:path w="55880" h="198120">
                <a:moveTo>
                  <a:pt x="55879" y="125730"/>
                </a:moveTo>
                <a:lnTo>
                  <a:pt x="0" y="125730"/>
                </a:lnTo>
                <a:lnTo>
                  <a:pt x="0" y="128270"/>
                </a:lnTo>
                <a:lnTo>
                  <a:pt x="55879" y="128270"/>
                </a:lnTo>
                <a:lnTo>
                  <a:pt x="55879" y="125730"/>
                </a:lnTo>
                <a:close/>
              </a:path>
              <a:path w="55880" h="198120">
                <a:moveTo>
                  <a:pt x="55879" y="123190"/>
                </a:moveTo>
                <a:lnTo>
                  <a:pt x="0" y="123190"/>
                </a:lnTo>
                <a:lnTo>
                  <a:pt x="0" y="124459"/>
                </a:lnTo>
                <a:lnTo>
                  <a:pt x="55879" y="124459"/>
                </a:lnTo>
                <a:lnTo>
                  <a:pt x="55879" y="123190"/>
                </a:lnTo>
                <a:close/>
              </a:path>
              <a:path w="55880" h="198120">
                <a:moveTo>
                  <a:pt x="55879" y="119380"/>
                </a:moveTo>
                <a:lnTo>
                  <a:pt x="0" y="119380"/>
                </a:lnTo>
                <a:lnTo>
                  <a:pt x="0" y="121920"/>
                </a:lnTo>
                <a:lnTo>
                  <a:pt x="55879" y="121920"/>
                </a:lnTo>
                <a:lnTo>
                  <a:pt x="55879" y="119380"/>
                </a:lnTo>
                <a:close/>
              </a:path>
              <a:path w="55880" h="198120">
                <a:moveTo>
                  <a:pt x="55879" y="116839"/>
                </a:moveTo>
                <a:lnTo>
                  <a:pt x="0" y="116839"/>
                </a:lnTo>
                <a:lnTo>
                  <a:pt x="0" y="118109"/>
                </a:lnTo>
                <a:lnTo>
                  <a:pt x="55879" y="118109"/>
                </a:lnTo>
                <a:lnTo>
                  <a:pt x="55879" y="116839"/>
                </a:lnTo>
                <a:close/>
              </a:path>
              <a:path w="55880" h="198120">
                <a:moveTo>
                  <a:pt x="55879" y="113029"/>
                </a:moveTo>
                <a:lnTo>
                  <a:pt x="0" y="113029"/>
                </a:lnTo>
                <a:lnTo>
                  <a:pt x="0" y="115570"/>
                </a:lnTo>
                <a:lnTo>
                  <a:pt x="55879" y="115570"/>
                </a:lnTo>
                <a:lnTo>
                  <a:pt x="55879" y="113029"/>
                </a:lnTo>
                <a:close/>
              </a:path>
              <a:path w="55880" h="198120">
                <a:moveTo>
                  <a:pt x="55879" y="110489"/>
                </a:moveTo>
                <a:lnTo>
                  <a:pt x="0" y="110489"/>
                </a:lnTo>
                <a:lnTo>
                  <a:pt x="0" y="111760"/>
                </a:lnTo>
                <a:lnTo>
                  <a:pt x="55879" y="111760"/>
                </a:lnTo>
                <a:lnTo>
                  <a:pt x="55879" y="110489"/>
                </a:lnTo>
                <a:close/>
              </a:path>
              <a:path w="55880" h="198120">
                <a:moveTo>
                  <a:pt x="55879" y="106679"/>
                </a:moveTo>
                <a:lnTo>
                  <a:pt x="0" y="106679"/>
                </a:lnTo>
                <a:lnTo>
                  <a:pt x="0" y="109220"/>
                </a:lnTo>
                <a:lnTo>
                  <a:pt x="55879" y="109220"/>
                </a:lnTo>
                <a:lnTo>
                  <a:pt x="55879" y="106679"/>
                </a:lnTo>
                <a:close/>
              </a:path>
              <a:path w="55880" h="198120">
                <a:moveTo>
                  <a:pt x="55879" y="104139"/>
                </a:moveTo>
                <a:lnTo>
                  <a:pt x="0" y="104139"/>
                </a:lnTo>
                <a:lnTo>
                  <a:pt x="0" y="105409"/>
                </a:lnTo>
                <a:lnTo>
                  <a:pt x="55879" y="105409"/>
                </a:lnTo>
                <a:lnTo>
                  <a:pt x="55879" y="104139"/>
                </a:lnTo>
                <a:close/>
              </a:path>
              <a:path w="55880" h="198120">
                <a:moveTo>
                  <a:pt x="55879" y="100329"/>
                </a:moveTo>
                <a:lnTo>
                  <a:pt x="0" y="100329"/>
                </a:lnTo>
                <a:lnTo>
                  <a:pt x="0" y="102870"/>
                </a:lnTo>
                <a:lnTo>
                  <a:pt x="55879" y="102870"/>
                </a:lnTo>
                <a:lnTo>
                  <a:pt x="55879" y="100329"/>
                </a:lnTo>
                <a:close/>
              </a:path>
              <a:path w="55880" h="198120">
                <a:moveTo>
                  <a:pt x="55879" y="97790"/>
                </a:moveTo>
                <a:lnTo>
                  <a:pt x="0" y="97790"/>
                </a:lnTo>
                <a:lnTo>
                  <a:pt x="0" y="99060"/>
                </a:lnTo>
                <a:lnTo>
                  <a:pt x="55879" y="99060"/>
                </a:lnTo>
                <a:lnTo>
                  <a:pt x="55879" y="97790"/>
                </a:lnTo>
                <a:close/>
              </a:path>
              <a:path w="55880" h="198120">
                <a:moveTo>
                  <a:pt x="55879" y="93980"/>
                </a:moveTo>
                <a:lnTo>
                  <a:pt x="0" y="93980"/>
                </a:lnTo>
                <a:lnTo>
                  <a:pt x="0" y="96520"/>
                </a:lnTo>
                <a:lnTo>
                  <a:pt x="55879" y="96520"/>
                </a:lnTo>
                <a:lnTo>
                  <a:pt x="55879" y="93980"/>
                </a:lnTo>
                <a:close/>
              </a:path>
              <a:path w="55880" h="198120">
                <a:moveTo>
                  <a:pt x="55879" y="91440"/>
                </a:moveTo>
                <a:lnTo>
                  <a:pt x="0" y="91440"/>
                </a:lnTo>
                <a:lnTo>
                  <a:pt x="0" y="92709"/>
                </a:lnTo>
                <a:lnTo>
                  <a:pt x="55879" y="92709"/>
                </a:lnTo>
                <a:lnTo>
                  <a:pt x="55879" y="91440"/>
                </a:lnTo>
                <a:close/>
              </a:path>
              <a:path w="55880" h="198120">
                <a:moveTo>
                  <a:pt x="55879" y="87630"/>
                </a:moveTo>
                <a:lnTo>
                  <a:pt x="0" y="87630"/>
                </a:lnTo>
                <a:lnTo>
                  <a:pt x="0" y="90170"/>
                </a:lnTo>
                <a:lnTo>
                  <a:pt x="55879" y="90170"/>
                </a:lnTo>
                <a:lnTo>
                  <a:pt x="55879" y="87630"/>
                </a:lnTo>
                <a:close/>
              </a:path>
              <a:path w="55880" h="198120">
                <a:moveTo>
                  <a:pt x="55879" y="85090"/>
                </a:moveTo>
                <a:lnTo>
                  <a:pt x="0" y="85090"/>
                </a:lnTo>
                <a:lnTo>
                  <a:pt x="0" y="86359"/>
                </a:lnTo>
                <a:lnTo>
                  <a:pt x="55879" y="86359"/>
                </a:lnTo>
                <a:lnTo>
                  <a:pt x="55879" y="85090"/>
                </a:lnTo>
                <a:close/>
              </a:path>
              <a:path w="55880" h="198120">
                <a:moveTo>
                  <a:pt x="55879" y="81279"/>
                </a:moveTo>
                <a:lnTo>
                  <a:pt x="0" y="81279"/>
                </a:lnTo>
                <a:lnTo>
                  <a:pt x="0" y="83820"/>
                </a:lnTo>
                <a:lnTo>
                  <a:pt x="55879" y="83820"/>
                </a:lnTo>
                <a:lnTo>
                  <a:pt x="55879" y="81279"/>
                </a:lnTo>
                <a:close/>
              </a:path>
              <a:path w="55880" h="198120">
                <a:moveTo>
                  <a:pt x="55879" y="78739"/>
                </a:moveTo>
                <a:lnTo>
                  <a:pt x="0" y="78739"/>
                </a:lnTo>
                <a:lnTo>
                  <a:pt x="0" y="80009"/>
                </a:lnTo>
                <a:lnTo>
                  <a:pt x="55879" y="80009"/>
                </a:lnTo>
                <a:lnTo>
                  <a:pt x="55879" y="78739"/>
                </a:lnTo>
                <a:close/>
              </a:path>
              <a:path w="55880" h="198120">
                <a:moveTo>
                  <a:pt x="55879" y="72389"/>
                </a:moveTo>
                <a:lnTo>
                  <a:pt x="0" y="72389"/>
                </a:lnTo>
                <a:lnTo>
                  <a:pt x="0" y="77470"/>
                </a:lnTo>
                <a:lnTo>
                  <a:pt x="55879" y="77470"/>
                </a:lnTo>
                <a:lnTo>
                  <a:pt x="55879" y="72389"/>
                </a:lnTo>
                <a:close/>
              </a:path>
              <a:path w="55880" h="198120">
                <a:moveTo>
                  <a:pt x="55879" y="66040"/>
                </a:moveTo>
                <a:lnTo>
                  <a:pt x="0" y="66040"/>
                </a:lnTo>
                <a:lnTo>
                  <a:pt x="0" y="71120"/>
                </a:lnTo>
                <a:lnTo>
                  <a:pt x="55879" y="71120"/>
                </a:lnTo>
                <a:lnTo>
                  <a:pt x="55879" y="66040"/>
                </a:lnTo>
                <a:close/>
              </a:path>
              <a:path w="55880" h="198120">
                <a:moveTo>
                  <a:pt x="55879" y="59689"/>
                </a:moveTo>
                <a:lnTo>
                  <a:pt x="0" y="59689"/>
                </a:lnTo>
                <a:lnTo>
                  <a:pt x="0" y="64770"/>
                </a:lnTo>
                <a:lnTo>
                  <a:pt x="55879" y="64770"/>
                </a:lnTo>
                <a:lnTo>
                  <a:pt x="55879" y="59689"/>
                </a:lnTo>
                <a:close/>
              </a:path>
              <a:path w="55880" h="198120">
                <a:moveTo>
                  <a:pt x="55879" y="53339"/>
                </a:moveTo>
                <a:lnTo>
                  <a:pt x="0" y="53339"/>
                </a:lnTo>
                <a:lnTo>
                  <a:pt x="0" y="58420"/>
                </a:lnTo>
                <a:lnTo>
                  <a:pt x="55879" y="58420"/>
                </a:lnTo>
                <a:lnTo>
                  <a:pt x="55879" y="53339"/>
                </a:lnTo>
                <a:close/>
              </a:path>
              <a:path w="55880" h="198120">
                <a:moveTo>
                  <a:pt x="55879" y="46989"/>
                </a:moveTo>
                <a:lnTo>
                  <a:pt x="0" y="46989"/>
                </a:lnTo>
                <a:lnTo>
                  <a:pt x="0" y="52070"/>
                </a:lnTo>
                <a:lnTo>
                  <a:pt x="55879" y="52070"/>
                </a:lnTo>
                <a:lnTo>
                  <a:pt x="55879" y="46989"/>
                </a:lnTo>
                <a:close/>
              </a:path>
              <a:path w="55880" h="198120">
                <a:moveTo>
                  <a:pt x="55879" y="40639"/>
                </a:moveTo>
                <a:lnTo>
                  <a:pt x="0" y="40639"/>
                </a:lnTo>
                <a:lnTo>
                  <a:pt x="0" y="45720"/>
                </a:lnTo>
                <a:lnTo>
                  <a:pt x="55879" y="45720"/>
                </a:lnTo>
                <a:lnTo>
                  <a:pt x="55879" y="40639"/>
                </a:lnTo>
                <a:close/>
              </a:path>
              <a:path w="55880" h="198120">
                <a:moveTo>
                  <a:pt x="55879" y="34289"/>
                </a:moveTo>
                <a:lnTo>
                  <a:pt x="0" y="34289"/>
                </a:lnTo>
                <a:lnTo>
                  <a:pt x="0" y="39370"/>
                </a:lnTo>
                <a:lnTo>
                  <a:pt x="55879" y="39370"/>
                </a:lnTo>
                <a:lnTo>
                  <a:pt x="55879" y="34289"/>
                </a:lnTo>
                <a:close/>
              </a:path>
              <a:path w="55880" h="198120">
                <a:moveTo>
                  <a:pt x="55879" y="29209"/>
                </a:moveTo>
                <a:lnTo>
                  <a:pt x="0" y="29209"/>
                </a:lnTo>
                <a:lnTo>
                  <a:pt x="0" y="33019"/>
                </a:lnTo>
                <a:lnTo>
                  <a:pt x="55879" y="33019"/>
                </a:lnTo>
                <a:lnTo>
                  <a:pt x="55879" y="29209"/>
                </a:lnTo>
                <a:close/>
              </a:path>
              <a:path w="55880" h="198120">
                <a:moveTo>
                  <a:pt x="55879" y="22859"/>
                </a:moveTo>
                <a:lnTo>
                  <a:pt x="0" y="22859"/>
                </a:lnTo>
                <a:lnTo>
                  <a:pt x="0" y="27940"/>
                </a:lnTo>
                <a:lnTo>
                  <a:pt x="55879" y="27940"/>
                </a:lnTo>
                <a:lnTo>
                  <a:pt x="55879" y="22859"/>
                </a:lnTo>
                <a:close/>
              </a:path>
              <a:path w="55880" h="198120">
                <a:moveTo>
                  <a:pt x="55879" y="16509"/>
                </a:moveTo>
                <a:lnTo>
                  <a:pt x="0" y="16509"/>
                </a:lnTo>
                <a:lnTo>
                  <a:pt x="0" y="21590"/>
                </a:lnTo>
                <a:lnTo>
                  <a:pt x="55879" y="21590"/>
                </a:lnTo>
                <a:lnTo>
                  <a:pt x="55879" y="16509"/>
                </a:lnTo>
                <a:close/>
              </a:path>
              <a:path w="55880" h="198120">
                <a:moveTo>
                  <a:pt x="55879" y="10159"/>
                </a:moveTo>
                <a:lnTo>
                  <a:pt x="0" y="10159"/>
                </a:lnTo>
                <a:lnTo>
                  <a:pt x="0" y="15240"/>
                </a:lnTo>
                <a:lnTo>
                  <a:pt x="55879" y="15240"/>
                </a:lnTo>
                <a:lnTo>
                  <a:pt x="55879" y="10159"/>
                </a:lnTo>
                <a:close/>
              </a:path>
              <a:path w="55880" h="198120">
                <a:moveTo>
                  <a:pt x="55879" y="3809"/>
                </a:moveTo>
                <a:lnTo>
                  <a:pt x="0" y="3809"/>
                </a:lnTo>
                <a:lnTo>
                  <a:pt x="0" y="8890"/>
                </a:lnTo>
                <a:lnTo>
                  <a:pt x="55879" y="8890"/>
                </a:lnTo>
                <a:lnTo>
                  <a:pt x="55879" y="3809"/>
                </a:lnTo>
                <a:close/>
              </a:path>
              <a:path w="55880" h="198120">
                <a:moveTo>
                  <a:pt x="55879" y="0"/>
                </a:moveTo>
                <a:lnTo>
                  <a:pt x="0" y="0"/>
                </a:lnTo>
                <a:lnTo>
                  <a:pt x="0" y="2540"/>
                </a:lnTo>
                <a:lnTo>
                  <a:pt x="55879" y="2540"/>
                </a:lnTo>
                <a:lnTo>
                  <a:pt x="55879" y="0"/>
                </a:lnTo>
                <a:close/>
              </a:path>
            </a:pathLst>
          </a:custGeom>
          <a:solidFill>
            <a:srgbClr val="23692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8" name="object 948"/>
          <p:cNvSpPr/>
          <p:nvPr/>
        </p:nvSpPr>
        <p:spPr>
          <a:xfrm>
            <a:off x="2573654" y="5816918"/>
            <a:ext cx="953" cy="1905"/>
          </a:xfrm>
          <a:custGeom>
            <a:avLst/>
            <a:gdLst/>
            <a:ahLst/>
            <a:cxnLst/>
            <a:rect l="l" t="t" r="r" b="b"/>
            <a:pathLst>
              <a:path w="1269" h="2540">
                <a:moveTo>
                  <a:pt x="1270" y="0"/>
                </a:moveTo>
                <a:lnTo>
                  <a:pt x="0" y="0"/>
                </a:lnTo>
                <a:lnTo>
                  <a:pt x="0" y="2539"/>
                </a:lnTo>
                <a:lnTo>
                  <a:pt x="1270" y="2539"/>
                </a:lnTo>
                <a:lnTo>
                  <a:pt x="1270" y="0"/>
                </a:lnTo>
                <a:close/>
              </a:path>
            </a:pathLst>
          </a:custGeom>
          <a:solidFill>
            <a:srgbClr val="2268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9" name="object 949"/>
          <p:cNvSpPr/>
          <p:nvPr/>
        </p:nvSpPr>
        <p:spPr>
          <a:xfrm>
            <a:off x="2538412" y="5815964"/>
            <a:ext cx="18098" cy="953"/>
          </a:xfrm>
          <a:custGeom>
            <a:avLst/>
            <a:gdLst/>
            <a:ahLst/>
            <a:cxnLst/>
            <a:rect l="l" t="t" r="r" b="b"/>
            <a:pathLst>
              <a:path w="24130" h="1270">
                <a:moveTo>
                  <a:pt x="24130" y="0"/>
                </a:moveTo>
                <a:lnTo>
                  <a:pt x="0" y="0"/>
                </a:lnTo>
                <a:lnTo>
                  <a:pt x="0" y="1269"/>
                </a:lnTo>
                <a:lnTo>
                  <a:pt x="24130" y="1269"/>
                </a:lnTo>
                <a:lnTo>
                  <a:pt x="24130" y="0"/>
                </a:lnTo>
                <a:close/>
              </a:path>
            </a:pathLst>
          </a:custGeom>
          <a:solidFill>
            <a:srgbClr val="2268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0" name="object 950"/>
          <p:cNvSpPr/>
          <p:nvPr/>
        </p:nvSpPr>
        <p:spPr>
          <a:xfrm>
            <a:off x="2533650" y="5814060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268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1" name="object 951"/>
          <p:cNvSpPr/>
          <p:nvPr/>
        </p:nvSpPr>
        <p:spPr>
          <a:xfrm>
            <a:off x="2533650" y="5812155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268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2" name="object 952"/>
          <p:cNvSpPr/>
          <p:nvPr/>
        </p:nvSpPr>
        <p:spPr>
          <a:xfrm>
            <a:off x="2533650" y="5809298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268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3" name="object 953"/>
          <p:cNvSpPr/>
          <p:nvPr/>
        </p:nvSpPr>
        <p:spPr>
          <a:xfrm>
            <a:off x="2533650" y="5807392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268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4" name="object 954"/>
          <p:cNvSpPr/>
          <p:nvPr/>
        </p:nvSpPr>
        <p:spPr>
          <a:xfrm>
            <a:off x="2533650" y="5804535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268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5" name="object 955"/>
          <p:cNvSpPr/>
          <p:nvPr/>
        </p:nvSpPr>
        <p:spPr>
          <a:xfrm>
            <a:off x="2533650" y="5802630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268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6" name="object 956"/>
          <p:cNvSpPr/>
          <p:nvPr/>
        </p:nvSpPr>
        <p:spPr>
          <a:xfrm>
            <a:off x="2533650" y="5799773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268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7" name="object 957"/>
          <p:cNvSpPr/>
          <p:nvPr/>
        </p:nvSpPr>
        <p:spPr>
          <a:xfrm>
            <a:off x="2533650" y="5797867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268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8" name="object 958"/>
          <p:cNvSpPr/>
          <p:nvPr/>
        </p:nvSpPr>
        <p:spPr>
          <a:xfrm>
            <a:off x="2554128" y="5674994"/>
            <a:ext cx="0" cy="140970"/>
          </a:xfrm>
          <a:custGeom>
            <a:avLst/>
            <a:gdLst/>
            <a:ahLst/>
            <a:cxnLst/>
            <a:rect l="l" t="t" r="r" b="b"/>
            <a:pathLst>
              <a:path h="187959">
                <a:moveTo>
                  <a:pt x="0" y="187959"/>
                </a:moveTo>
                <a:lnTo>
                  <a:pt x="0" y="0"/>
                </a:lnTo>
                <a:lnTo>
                  <a:pt x="0" y="187959"/>
                </a:lnTo>
                <a:close/>
              </a:path>
            </a:pathLst>
          </a:custGeom>
          <a:solidFill>
            <a:srgbClr val="2268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9" name="object 959"/>
          <p:cNvSpPr/>
          <p:nvPr/>
        </p:nvSpPr>
        <p:spPr>
          <a:xfrm>
            <a:off x="2533650" y="5793105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268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0" name="object 960"/>
          <p:cNvSpPr/>
          <p:nvPr/>
        </p:nvSpPr>
        <p:spPr>
          <a:xfrm>
            <a:off x="2533650" y="5790248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268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1" name="object 961"/>
          <p:cNvSpPr/>
          <p:nvPr/>
        </p:nvSpPr>
        <p:spPr>
          <a:xfrm>
            <a:off x="2533650" y="5785485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268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2" name="object 962"/>
          <p:cNvSpPr/>
          <p:nvPr/>
        </p:nvSpPr>
        <p:spPr>
          <a:xfrm>
            <a:off x="2533650" y="5783580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268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3" name="object 963"/>
          <p:cNvSpPr/>
          <p:nvPr/>
        </p:nvSpPr>
        <p:spPr>
          <a:xfrm>
            <a:off x="2533650" y="5780723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268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4" name="object 964"/>
          <p:cNvSpPr/>
          <p:nvPr/>
        </p:nvSpPr>
        <p:spPr>
          <a:xfrm>
            <a:off x="2533650" y="5778817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268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5" name="object 965"/>
          <p:cNvSpPr/>
          <p:nvPr/>
        </p:nvSpPr>
        <p:spPr>
          <a:xfrm>
            <a:off x="2533650" y="5775960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268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6" name="object 966"/>
          <p:cNvSpPr/>
          <p:nvPr/>
        </p:nvSpPr>
        <p:spPr>
          <a:xfrm>
            <a:off x="2533650" y="5774055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268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7" name="object 967"/>
          <p:cNvSpPr/>
          <p:nvPr/>
        </p:nvSpPr>
        <p:spPr>
          <a:xfrm>
            <a:off x="2533650" y="5771198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268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8" name="object 968"/>
          <p:cNvSpPr/>
          <p:nvPr/>
        </p:nvSpPr>
        <p:spPr>
          <a:xfrm>
            <a:off x="2533650" y="5769292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268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9" name="object 969"/>
          <p:cNvSpPr/>
          <p:nvPr/>
        </p:nvSpPr>
        <p:spPr>
          <a:xfrm>
            <a:off x="2533650" y="5766435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268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0" name="object 970"/>
          <p:cNvSpPr/>
          <p:nvPr/>
        </p:nvSpPr>
        <p:spPr>
          <a:xfrm>
            <a:off x="2533650" y="5764530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268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1" name="object 971"/>
          <p:cNvSpPr/>
          <p:nvPr/>
        </p:nvSpPr>
        <p:spPr>
          <a:xfrm>
            <a:off x="2533650" y="5761673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268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2" name="object 972"/>
          <p:cNvSpPr/>
          <p:nvPr/>
        </p:nvSpPr>
        <p:spPr>
          <a:xfrm>
            <a:off x="2533650" y="5759767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268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3" name="object 973"/>
          <p:cNvSpPr/>
          <p:nvPr/>
        </p:nvSpPr>
        <p:spPr>
          <a:xfrm>
            <a:off x="2533650" y="5756910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268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4" name="object 974"/>
          <p:cNvSpPr/>
          <p:nvPr/>
        </p:nvSpPr>
        <p:spPr>
          <a:xfrm>
            <a:off x="2533650" y="5755005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268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5" name="object 975"/>
          <p:cNvSpPr/>
          <p:nvPr/>
        </p:nvSpPr>
        <p:spPr>
          <a:xfrm>
            <a:off x="2533650" y="5752148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268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6" name="object 976"/>
          <p:cNvSpPr/>
          <p:nvPr/>
        </p:nvSpPr>
        <p:spPr>
          <a:xfrm>
            <a:off x="2533650" y="5750242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268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7" name="object 977"/>
          <p:cNvSpPr/>
          <p:nvPr/>
        </p:nvSpPr>
        <p:spPr>
          <a:xfrm>
            <a:off x="2533650" y="5747385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268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8" name="object 978"/>
          <p:cNvSpPr/>
          <p:nvPr/>
        </p:nvSpPr>
        <p:spPr>
          <a:xfrm>
            <a:off x="2533650" y="5745480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268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9" name="object 979"/>
          <p:cNvSpPr/>
          <p:nvPr/>
        </p:nvSpPr>
        <p:spPr>
          <a:xfrm>
            <a:off x="2533650" y="5742623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268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0" name="object 980"/>
          <p:cNvSpPr/>
          <p:nvPr/>
        </p:nvSpPr>
        <p:spPr>
          <a:xfrm>
            <a:off x="2533650" y="5740717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268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1" name="object 981"/>
          <p:cNvSpPr/>
          <p:nvPr/>
        </p:nvSpPr>
        <p:spPr>
          <a:xfrm>
            <a:off x="2533650" y="5737860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268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2" name="object 982"/>
          <p:cNvSpPr/>
          <p:nvPr/>
        </p:nvSpPr>
        <p:spPr>
          <a:xfrm>
            <a:off x="2533650" y="5735955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6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2268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3" name="object 983"/>
          <p:cNvSpPr/>
          <p:nvPr/>
        </p:nvSpPr>
        <p:spPr>
          <a:xfrm>
            <a:off x="2533650" y="5733097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10" h="254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2268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4" name="object 984"/>
          <p:cNvSpPr/>
          <p:nvPr/>
        </p:nvSpPr>
        <p:spPr>
          <a:xfrm>
            <a:off x="2533650" y="5731192"/>
            <a:ext cx="40958" cy="953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54610" y="0"/>
                </a:moveTo>
                <a:lnTo>
                  <a:pt x="0" y="0"/>
                </a:lnTo>
                <a:lnTo>
                  <a:pt x="0" y="1270"/>
                </a:lnTo>
                <a:lnTo>
                  <a:pt x="54610" y="1270"/>
                </a:lnTo>
                <a:lnTo>
                  <a:pt x="54610" y="0"/>
                </a:lnTo>
                <a:close/>
              </a:path>
            </a:pathLst>
          </a:custGeom>
          <a:solidFill>
            <a:srgbClr val="2268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5" name="object 985"/>
          <p:cNvSpPr/>
          <p:nvPr/>
        </p:nvSpPr>
        <p:spPr>
          <a:xfrm>
            <a:off x="2533650" y="5726430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10" y="0"/>
                </a:moveTo>
                <a:lnTo>
                  <a:pt x="0" y="0"/>
                </a:lnTo>
                <a:lnTo>
                  <a:pt x="0" y="5080"/>
                </a:lnTo>
                <a:lnTo>
                  <a:pt x="54610" y="5080"/>
                </a:lnTo>
                <a:lnTo>
                  <a:pt x="54610" y="0"/>
                </a:lnTo>
                <a:close/>
              </a:path>
            </a:pathLst>
          </a:custGeom>
          <a:solidFill>
            <a:srgbClr val="2268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6" name="object 986"/>
          <p:cNvSpPr/>
          <p:nvPr/>
        </p:nvSpPr>
        <p:spPr>
          <a:xfrm>
            <a:off x="2533650" y="5721668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10" y="0"/>
                </a:moveTo>
                <a:lnTo>
                  <a:pt x="0" y="0"/>
                </a:lnTo>
                <a:lnTo>
                  <a:pt x="0" y="5080"/>
                </a:lnTo>
                <a:lnTo>
                  <a:pt x="54610" y="5080"/>
                </a:lnTo>
                <a:lnTo>
                  <a:pt x="54610" y="0"/>
                </a:lnTo>
                <a:close/>
              </a:path>
            </a:pathLst>
          </a:custGeom>
          <a:solidFill>
            <a:srgbClr val="2268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7" name="object 987"/>
          <p:cNvSpPr/>
          <p:nvPr/>
        </p:nvSpPr>
        <p:spPr>
          <a:xfrm>
            <a:off x="2533650" y="5716905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10" y="0"/>
                </a:moveTo>
                <a:lnTo>
                  <a:pt x="0" y="0"/>
                </a:lnTo>
                <a:lnTo>
                  <a:pt x="0" y="5080"/>
                </a:lnTo>
                <a:lnTo>
                  <a:pt x="54610" y="5080"/>
                </a:lnTo>
                <a:lnTo>
                  <a:pt x="54610" y="0"/>
                </a:lnTo>
                <a:close/>
              </a:path>
            </a:pathLst>
          </a:custGeom>
          <a:solidFill>
            <a:srgbClr val="2268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8" name="object 988"/>
          <p:cNvSpPr/>
          <p:nvPr/>
        </p:nvSpPr>
        <p:spPr>
          <a:xfrm>
            <a:off x="2533650" y="5712143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10" y="0"/>
                </a:moveTo>
                <a:lnTo>
                  <a:pt x="0" y="0"/>
                </a:lnTo>
                <a:lnTo>
                  <a:pt x="0" y="5080"/>
                </a:lnTo>
                <a:lnTo>
                  <a:pt x="54610" y="5080"/>
                </a:lnTo>
                <a:lnTo>
                  <a:pt x="54610" y="0"/>
                </a:lnTo>
                <a:close/>
              </a:path>
            </a:pathLst>
          </a:custGeom>
          <a:solidFill>
            <a:srgbClr val="2268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9" name="object 989"/>
          <p:cNvSpPr/>
          <p:nvPr/>
        </p:nvSpPr>
        <p:spPr>
          <a:xfrm>
            <a:off x="2533650" y="5707380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10" y="0"/>
                </a:moveTo>
                <a:lnTo>
                  <a:pt x="0" y="0"/>
                </a:lnTo>
                <a:lnTo>
                  <a:pt x="0" y="5080"/>
                </a:lnTo>
                <a:lnTo>
                  <a:pt x="54610" y="5080"/>
                </a:lnTo>
                <a:lnTo>
                  <a:pt x="54610" y="0"/>
                </a:lnTo>
                <a:close/>
              </a:path>
            </a:pathLst>
          </a:custGeom>
          <a:solidFill>
            <a:srgbClr val="2268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0" name="object 990"/>
          <p:cNvSpPr/>
          <p:nvPr/>
        </p:nvSpPr>
        <p:spPr>
          <a:xfrm>
            <a:off x="2533650" y="5702618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10" y="0"/>
                </a:moveTo>
                <a:lnTo>
                  <a:pt x="0" y="0"/>
                </a:lnTo>
                <a:lnTo>
                  <a:pt x="0" y="5080"/>
                </a:lnTo>
                <a:lnTo>
                  <a:pt x="54610" y="5080"/>
                </a:lnTo>
                <a:lnTo>
                  <a:pt x="54610" y="0"/>
                </a:lnTo>
                <a:close/>
              </a:path>
            </a:pathLst>
          </a:custGeom>
          <a:solidFill>
            <a:srgbClr val="2268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1" name="object 991"/>
          <p:cNvSpPr/>
          <p:nvPr/>
        </p:nvSpPr>
        <p:spPr>
          <a:xfrm>
            <a:off x="2533650" y="5697855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10" y="0"/>
                </a:moveTo>
                <a:lnTo>
                  <a:pt x="0" y="0"/>
                </a:lnTo>
                <a:lnTo>
                  <a:pt x="0" y="5080"/>
                </a:lnTo>
                <a:lnTo>
                  <a:pt x="54610" y="5080"/>
                </a:lnTo>
                <a:lnTo>
                  <a:pt x="54610" y="0"/>
                </a:lnTo>
                <a:close/>
              </a:path>
            </a:pathLst>
          </a:custGeom>
          <a:solidFill>
            <a:srgbClr val="2268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2" name="object 992"/>
          <p:cNvSpPr/>
          <p:nvPr/>
        </p:nvSpPr>
        <p:spPr>
          <a:xfrm>
            <a:off x="2533650" y="5694044"/>
            <a:ext cx="40958" cy="2858"/>
          </a:xfrm>
          <a:custGeom>
            <a:avLst/>
            <a:gdLst/>
            <a:ahLst/>
            <a:cxnLst/>
            <a:rect l="l" t="t" r="r" b="b"/>
            <a:pathLst>
              <a:path w="54610" h="3810">
                <a:moveTo>
                  <a:pt x="54610" y="0"/>
                </a:moveTo>
                <a:lnTo>
                  <a:pt x="0" y="0"/>
                </a:lnTo>
                <a:lnTo>
                  <a:pt x="0" y="3809"/>
                </a:lnTo>
                <a:lnTo>
                  <a:pt x="54610" y="3809"/>
                </a:lnTo>
                <a:lnTo>
                  <a:pt x="54610" y="0"/>
                </a:lnTo>
                <a:close/>
              </a:path>
            </a:pathLst>
          </a:custGeom>
          <a:solidFill>
            <a:srgbClr val="2268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3" name="object 993"/>
          <p:cNvSpPr/>
          <p:nvPr/>
        </p:nvSpPr>
        <p:spPr>
          <a:xfrm>
            <a:off x="2533650" y="5689282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10" y="0"/>
                </a:moveTo>
                <a:lnTo>
                  <a:pt x="0" y="0"/>
                </a:lnTo>
                <a:lnTo>
                  <a:pt x="0" y="5079"/>
                </a:lnTo>
                <a:lnTo>
                  <a:pt x="54610" y="5079"/>
                </a:lnTo>
                <a:lnTo>
                  <a:pt x="54610" y="0"/>
                </a:lnTo>
                <a:close/>
              </a:path>
            </a:pathLst>
          </a:custGeom>
          <a:solidFill>
            <a:srgbClr val="2268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4" name="object 994"/>
          <p:cNvSpPr/>
          <p:nvPr/>
        </p:nvSpPr>
        <p:spPr>
          <a:xfrm>
            <a:off x="2533650" y="5684519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10" y="0"/>
                </a:moveTo>
                <a:lnTo>
                  <a:pt x="0" y="0"/>
                </a:lnTo>
                <a:lnTo>
                  <a:pt x="0" y="5079"/>
                </a:lnTo>
                <a:lnTo>
                  <a:pt x="54610" y="5079"/>
                </a:lnTo>
                <a:lnTo>
                  <a:pt x="54610" y="0"/>
                </a:lnTo>
                <a:close/>
              </a:path>
            </a:pathLst>
          </a:custGeom>
          <a:solidFill>
            <a:srgbClr val="2268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5" name="object 995"/>
          <p:cNvSpPr/>
          <p:nvPr/>
        </p:nvSpPr>
        <p:spPr>
          <a:xfrm>
            <a:off x="2533650" y="5679757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10" y="0"/>
                </a:moveTo>
                <a:lnTo>
                  <a:pt x="0" y="0"/>
                </a:lnTo>
                <a:lnTo>
                  <a:pt x="0" y="5079"/>
                </a:lnTo>
                <a:lnTo>
                  <a:pt x="54610" y="5079"/>
                </a:lnTo>
                <a:lnTo>
                  <a:pt x="54610" y="0"/>
                </a:lnTo>
                <a:close/>
              </a:path>
            </a:pathLst>
          </a:custGeom>
          <a:solidFill>
            <a:srgbClr val="2268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6" name="object 996"/>
          <p:cNvSpPr/>
          <p:nvPr/>
        </p:nvSpPr>
        <p:spPr>
          <a:xfrm>
            <a:off x="2533650" y="5674994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10" h="5079">
                <a:moveTo>
                  <a:pt x="54610" y="0"/>
                </a:moveTo>
                <a:lnTo>
                  <a:pt x="0" y="0"/>
                </a:lnTo>
                <a:lnTo>
                  <a:pt x="0" y="5079"/>
                </a:lnTo>
                <a:lnTo>
                  <a:pt x="54610" y="5079"/>
                </a:lnTo>
                <a:lnTo>
                  <a:pt x="54610" y="0"/>
                </a:lnTo>
                <a:close/>
              </a:path>
            </a:pathLst>
          </a:custGeom>
          <a:solidFill>
            <a:srgbClr val="2268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7" name="object 997"/>
          <p:cNvSpPr/>
          <p:nvPr/>
        </p:nvSpPr>
        <p:spPr>
          <a:xfrm>
            <a:off x="2562225" y="5672138"/>
            <a:ext cx="12383" cy="1905"/>
          </a:xfrm>
          <a:custGeom>
            <a:avLst/>
            <a:gdLst/>
            <a:ahLst/>
            <a:cxnLst/>
            <a:rect l="l" t="t" r="r" b="b"/>
            <a:pathLst>
              <a:path w="16510" h="2539">
                <a:moveTo>
                  <a:pt x="16510" y="0"/>
                </a:moveTo>
                <a:lnTo>
                  <a:pt x="0" y="0"/>
                </a:lnTo>
                <a:lnTo>
                  <a:pt x="0" y="2540"/>
                </a:lnTo>
                <a:lnTo>
                  <a:pt x="16510" y="2540"/>
                </a:lnTo>
                <a:lnTo>
                  <a:pt x="16510" y="0"/>
                </a:lnTo>
                <a:close/>
              </a:path>
            </a:pathLst>
          </a:custGeom>
          <a:solidFill>
            <a:srgbClr val="2268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8" name="object 998"/>
          <p:cNvSpPr/>
          <p:nvPr/>
        </p:nvSpPr>
        <p:spPr>
          <a:xfrm>
            <a:off x="2492692" y="5674994"/>
            <a:ext cx="40958" cy="140970"/>
          </a:xfrm>
          <a:custGeom>
            <a:avLst/>
            <a:gdLst/>
            <a:ahLst/>
            <a:cxnLst/>
            <a:rect l="l" t="t" r="r" b="b"/>
            <a:pathLst>
              <a:path w="54610" h="187959">
                <a:moveTo>
                  <a:pt x="54610" y="185419"/>
                </a:moveTo>
                <a:lnTo>
                  <a:pt x="38100" y="185419"/>
                </a:lnTo>
                <a:lnTo>
                  <a:pt x="38100" y="187959"/>
                </a:lnTo>
                <a:lnTo>
                  <a:pt x="54610" y="187959"/>
                </a:lnTo>
                <a:lnTo>
                  <a:pt x="54610" y="185419"/>
                </a:lnTo>
                <a:close/>
              </a:path>
              <a:path w="54610" h="187959">
                <a:moveTo>
                  <a:pt x="54610" y="182879"/>
                </a:moveTo>
                <a:lnTo>
                  <a:pt x="0" y="182879"/>
                </a:lnTo>
                <a:lnTo>
                  <a:pt x="0" y="185419"/>
                </a:lnTo>
                <a:lnTo>
                  <a:pt x="15240" y="185419"/>
                </a:lnTo>
                <a:lnTo>
                  <a:pt x="15240" y="184149"/>
                </a:lnTo>
                <a:lnTo>
                  <a:pt x="54610" y="184149"/>
                </a:lnTo>
                <a:lnTo>
                  <a:pt x="54610" y="182879"/>
                </a:lnTo>
                <a:close/>
              </a:path>
              <a:path w="54610" h="187959">
                <a:moveTo>
                  <a:pt x="54610" y="179069"/>
                </a:moveTo>
                <a:lnTo>
                  <a:pt x="0" y="179069"/>
                </a:lnTo>
                <a:lnTo>
                  <a:pt x="0" y="181609"/>
                </a:lnTo>
                <a:lnTo>
                  <a:pt x="54610" y="181609"/>
                </a:lnTo>
                <a:lnTo>
                  <a:pt x="54610" y="179069"/>
                </a:lnTo>
                <a:close/>
              </a:path>
              <a:path w="54610" h="187959">
                <a:moveTo>
                  <a:pt x="54610" y="176529"/>
                </a:moveTo>
                <a:lnTo>
                  <a:pt x="0" y="176529"/>
                </a:lnTo>
                <a:lnTo>
                  <a:pt x="0" y="177799"/>
                </a:lnTo>
                <a:lnTo>
                  <a:pt x="54610" y="177799"/>
                </a:lnTo>
                <a:lnTo>
                  <a:pt x="54610" y="176529"/>
                </a:lnTo>
                <a:close/>
              </a:path>
              <a:path w="54610" h="187959">
                <a:moveTo>
                  <a:pt x="54610" y="172719"/>
                </a:moveTo>
                <a:lnTo>
                  <a:pt x="0" y="172719"/>
                </a:lnTo>
                <a:lnTo>
                  <a:pt x="0" y="175259"/>
                </a:lnTo>
                <a:lnTo>
                  <a:pt x="54610" y="175259"/>
                </a:lnTo>
                <a:lnTo>
                  <a:pt x="54610" y="172719"/>
                </a:lnTo>
                <a:close/>
              </a:path>
              <a:path w="54610" h="187959">
                <a:moveTo>
                  <a:pt x="54610" y="170179"/>
                </a:moveTo>
                <a:lnTo>
                  <a:pt x="0" y="170179"/>
                </a:lnTo>
                <a:lnTo>
                  <a:pt x="0" y="171449"/>
                </a:lnTo>
                <a:lnTo>
                  <a:pt x="54610" y="171449"/>
                </a:lnTo>
                <a:lnTo>
                  <a:pt x="54610" y="170179"/>
                </a:lnTo>
                <a:close/>
              </a:path>
              <a:path w="54610" h="187959">
                <a:moveTo>
                  <a:pt x="54610" y="166369"/>
                </a:moveTo>
                <a:lnTo>
                  <a:pt x="0" y="166369"/>
                </a:lnTo>
                <a:lnTo>
                  <a:pt x="0" y="168909"/>
                </a:lnTo>
                <a:lnTo>
                  <a:pt x="54610" y="168909"/>
                </a:lnTo>
                <a:lnTo>
                  <a:pt x="54610" y="166369"/>
                </a:lnTo>
                <a:close/>
              </a:path>
              <a:path w="54610" h="187959">
                <a:moveTo>
                  <a:pt x="54610" y="163829"/>
                </a:moveTo>
                <a:lnTo>
                  <a:pt x="0" y="163829"/>
                </a:lnTo>
                <a:lnTo>
                  <a:pt x="0" y="165099"/>
                </a:lnTo>
                <a:lnTo>
                  <a:pt x="54610" y="165099"/>
                </a:lnTo>
                <a:lnTo>
                  <a:pt x="54610" y="163829"/>
                </a:lnTo>
                <a:close/>
              </a:path>
              <a:path w="54610" h="187959">
                <a:moveTo>
                  <a:pt x="54610" y="160019"/>
                </a:moveTo>
                <a:lnTo>
                  <a:pt x="0" y="160019"/>
                </a:lnTo>
                <a:lnTo>
                  <a:pt x="0" y="162559"/>
                </a:lnTo>
                <a:lnTo>
                  <a:pt x="54610" y="162559"/>
                </a:lnTo>
                <a:lnTo>
                  <a:pt x="54610" y="160019"/>
                </a:lnTo>
                <a:close/>
              </a:path>
              <a:path w="54610" h="187959">
                <a:moveTo>
                  <a:pt x="54610" y="157479"/>
                </a:moveTo>
                <a:lnTo>
                  <a:pt x="0" y="157479"/>
                </a:lnTo>
                <a:lnTo>
                  <a:pt x="0" y="158749"/>
                </a:lnTo>
                <a:lnTo>
                  <a:pt x="54610" y="158749"/>
                </a:lnTo>
                <a:lnTo>
                  <a:pt x="54610" y="157479"/>
                </a:lnTo>
                <a:close/>
              </a:path>
              <a:path w="54610" h="187959">
                <a:moveTo>
                  <a:pt x="54610" y="153669"/>
                </a:moveTo>
                <a:lnTo>
                  <a:pt x="0" y="153669"/>
                </a:lnTo>
                <a:lnTo>
                  <a:pt x="0" y="156209"/>
                </a:lnTo>
                <a:lnTo>
                  <a:pt x="54610" y="156209"/>
                </a:lnTo>
                <a:lnTo>
                  <a:pt x="54610" y="153669"/>
                </a:lnTo>
                <a:close/>
              </a:path>
              <a:path w="54610" h="187959">
                <a:moveTo>
                  <a:pt x="54610" y="151129"/>
                </a:moveTo>
                <a:lnTo>
                  <a:pt x="0" y="151129"/>
                </a:lnTo>
                <a:lnTo>
                  <a:pt x="0" y="152399"/>
                </a:lnTo>
                <a:lnTo>
                  <a:pt x="54610" y="152399"/>
                </a:lnTo>
                <a:lnTo>
                  <a:pt x="54610" y="151129"/>
                </a:lnTo>
                <a:close/>
              </a:path>
              <a:path w="54610" h="187959">
                <a:moveTo>
                  <a:pt x="54610" y="147319"/>
                </a:moveTo>
                <a:lnTo>
                  <a:pt x="0" y="147319"/>
                </a:lnTo>
                <a:lnTo>
                  <a:pt x="0" y="149859"/>
                </a:lnTo>
                <a:lnTo>
                  <a:pt x="54610" y="149859"/>
                </a:lnTo>
                <a:lnTo>
                  <a:pt x="54610" y="147319"/>
                </a:lnTo>
                <a:close/>
              </a:path>
              <a:path w="54610" h="187959">
                <a:moveTo>
                  <a:pt x="54610" y="144779"/>
                </a:moveTo>
                <a:lnTo>
                  <a:pt x="0" y="144779"/>
                </a:lnTo>
                <a:lnTo>
                  <a:pt x="0" y="146049"/>
                </a:lnTo>
                <a:lnTo>
                  <a:pt x="54610" y="146049"/>
                </a:lnTo>
                <a:lnTo>
                  <a:pt x="54610" y="144779"/>
                </a:lnTo>
                <a:close/>
              </a:path>
              <a:path w="54610" h="187959">
                <a:moveTo>
                  <a:pt x="54610" y="140969"/>
                </a:moveTo>
                <a:lnTo>
                  <a:pt x="0" y="140969"/>
                </a:lnTo>
                <a:lnTo>
                  <a:pt x="0" y="143509"/>
                </a:lnTo>
                <a:lnTo>
                  <a:pt x="54610" y="143509"/>
                </a:lnTo>
                <a:lnTo>
                  <a:pt x="54610" y="140969"/>
                </a:lnTo>
                <a:close/>
              </a:path>
              <a:path w="54610" h="187959">
                <a:moveTo>
                  <a:pt x="54610" y="138429"/>
                </a:moveTo>
                <a:lnTo>
                  <a:pt x="0" y="138429"/>
                </a:lnTo>
                <a:lnTo>
                  <a:pt x="0" y="139699"/>
                </a:lnTo>
                <a:lnTo>
                  <a:pt x="54610" y="139699"/>
                </a:lnTo>
                <a:lnTo>
                  <a:pt x="54610" y="138429"/>
                </a:lnTo>
                <a:close/>
              </a:path>
              <a:path w="54610" h="187959">
                <a:moveTo>
                  <a:pt x="54610" y="134619"/>
                </a:moveTo>
                <a:lnTo>
                  <a:pt x="0" y="134619"/>
                </a:lnTo>
                <a:lnTo>
                  <a:pt x="0" y="137159"/>
                </a:lnTo>
                <a:lnTo>
                  <a:pt x="54610" y="137159"/>
                </a:lnTo>
                <a:lnTo>
                  <a:pt x="54610" y="134619"/>
                </a:lnTo>
                <a:close/>
              </a:path>
              <a:path w="54610" h="187959">
                <a:moveTo>
                  <a:pt x="54610" y="132079"/>
                </a:moveTo>
                <a:lnTo>
                  <a:pt x="0" y="132079"/>
                </a:lnTo>
                <a:lnTo>
                  <a:pt x="0" y="133349"/>
                </a:lnTo>
                <a:lnTo>
                  <a:pt x="54610" y="133349"/>
                </a:lnTo>
                <a:lnTo>
                  <a:pt x="54610" y="132079"/>
                </a:lnTo>
                <a:close/>
              </a:path>
              <a:path w="54610" h="187959">
                <a:moveTo>
                  <a:pt x="54610" y="128269"/>
                </a:moveTo>
                <a:lnTo>
                  <a:pt x="0" y="128269"/>
                </a:lnTo>
                <a:lnTo>
                  <a:pt x="0" y="130809"/>
                </a:lnTo>
                <a:lnTo>
                  <a:pt x="54610" y="130809"/>
                </a:lnTo>
                <a:lnTo>
                  <a:pt x="54610" y="128269"/>
                </a:lnTo>
                <a:close/>
              </a:path>
              <a:path w="54610" h="187959">
                <a:moveTo>
                  <a:pt x="54610" y="125729"/>
                </a:moveTo>
                <a:lnTo>
                  <a:pt x="0" y="125729"/>
                </a:lnTo>
                <a:lnTo>
                  <a:pt x="0" y="126999"/>
                </a:lnTo>
                <a:lnTo>
                  <a:pt x="54610" y="126999"/>
                </a:lnTo>
                <a:lnTo>
                  <a:pt x="54610" y="125729"/>
                </a:lnTo>
                <a:close/>
              </a:path>
              <a:path w="54610" h="187959">
                <a:moveTo>
                  <a:pt x="54610" y="121919"/>
                </a:moveTo>
                <a:lnTo>
                  <a:pt x="0" y="121919"/>
                </a:lnTo>
                <a:lnTo>
                  <a:pt x="0" y="124459"/>
                </a:lnTo>
                <a:lnTo>
                  <a:pt x="54610" y="124459"/>
                </a:lnTo>
                <a:lnTo>
                  <a:pt x="54610" y="121919"/>
                </a:lnTo>
                <a:close/>
              </a:path>
              <a:path w="54610" h="187959">
                <a:moveTo>
                  <a:pt x="54610" y="119379"/>
                </a:moveTo>
                <a:lnTo>
                  <a:pt x="0" y="119379"/>
                </a:lnTo>
                <a:lnTo>
                  <a:pt x="0" y="120649"/>
                </a:lnTo>
                <a:lnTo>
                  <a:pt x="54610" y="120649"/>
                </a:lnTo>
                <a:lnTo>
                  <a:pt x="54610" y="119379"/>
                </a:lnTo>
                <a:close/>
              </a:path>
              <a:path w="54610" h="187959">
                <a:moveTo>
                  <a:pt x="54610" y="115569"/>
                </a:moveTo>
                <a:lnTo>
                  <a:pt x="0" y="115569"/>
                </a:lnTo>
                <a:lnTo>
                  <a:pt x="0" y="118109"/>
                </a:lnTo>
                <a:lnTo>
                  <a:pt x="54610" y="118109"/>
                </a:lnTo>
                <a:lnTo>
                  <a:pt x="54610" y="115569"/>
                </a:lnTo>
                <a:close/>
              </a:path>
              <a:path w="54610" h="187959">
                <a:moveTo>
                  <a:pt x="54610" y="113029"/>
                </a:moveTo>
                <a:lnTo>
                  <a:pt x="0" y="113029"/>
                </a:lnTo>
                <a:lnTo>
                  <a:pt x="0" y="114299"/>
                </a:lnTo>
                <a:lnTo>
                  <a:pt x="54610" y="114299"/>
                </a:lnTo>
                <a:lnTo>
                  <a:pt x="54610" y="113029"/>
                </a:lnTo>
                <a:close/>
              </a:path>
              <a:path w="54610" h="187959">
                <a:moveTo>
                  <a:pt x="54610" y="109219"/>
                </a:moveTo>
                <a:lnTo>
                  <a:pt x="0" y="109219"/>
                </a:lnTo>
                <a:lnTo>
                  <a:pt x="0" y="111759"/>
                </a:lnTo>
                <a:lnTo>
                  <a:pt x="54610" y="111759"/>
                </a:lnTo>
                <a:lnTo>
                  <a:pt x="54610" y="109219"/>
                </a:lnTo>
                <a:close/>
              </a:path>
              <a:path w="54610" h="187959">
                <a:moveTo>
                  <a:pt x="54610" y="106679"/>
                </a:moveTo>
                <a:lnTo>
                  <a:pt x="0" y="106679"/>
                </a:lnTo>
                <a:lnTo>
                  <a:pt x="0" y="107949"/>
                </a:lnTo>
                <a:lnTo>
                  <a:pt x="54610" y="107949"/>
                </a:lnTo>
                <a:lnTo>
                  <a:pt x="54610" y="106679"/>
                </a:lnTo>
                <a:close/>
              </a:path>
              <a:path w="54610" h="187959">
                <a:moveTo>
                  <a:pt x="54610" y="102869"/>
                </a:moveTo>
                <a:lnTo>
                  <a:pt x="0" y="102869"/>
                </a:lnTo>
                <a:lnTo>
                  <a:pt x="0" y="105409"/>
                </a:lnTo>
                <a:lnTo>
                  <a:pt x="54610" y="105409"/>
                </a:lnTo>
                <a:lnTo>
                  <a:pt x="54610" y="102869"/>
                </a:lnTo>
                <a:close/>
              </a:path>
              <a:path w="54610" h="187959">
                <a:moveTo>
                  <a:pt x="54610" y="100329"/>
                </a:moveTo>
                <a:lnTo>
                  <a:pt x="0" y="100329"/>
                </a:lnTo>
                <a:lnTo>
                  <a:pt x="0" y="101599"/>
                </a:lnTo>
                <a:lnTo>
                  <a:pt x="54610" y="101599"/>
                </a:lnTo>
                <a:lnTo>
                  <a:pt x="54610" y="100329"/>
                </a:lnTo>
                <a:close/>
              </a:path>
              <a:path w="54610" h="187959">
                <a:moveTo>
                  <a:pt x="54610" y="96519"/>
                </a:moveTo>
                <a:lnTo>
                  <a:pt x="0" y="96519"/>
                </a:lnTo>
                <a:lnTo>
                  <a:pt x="0" y="99059"/>
                </a:lnTo>
                <a:lnTo>
                  <a:pt x="54610" y="99059"/>
                </a:lnTo>
                <a:lnTo>
                  <a:pt x="54610" y="96519"/>
                </a:lnTo>
                <a:close/>
              </a:path>
              <a:path w="54610" h="187959">
                <a:moveTo>
                  <a:pt x="54610" y="93979"/>
                </a:moveTo>
                <a:lnTo>
                  <a:pt x="0" y="93979"/>
                </a:lnTo>
                <a:lnTo>
                  <a:pt x="0" y="95249"/>
                </a:lnTo>
                <a:lnTo>
                  <a:pt x="54610" y="95249"/>
                </a:lnTo>
                <a:lnTo>
                  <a:pt x="54610" y="93979"/>
                </a:lnTo>
                <a:close/>
              </a:path>
              <a:path w="54610" h="187959">
                <a:moveTo>
                  <a:pt x="54610" y="90169"/>
                </a:moveTo>
                <a:lnTo>
                  <a:pt x="0" y="90169"/>
                </a:lnTo>
                <a:lnTo>
                  <a:pt x="0" y="92709"/>
                </a:lnTo>
                <a:lnTo>
                  <a:pt x="54610" y="92709"/>
                </a:lnTo>
                <a:lnTo>
                  <a:pt x="54610" y="90169"/>
                </a:lnTo>
                <a:close/>
              </a:path>
              <a:path w="54610" h="187959">
                <a:moveTo>
                  <a:pt x="54610" y="87629"/>
                </a:moveTo>
                <a:lnTo>
                  <a:pt x="0" y="87629"/>
                </a:lnTo>
                <a:lnTo>
                  <a:pt x="0" y="88899"/>
                </a:lnTo>
                <a:lnTo>
                  <a:pt x="54610" y="88899"/>
                </a:lnTo>
                <a:lnTo>
                  <a:pt x="54610" y="87629"/>
                </a:lnTo>
                <a:close/>
              </a:path>
              <a:path w="54610" h="187959">
                <a:moveTo>
                  <a:pt x="54610" y="83819"/>
                </a:moveTo>
                <a:lnTo>
                  <a:pt x="0" y="83819"/>
                </a:lnTo>
                <a:lnTo>
                  <a:pt x="0" y="86359"/>
                </a:lnTo>
                <a:lnTo>
                  <a:pt x="54610" y="86359"/>
                </a:lnTo>
                <a:lnTo>
                  <a:pt x="54610" y="83819"/>
                </a:lnTo>
                <a:close/>
              </a:path>
              <a:path w="54610" h="187959">
                <a:moveTo>
                  <a:pt x="54610" y="81279"/>
                </a:moveTo>
                <a:lnTo>
                  <a:pt x="0" y="81279"/>
                </a:lnTo>
                <a:lnTo>
                  <a:pt x="0" y="82549"/>
                </a:lnTo>
                <a:lnTo>
                  <a:pt x="54610" y="82549"/>
                </a:lnTo>
                <a:lnTo>
                  <a:pt x="54610" y="81279"/>
                </a:lnTo>
                <a:close/>
              </a:path>
              <a:path w="54610" h="187959">
                <a:moveTo>
                  <a:pt x="54610" y="77469"/>
                </a:moveTo>
                <a:lnTo>
                  <a:pt x="0" y="77469"/>
                </a:lnTo>
                <a:lnTo>
                  <a:pt x="0" y="80009"/>
                </a:lnTo>
                <a:lnTo>
                  <a:pt x="54610" y="80009"/>
                </a:lnTo>
                <a:lnTo>
                  <a:pt x="54610" y="77469"/>
                </a:lnTo>
                <a:close/>
              </a:path>
              <a:path w="54610" h="187959">
                <a:moveTo>
                  <a:pt x="54610" y="74929"/>
                </a:moveTo>
                <a:lnTo>
                  <a:pt x="0" y="74929"/>
                </a:lnTo>
                <a:lnTo>
                  <a:pt x="0" y="76199"/>
                </a:lnTo>
                <a:lnTo>
                  <a:pt x="54610" y="76199"/>
                </a:lnTo>
                <a:lnTo>
                  <a:pt x="54610" y="74929"/>
                </a:lnTo>
                <a:close/>
              </a:path>
              <a:path w="54610" h="187959">
                <a:moveTo>
                  <a:pt x="54610" y="68579"/>
                </a:moveTo>
                <a:lnTo>
                  <a:pt x="0" y="68579"/>
                </a:lnTo>
                <a:lnTo>
                  <a:pt x="0" y="73659"/>
                </a:lnTo>
                <a:lnTo>
                  <a:pt x="54610" y="73659"/>
                </a:lnTo>
                <a:lnTo>
                  <a:pt x="54610" y="68579"/>
                </a:lnTo>
                <a:close/>
              </a:path>
              <a:path w="54610" h="187959">
                <a:moveTo>
                  <a:pt x="54610" y="62229"/>
                </a:moveTo>
                <a:lnTo>
                  <a:pt x="0" y="62229"/>
                </a:lnTo>
                <a:lnTo>
                  <a:pt x="0" y="67309"/>
                </a:lnTo>
                <a:lnTo>
                  <a:pt x="54610" y="67309"/>
                </a:lnTo>
                <a:lnTo>
                  <a:pt x="54610" y="62229"/>
                </a:lnTo>
                <a:close/>
              </a:path>
              <a:path w="54610" h="187959">
                <a:moveTo>
                  <a:pt x="54610" y="55879"/>
                </a:moveTo>
                <a:lnTo>
                  <a:pt x="0" y="55879"/>
                </a:lnTo>
                <a:lnTo>
                  <a:pt x="0" y="60959"/>
                </a:lnTo>
                <a:lnTo>
                  <a:pt x="54610" y="60959"/>
                </a:lnTo>
                <a:lnTo>
                  <a:pt x="54610" y="55879"/>
                </a:lnTo>
                <a:close/>
              </a:path>
              <a:path w="54610" h="187959">
                <a:moveTo>
                  <a:pt x="54610" y="49529"/>
                </a:moveTo>
                <a:lnTo>
                  <a:pt x="0" y="49529"/>
                </a:lnTo>
                <a:lnTo>
                  <a:pt x="0" y="54609"/>
                </a:lnTo>
                <a:lnTo>
                  <a:pt x="54610" y="54609"/>
                </a:lnTo>
                <a:lnTo>
                  <a:pt x="54610" y="49529"/>
                </a:lnTo>
                <a:close/>
              </a:path>
              <a:path w="54610" h="187959">
                <a:moveTo>
                  <a:pt x="54610" y="43179"/>
                </a:moveTo>
                <a:lnTo>
                  <a:pt x="0" y="43179"/>
                </a:lnTo>
                <a:lnTo>
                  <a:pt x="0" y="48259"/>
                </a:lnTo>
                <a:lnTo>
                  <a:pt x="54610" y="48259"/>
                </a:lnTo>
                <a:lnTo>
                  <a:pt x="54610" y="43179"/>
                </a:lnTo>
                <a:close/>
              </a:path>
              <a:path w="54610" h="187959">
                <a:moveTo>
                  <a:pt x="54610" y="36829"/>
                </a:moveTo>
                <a:lnTo>
                  <a:pt x="0" y="36829"/>
                </a:lnTo>
                <a:lnTo>
                  <a:pt x="0" y="41909"/>
                </a:lnTo>
                <a:lnTo>
                  <a:pt x="54610" y="41909"/>
                </a:lnTo>
                <a:lnTo>
                  <a:pt x="54610" y="36829"/>
                </a:lnTo>
                <a:close/>
              </a:path>
              <a:path w="54610" h="187959">
                <a:moveTo>
                  <a:pt x="54610" y="30479"/>
                </a:moveTo>
                <a:lnTo>
                  <a:pt x="0" y="30479"/>
                </a:lnTo>
                <a:lnTo>
                  <a:pt x="0" y="35559"/>
                </a:lnTo>
                <a:lnTo>
                  <a:pt x="54610" y="35559"/>
                </a:lnTo>
                <a:lnTo>
                  <a:pt x="54610" y="30479"/>
                </a:lnTo>
                <a:close/>
              </a:path>
              <a:path w="54610" h="187959">
                <a:moveTo>
                  <a:pt x="54610" y="25399"/>
                </a:moveTo>
                <a:lnTo>
                  <a:pt x="0" y="25399"/>
                </a:lnTo>
                <a:lnTo>
                  <a:pt x="0" y="29209"/>
                </a:lnTo>
                <a:lnTo>
                  <a:pt x="54610" y="29209"/>
                </a:lnTo>
                <a:lnTo>
                  <a:pt x="54610" y="25399"/>
                </a:lnTo>
                <a:close/>
              </a:path>
              <a:path w="54610" h="187959">
                <a:moveTo>
                  <a:pt x="54610" y="19049"/>
                </a:moveTo>
                <a:lnTo>
                  <a:pt x="0" y="19049"/>
                </a:lnTo>
                <a:lnTo>
                  <a:pt x="0" y="24129"/>
                </a:lnTo>
                <a:lnTo>
                  <a:pt x="54610" y="24129"/>
                </a:lnTo>
                <a:lnTo>
                  <a:pt x="54610" y="19049"/>
                </a:lnTo>
                <a:close/>
              </a:path>
              <a:path w="54610" h="187959">
                <a:moveTo>
                  <a:pt x="54610" y="12699"/>
                </a:moveTo>
                <a:lnTo>
                  <a:pt x="0" y="12699"/>
                </a:lnTo>
                <a:lnTo>
                  <a:pt x="0" y="17779"/>
                </a:lnTo>
                <a:lnTo>
                  <a:pt x="54610" y="17779"/>
                </a:lnTo>
                <a:lnTo>
                  <a:pt x="54610" y="12699"/>
                </a:lnTo>
                <a:close/>
              </a:path>
              <a:path w="54610" h="187959">
                <a:moveTo>
                  <a:pt x="54610" y="6349"/>
                </a:moveTo>
                <a:lnTo>
                  <a:pt x="0" y="6349"/>
                </a:lnTo>
                <a:lnTo>
                  <a:pt x="0" y="11429"/>
                </a:lnTo>
                <a:lnTo>
                  <a:pt x="54610" y="11429"/>
                </a:lnTo>
                <a:lnTo>
                  <a:pt x="54610" y="6349"/>
                </a:lnTo>
                <a:close/>
              </a:path>
              <a:path w="54610" h="187959">
                <a:moveTo>
                  <a:pt x="54610" y="0"/>
                </a:moveTo>
                <a:lnTo>
                  <a:pt x="0" y="0"/>
                </a:lnTo>
                <a:lnTo>
                  <a:pt x="0" y="5079"/>
                </a:lnTo>
                <a:lnTo>
                  <a:pt x="54610" y="5079"/>
                </a:lnTo>
                <a:lnTo>
                  <a:pt x="54610" y="0"/>
                </a:lnTo>
                <a:close/>
              </a:path>
            </a:pathLst>
          </a:custGeom>
          <a:solidFill>
            <a:srgbClr val="2267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9" name="object 999"/>
          <p:cNvSpPr/>
          <p:nvPr/>
        </p:nvSpPr>
        <p:spPr>
          <a:xfrm>
            <a:off x="2451734" y="5674042"/>
            <a:ext cx="40958" cy="140018"/>
          </a:xfrm>
          <a:custGeom>
            <a:avLst/>
            <a:gdLst/>
            <a:ahLst/>
            <a:cxnLst/>
            <a:rect l="l" t="t" r="r" b="b"/>
            <a:pathLst>
              <a:path w="54610" h="186690">
                <a:moveTo>
                  <a:pt x="54609" y="184150"/>
                </a:moveTo>
                <a:lnTo>
                  <a:pt x="46989" y="184150"/>
                </a:lnTo>
                <a:lnTo>
                  <a:pt x="46989" y="186690"/>
                </a:lnTo>
                <a:lnTo>
                  <a:pt x="54609" y="186690"/>
                </a:lnTo>
                <a:lnTo>
                  <a:pt x="54609" y="184150"/>
                </a:lnTo>
                <a:close/>
              </a:path>
              <a:path w="54610" h="186690">
                <a:moveTo>
                  <a:pt x="54609" y="180340"/>
                </a:moveTo>
                <a:lnTo>
                  <a:pt x="0" y="180340"/>
                </a:lnTo>
                <a:lnTo>
                  <a:pt x="0" y="184150"/>
                </a:lnTo>
                <a:lnTo>
                  <a:pt x="22859" y="184150"/>
                </a:lnTo>
                <a:lnTo>
                  <a:pt x="22859" y="182880"/>
                </a:lnTo>
                <a:lnTo>
                  <a:pt x="54609" y="182880"/>
                </a:lnTo>
                <a:lnTo>
                  <a:pt x="54609" y="180340"/>
                </a:lnTo>
                <a:close/>
              </a:path>
              <a:path w="54610" h="186690">
                <a:moveTo>
                  <a:pt x="54609" y="177800"/>
                </a:moveTo>
                <a:lnTo>
                  <a:pt x="0" y="177800"/>
                </a:lnTo>
                <a:lnTo>
                  <a:pt x="0" y="179070"/>
                </a:lnTo>
                <a:lnTo>
                  <a:pt x="54609" y="179070"/>
                </a:lnTo>
                <a:lnTo>
                  <a:pt x="54609" y="177800"/>
                </a:lnTo>
                <a:close/>
              </a:path>
              <a:path w="54610" h="186690">
                <a:moveTo>
                  <a:pt x="54609" y="173990"/>
                </a:moveTo>
                <a:lnTo>
                  <a:pt x="0" y="173990"/>
                </a:lnTo>
                <a:lnTo>
                  <a:pt x="0" y="176530"/>
                </a:lnTo>
                <a:lnTo>
                  <a:pt x="54609" y="176530"/>
                </a:lnTo>
                <a:lnTo>
                  <a:pt x="54609" y="173990"/>
                </a:lnTo>
                <a:close/>
              </a:path>
              <a:path w="54610" h="186690">
                <a:moveTo>
                  <a:pt x="54609" y="171450"/>
                </a:moveTo>
                <a:lnTo>
                  <a:pt x="0" y="171450"/>
                </a:lnTo>
                <a:lnTo>
                  <a:pt x="0" y="172720"/>
                </a:lnTo>
                <a:lnTo>
                  <a:pt x="54609" y="172720"/>
                </a:lnTo>
                <a:lnTo>
                  <a:pt x="54609" y="171450"/>
                </a:lnTo>
                <a:close/>
              </a:path>
              <a:path w="54610" h="186690">
                <a:moveTo>
                  <a:pt x="54609" y="167640"/>
                </a:moveTo>
                <a:lnTo>
                  <a:pt x="0" y="167640"/>
                </a:lnTo>
                <a:lnTo>
                  <a:pt x="0" y="170180"/>
                </a:lnTo>
                <a:lnTo>
                  <a:pt x="54609" y="170180"/>
                </a:lnTo>
                <a:lnTo>
                  <a:pt x="54609" y="167640"/>
                </a:lnTo>
                <a:close/>
              </a:path>
              <a:path w="54610" h="186690">
                <a:moveTo>
                  <a:pt x="54609" y="165100"/>
                </a:moveTo>
                <a:lnTo>
                  <a:pt x="0" y="165100"/>
                </a:lnTo>
                <a:lnTo>
                  <a:pt x="0" y="166370"/>
                </a:lnTo>
                <a:lnTo>
                  <a:pt x="54609" y="166370"/>
                </a:lnTo>
                <a:lnTo>
                  <a:pt x="54609" y="165100"/>
                </a:lnTo>
                <a:close/>
              </a:path>
              <a:path w="54610" h="186690">
                <a:moveTo>
                  <a:pt x="54609" y="161290"/>
                </a:moveTo>
                <a:lnTo>
                  <a:pt x="0" y="161290"/>
                </a:lnTo>
                <a:lnTo>
                  <a:pt x="0" y="163830"/>
                </a:lnTo>
                <a:lnTo>
                  <a:pt x="54609" y="163830"/>
                </a:lnTo>
                <a:lnTo>
                  <a:pt x="54609" y="161290"/>
                </a:lnTo>
                <a:close/>
              </a:path>
              <a:path w="54610" h="186690">
                <a:moveTo>
                  <a:pt x="54609" y="158750"/>
                </a:moveTo>
                <a:lnTo>
                  <a:pt x="0" y="158750"/>
                </a:lnTo>
                <a:lnTo>
                  <a:pt x="0" y="160020"/>
                </a:lnTo>
                <a:lnTo>
                  <a:pt x="54609" y="160020"/>
                </a:lnTo>
                <a:lnTo>
                  <a:pt x="54609" y="158750"/>
                </a:lnTo>
                <a:close/>
              </a:path>
              <a:path w="54610" h="186690">
                <a:moveTo>
                  <a:pt x="54609" y="154940"/>
                </a:moveTo>
                <a:lnTo>
                  <a:pt x="0" y="154940"/>
                </a:lnTo>
                <a:lnTo>
                  <a:pt x="0" y="157480"/>
                </a:lnTo>
                <a:lnTo>
                  <a:pt x="54609" y="157480"/>
                </a:lnTo>
                <a:lnTo>
                  <a:pt x="54609" y="154940"/>
                </a:lnTo>
                <a:close/>
              </a:path>
              <a:path w="54610" h="186690">
                <a:moveTo>
                  <a:pt x="54609" y="152400"/>
                </a:moveTo>
                <a:lnTo>
                  <a:pt x="0" y="152400"/>
                </a:lnTo>
                <a:lnTo>
                  <a:pt x="0" y="153670"/>
                </a:lnTo>
                <a:lnTo>
                  <a:pt x="54609" y="153670"/>
                </a:lnTo>
                <a:lnTo>
                  <a:pt x="54609" y="152400"/>
                </a:lnTo>
                <a:close/>
              </a:path>
              <a:path w="54610" h="186690">
                <a:moveTo>
                  <a:pt x="54609" y="148590"/>
                </a:moveTo>
                <a:lnTo>
                  <a:pt x="0" y="148590"/>
                </a:lnTo>
                <a:lnTo>
                  <a:pt x="0" y="151130"/>
                </a:lnTo>
                <a:lnTo>
                  <a:pt x="54609" y="151130"/>
                </a:lnTo>
                <a:lnTo>
                  <a:pt x="54609" y="148590"/>
                </a:lnTo>
                <a:close/>
              </a:path>
              <a:path w="54610" h="186690">
                <a:moveTo>
                  <a:pt x="54609" y="146050"/>
                </a:moveTo>
                <a:lnTo>
                  <a:pt x="0" y="146050"/>
                </a:lnTo>
                <a:lnTo>
                  <a:pt x="0" y="147320"/>
                </a:lnTo>
                <a:lnTo>
                  <a:pt x="54609" y="147320"/>
                </a:lnTo>
                <a:lnTo>
                  <a:pt x="54609" y="146050"/>
                </a:lnTo>
                <a:close/>
              </a:path>
              <a:path w="54610" h="186690">
                <a:moveTo>
                  <a:pt x="54609" y="142240"/>
                </a:moveTo>
                <a:lnTo>
                  <a:pt x="0" y="142240"/>
                </a:lnTo>
                <a:lnTo>
                  <a:pt x="0" y="144780"/>
                </a:lnTo>
                <a:lnTo>
                  <a:pt x="54609" y="144780"/>
                </a:lnTo>
                <a:lnTo>
                  <a:pt x="54609" y="142240"/>
                </a:lnTo>
                <a:close/>
              </a:path>
              <a:path w="54610" h="186690">
                <a:moveTo>
                  <a:pt x="54609" y="139700"/>
                </a:moveTo>
                <a:lnTo>
                  <a:pt x="0" y="139700"/>
                </a:lnTo>
                <a:lnTo>
                  <a:pt x="0" y="140970"/>
                </a:lnTo>
                <a:lnTo>
                  <a:pt x="54609" y="140970"/>
                </a:lnTo>
                <a:lnTo>
                  <a:pt x="54609" y="139700"/>
                </a:lnTo>
                <a:close/>
              </a:path>
              <a:path w="54610" h="186690">
                <a:moveTo>
                  <a:pt x="54609" y="135890"/>
                </a:moveTo>
                <a:lnTo>
                  <a:pt x="0" y="135890"/>
                </a:lnTo>
                <a:lnTo>
                  <a:pt x="0" y="138430"/>
                </a:lnTo>
                <a:lnTo>
                  <a:pt x="54609" y="138430"/>
                </a:lnTo>
                <a:lnTo>
                  <a:pt x="54609" y="135890"/>
                </a:lnTo>
                <a:close/>
              </a:path>
              <a:path w="54610" h="186690">
                <a:moveTo>
                  <a:pt x="54609" y="133350"/>
                </a:moveTo>
                <a:lnTo>
                  <a:pt x="0" y="133350"/>
                </a:lnTo>
                <a:lnTo>
                  <a:pt x="0" y="134620"/>
                </a:lnTo>
                <a:lnTo>
                  <a:pt x="54609" y="134620"/>
                </a:lnTo>
                <a:lnTo>
                  <a:pt x="54609" y="133350"/>
                </a:lnTo>
                <a:close/>
              </a:path>
              <a:path w="54610" h="186690">
                <a:moveTo>
                  <a:pt x="54609" y="129540"/>
                </a:moveTo>
                <a:lnTo>
                  <a:pt x="0" y="129540"/>
                </a:lnTo>
                <a:lnTo>
                  <a:pt x="0" y="132080"/>
                </a:lnTo>
                <a:lnTo>
                  <a:pt x="54609" y="132080"/>
                </a:lnTo>
                <a:lnTo>
                  <a:pt x="54609" y="129540"/>
                </a:lnTo>
                <a:close/>
              </a:path>
              <a:path w="54610" h="186690">
                <a:moveTo>
                  <a:pt x="54609" y="127000"/>
                </a:moveTo>
                <a:lnTo>
                  <a:pt x="0" y="127000"/>
                </a:lnTo>
                <a:lnTo>
                  <a:pt x="0" y="128270"/>
                </a:lnTo>
                <a:lnTo>
                  <a:pt x="54609" y="128270"/>
                </a:lnTo>
                <a:lnTo>
                  <a:pt x="54609" y="127000"/>
                </a:lnTo>
                <a:close/>
              </a:path>
              <a:path w="54610" h="186690">
                <a:moveTo>
                  <a:pt x="54609" y="123190"/>
                </a:moveTo>
                <a:lnTo>
                  <a:pt x="0" y="123190"/>
                </a:lnTo>
                <a:lnTo>
                  <a:pt x="0" y="125730"/>
                </a:lnTo>
                <a:lnTo>
                  <a:pt x="54609" y="125730"/>
                </a:lnTo>
                <a:lnTo>
                  <a:pt x="54609" y="123190"/>
                </a:lnTo>
                <a:close/>
              </a:path>
              <a:path w="54610" h="186690">
                <a:moveTo>
                  <a:pt x="54609" y="120650"/>
                </a:moveTo>
                <a:lnTo>
                  <a:pt x="0" y="120650"/>
                </a:lnTo>
                <a:lnTo>
                  <a:pt x="0" y="121920"/>
                </a:lnTo>
                <a:lnTo>
                  <a:pt x="54609" y="121920"/>
                </a:lnTo>
                <a:lnTo>
                  <a:pt x="54609" y="120650"/>
                </a:lnTo>
                <a:close/>
              </a:path>
              <a:path w="54610" h="186690">
                <a:moveTo>
                  <a:pt x="54609" y="116840"/>
                </a:moveTo>
                <a:lnTo>
                  <a:pt x="0" y="116840"/>
                </a:lnTo>
                <a:lnTo>
                  <a:pt x="0" y="119380"/>
                </a:lnTo>
                <a:lnTo>
                  <a:pt x="54609" y="119380"/>
                </a:lnTo>
                <a:lnTo>
                  <a:pt x="54609" y="116840"/>
                </a:lnTo>
                <a:close/>
              </a:path>
              <a:path w="54610" h="186690">
                <a:moveTo>
                  <a:pt x="54609" y="114300"/>
                </a:moveTo>
                <a:lnTo>
                  <a:pt x="0" y="114300"/>
                </a:lnTo>
                <a:lnTo>
                  <a:pt x="0" y="115570"/>
                </a:lnTo>
                <a:lnTo>
                  <a:pt x="54609" y="115570"/>
                </a:lnTo>
                <a:lnTo>
                  <a:pt x="54609" y="114300"/>
                </a:lnTo>
                <a:close/>
              </a:path>
              <a:path w="54610" h="186690">
                <a:moveTo>
                  <a:pt x="54609" y="110490"/>
                </a:moveTo>
                <a:lnTo>
                  <a:pt x="0" y="110490"/>
                </a:lnTo>
                <a:lnTo>
                  <a:pt x="0" y="113030"/>
                </a:lnTo>
                <a:lnTo>
                  <a:pt x="54609" y="113030"/>
                </a:lnTo>
                <a:lnTo>
                  <a:pt x="54609" y="110490"/>
                </a:lnTo>
                <a:close/>
              </a:path>
              <a:path w="54610" h="186690">
                <a:moveTo>
                  <a:pt x="54609" y="107950"/>
                </a:moveTo>
                <a:lnTo>
                  <a:pt x="0" y="107950"/>
                </a:lnTo>
                <a:lnTo>
                  <a:pt x="0" y="109220"/>
                </a:lnTo>
                <a:lnTo>
                  <a:pt x="54609" y="109220"/>
                </a:lnTo>
                <a:lnTo>
                  <a:pt x="54609" y="107950"/>
                </a:lnTo>
                <a:close/>
              </a:path>
              <a:path w="54610" h="186690">
                <a:moveTo>
                  <a:pt x="54609" y="104140"/>
                </a:moveTo>
                <a:lnTo>
                  <a:pt x="0" y="104140"/>
                </a:lnTo>
                <a:lnTo>
                  <a:pt x="0" y="106680"/>
                </a:lnTo>
                <a:lnTo>
                  <a:pt x="54609" y="106680"/>
                </a:lnTo>
                <a:lnTo>
                  <a:pt x="54609" y="104140"/>
                </a:lnTo>
                <a:close/>
              </a:path>
              <a:path w="54610" h="186690">
                <a:moveTo>
                  <a:pt x="54609" y="101600"/>
                </a:moveTo>
                <a:lnTo>
                  <a:pt x="0" y="101600"/>
                </a:lnTo>
                <a:lnTo>
                  <a:pt x="0" y="102870"/>
                </a:lnTo>
                <a:lnTo>
                  <a:pt x="54609" y="102870"/>
                </a:lnTo>
                <a:lnTo>
                  <a:pt x="54609" y="101600"/>
                </a:lnTo>
                <a:close/>
              </a:path>
              <a:path w="54610" h="186690">
                <a:moveTo>
                  <a:pt x="54609" y="97790"/>
                </a:moveTo>
                <a:lnTo>
                  <a:pt x="0" y="97790"/>
                </a:lnTo>
                <a:lnTo>
                  <a:pt x="0" y="100330"/>
                </a:lnTo>
                <a:lnTo>
                  <a:pt x="54609" y="100330"/>
                </a:lnTo>
                <a:lnTo>
                  <a:pt x="54609" y="97790"/>
                </a:lnTo>
                <a:close/>
              </a:path>
              <a:path w="54610" h="186690">
                <a:moveTo>
                  <a:pt x="54609" y="95250"/>
                </a:moveTo>
                <a:lnTo>
                  <a:pt x="0" y="95250"/>
                </a:lnTo>
                <a:lnTo>
                  <a:pt x="0" y="96520"/>
                </a:lnTo>
                <a:lnTo>
                  <a:pt x="54609" y="96520"/>
                </a:lnTo>
                <a:lnTo>
                  <a:pt x="54609" y="95250"/>
                </a:lnTo>
                <a:close/>
              </a:path>
              <a:path w="54610" h="186690">
                <a:moveTo>
                  <a:pt x="54609" y="91440"/>
                </a:moveTo>
                <a:lnTo>
                  <a:pt x="0" y="91440"/>
                </a:lnTo>
                <a:lnTo>
                  <a:pt x="0" y="93980"/>
                </a:lnTo>
                <a:lnTo>
                  <a:pt x="54609" y="93980"/>
                </a:lnTo>
                <a:lnTo>
                  <a:pt x="54609" y="91440"/>
                </a:lnTo>
                <a:close/>
              </a:path>
              <a:path w="54610" h="186690">
                <a:moveTo>
                  <a:pt x="54609" y="88900"/>
                </a:moveTo>
                <a:lnTo>
                  <a:pt x="0" y="88900"/>
                </a:lnTo>
                <a:lnTo>
                  <a:pt x="0" y="90170"/>
                </a:lnTo>
                <a:lnTo>
                  <a:pt x="54609" y="90170"/>
                </a:lnTo>
                <a:lnTo>
                  <a:pt x="54609" y="88900"/>
                </a:lnTo>
                <a:close/>
              </a:path>
              <a:path w="54610" h="186690">
                <a:moveTo>
                  <a:pt x="54609" y="85090"/>
                </a:moveTo>
                <a:lnTo>
                  <a:pt x="0" y="85090"/>
                </a:lnTo>
                <a:lnTo>
                  <a:pt x="0" y="87630"/>
                </a:lnTo>
                <a:lnTo>
                  <a:pt x="54609" y="87630"/>
                </a:lnTo>
                <a:lnTo>
                  <a:pt x="54609" y="85090"/>
                </a:lnTo>
                <a:close/>
              </a:path>
              <a:path w="54610" h="186690">
                <a:moveTo>
                  <a:pt x="54609" y="82550"/>
                </a:moveTo>
                <a:lnTo>
                  <a:pt x="0" y="82550"/>
                </a:lnTo>
                <a:lnTo>
                  <a:pt x="0" y="83820"/>
                </a:lnTo>
                <a:lnTo>
                  <a:pt x="54609" y="83820"/>
                </a:lnTo>
                <a:lnTo>
                  <a:pt x="54609" y="82550"/>
                </a:lnTo>
                <a:close/>
              </a:path>
              <a:path w="54610" h="186690">
                <a:moveTo>
                  <a:pt x="54609" y="78740"/>
                </a:moveTo>
                <a:lnTo>
                  <a:pt x="0" y="78740"/>
                </a:lnTo>
                <a:lnTo>
                  <a:pt x="0" y="81280"/>
                </a:lnTo>
                <a:lnTo>
                  <a:pt x="54609" y="81280"/>
                </a:lnTo>
                <a:lnTo>
                  <a:pt x="54609" y="78740"/>
                </a:lnTo>
                <a:close/>
              </a:path>
              <a:path w="54610" h="186690">
                <a:moveTo>
                  <a:pt x="54609" y="76200"/>
                </a:moveTo>
                <a:lnTo>
                  <a:pt x="0" y="76200"/>
                </a:lnTo>
                <a:lnTo>
                  <a:pt x="0" y="77470"/>
                </a:lnTo>
                <a:lnTo>
                  <a:pt x="54609" y="77470"/>
                </a:lnTo>
                <a:lnTo>
                  <a:pt x="54609" y="76200"/>
                </a:lnTo>
                <a:close/>
              </a:path>
              <a:path w="54610" h="186690">
                <a:moveTo>
                  <a:pt x="54609" y="69850"/>
                </a:moveTo>
                <a:lnTo>
                  <a:pt x="0" y="69850"/>
                </a:lnTo>
                <a:lnTo>
                  <a:pt x="0" y="74930"/>
                </a:lnTo>
                <a:lnTo>
                  <a:pt x="54609" y="74930"/>
                </a:lnTo>
                <a:lnTo>
                  <a:pt x="54609" y="69850"/>
                </a:lnTo>
                <a:close/>
              </a:path>
              <a:path w="54610" h="186690">
                <a:moveTo>
                  <a:pt x="54609" y="63500"/>
                </a:moveTo>
                <a:lnTo>
                  <a:pt x="0" y="63500"/>
                </a:lnTo>
                <a:lnTo>
                  <a:pt x="0" y="68580"/>
                </a:lnTo>
                <a:lnTo>
                  <a:pt x="54609" y="68580"/>
                </a:lnTo>
                <a:lnTo>
                  <a:pt x="54609" y="63500"/>
                </a:lnTo>
                <a:close/>
              </a:path>
              <a:path w="54610" h="186690">
                <a:moveTo>
                  <a:pt x="54609" y="57150"/>
                </a:moveTo>
                <a:lnTo>
                  <a:pt x="0" y="57150"/>
                </a:lnTo>
                <a:lnTo>
                  <a:pt x="0" y="62230"/>
                </a:lnTo>
                <a:lnTo>
                  <a:pt x="54609" y="62230"/>
                </a:lnTo>
                <a:lnTo>
                  <a:pt x="54609" y="57150"/>
                </a:lnTo>
                <a:close/>
              </a:path>
              <a:path w="54610" h="186690">
                <a:moveTo>
                  <a:pt x="54609" y="50800"/>
                </a:moveTo>
                <a:lnTo>
                  <a:pt x="0" y="50800"/>
                </a:lnTo>
                <a:lnTo>
                  <a:pt x="0" y="55880"/>
                </a:lnTo>
                <a:lnTo>
                  <a:pt x="54609" y="55880"/>
                </a:lnTo>
                <a:lnTo>
                  <a:pt x="54609" y="50800"/>
                </a:lnTo>
                <a:close/>
              </a:path>
              <a:path w="54610" h="186690">
                <a:moveTo>
                  <a:pt x="54609" y="44450"/>
                </a:moveTo>
                <a:lnTo>
                  <a:pt x="0" y="44450"/>
                </a:lnTo>
                <a:lnTo>
                  <a:pt x="0" y="49530"/>
                </a:lnTo>
                <a:lnTo>
                  <a:pt x="54609" y="49530"/>
                </a:lnTo>
                <a:lnTo>
                  <a:pt x="54609" y="44450"/>
                </a:lnTo>
                <a:close/>
              </a:path>
              <a:path w="54610" h="186690">
                <a:moveTo>
                  <a:pt x="54609" y="38100"/>
                </a:moveTo>
                <a:lnTo>
                  <a:pt x="0" y="38100"/>
                </a:lnTo>
                <a:lnTo>
                  <a:pt x="0" y="43180"/>
                </a:lnTo>
                <a:lnTo>
                  <a:pt x="54609" y="43180"/>
                </a:lnTo>
                <a:lnTo>
                  <a:pt x="54609" y="38100"/>
                </a:lnTo>
                <a:close/>
              </a:path>
              <a:path w="54610" h="186690">
                <a:moveTo>
                  <a:pt x="54609" y="31750"/>
                </a:moveTo>
                <a:lnTo>
                  <a:pt x="0" y="31750"/>
                </a:lnTo>
                <a:lnTo>
                  <a:pt x="0" y="36830"/>
                </a:lnTo>
                <a:lnTo>
                  <a:pt x="54609" y="36830"/>
                </a:lnTo>
                <a:lnTo>
                  <a:pt x="54609" y="31750"/>
                </a:lnTo>
                <a:close/>
              </a:path>
              <a:path w="54610" h="186690">
                <a:moveTo>
                  <a:pt x="54609" y="26670"/>
                </a:moveTo>
                <a:lnTo>
                  <a:pt x="0" y="26670"/>
                </a:lnTo>
                <a:lnTo>
                  <a:pt x="0" y="30480"/>
                </a:lnTo>
                <a:lnTo>
                  <a:pt x="54609" y="30480"/>
                </a:lnTo>
                <a:lnTo>
                  <a:pt x="54609" y="26670"/>
                </a:lnTo>
                <a:close/>
              </a:path>
              <a:path w="54610" h="186690">
                <a:moveTo>
                  <a:pt x="54609" y="20320"/>
                </a:moveTo>
                <a:lnTo>
                  <a:pt x="0" y="20320"/>
                </a:lnTo>
                <a:lnTo>
                  <a:pt x="0" y="25400"/>
                </a:lnTo>
                <a:lnTo>
                  <a:pt x="54609" y="25400"/>
                </a:lnTo>
                <a:lnTo>
                  <a:pt x="54609" y="20320"/>
                </a:lnTo>
                <a:close/>
              </a:path>
              <a:path w="54610" h="186690">
                <a:moveTo>
                  <a:pt x="54609" y="13970"/>
                </a:moveTo>
                <a:lnTo>
                  <a:pt x="0" y="13970"/>
                </a:lnTo>
                <a:lnTo>
                  <a:pt x="0" y="19050"/>
                </a:lnTo>
                <a:lnTo>
                  <a:pt x="54609" y="19050"/>
                </a:lnTo>
                <a:lnTo>
                  <a:pt x="54609" y="13970"/>
                </a:lnTo>
                <a:close/>
              </a:path>
              <a:path w="54610" h="186690">
                <a:moveTo>
                  <a:pt x="54609" y="7620"/>
                </a:moveTo>
                <a:lnTo>
                  <a:pt x="0" y="7620"/>
                </a:lnTo>
                <a:lnTo>
                  <a:pt x="0" y="12700"/>
                </a:lnTo>
                <a:lnTo>
                  <a:pt x="54609" y="12700"/>
                </a:lnTo>
                <a:lnTo>
                  <a:pt x="54609" y="7620"/>
                </a:lnTo>
                <a:close/>
              </a:path>
              <a:path w="54610" h="186690">
                <a:moveTo>
                  <a:pt x="6350" y="0"/>
                </a:moveTo>
                <a:lnTo>
                  <a:pt x="0" y="0"/>
                </a:lnTo>
                <a:lnTo>
                  <a:pt x="0" y="6350"/>
                </a:lnTo>
                <a:lnTo>
                  <a:pt x="54609" y="6350"/>
                </a:lnTo>
                <a:lnTo>
                  <a:pt x="54609" y="1270"/>
                </a:lnTo>
                <a:lnTo>
                  <a:pt x="6350" y="1270"/>
                </a:lnTo>
                <a:lnTo>
                  <a:pt x="6350" y="0"/>
                </a:lnTo>
                <a:close/>
              </a:path>
            </a:pathLst>
          </a:custGeom>
          <a:solidFill>
            <a:srgbClr val="2266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0" name="object 1000"/>
          <p:cNvSpPr/>
          <p:nvPr/>
        </p:nvSpPr>
        <p:spPr>
          <a:xfrm>
            <a:off x="2409825" y="5674043"/>
            <a:ext cx="41910" cy="137160"/>
          </a:xfrm>
          <a:custGeom>
            <a:avLst/>
            <a:gdLst/>
            <a:ahLst/>
            <a:cxnLst/>
            <a:rect l="l" t="t" r="r" b="b"/>
            <a:pathLst>
              <a:path w="55880" h="182879">
                <a:moveTo>
                  <a:pt x="55880" y="180340"/>
                </a:moveTo>
                <a:lnTo>
                  <a:pt x="33019" y="180340"/>
                </a:lnTo>
                <a:lnTo>
                  <a:pt x="33019" y="182880"/>
                </a:lnTo>
                <a:lnTo>
                  <a:pt x="55880" y="182880"/>
                </a:lnTo>
                <a:lnTo>
                  <a:pt x="55880" y="180340"/>
                </a:lnTo>
                <a:close/>
              </a:path>
              <a:path w="55880" h="182879">
                <a:moveTo>
                  <a:pt x="55880" y="177800"/>
                </a:moveTo>
                <a:lnTo>
                  <a:pt x="0" y="177800"/>
                </a:lnTo>
                <a:lnTo>
                  <a:pt x="0" y="180340"/>
                </a:lnTo>
                <a:lnTo>
                  <a:pt x="8889" y="180340"/>
                </a:lnTo>
                <a:lnTo>
                  <a:pt x="8889" y="179070"/>
                </a:lnTo>
                <a:lnTo>
                  <a:pt x="55880" y="179070"/>
                </a:lnTo>
                <a:lnTo>
                  <a:pt x="55880" y="177800"/>
                </a:lnTo>
                <a:close/>
              </a:path>
              <a:path w="55880" h="182879">
                <a:moveTo>
                  <a:pt x="55880" y="173990"/>
                </a:moveTo>
                <a:lnTo>
                  <a:pt x="0" y="173990"/>
                </a:lnTo>
                <a:lnTo>
                  <a:pt x="0" y="176530"/>
                </a:lnTo>
                <a:lnTo>
                  <a:pt x="55880" y="176530"/>
                </a:lnTo>
                <a:lnTo>
                  <a:pt x="55880" y="173990"/>
                </a:lnTo>
                <a:close/>
              </a:path>
              <a:path w="55880" h="182879">
                <a:moveTo>
                  <a:pt x="55880" y="171450"/>
                </a:moveTo>
                <a:lnTo>
                  <a:pt x="0" y="171450"/>
                </a:lnTo>
                <a:lnTo>
                  <a:pt x="0" y="172720"/>
                </a:lnTo>
                <a:lnTo>
                  <a:pt x="55880" y="172720"/>
                </a:lnTo>
                <a:lnTo>
                  <a:pt x="55880" y="171450"/>
                </a:lnTo>
                <a:close/>
              </a:path>
              <a:path w="55880" h="182879">
                <a:moveTo>
                  <a:pt x="55880" y="167640"/>
                </a:moveTo>
                <a:lnTo>
                  <a:pt x="0" y="167640"/>
                </a:lnTo>
                <a:lnTo>
                  <a:pt x="0" y="170180"/>
                </a:lnTo>
                <a:lnTo>
                  <a:pt x="55880" y="170180"/>
                </a:lnTo>
                <a:lnTo>
                  <a:pt x="55880" y="167640"/>
                </a:lnTo>
                <a:close/>
              </a:path>
              <a:path w="55880" h="182879">
                <a:moveTo>
                  <a:pt x="55880" y="165100"/>
                </a:moveTo>
                <a:lnTo>
                  <a:pt x="0" y="165100"/>
                </a:lnTo>
                <a:lnTo>
                  <a:pt x="0" y="166370"/>
                </a:lnTo>
                <a:lnTo>
                  <a:pt x="55880" y="166370"/>
                </a:lnTo>
                <a:lnTo>
                  <a:pt x="55880" y="165100"/>
                </a:lnTo>
                <a:close/>
              </a:path>
              <a:path w="55880" h="182879">
                <a:moveTo>
                  <a:pt x="55880" y="161290"/>
                </a:moveTo>
                <a:lnTo>
                  <a:pt x="0" y="161290"/>
                </a:lnTo>
                <a:lnTo>
                  <a:pt x="0" y="163830"/>
                </a:lnTo>
                <a:lnTo>
                  <a:pt x="55880" y="163830"/>
                </a:lnTo>
                <a:lnTo>
                  <a:pt x="55880" y="161290"/>
                </a:lnTo>
                <a:close/>
              </a:path>
              <a:path w="55880" h="182879">
                <a:moveTo>
                  <a:pt x="55880" y="158750"/>
                </a:moveTo>
                <a:lnTo>
                  <a:pt x="0" y="158750"/>
                </a:lnTo>
                <a:lnTo>
                  <a:pt x="0" y="160020"/>
                </a:lnTo>
                <a:lnTo>
                  <a:pt x="55880" y="160020"/>
                </a:lnTo>
                <a:lnTo>
                  <a:pt x="55880" y="158750"/>
                </a:lnTo>
                <a:close/>
              </a:path>
              <a:path w="55880" h="182879">
                <a:moveTo>
                  <a:pt x="55880" y="154940"/>
                </a:moveTo>
                <a:lnTo>
                  <a:pt x="0" y="154940"/>
                </a:lnTo>
                <a:lnTo>
                  <a:pt x="0" y="157480"/>
                </a:lnTo>
                <a:lnTo>
                  <a:pt x="55880" y="157480"/>
                </a:lnTo>
                <a:lnTo>
                  <a:pt x="55880" y="154940"/>
                </a:lnTo>
                <a:close/>
              </a:path>
              <a:path w="55880" h="182879">
                <a:moveTo>
                  <a:pt x="55880" y="152400"/>
                </a:moveTo>
                <a:lnTo>
                  <a:pt x="0" y="152400"/>
                </a:lnTo>
                <a:lnTo>
                  <a:pt x="0" y="153670"/>
                </a:lnTo>
                <a:lnTo>
                  <a:pt x="55880" y="153670"/>
                </a:lnTo>
                <a:lnTo>
                  <a:pt x="55880" y="152400"/>
                </a:lnTo>
                <a:close/>
              </a:path>
              <a:path w="55880" h="182879">
                <a:moveTo>
                  <a:pt x="55880" y="148590"/>
                </a:moveTo>
                <a:lnTo>
                  <a:pt x="0" y="148590"/>
                </a:lnTo>
                <a:lnTo>
                  <a:pt x="0" y="151130"/>
                </a:lnTo>
                <a:lnTo>
                  <a:pt x="55880" y="151130"/>
                </a:lnTo>
                <a:lnTo>
                  <a:pt x="55880" y="148590"/>
                </a:lnTo>
                <a:close/>
              </a:path>
              <a:path w="55880" h="182879">
                <a:moveTo>
                  <a:pt x="55880" y="146050"/>
                </a:moveTo>
                <a:lnTo>
                  <a:pt x="0" y="146050"/>
                </a:lnTo>
                <a:lnTo>
                  <a:pt x="0" y="147320"/>
                </a:lnTo>
                <a:lnTo>
                  <a:pt x="55880" y="147320"/>
                </a:lnTo>
                <a:lnTo>
                  <a:pt x="55880" y="146050"/>
                </a:lnTo>
                <a:close/>
              </a:path>
              <a:path w="55880" h="182879">
                <a:moveTo>
                  <a:pt x="55880" y="142240"/>
                </a:moveTo>
                <a:lnTo>
                  <a:pt x="0" y="142240"/>
                </a:lnTo>
                <a:lnTo>
                  <a:pt x="0" y="144780"/>
                </a:lnTo>
                <a:lnTo>
                  <a:pt x="55880" y="144780"/>
                </a:lnTo>
                <a:lnTo>
                  <a:pt x="55880" y="142240"/>
                </a:lnTo>
                <a:close/>
              </a:path>
              <a:path w="55880" h="182879">
                <a:moveTo>
                  <a:pt x="55880" y="139700"/>
                </a:moveTo>
                <a:lnTo>
                  <a:pt x="0" y="139700"/>
                </a:lnTo>
                <a:lnTo>
                  <a:pt x="0" y="140970"/>
                </a:lnTo>
                <a:lnTo>
                  <a:pt x="55880" y="140970"/>
                </a:lnTo>
                <a:lnTo>
                  <a:pt x="55880" y="139700"/>
                </a:lnTo>
                <a:close/>
              </a:path>
              <a:path w="55880" h="182879">
                <a:moveTo>
                  <a:pt x="55880" y="135890"/>
                </a:moveTo>
                <a:lnTo>
                  <a:pt x="0" y="135890"/>
                </a:lnTo>
                <a:lnTo>
                  <a:pt x="0" y="138430"/>
                </a:lnTo>
                <a:lnTo>
                  <a:pt x="55880" y="138430"/>
                </a:lnTo>
                <a:lnTo>
                  <a:pt x="55880" y="135890"/>
                </a:lnTo>
                <a:close/>
              </a:path>
              <a:path w="55880" h="182879">
                <a:moveTo>
                  <a:pt x="55880" y="133350"/>
                </a:moveTo>
                <a:lnTo>
                  <a:pt x="0" y="133350"/>
                </a:lnTo>
                <a:lnTo>
                  <a:pt x="0" y="134620"/>
                </a:lnTo>
                <a:lnTo>
                  <a:pt x="55880" y="134620"/>
                </a:lnTo>
                <a:lnTo>
                  <a:pt x="55880" y="133350"/>
                </a:lnTo>
                <a:close/>
              </a:path>
              <a:path w="55880" h="182879">
                <a:moveTo>
                  <a:pt x="55880" y="129540"/>
                </a:moveTo>
                <a:lnTo>
                  <a:pt x="0" y="129540"/>
                </a:lnTo>
                <a:lnTo>
                  <a:pt x="0" y="132080"/>
                </a:lnTo>
                <a:lnTo>
                  <a:pt x="55880" y="132080"/>
                </a:lnTo>
                <a:lnTo>
                  <a:pt x="55880" y="129540"/>
                </a:lnTo>
                <a:close/>
              </a:path>
              <a:path w="55880" h="182879">
                <a:moveTo>
                  <a:pt x="55880" y="127000"/>
                </a:moveTo>
                <a:lnTo>
                  <a:pt x="0" y="127000"/>
                </a:lnTo>
                <a:lnTo>
                  <a:pt x="0" y="128270"/>
                </a:lnTo>
                <a:lnTo>
                  <a:pt x="55880" y="128270"/>
                </a:lnTo>
                <a:lnTo>
                  <a:pt x="55880" y="127000"/>
                </a:lnTo>
                <a:close/>
              </a:path>
              <a:path w="55880" h="182879">
                <a:moveTo>
                  <a:pt x="55880" y="123190"/>
                </a:moveTo>
                <a:lnTo>
                  <a:pt x="0" y="123190"/>
                </a:lnTo>
                <a:lnTo>
                  <a:pt x="0" y="125730"/>
                </a:lnTo>
                <a:lnTo>
                  <a:pt x="55880" y="125730"/>
                </a:lnTo>
                <a:lnTo>
                  <a:pt x="55880" y="123190"/>
                </a:lnTo>
                <a:close/>
              </a:path>
              <a:path w="55880" h="182879">
                <a:moveTo>
                  <a:pt x="55880" y="120650"/>
                </a:moveTo>
                <a:lnTo>
                  <a:pt x="0" y="120650"/>
                </a:lnTo>
                <a:lnTo>
                  <a:pt x="0" y="121920"/>
                </a:lnTo>
                <a:lnTo>
                  <a:pt x="55880" y="121920"/>
                </a:lnTo>
                <a:lnTo>
                  <a:pt x="55880" y="120650"/>
                </a:lnTo>
                <a:close/>
              </a:path>
              <a:path w="55880" h="182879">
                <a:moveTo>
                  <a:pt x="55880" y="116840"/>
                </a:moveTo>
                <a:lnTo>
                  <a:pt x="0" y="116840"/>
                </a:lnTo>
                <a:lnTo>
                  <a:pt x="0" y="119380"/>
                </a:lnTo>
                <a:lnTo>
                  <a:pt x="55880" y="119380"/>
                </a:lnTo>
                <a:lnTo>
                  <a:pt x="55880" y="116840"/>
                </a:lnTo>
                <a:close/>
              </a:path>
              <a:path w="55880" h="182879">
                <a:moveTo>
                  <a:pt x="55880" y="114300"/>
                </a:moveTo>
                <a:lnTo>
                  <a:pt x="0" y="114300"/>
                </a:lnTo>
                <a:lnTo>
                  <a:pt x="0" y="115570"/>
                </a:lnTo>
                <a:lnTo>
                  <a:pt x="55880" y="115570"/>
                </a:lnTo>
                <a:lnTo>
                  <a:pt x="55880" y="114300"/>
                </a:lnTo>
                <a:close/>
              </a:path>
              <a:path w="55880" h="182879">
                <a:moveTo>
                  <a:pt x="55880" y="110490"/>
                </a:moveTo>
                <a:lnTo>
                  <a:pt x="0" y="110490"/>
                </a:lnTo>
                <a:lnTo>
                  <a:pt x="0" y="113030"/>
                </a:lnTo>
                <a:lnTo>
                  <a:pt x="55880" y="113030"/>
                </a:lnTo>
                <a:lnTo>
                  <a:pt x="55880" y="110490"/>
                </a:lnTo>
                <a:close/>
              </a:path>
              <a:path w="55880" h="182879">
                <a:moveTo>
                  <a:pt x="55880" y="107950"/>
                </a:moveTo>
                <a:lnTo>
                  <a:pt x="0" y="107950"/>
                </a:lnTo>
                <a:lnTo>
                  <a:pt x="0" y="109220"/>
                </a:lnTo>
                <a:lnTo>
                  <a:pt x="55880" y="109220"/>
                </a:lnTo>
                <a:lnTo>
                  <a:pt x="55880" y="107950"/>
                </a:lnTo>
                <a:close/>
              </a:path>
              <a:path w="55880" h="182879">
                <a:moveTo>
                  <a:pt x="55880" y="104140"/>
                </a:moveTo>
                <a:lnTo>
                  <a:pt x="0" y="104140"/>
                </a:lnTo>
                <a:lnTo>
                  <a:pt x="0" y="106680"/>
                </a:lnTo>
                <a:lnTo>
                  <a:pt x="55880" y="106680"/>
                </a:lnTo>
                <a:lnTo>
                  <a:pt x="55880" y="104140"/>
                </a:lnTo>
                <a:close/>
              </a:path>
              <a:path w="55880" h="182879">
                <a:moveTo>
                  <a:pt x="55880" y="101600"/>
                </a:moveTo>
                <a:lnTo>
                  <a:pt x="0" y="101600"/>
                </a:lnTo>
                <a:lnTo>
                  <a:pt x="0" y="102870"/>
                </a:lnTo>
                <a:lnTo>
                  <a:pt x="55880" y="102870"/>
                </a:lnTo>
                <a:lnTo>
                  <a:pt x="55880" y="101600"/>
                </a:lnTo>
                <a:close/>
              </a:path>
              <a:path w="55880" h="182879">
                <a:moveTo>
                  <a:pt x="55880" y="97790"/>
                </a:moveTo>
                <a:lnTo>
                  <a:pt x="0" y="97790"/>
                </a:lnTo>
                <a:lnTo>
                  <a:pt x="0" y="100330"/>
                </a:lnTo>
                <a:lnTo>
                  <a:pt x="55880" y="100330"/>
                </a:lnTo>
                <a:lnTo>
                  <a:pt x="55880" y="97790"/>
                </a:lnTo>
                <a:close/>
              </a:path>
              <a:path w="55880" h="182879">
                <a:moveTo>
                  <a:pt x="55880" y="95250"/>
                </a:moveTo>
                <a:lnTo>
                  <a:pt x="0" y="95250"/>
                </a:lnTo>
                <a:lnTo>
                  <a:pt x="0" y="96520"/>
                </a:lnTo>
                <a:lnTo>
                  <a:pt x="55880" y="96520"/>
                </a:lnTo>
                <a:lnTo>
                  <a:pt x="55880" y="95250"/>
                </a:lnTo>
                <a:close/>
              </a:path>
              <a:path w="55880" h="182879">
                <a:moveTo>
                  <a:pt x="55880" y="91440"/>
                </a:moveTo>
                <a:lnTo>
                  <a:pt x="0" y="91440"/>
                </a:lnTo>
                <a:lnTo>
                  <a:pt x="0" y="93980"/>
                </a:lnTo>
                <a:lnTo>
                  <a:pt x="55880" y="93980"/>
                </a:lnTo>
                <a:lnTo>
                  <a:pt x="55880" y="91440"/>
                </a:lnTo>
                <a:close/>
              </a:path>
              <a:path w="55880" h="182879">
                <a:moveTo>
                  <a:pt x="55880" y="88900"/>
                </a:moveTo>
                <a:lnTo>
                  <a:pt x="0" y="88900"/>
                </a:lnTo>
                <a:lnTo>
                  <a:pt x="0" y="90170"/>
                </a:lnTo>
                <a:lnTo>
                  <a:pt x="55880" y="90170"/>
                </a:lnTo>
                <a:lnTo>
                  <a:pt x="55880" y="88900"/>
                </a:lnTo>
                <a:close/>
              </a:path>
              <a:path w="55880" h="182879">
                <a:moveTo>
                  <a:pt x="55880" y="85090"/>
                </a:moveTo>
                <a:lnTo>
                  <a:pt x="0" y="85090"/>
                </a:lnTo>
                <a:lnTo>
                  <a:pt x="0" y="87630"/>
                </a:lnTo>
                <a:lnTo>
                  <a:pt x="55880" y="87630"/>
                </a:lnTo>
                <a:lnTo>
                  <a:pt x="55880" y="85090"/>
                </a:lnTo>
                <a:close/>
              </a:path>
              <a:path w="55880" h="182879">
                <a:moveTo>
                  <a:pt x="55880" y="82550"/>
                </a:moveTo>
                <a:lnTo>
                  <a:pt x="0" y="82550"/>
                </a:lnTo>
                <a:lnTo>
                  <a:pt x="0" y="83820"/>
                </a:lnTo>
                <a:lnTo>
                  <a:pt x="55880" y="83820"/>
                </a:lnTo>
                <a:lnTo>
                  <a:pt x="55880" y="82550"/>
                </a:lnTo>
                <a:close/>
              </a:path>
              <a:path w="55880" h="182879">
                <a:moveTo>
                  <a:pt x="55880" y="78740"/>
                </a:moveTo>
                <a:lnTo>
                  <a:pt x="0" y="78740"/>
                </a:lnTo>
                <a:lnTo>
                  <a:pt x="0" y="81280"/>
                </a:lnTo>
                <a:lnTo>
                  <a:pt x="55880" y="81280"/>
                </a:lnTo>
                <a:lnTo>
                  <a:pt x="55880" y="78740"/>
                </a:lnTo>
                <a:close/>
              </a:path>
              <a:path w="55880" h="182879">
                <a:moveTo>
                  <a:pt x="55880" y="76200"/>
                </a:moveTo>
                <a:lnTo>
                  <a:pt x="0" y="76200"/>
                </a:lnTo>
                <a:lnTo>
                  <a:pt x="0" y="77470"/>
                </a:lnTo>
                <a:lnTo>
                  <a:pt x="55880" y="77470"/>
                </a:lnTo>
                <a:lnTo>
                  <a:pt x="55880" y="76200"/>
                </a:lnTo>
                <a:close/>
              </a:path>
              <a:path w="55880" h="182879">
                <a:moveTo>
                  <a:pt x="55880" y="69850"/>
                </a:moveTo>
                <a:lnTo>
                  <a:pt x="0" y="69850"/>
                </a:lnTo>
                <a:lnTo>
                  <a:pt x="0" y="74930"/>
                </a:lnTo>
                <a:lnTo>
                  <a:pt x="55880" y="74930"/>
                </a:lnTo>
                <a:lnTo>
                  <a:pt x="55880" y="69850"/>
                </a:lnTo>
                <a:close/>
              </a:path>
              <a:path w="55880" h="182879">
                <a:moveTo>
                  <a:pt x="55880" y="63500"/>
                </a:moveTo>
                <a:lnTo>
                  <a:pt x="0" y="63500"/>
                </a:lnTo>
                <a:lnTo>
                  <a:pt x="0" y="68580"/>
                </a:lnTo>
                <a:lnTo>
                  <a:pt x="55880" y="68580"/>
                </a:lnTo>
                <a:lnTo>
                  <a:pt x="55880" y="63500"/>
                </a:lnTo>
                <a:close/>
              </a:path>
              <a:path w="55880" h="182879">
                <a:moveTo>
                  <a:pt x="55880" y="57150"/>
                </a:moveTo>
                <a:lnTo>
                  <a:pt x="0" y="57150"/>
                </a:lnTo>
                <a:lnTo>
                  <a:pt x="0" y="62230"/>
                </a:lnTo>
                <a:lnTo>
                  <a:pt x="55880" y="62230"/>
                </a:lnTo>
                <a:lnTo>
                  <a:pt x="55880" y="57150"/>
                </a:lnTo>
                <a:close/>
              </a:path>
              <a:path w="55880" h="182879">
                <a:moveTo>
                  <a:pt x="55880" y="50800"/>
                </a:moveTo>
                <a:lnTo>
                  <a:pt x="0" y="50800"/>
                </a:lnTo>
                <a:lnTo>
                  <a:pt x="0" y="55880"/>
                </a:lnTo>
                <a:lnTo>
                  <a:pt x="55880" y="55880"/>
                </a:lnTo>
                <a:lnTo>
                  <a:pt x="55880" y="50800"/>
                </a:lnTo>
                <a:close/>
              </a:path>
              <a:path w="55880" h="182879">
                <a:moveTo>
                  <a:pt x="55880" y="44450"/>
                </a:moveTo>
                <a:lnTo>
                  <a:pt x="0" y="44450"/>
                </a:lnTo>
                <a:lnTo>
                  <a:pt x="0" y="49530"/>
                </a:lnTo>
                <a:lnTo>
                  <a:pt x="55880" y="49530"/>
                </a:lnTo>
                <a:lnTo>
                  <a:pt x="55880" y="44450"/>
                </a:lnTo>
                <a:close/>
              </a:path>
              <a:path w="55880" h="182879">
                <a:moveTo>
                  <a:pt x="55880" y="38100"/>
                </a:moveTo>
                <a:lnTo>
                  <a:pt x="0" y="38100"/>
                </a:lnTo>
                <a:lnTo>
                  <a:pt x="0" y="43180"/>
                </a:lnTo>
                <a:lnTo>
                  <a:pt x="55880" y="43180"/>
                </a:lnTo>
                <a:lnTo>
                  <a:pt x="55880" y="38100"/>
                </a:lnTo>
                <a:close/>
              </a:path>
              <a:path w="55880" h="182879">
                <a:moveTo>
                  <a:pt x="55880" y="31750"/>
                </a:moveTo>
                <a:lnTo>
                  <a:pt x="0" y="31750"/>
                </a:lnTo>
                <a:lnTo>
                  <a:pt x="0" y="36830"/>
                </a:lnTo>
                <a:lnTo>
                  <a:pt x="55880" y="36830"/>
                </a:lnTo>
                <a:lnTo>
                  <a:pt x="55880" y="31750"/>
                </a:lnTo>
                <a:close/>
              </a:path>
              <a:path w="55880" h="182879">
                <a:moveTo>
                  <a:pt x="55880" y="26670"/>
                </a:moveTo>
                <a:lnTo>
                  <a:pt x="0" y="26670"/>
                </a:lnTo>
                <a:lnTo>
                  <a:pt x="0" y="30480"/>
                </a:lnTo>
                <a:lnTo>
                  <a:pt x="55880" y="30480"/>
                </a:lnTo>
                <a:lnTo>
                  <a:pt x="55880" y="26670"/>
                </a:lnTo>
                <a:close/>
              </a:path>
              <a:path w="55880" h="182879">
                <a:moveTo>
                  <a:pt x="55880" y="20320"/>
                </a:moveTo>
                <a:lnTo>
                  <a:pt x="0" y="20320"/>
                </a:lnTo>
                <a:lnTo>
                  <a:pt x="0" y="25400"/>
                </a:lnTo>
                <a:lnTo>
                  <a:pt x="55880" y="25400"/>
                </a:lnTo>
                <a:lnTo>
                  <a:pt x="55880" y="20320"/>
                </a:lnTo>
                <a:close/>
              </a:path>
              <a:path w="55880" h="182879">
                <a:moveTo>
                  <a:pt x="55880" y="13970"/>
                </a:moveTo>
                <a:lnTo>
                  <a:pt x="0" y="13970"/>
                </a:lnTo>
                <a:lnTo>
                  <a:pt x="0" y="19050"/>
                </a:lnTo>
                <a:lnTo>
                  <a:pt x="55880" y="19050"/>
                </a:lnTo>
                <a:lnTo>
                  <a:pt x="55880" y="13970"/>
                </a:lnTo>
                <a:close/>
              </a:path>
              <a:path w="55880" h="182879">
                <a:moveTo>
                  <a:pt x="55880" y="7620"/>
                </a:moveTo>
                <a:lnTo>
                  <a:pt x="0" y="7620"/>
                </a:lnTo>
                <a:lnTo>
                  <a:pt x="0" y="12700"/>
                </a:lnTo>
                <a:lnTo>
                  <a:pt x="55880" y="12700"/>
                </a:lnTo>
                <a:lnTo>
                  <a:pt x="55880" y="7620"/>
                </a:lnTo>
                <a:close/>
              </a:path>
              <a:path w="55880" h="182879">
                <a:moveTo>
                  <a:pt x="55880" y="0"/>
                </a:moveTo>
                <a:lnTo>
                  <a:pt x="0" y="0"/>
                </a:lnTo>
                <a:lnTo>
                  <a:pt x="0" y="6350"/>
                </a:lnTo>
                <a:lnTo>
                  <a:pt x="55880" y="6350"/>
                </a:lnTo>
                <a:lnTo>
                  <a:pt x="55880" y="0"/>
                </a:lnTo>
                <a:close/>
              </a:path>
            </a:pathLst>
          </a:custGeom>
          <a:solidFill>
            <a:srgbClr val="21662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1" name="object 1001"/>
          <p:cNvSpPr/>
          <p:nvPr/>
        </p:nvSpPr>
        <p:spPr>
          <a:xfrm>
            <a:off x="2368867" y="5674043"/>
            <a:ext cx="40958" cy="135255"/>
          </a:xfrm>
          <a:custGeom>
            <a:avLst/>
            <a:gdLst/>
            <a:ahLst/>
            <a:cxnLst/>
            <a:rect l="l" t="t" r="r" b="b"/>
            <a:pathLst>
              <a:path w="54610" h="180340">
                <a:moveTo>
                  <a:pt x="54610" y="177800"/>
                </a:moveTo>
                <a:lnTo>
                  <a:pt x="40640" y="177800"/>
                </a:lnTo>
                <a:lnTo>
                  <a:pt x="40640" y="180340"/>
                </a:lnTo>
                <a:lnTo>
                  <a:pt x="54610" y="180340"/>
                </a:lnTo>
                <a:lnTo>
                  <a:pt x="54610" y="177800"/>
                </a:lnTo>
                <a:close/>
              </a:path>
              <a:path w="54610" h="180340">
                <a:moveTo>
                  <a:pt x="54610" y="173990"/>
                </a:moveTo>
                <a:lnTo>
                  <a:pt x="0" y="173990"/>
                </a:lnTo>
                <a:lnTo>
                  <a:pt x="0" y="177800"/>
                </a:lnTo>
                <a:lnTo>
                  <a:pt x="17780" y="177800"/>
                </a:lnTo>
                <a:lnTo>
                  <a:pt x="17780" y="176530"/>
                </a:lnTo>
                <a:lnTo>
                  <a:pt x="54610" y="176530"/>
                </a:lnTo>
                <a:lnTo>
                  <a:pt x="54610" y="173990"/>
                </a:lnTo>
                <a:close/>
              </a:path>
              <a:path w="54610" h="180340">
                <a:moveTo>
                  <a:pt x="54610" y="171450"/>
                </a:moveTo>
                <a:lnTo>
                  <a:pt x="0" y="171450"/>
                </a:lnTo>
                <a:lnTo>
                  <a:pt x="0" y="172720"/>
                </a:lnTo>
                <a:lnTo>
                  <a:pt x="54610" y="172720"/>
                </a:lnTo>
                <a:lnTo>
                  <a:pt x="54610" y="171450"/>
                </a:lnTo>
                <a:close/>
              </a:path>
              <a:path w="54610" h="180340">
                <a:moveTo>
                  <a:pt x="54610" y="167640"/>
                </a:moveTo>
                <a:lnTo>
                  <a:pt x="0" y="167640"/>
                </a:lnTo>
                <a:lnTo>
                  <a:pt x="0" y="170180"/>
                </a:lnTo>
                <a:lnTo>
                  <a:pt x="54610" y="170180"/>
                </a:lnTo>
                <a:lnTo>
                  <a:pt x="54610" y="167640"/>
                </a:lnTo>
                <a:close/>
              </a:path>
              <a:path w="54610" h="180340">
                <a:moveTo>
                  <a:pt x="54610" y="165100"/>
                </a:moveTo>
                <a:lnTo>
                  <a:pt x="0" y="165100"/>
                </a:lnTo>
                <a:lnTo>
                  <a:pt x="0" y="166370"/>
                </a:lnTo>
                <a:lnTo>
                  <a:pt x="54610" y="166370"/>
                </a:lnTo>
                <a:lnTo>
                  <a:pt x="54610" y="165100"/>
                </a:lnTo>
                <a:close/>
              </a:path>
              <a:path w="54610" h="180340">
                <a:moveTo>
                  <a:pt x="54610" y="161290"/>
                </a:moveTo>
                <a:lnTo>
                  <a:pt x="0" y="161290"/>
                </a:lnTo>
                <a:lnTo>
                  <a:pt x="0" y="163830"/>
                </a:lnTo>
                <a:lnTo>
                  <a:pt x="54610" y="163830"/>
                </a:lnTo>
                <a:lnTo>
                  <a:pt x="54610" y="161290"/>
                </a:lnTo>
                <a:close/>
              </a:path>
              <a:path w="54610" h="180340">
                <a:moveTo>
                  <a:pt x="54610" y="158750"/>
                </a:moveTo>
                <a:lnTo>
                  <a:pt x="0" y="158750"/>
                </a:lnTo>
                <a:lnTo>
                  <a:pt x="0" y="160020"/>
                </a:lnTo>
                <a:lnTo>
                  <a:pt x="54610" y="160020"/>
                </a:lnTo>
                <a:lnTo>
                  <a:pt x="54610" y="158750"/>
                </a:lnTo>
                <a:close/>
              </a:path>
              <a:path w="54610" h="180340">
                <a:moveTo>
                  <a:pt x="54610" y="154940"/>
                </a:moveTo>
                <a:lnTo>
                  <a:pt x="0" y="154940"/>
                </a:lnTo>
                <a:lnTo>
                  <a:pt x="0" y="157480"/>
                </a:lnTo>
                <a:lnTo>
                  <a:pt x="54610" y="157480"/>
                </a:lnTo>
                <a:lnTo>
                  <a:pt x="54610" y="154940"/>
                </a:lnTo>
                <a:close/>
              </a:path>
              <a:path w="54610" h="180340">
                <a:moveTo>
                  <a:pt x="54610" y="152400"/>
                </a:moveTo>
                <a:lnTo>
                  <a:pt x="0" y="152400"/>
                </a:lnTo>
                <a:lnTo>
                  <a:pt x="0" y="153670"/>
                </a:lnTo>
                <a:lnTo>
                  <a:pt x="54610" y="153670"/>
                </a:lnTo>
                <a:lnTo>
                  <a:pt x="54610" y="152400"/>
                </a:lnTo>
                <a:close/>
              </a:path>
              <a:path w="54610" h="180340">
                <a:moveTo>
                  <a:pt x="54610" y="148590"/>
                </a:moveTo>
                <a:lnTo>
                  <a:pt x="0" y="148590"/>
                </a:lnTo>
                <a:lnTo>
                  <a:pt x="0" y="151130"/>
                </a:lnTo>
                <a:lnTo>
                  <a:pt x="54610" y="151130"/>
                </a:lnTo>
                <a:lnTo>
                  <a:pt x="54610" y="148590"/>
                </a:lnTo>
                <a:close/>
              </a:path>
              <a:path w="54610" h="180340">
                <a:moveTo>
                  <a:pt x="54610" y="146050"/>
                </a:moveTo>
                <a:lnTo>
                  <a:pt x="0" y="146050"/>
                </a:lnTo>
                <a:lnTo>
                  <a:pt x="0" y="147320"/>
                </a:lnTo>
                <a:lnTo>
                  <a:pt x="54610" y="147320"/>
                </a:lnTo>
                <a:lnTo>
                  <a:pt x="54610" y="146050"/>
                </a:lnTo>
                <a:close/>
              </a:path>
              <a:path w="54610" h="180340">
                <a:moveTo>
                  <a:pt x="54610" y="142240"/>
                </a:moveTo>
                <a:lnTo>
                  <a:pt x="0" y="142240"/>
                </a:lnTo>
                <a:lnTo>
                  <a:pt x="0" y="144780"/>
                </a:lnTo>
                <a:lnTo>
                  <a:pt x="54610" y="144780"/>
                </a:lnTo>
                <a:lnTo>
                  <a:pt x="54610" y="142240"/>
                </a:lnTo>
                <a:close/>
              </a:path>
              <a:path w="54610" h="180340">
                <a:moveTo>
                  <a:pt x="54610" y="139700"/>
                </a:moveTo>
                <a:lnTo>
                  <a:pt x="0" y="139700"/>
                </a:lnTo>
                <a:lnTo>
                  <a:pt x="0" y="140970"/>
                </a:lnTo>
                <a:lnTo>
                  <a:pt x="54610" y="140970"/>
                </a:lnTo>
                <a:lnTo>
                  <a:pt x="54610" y="139700"/>
                </a:lnTo>
                <a:close/>
              </a:path>
              <a:path w="54610" h="180340">
                <a:moveTo>
                  <a:pt x="54610" y="135890"/>
                </a:moveTo>
                <a:lnTo>
                  <a:pt x="0" y="135890"/>
                </a:lnTo>
                <a:lnTo>
                  <a:pt x="0" y="138430"/>
                </a:lnTo>
                <a:lnTo>
                  <a:pt x="54610" y="138430"/>
                </a:lnTo>
                <a:lnTo>
                  <a:pt x="54610" y="135890"/>
                </a:lnTo>
                <a:close/>
              </a:path>
              <a:path w="54610" h="180340">
                <a:moveTo>
                  <a:pt x="54610" y="133350"/>
                </a:moveTo>
                <a:lnTo>
                  <a:pt x="0" y="133350"/>
                </a:lnTo>
                <a:lnTo>
                  <a:pt x="0" y="134620"/>
                </a:lnTo>
                <a:lnTo>
                  <a:pt x="54610" y="134620"/>
                </a:lnTo>
                <a:lnTo>
                  <a:pt x="54610" y="133350"/>
                </a:lnTo>
                <a:close/>
              </a:path>
              <a:path w="54610" h="180340">
                <a:moveTo>
                  <a:pt x="54610" y="129540"/>
                </a:moveTo>
                <a:lnTo>
                  <a:pt x="0" y="129540"/>
                </a:lnTo>
                <a:lnTo>
                  <a:pt x="0" y="132080"/>
                </a:lnTo>
                <a:lnTo>
                  <a:pt x="54610" y="132080"/>
                </a:lnTo>
                <a:lnTo>
                  <a:pt x="54610" y="129540"/>
                </a:lnTo>
                <a:close/>
              </a:path>
              <a:path w="54610" h="180340">
                <a:moveTo>
                  <a:pt x="54610" y="127000"/>
                </a:moveTo>
                <a:lnTo>
                  <a:pt x="0" y="127000"/>
                </a:lnTo>
                <a:lnTo>
                  <a:pt x="0" y="128270"/>
                </a:lnTo>
                <a:lnTo>
                  <a:pt x="54610" y="128270"/>
                </a:lnTo>
                <a:lnTo>
                  <a:pt x="54610" y="127000"/>
                </a:lnTo>
                <a:close/>
              </a:path>
              <a:path w="54610" h="180340">
                <a:moveTo>
                  <a:pt x="54610" y="123190"/>
                </a:moveTo>
                <a:lnTo>
                  <a:pt x="0" y="123190"/>
                </a:lnTo>
                <a:lnTo>
                  <a:pt x="0" y="125730"/>
                </a:lnTo>
                <a:lnTo>
                  <a:pt x="54610" y="125730"/>
                </a:lnTo>
                <a:lnTo>
                  <a:pt x="54610" y="123190"/>
                </a:lnTo>
                <a:close/>
              </a:path>
              <a:path w="54610" h="180340">
                <a:moveTo>
                  <a:pt x="54610" y="120650"/>
                </a:moveTo>
                <a:lnTo>
                  <a:pt x="0" y="120650"/>
                </a:lnTo>
                <a:lnTo>
                  <a:pt x="0" y="121920"/>
                </a:lnTo>
                <a:lnTo>
                  <a:pt x="54610" y="121920"/>
                </a:lnTo>
                <a:lnTo>
                  <a:pt x="54610" y="120650"/>
                </a:lnTo>
                <a:close/>
              </a:path>
              <a:path w="54610" h="180340">
                <a:moveTo>
                  <a:pt x="54610" y="116840"/>
                </a:moveTo>
                <a:lnTo>
                  <a:pt x="0" y="116840"/>
                </a:lnTo>
                <a:lnTo>
                  <a:pt x="0" y="119380"/>
                </a:lnTo>
                <a:lnTo>
                  <a:pt x="54610" y="119380"/>
                </a:lnTo>
                <a:lnTo>
                  <a:pt x="54610" y="116840"/>
                </a:lnTo>
                <a:close/>
              </a:path>
              <a:path w="54610" h="180340">
                <a:moveTo>
                  <a:pt x="54610" y="114300"/>
                </a:moveTo>
                <a:lnTo>
                  <a:pt x="0" y="114300"/>
                </a:lnTo>
                <a:lnTo>
                  <a:pt x="0" y="115570"/>
                </a:lnTo>
                <a:lnTo>
                  <a:pt x="54610" y="115570"/>
                </a:lnTo>
                <a:lnTo>
                  <a:pt x="54610" y="114300"/>
                </a:lnTo>
                <a:close/>
              </a:path>
              <a:path w="54610" h="180340">
                <a:moveTo>
                  <a:pt x="54610" y="110490"/>
                </a:moveTo>
                <a:lnTo>
                  <a:pt x="0" y="110490"/>
                </a:lnTo>
                <a:lnTo>
                  <a:pt x="0" y="113030"/>
                </a:lnTo>
                <a:lnTo>
                  <a:pt x="54610" y="113030"/>
                </a:lnTo>
                <a:lnTo>
                  <a:pt x="54610" y="110490"/>
                </a:lnTo>
                <a:close/>
              </a:path>
              <a:path w="54610" h="180340">
                <a:moveTo>
                  <a:pt x="54610" y="107950"/>
                </a:moveTo>
                <a:lnTo>
                  <a:pt x="0" y="107950"/>
                </a:lnTo>
                <a:lnTo>
                  <a:pt x="0" y="109220"/>
                </a:lnTo>
                <a:lnTo>
                  <a:pt x="54610" y="109220"/>
                </a:lnTo>
                <a:lnTo>
                  <a:pt x="54610" y="107950"/>
                </a:lnTo>
                <a:close/>
              </a:path>
              <a:path w="54610" h="180340">
                <a:moveTo>
                  <a:pt x="54610" y="104140"/>
                </a:moveTo>
                <a:lnTo>
                  <a:pt x="0" y="104140"/>
                </a:lnTo>
                <a:lnTo>
                  <a:pt x="0" y="106680"/>
                </a:lnTo>
                <a:lnTo>
                  <a:pt x="54610" y="106680"/>
                </a:lnTo>
                <a:lnTo>
                  <a:pt x="54610" y="104140"/>
                </a:lnTo>
                <a:close/>
              </a:path>
              <a:path w="54610" h="180340">
                <a:moveTo>
                  <a:pt x="54610" y="101600"/>
                </a:moveTo>
                <a:lnTo>
                  <a:pt x="0" y="101600"/>
                </a:lnTo>
                <a:lnTo>
                  <a:pt x="0" y="102870"/>
                </a:lnTo>
                <a:lnTo>
                  <a:pt x="54610" y="102870"/>
                </a:lnTo>
                <a:lnTo>
                  <a:pt x="54610" y="101600"/>
                </a:lnTo>
                <a:close/>
              </a:path>
              <a:path w="54610" h="180340">
                <a:moveTo>
                  <a:pt x="54610" y="97790"/>
                </a:moveTo>
                <a:lnTo>
                  <a:pt x="0" y="97790"/>
                </a:lnTo>
                <a:lnTo>
                  <a:pt x="0" y="100330"/>
                </a:lnTo>
                <a:lnTo>
                  <a:pt x="54610" y="100330"/>
                </a:lnTo>
                <a:lnTo>
                  <a:pt x="54610" y="97790"/>
                </a:lnTo>
                <a:close/>
              </a:path>
              <a:path w="54610" h="180340">
                <a:moveTo>
                  <a:pt x="54610" y="95250"/>
                </a:moveTo>
                <a:lnTo>
                  <a:pt x="0" y="95250"/>
                </a:lnTo>
                <a:lnTo>
                  <a:pt x="0" y="96520"/>
                </a:lnTo>
                <a:lnTo>
                  <a:pt x="54610" y="96520"/>
                </a:lnTo>
                <a:lnTo>
                  <a:pt x="54610" y="95250"/>
                </a:lnTo>
                <a:close/>
              </a:path>
              <a:path w="54610" h="180340">
                <a:moveTo>
                  <a:pt x="54610" y="91440"/>
                </a:moveTo>
                <a:lnTo>
                  <a:pt x="0" y="91440"/>
                </a:lnTo>
                <a:lnTo>
                  <a:pt x="0" y="93980"/>
                </a:lnTo>
                <a:lnTo>
                  <a:pt x="54610" y="93980"/>
                </a:lnTo>
                <a:lnTo>
                  <a:pt x="54610" y="91440"/>
                </a:lnTo>
                <a:close/>
              </a:path>
              <a:path w="54610" h="180340">
                <a:moveTo>
                  <a:pt x="54610" y="88900"/>
                </a:moveTo>
                <a:lnTo>
                  <a:pt x="0" y="88900"/>
                </a:lnTo>
                <a:lnTo>
                  <a:pt x="0" y="90170"/>
                </a:lnTo>
                <a:lnTo>
                  <a:pt x="54610" y="90170"/>
                </a:lnTo>
                <a:lnTo>
                  <a:pt x="54610" y="88900"/>
                </a:lnTo>
                <a:close/>
              </a:path>
              <a:path w="54610" h="180340">
                <a:moveTo>
                  <a:pt x="54610" y="85090"/>
                </a:moveTo>
                <a:lnTo>
                  <a:pt x="0" y="85090"/>
                </a:lnTo>
                <a:lnTo>
                  <a:pt x="0" y="87630"/>
                </a:lnTo>
                <a:lnTo>
                  <a:pt x="54610" y="87630"/>
                </a:lnTo>
                <a:lnTo>
                  <a:pt x="54610" y="85090"/>
                </a:lnTo>
                <a:close/>
              </a:path>
              <a:path w="54610" h="180340">
                <a:moveTo>
                  <a:pt x="54610" y="82550"/>
                </a:moveTo>
                <a:lnTo>
                  <a:pt x="0" y="82550"/>
                </a:lnTo>
                <a:lnTo>
                  <a:pt x="0" y="83820"/>
                </a:lnTo>
                <a:lnTo>
                  <a:pt x="54610" y="83820"/>
                </a:lnTo>
                <a:lnTo>
                  <a:pt x="54610" y="82550"/>
                </a:lnTo>
                <a:close/>
              </a:path>
              <a:path w="54610" h="180340">
                <a:moveTo>
                  <a:pt x="54610" y="78740"/>
                </a:moveTo>
                <a:lnTo>
                  <a:pt x="0" y="78740"/>
                </a:lnTo>
                <a:lnTo>
                  <a:pt x="0" y="81280"/>
                </a:lnTo>
                <a:lnTo>
                  <a:pt x="54610" y="81280"/>
                </a:lnTo>
                <a:lnTo>
                  <a:pt x="54610" y="78740"/>
                </a:lnTo>
                <a:close/>
              </a:path>
              <a:path w="54610" h="180340">
                <a:moveTo>
                  <a:pt x="54610" y="76200"/>
                </a:moveTo>
                <a:lnTo>
                  <a:pt x="0" y="76200"/>
                </a:lnTo>
                <a:lnTo>
                  <a:pt x="0" y="77470"/>
                </a:lnTo>
                <a:lnTo>
                  <a:pt x="54610" y="77470"/>
                </a:lnTo>
                <a:lnTo>
                  <a:pt x="54610" y="76200"/>
                </a:lnTo>
                <a:close/>
              </a:path>
              <a:path w="54610" h="180340">
                <a:moveTo>
                  <a:pt x="54610" y="69850"/>
                </a:moveTo>
                <a:lnTo>
                  <a:pt x="0" y="69850"/>
                </a:lnTo>
                <a:lnTo>
                  <a:pt x="0" y="74930"/>
                </a:lnTo>
                <a:lnTo>
                  <a:pt x="54610" y="74930"/>
                </a:lnTo>
                <a:lnTo>
                  <a:pt x="54610" y="69850"/>
                </a:lnTo>
                <a:close/>
              </a:path>
              <a:path w="54610" h="180340">
                <a:moveTo>
                  <a:pt x="54610" y="63500"/>
                </a:moveTo>
                <a:lnTo>
                  <a:pt x="0" y="63500"/>
                </a:lnTo>
                <a:lnTo>
                  <a:pt x="0" y="68580"/>
                </a:lnTo>
                <a:lnTo>
                  <a:pt x="54610" y="68580"/>
                </a:lnTo>
                <a:lnTo>
                  <a:pt x="54610" y="63500"/>
                </a:lnTo>
                <a:close/>
              </a:path>
              <a:path w="54610" h="180340">
                <a:moveTo>
                  <a:pt x="54610" y="57150"/>
                </a:moveTo>
                <a:lnTo>
                  <a:pt x="0" y="57150"/>
                </a:lnTo>
                <a:lnTo>
                  <a:pt x="0" y="62230"/>
                </a:lnTo>
                <a:lnTo>
                  <a:pt x="54610" y="62230"/>
                </a:lnTo>
                <a:lnTo>
                  <a:pt x="54610" y="57150"/>
                </a:lnTo>
                <a:close/>
              </a:path>
              <a:path w="54610" h="180340">
                <a:moveTo>
                  <a:pt x="54610" y="50800"/>
                </a:moveTo>
                <a:lnTo>
                  <a:pt x="0" y="50800"/>
                </a:lnTo>
                <a:lnTo>
                  <a:pt x="0" y="55880"/>
                </a:lnTo>
                <a:lnTo>
                  <a:pt x="54610" y="55880"/>
                </a:lnTo>
                <a:lnTo>
                  <a:pt x="54610" y="50800"/>
                </a:lnTo>
                <a:close/>
              </a:path>
              <a:path w="54610" h="180340">
                <a:moveTo>
                  <a:pt x="54610" y="44450"/>
                </a:moveTo>
                <a:lnTo>
                  <a:pt x="0" y="44450"/>
                </a:lnTo>
                <a:lnTo>
                  <a:pt x="0" y="49530"/>
                </a:lnTo>
                <a:lnTo>
                  <a:pt x="54610" y="49530"/>
                </a:lnTo>
                <a:lnTo>
                  <a:pt x="54610" y="44450"/>
                </a:lnTo>
                <a:close/>
              </a:path>
              <a:path w="54610" h="180340">
                <a:moveTo>
                  <a:pt x="54610" y="38100"/>
                </a:moveTo>
                <a:lnTo>
                  <a:pt x="0" y="38100"/>
                </a:lnTo>
                <a:lnTo>
                  <a:pt x="0" y="43180"/>
                </a:lnTo>
                <a:lnTo>
                  <a:pt x="54610" y="43180"/>
                </a:lnTo>
                <a:lnTo>
                  <a:pt x="54610" y="38100"/>
                </a:lnTo>
                <a:close/>
              </a:path>
              <a:path w="54610" h="180340">
                <a:moveTo>
                  <a:pt x="54610" y="31750"/>
                </a:moveTo>
                <a:lnTo>
                  <a:pt x="0" y="31750"/>
                </a:lnTo>
                <a:lnTo>
                  <a:pt x="0" y="36830"/>
                </a:lnTo>
                <a:lnTo>
                  <a:pt x="54610" y="36830"/>
                </a:lnTo>
                <a:lnTo>
                  <a:pt x="54610" y="31750"/>
                </a:lnTo>
                <a:close/>
              </a:path>
              <a:path w="54610" h="180340">
                <a:moveTo>
                  <a:pt x="54610" y="26670"/>
                </a:moveTo>
                <a:lnTo>
                  <a:pt x="0" y="26670"/>
                </a:lnTo>
                <a:lnTo>
                  <a:pt x="0" y="30480"/>
                </a:lnTo>
                <a:lnTo>
                  <a:pt x="54610" y="30480"/>
                </a:lnTo>
                <a:lnTo>
                  <a:pt x="54610" y="26670"/>
                </a:lnTo>
                <a:close/>
              </a:path>
              <a:path w="54610" h="180340">
                <a:moveTo>
                  <a:pt x="54610" y="20320"/>
                </a:moveTo>
                <a:lnTo>
                  <a:pt x="0" y="20320"/>
                </a:lnTo>
                <a:lnTo>
                  <a:pt x="0" y="25400"/>
                </a:lnTo>
                <a:lnTo>
                  <a:pt x="54610" y="25400"/>
                </a:lnTo>
                <a:lnTo>
                  <a:pt x="54610" y="20320"/>
                </a:lnTo>
                <a:close/>
              </a:path>
              <a:path w="54610" h="180340">
                <a:moveTo>
                  <a:pt x="54610" y="13970"/>
                </a:moveTo>
                <a:lnTo>
                  <a:pt x="0" y="13970"/>
                </a:lnTo>
                <a:lnTo>
                  <a:pt x="0" y="19050"/>
                </a:lnTo>
                <a:lnTo>
                  <a:pt x="54610" y="19050"/>
                </a:lnTo>
                <a:lnTo>
                  <a:pt x="54610" y="13970"/>
                </a:lnTo>
                <a:close/>
              </a:path>
              <a:path w="54610" h="180340">
                <a:moveTo>
                  <a:pt x="54610" y="7620"/>
                </a:moveTo>
                <a:lnTo>
                  <a:pt x="0" y="7620"/>
                </a:lnTo>
                <a:lnTo>
                  <a:pt x="0" y="12700"/>
                </a:lnTo>
                <a:lnTo>
                  <a:pt x="54610" y="12700"/>
                </a:lnTo>
                <a:lnTo>
                  <a:pt x="54610" y="7620"/>
                </a:lnTo>
                <a:close/>
              </a:path>
              <a:path w="54610" h="180340">
                <a:moveTo>
                  <a:pt x="54610" y="0"/>
                </a:moveTo>
                <a:lnTo>
                  <a:pt x="0" y="0"/>
                </a:lnTo>
                <a:lnTo>
                  <a:pt x="0" y="6350"/>
                </a:lnTo>
                <a:lnTo>
                  <a:pt x="54610" y="6350"/>
                </a:lnTo>
                <a:lnTo>
                  <a:pt x="54610" y="0"/>
                </a:lnTo>
                <a:close/>
              </a:path>
            </a:pathLst>
          </a:custGeom>
          <a:solidFill>
            <a:srgbClr val="21642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2" name="object 1002"/>
          <p:cNvSpPr/>
          <p:nvPr/>
        </p:nvSpPr>
        <p:spPr>
          <a:xfrm>
            <a:off x="2327910" y="5674043"/>
            <a:ext cx="40958" cy="133350"/>
          </a:xfrm>
          <a:custGeom>
            <a:avLst/>
            <a:gdLst/>
            <a:ahLst/>
            <a:cxnLst/>
            <a:rect l="l" t="t" r="r" b="b"/>
            <a:pathLst>
              <a:path w="54610" h="177800">
                <a:moveTo>
                  <a:pt x="54609" y="173990"/>
                </a:moveTo>
                <a:lnTo>
                  <a:pt x="25400" y="173990"/>
                </a:lnTo>
                <a:lnTo>
                  <a:pt x="25400" y="176530"/>
                </a:lnTo>
                <a:lnTo>
                  <a:pt x="48259" y="176530"/>
                </a:lnTo>
                <a:lnTo>
                  <a:pt x="48259" y="177800"/>
                </a:lnTo>
                <a:lnTo>
                  <a:pt x="54609" y="177800"/>
                </a:lnTo>
                <a:lnTo>
                  <a:pt x="54609" y="173990"/>
                </a:lnTo>
                <a:close/>
              </a:path>
              <a:path w="54610" h="177800">
                <a:moveTo>
                  <a:pt x="54609" y="171450"/>
                </a:moveTo>
                <a:lnTo>
                  <a:pt x="0" y="171450"/>
                </a:lnTo>
                <a:lnTo>
                  <a:pt x="0" y="173990"/>
                </a:lnTo>
                <a:lnTo>
                  <a:pt x="2539" y="173990"/>
                </a:lnTo>
                <a:lnTo>
                  <a:pt x="2539" y="172720"/>
                </a:lnTo>
                <a:lnTo>
                  <a:pt x="54609" y="172720"/>
                </a:lnTo>
                <a:lnTo>
                  <a:pt x="54609" y="171450"/>
                </a:lnTo>
                <a:close/>
              </a:path>
              <a:path w="54610" h="177800">
                <a:moveTo>
                  <a:pt x="54609" y="167640"/>
                </a:moveTo>
                <a:lnTo>
                  <a:pt x="0" y="167640"/>
                </a:lnTo>
                <a:lnTo>
                  <a:pt x="0" y="170180"/>
                </a:lnTo>
                <a:lnTo>
                  <a:pt x="54609" y="170180"/>
                </a:lnTo>
                <a:lnTo>
                  <a:pt x="54609" y="167640"/>
                </a:lnTo>
                <a:close/>
              </a:path>
              <a:path w="54610" h="177800">
                <a:moveTo>
                  <a:pt x="54609" y="165100"/>
                </a:moveTo>
                <a:lnTo>
                  <a:pt x="0" y="165100"/>
                </a:lnTo>
                <a:lnTo>
                  <a:pt x="0" y="166370"/>
                </a:lnTo>
                <a:lnTo>
                  <a:pt x="54609" y="166370"/>
                </a:lnTo>
                <a:lnTo>
                  <a:pt x="54609" y="165100"/>
                </a:lnTo>
                <a:close/>
              </a:path>
              <a:path w="54610" h="177800">
                <a:moveTo>
                  <a:pt x="54609" y="161290"/>
                </a:moveTo>
                <a:lnTo>
                  <a:pt x="0" y="161290"/>
                </a:lnTo>
                <a:lnTo>
                  <a:pt x="0" y="163830"/>
                </a:lnTo>
                <a:lnTo>
                  <a:pt x="54609" y="163830"/>
                </a:lnTo>
                <a:lnTo>
                  <a:pt x="54609" y="161290"/>
                </a:lnTo>
                <a:close/>
              </a:path>
              <a:path w="54610" h="177800">
                <a:moveTo>
                  <a:pt x="54609" y="158750"/>
                </a:moveTo>
                <a:lnTo>
                  <a:pt x="0" y="158750"/>
                </a:lnTo>
                <a:lnTo>
                  <a:pt x="0" y="160020"/>
                </a:lnTo>
                <a:lnTo>
                  <a:pt x="54609" y="160020"/>
                </a:lnTo>
                <a:lnTo>
                  <a:pt x="54609" y="158750"/>
                </a:lnTo>
                <a:close/>
              </a:path>
              <a:path w="54610" h="177800">
                <a:moveTo>
                  <a:pt x="54609" y="154940"/>
                </a:moveTo>
                <a:lnTo>
                  <a:pt x="0" y="154940"/>
                </a:lnTo>
                <a:lnTo>
                  <a:pt x="0" y="157480"/>
                </a:lnTo>
                <a:lnTo>
                  <a:pt x="54609" y="157480"/>
                </a:lnTo>
                <a:lnTo>
                  <a:pt x="54609" y="154940"/>
                </a:lnTo>
                <a:close/>
              </a:path>
              <a:path w="54610" h="177800">
                <a:moveTo>
                  <a:pt x="54609" y="152400"/>
                </a:moveTo>
                <a:lnTo>
                  <a:pt x="0" y="152400"/>
                </a:lnTo>
                <a:lnTo>
                  <a:pt x="0" y="153670"/>
                </a:lnTo>
                <a:lnTo>
                  <a:pt x="54609" y="153670"/>
                </a:lnTo>
                <a:lnTo>
                  <a:pt x="54609" y="152400"/>
                </a:lnTo>
                <a:close/>
              </a:path>
              <a:path w="54610" h="177800">
                <a:moveTo>
                  <a:pt x="54609" y="148590"/>
                </a:moveTo>
                <a:lnTo>
                  <a:pt x="0" y="148590"/>
                </a:lnTo>
                <a:lnTo>
                  <a:pt x="0" y="151130"/>
                </a:lnTo>
                <a:lnTo>
                  <a:pt x="54609" y="151130"/>
                </a:lnTo>
                <a:lnTo>
                  <a:pt x="54609" y="148590"/>
                </a:lnTo>
                <a:close/>
              </a:path>
              <a:path w="54610" h="177800">
                <a:moveTo>
                  <a:pt x="54609" y="146050"/>
                </a:moveTo>
                <a:lnTo>
                  <a:pt x="0" y="146050"/>
                </a:lnTo>
                <a:lnTo>
                  <a:pt x="0" y="147320"/>
                </a:lnTo>
                <a:lnTo>
                  <a:pt x="54609" y="147320"/>
                </a:lnTo>
                <a:lnTo>
                  <a:pt x="54609" y="146050"/>
                </a:lnTo>
                <a:close/>
              </a:path>
              <a:path w="54610" h="177800">
                <a:moveTo>
                  <a:pt x="54609" y="142240"/>
                </a:moveTo>
                <a:lnTo>
                  <a:pt x="0" y="142240"/>
                </a:lnTo>
                <a:lnTo>
                  <a:pt x="0" y="144780"/>
                </a:lnTo>
                <a:lnTo>
                  <a:pt x="54609" y="144780"/>
                </a:lnTo>
                <a:lnTo>
                  <a:pt x="54609" y="142240"/>
                </a:lnTo>
                <a:close/>
              </a:path>
              <a:path w="54610" h="177800">
                <a:moveTo>
                  <a:pt x="54609" y="139700"/>
                </a:moveTo>
                <a:lnTo>
                  <a:pt x="0" y="139700"/>
                </a:lnTo>
                <a:lnTo>
                  <a:pt x="0" y="140970"/>
                </a:lnTo>
                <a:lnTo>
                  <a:pt x="54609" y="140970"/>
                </a:lnTo>
                <a:lnTo>
                  <a:pt x="54609" y="139700"/>
                </a:lnTo>
                <a:close/>
              </a:path>
              <a:path w="54610" h="177800">
                <a:moveTo>
                  <a:pt x="54609" y="135890"/>
                </a:moveTo>
                <a:lnTo>
                  <a:pt x="0" y="135890"/>
                </a:lnTo>
                <a:lnTo>
                  <a:pt x="0" y="138430"/>
                </a:lnTo>
                <a:lnTo>
                  <a:pt x="54609" y="138430"/>
                </a:lnTo>
                <a:lnTo>
                  <a:pt x="54609" y="135890"/>
                </a:lnTo>
                <a:close/>
              </a:path>
              <a:path w="54610" h="177800">
                <a:moveTo>
                  <a:pt x="54609" y="133350"/>
                </a:moveTo>
                <a:lnTo>
                  <a:pt x="0" y="133350"/>
                </a:lnTo>
                <a:lnTo>
                  <a:pt x="0" y="134620"/>
                </a:lnTo>
                <a:lnTo>
                  <a:pt x="54609" y="134620"/>
                </a:lnTo>
                <a:lnTo>
                  <a:pt x="54609" y="133350"/>
                </a:lnTo>
                <a:close/>
              </a:path>
              <a:path w="54610" h="177800">
                <a:moveTo>
                  <a:pt x="54609" y="129540"/>
                </a:moveTo>
                <a:lnTo>
                  <a:pt x="0" y="129540"/>
                </a:lnTo>
                <a:lnTo>
                  <a:pt x="0" y="132080"/>
                </a:lnTo>
                <a:lnTo>
                  <a:pt x="54609" y="132080"/>
                </a:lnTo>
                <a:lnTo>
                  <a:pt x="54609" y="129540"/>
                </a:lnTo>
                <a:close/>
              </a:path>
              <a:path w="54610" h="177800">
                <a:moveTo>
                  <a:pt x="54609" y="127000"/>
                </a:moveTo>
                <a:lnTo>
                  <a:pt x="0" y="127000"/>
                </a:lnTo>
                <a:lnTo>
                  <a:pt x="0" y="128270"/>
                </a:lnTo>
                <a:lnTo>
                  <a:pt x="54609" y="128270"/>
                </a:lnTo>
                <a:lnTo>
                  <a:pt x="54609" y="127000"/>
                </a:lnTo>
                <a:close/>
              </a:path>
              <a:path w="54610" h="177800">
                <a:moveTo>
                  <a:pt x="54609" y="123190"/>
                </a:moveTo>
                <a:lnTo>
                  <a:pt x="0" y="123190"/>
                </a:lnTo>
                <a:lnTo>
                  <a:pt x="0" y="125730"/>
                </a:lnTo>
                <a:lnTo>
                  <a:pt x="54609" y="125730"/>
                </a:lnTo>
                <a:lnTo>
                  <a:pt x="54609" y="123190"/>
                </a:lnTo>
                <a:close/>
              </a:path>
              <a:path w="54610" h="177800">
                <a:moveTo>
                  <a:pt x="54609" y="120650"/>
                </a:moveTo>
                <a:lnTo>
                  <a:pt x="0" y="120650"/>
                </a:lnTo>
                <a:lnTo>
                  <a:pt x="0" y="121920"/>
                </a:lnTo>
                <a:lnTo>
                  <a:pt x="54609" y="121920"/>
                </a:lnTo>
                <a:lnTo>
                  <a:pt x="54609" y="120650"/>
                </a:lnTo>
                <a:close/>
              </a:path>
              <a:path w="54610" h="177800">
                <a:moveTo>
                  <a:pt x="54609" y="116840"/>
                </a:moveTo>
                <a:lnTo>
                  <a:pt x="0" y="116840"/>
                </a:lnTo>
                <a:lnTo>
                  <a:pt x="0" y="119380"/>
                </a:lnTo>
                <a:lnTo>
                  <a:pt x="54609" y="119380"/>
                </a:lnTo>
                <a:lnTo>
                  <a:pt x="54609" y="116840"/>
                </a:lnTo>
                <a:close/>
              </a:path>
              <a:path w="54610" h="177800">
                <a:moveTo>
                  <a:pt x="54609" y="114300"/>
                </a:moveTo>
                <a:lnTo>
                  <a:pt x="0" y="114300"/>
                </a:lnTo>
                <a:lnTo>
                  <a:pt x="0" y="115570"/>
                </a:lnTo>
                <a:lnTo>
                  <a:pt x="54609" y="115570"/>
                </a:lnTo>
                <a:lnTo>
                  <a:pt x="54609" y="114300"/>
                </a:lnTo>
                <a:close/>
              </a:path>
              <a:path w="54610" h="177800">
                <a:moveTo>
                  <a:pt x="54609" y="110490"/>
                </a:moveTo>
                <a:lnTo>
                  <a:pt x="0" y="110490"/>
                </a:lnTo>
                <a:lnTo>
                  <a:pt x="0" y="113030"/>
                </a:lnTo>
                <a:lnTo>
                  <a:pt x="54609" y="113030"/>
                </a:lnTo>
                <a:lnTo>
                  <a:pt x="54609" y="110490"/>
                </a:lnTo>
                <a:close/>
              </a:path>
              <a:path w="54610" h="177800">
                <a:moveTo>
                  <a:pt x="54609" y="107950"/>
                </a:moveTo>
                <a:lnTo>
                  <a:pt x="0" y="107950"/>
                </a:lnTo>
                <a:lnTo>
                  <a:pt x="0" y="109220"/>
                </a:lnTo>
                <a:lnTo>
                  <a:pt x="54609" y="109220"/>
                </a:lnTo>
                <a:lnTo>
                  <a:pt x="54609" y="107950"/>
                </a:lnTo>
                <a:close/>
              </a:path>
              <a:path w="54610" h="177800">
                <a:moveTo>
                  <a:pt x="54609" y="104140"/>
                </a:moveTo>
                <a:lnTo>
                  <a:pt x="0" y="104140"/>
                </a:lnTo>
                <a:lnTo>
                  <a:pt x="0" y="106680"/>
                </a:lnTo>
                <a:lnTo>
                  <a:pt x="54609" y="106680"/>
                </a:lnTo>
                <a:lnTo>
                  <a:pt x="54609" y="104140"/>
                </a:lnTo>
                <a:close/>
              </a:path>
              <a:path w="54610" h="177800">
                <a:moveTo>
                  <a:pt x="54609" y="101600"/>
                </a:moveTo>
                <a:lnTo>
                  <a:pt x="0" y="101600"/>
                </a:lnTo>
                <a:lnTo>
                  <a:pt x="0" y="102870"/>
                </a:lnTo>
                <a:lnTo>
                  <a:pt x="54609" y="102870"/>
                </a:lnTo>
                <a:lnTo>
                  <a:pt x="54609" y="101600"/>
                </a:lnTo>
                <a:close/>
              </a:path>
              <a:path w="54610" h="177800">
                <a:moveTo>
                  <a:pt x="54609" y="97790"/>
                </a:moveTo>
                <a:lnTo>
                  <a:pt x="0" y="97790"/>
                </a:lnTo>
                <a:lnTo>
                  <a:pt x="0" y="100330"/>
                </a:lnTo>
                <a:lnTo>
                  <a:pt x="54609" y="100330"/>
                </a:lnTo>
                <a:lnTo>
                  <a:pt x="54609" y="97790"/>
                </a:lnTo>
                <a:close/>
              </a:path>
              <a:path w="54610" h="177800">
                <a:moveTo>
                  <a:pt x="54609" y="95250"/>
                </a:moveTo>
                <a:lnTo>
                  <a:pt x="0" y="95250"/>
                </a:lnTo>
                <a:lnTo>
                  <a:pt x="0" y="96520"/>
                </a:lnTo>
                <a:lnTo>
                  <a:pt x="54609" y="96520"/>
                </a:lnTo>
                <a:lnTo>
                  <a:pt x="54609" y="95250"/>
                </a:lnTo>
                <a:close/>
              </a:path>
              <a:path w="54610" h="177800">
                <a:moveTo>
                  <a:pt x="54609" y="91440"/>
                </a:moveTo>
                <a:lnTo>
                  <a:pt x="0" y="91440"/>
                </a:lnTo>
                <a:lnTo>
                  <a:pt x="0" y="93980"/>
                </a:lnTo>
                <a:lnTo>
                  <a:pt x="54609" y="93980"/>
                </a:lnTo>
                <a:lnTo>
                  <a:pt x="54609" y="91440"/>
                </a:lnTo>
                <a:close/>
              </a:path>
              <a:path w="54610" h="177800">
                <a:moveTo>
                  <a:pt x="54609" y="88900"/>
                </a:moveTo>
                <a:lnTo>
                  <a:pt x="0" y="88900"/>
                </a:lnTo>
                <a:lnTo>
                  <a:pt x="0" y="90170"/>
                </a:lnTo>
                <a:lnTo>
                  <a:pt x="54609" y="90170"/>
                </a:lnTo>
                <a:lnTo>
                  <a:pt x="54609" y="88900"/>
                </a:lnTo>
                <a:close/>
              </a:path>
              <a:path w="54610" h="177800">
                <a:moveTo>
                  <a:pt x="54609" y="85090"/>
                </a:moveTo>
                <a:lnTo>
                  <a:pt x="0" y="85090"/>
                </a:lnTo>
                <a:lnTo>
                  <a:pt x="0" y="87630"/>
                </a:lnTo>
                <a:lnTo>
                  <a:pt x="54609" y="87630"/>
                </a:lnTo>
                <a:lnTo>
                  <a:pt x="54609" y="85090"/>
                </a:lnTo>
                <a:close/>
              </a:path>
              <a:path w="54610" h="177800">
                <a:moveTo>
                  <a:pt x="54609" y="82550"/>
                </a:moveTo>
                <a:lnTo>
                  <a:pt x="0" y="82550"/>
                </a:lnTo>
                <a:lnTo>
                  <a:pt x="0" y="83820"/>
                </a:lnTo>
                <a:lnTo>
                  <a:pt x="54609" y="83820"/>
                </a:lnTo>
                <a:lnTo>
                  <a:pt x="54609" y="82550"/>
                </a:lnTo>
                <a:close/>
              </a:path>
              <a:path w="54610" h="177800">
                <a:moveTo>
                  <a:pt x="54609" y="78740"/>
                </a:moveTo>
                <a:lnTo>
                  <a:pt x="0" y="78740"/>
                </a:lnTo>
                <a:lnTo>
                  <a:pt x="0" y="81280"/>
                </a:lnTo>
                <a:lnTo>
                  <a:pt x="54609" y="81280"/>
                </a:lnTo>
                <a:lnTo>
                  <a:pt x="54609" y="78740"/>
                </a:lnTo>
                <a:close/>
              </a:path>
              <a:path w="54610" h="177800">
                <a:moveTo>
                  <a:pt x="54609" y="76200"/>
                </a:moveTo>
                <a:lnTo>
                  <a:pt x="0" y="76200"/>
                </a:lnTo>
                <a:lnTo>
                  <a:pt x="0" y="77470"/>
                </a:lnTo>
                <a:lnTo>
                  <a:pt x="54609" y="77470"/>
                </a:lnTo>
                <a:lnTo>
                  <a:pt x="54609" y="76200"/>
                </a:lnTo>
                <a:close/>
              </a:path>
              <a:path w="54610" h="177800">
                <a:moveTo>
                  <a:pt x="54609" y="69850"/>
                </a:moveTo>
                <a:lnTo>
                  <a:pt x="0" y="69850"/>
                </a:lnTo>
                <a:lnTo>
                  <a:pt x="0" y="74930"/>
                </a:lnTo>
                <a:lnTo>
                  <a:pt x="54609" y="74930"/>
                </a:lnTo>
                <a:lnTo>
                  <a:pt x="54609" y="69850"/>
                </a:lnTo>
                <a:close/>
              </a:path>
              <a:path w="54610" h="177800">
                <a:moveTo>
                  <a:pt x="54609" y="63500"/>
                </a:moveTo>
                <a:lnTo>
                  <a:pt x="0" y="63500"/>
                </a:lnTo>
                <a:lnTo>
                  <a:pt x="0" y="68580"/>
                </a:lnTo>
                <a:lnTo>
                  <a:pt x="54609" y="68580"/>
                </a:lnTo>
                <a:lnTo>
                  <a:pt x="54609" y="63500"/>
                </a:lnTo>
                <a:close/>
              </a:path>
              <a:path w="54610" h="177800">
                <a:moveTo>
                  <a:pt x="54609" y="57150"/>
                </a:moveTo>
                <a:lnTo>
                  <a:pt x="0" y="57150"/>
                </a:lnTo>
                <a:lnTo>
                  <a:pt x="0" y="62230"/>
                </a:lnTo>
                <a:lnTo>
                  <a:pt x="54609" y="62230"/>
                </a:lnTo>
                <a:lnTo>
                  <a:pt x="54609" y="57150"/>
                </a:lnTo>
                <a:close/>
              </a:path>
              <a:path w="54610" h="177800">
                <a:moveTo>
                  <a:pt x="54609" y="50800"/>
                </a:moveTo>
                <a:lnTo>
                  <a:pt x="0" y="50800"/>
                </a:lnTo>
                <a:lnTo>
                  <a:pt x="0" y="55880"/>
                </a:lnTo>
                <a:lnTo>
                  <a:pt x="54609" y="55880"/>
                </a:lnTo>
                <a:lnTo>
                  <a:pt x="54609" y="50800"/>
                </a:lnTo>
                <a:close/>
              </a:path>
              <a:path w="54610" h="177800">
                <a:moveTo>
                  <a:pt x="54609" y="44450"/>
                </a:moveTo>
                <a:lnTo>
                  <a:pt x="0" y="44450"/>
                </a:lnTo>
                <a:lnTo>
                  <a:pt x="0" y="49530"/>
                </a:lnTo>
                <a:lnTo>
                  <a:pt x="54609" y="49530"/>
                </a:lnTo>
                <a:lnTo>
                  <a:pt x="54609" y="44450"/>
                </a:lnTo>
                <a:close/>
              </a:path>
              <a:path w="54610" h="177800">
                <a:moveTo>
                  <a:pt x="54609" y="38100"/>
                </a:moveTo>
                <a:lnTo>
                  <a:pt x="0" y="38100"/>
                </a:lnTo>
                <a:lnTo>
                  <a:pt x="0" y="43180"/>
                </a:lnTo>
                <a:lnTo>
                  <a:pt x="54609" y="43180"/>
                </a:lnTo>
                <a:lnTo>
                  <a:pt x="54609" y="38100"/>
                </a:lnTo>
                <a:close/>
              </a:path>
              <a:path w="54610" h="177800">
                <a:moveTo>
                  <a:pt x="54609" y="31750"/>
                </a:moveTo>
                <a:lnTo>
                  <a:pt x="0" y="31750"/>
                </a:lnTo>
                <a:lnTo>
                  <a:pt x="0" y="36830"/>
                </a:lnTo>
                <a:lnTo>
                  <a:pt x="54609" y="36830"/>
                </a:lnTo>
                <a:lnTo>
                  <a:pt x="54609" y="31750"/>
                </a:lnTo>
                <a:close/>
              </a:path>
              <a:path w="54610" h="177800">
                <a:moveTo>
                  <a:pt x="54609" y="26670"/>
                </a:moveTo>
                <a:lnTo>
                  <a:pt x="0" y="26670"/>
                </a:lnTo>
                <a:lnTo>
                  <a:pt x="0" y="30480"/>
                </a:lnTo>
                <a:lnTo>
                  <a:pt x="54609" y="30480"/>
                </a:lnTo>
                <a:lnTo>
                  <a:pt x="54609" y="26670"/>
                </a:lnTo>
                <a:close/>
              </a:path>
              <a:path w="54610" h="177800">
                <a:moveTo>
                  <a:pt x="54609" y="20320"/>
                </a:moveTo>
                <a:lnTo>
                  <a:pt x="0" y="20320"/>
                </a:lnTo>
                <a:lnTo>
                  <a:pt x="0" y="25400"/>
                </a:lnTo>
                <a:lnTo>
                  <a:pt x="54609" y="25400"/>
                </a:lnTo>
                <a:lnTo>
                  <a:pt x="54609" y="20320"/>
                </a:lnTo>
                <a:close/>
              </a:path>
              <a:path w="54610" h="177800">
                <a:moveTo>
                  <a:pt x="54609" y="13970"/>
                </a:moveTo>
                <a:lnTo>
                  <a:pt x="0" y="13970"/>
                </a:lnTo>
                <a:lnTo>
                  <a:pt x="0" y="19050"/>
                </a:lnTo>
                <a:lnTo>
                  <a:pt x="54609" y="19050"/>
                </a:lnTo>
                <a:lnTo>
                  <a:pt x="54609" y="13970"/>
                </a:lnTo>
                <a:close/>
              </a:path>
              <a:path w="54610" h="177800">
                <a:moveTo>
                  <a:pt x="54609" y="7620"/>
                </a:moveTo>
                <a:lnTo>
                  <a:pt x="0" y="7620"/>
                </a:lnTo>
                <a:lnTo>
                  <a:pt x="0" y="12700"/>
                </a:lnTo>
                <a:lnTo>
                  <a:pt x="54609" y="12700"/>
                </a:lnTo>
                <a:lnTo>
                  <a:pt x="54609" y="7620"/>
                </a:lnTo>
                <a:close/>
              </a:path>
              <a:path w="54610" h="177800">
                <a:moveTo>
                  <a:pt x="54609" y="0"/>
                </a:moveTo>
                <a:lnTo>
                  <a:pt x="30479" y="0"/>
                </a:lnTo>
                <a:lnTo>
                  <a:pt x="30479" y="1270"/>
                </a:lnTo>
                <a:lnTo>
                  <a:pt x="0" y="1270"/>
                </a:lnTo>
                <a:lnTo>
                  <a:pt x="0" y="6350"/>
                </a:lnTo>
                <a:lnTo>
                  <a:pt x="54609" y="6350"/>
                </a:lnTo>
                <a:lnTo>
                  <a:pt x="54609" y="0"/>
                </a:lnTo>
                <a:close/>
              </a:path>
            </a:pathLst>
          </a:custGeom>
          <a:solidFill>
            <a:srgbClr val="21632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3" name="object 1003"/>
          <p:cNvSpPr/>
          <p:nvPr/>
        </p:nvSpPr>
        <p:spPr>
          <a:xfrm>
            <a:off x="2286952" y="5674994"/>
            <a:ext cx="40958" cy="129540"/>
          </a:xfrm>
          <a:custGeom>
            <a:avLst/>
            <a:gdLst/>
            <a:ahLst/>
            <a:cxnLst/>
            <a:rect l="l" t="t" r="r" b="b"/>
            <a:pathLst>
              <a:path w="54609" h="172720">
                <a:moveTo>
                  <a:pt x="54610" y="170179"/>
                </a:moveTo>
                <a:lnTo>
                  <a:pt x="34290" y="170179"/>
                </a:lnTo>
                <a:lnTo>
                  <a:pt x="34290" y="172719"/>
                </a:lnTo>
                <a:lnTo>
                  <a:pt x="54610" y="172719"/>
                </a:lnTo>
                <a:lnTo>
                  <a:pt x="54610" y="170179"/>
                </a:lnTo>
                <a:close/>
              </a:path>
              <a:path w="54609" h="172720">
                <a:moveTo>
                  <a:pt x="54610" y="166369"/>
                </a:moveTo>
                <a:lnTo>
                  <a:pt x="0" y="166369"/>
                </a:lnTo>
                <a:lnTo>
                  <a:pt x="0" y="170179"/>
                </a:lnTo>
                <a:lnTo>
                  <a:pt x="10160" y="170179"/>
                </a:lnTo>
                <a:lnTo>
                  <a:pt x="10160" y="168909"/>
                </a:lnTo>
                <a:lnTo>
                  <a:pt x="54610" y="168909"/>
                </a:lnTo>
                <a:lnTo>
                  <a:pt x="54610" y="166369"/>
                </a:lnTo>
                <a:close/>
              </a:path>
              <a:path w="54609" h="172720">
                <a:moveTo>
                  <a:pt x="54610" y="163829"/>
                </a:moveTo>
                <a:lnTo>
                  <a:pt x="0" y="163829"/>
                </a:lnTo>
                <a:lnTo>
                  <a:pt x="0" y="165099"/>
                </a:lnTo>
                <a:lnTo>
                  <a:pt x="54610" y="165099"/>
                </a:lnTo>
                <a:lnTo>
                  <a:pt x="54610" y="163829"/>
                </a:lnTo>
                <a:close/>
              </a:path>
              <a:path w="54609" h="172720">
                <a:moveTo>
                  <a:pt x="54610" y="160019"/>
                </a:moveTo>
                <a:lnTo>
                  <a:pt x="0" y="160019"/>
                </a:lnTo>
                <a:lnTo>
                  <a:pt x="0" y="162559"/>
                </a:lnTo>
                <a:lnTo>
                  <a:pt x="54610" y="162559"/>
                </a:lnTo>
                <a:lnTo>
                  <a:pt x="54610" y="160019"/>
                </a:lnTo>
                <a:close/>
              </a:path>
              <a:path w="54609" h="172720">
                <a:moveTo>
                  <a:pt x="54610" y="157479"/>
                </a:moveTo>
                <a:lnTo>
                  <a:pt x="0" y="157479"/>
                </a:lnTo>
                <a:lnTo>
                  <a:pt x="0" y="158749"/>
                </a:lnTo>
                <a:lnTo>
                  <a:pt x="54610" y="158749"/>
                </a:lnTo>
                <a:lnTo>
                  <a:pt x="54610" y="157479"/>
                </a:lnTo>
                <a:close/>
              </a:path>
              <a:path w="54609" h="172720">
                <a:moveTo>
                  <a:pt x="54610" y="153669"/>
                </a:moveTo>
                <a:lnTo>
                  <a:pt x="0" y="153669"/>
                </a:lnTo>
                <a:lnTo>
                  <a:pt x="0" y="156209"/>
                </a:lnTo>
                <a:lnTo>
                  <a:pt x="54610" y="156209"/>
                </a:lnTo>
                <a:lnTo>
                  <a:pt x="54610" y="153669"/>
                </a:lnTo>
                <a:close/>
              </a:path>
              <a:path w="54609" h="172720">
                <a:moveTo>
                  <a:pt x="54610" y="151129"/>
                </a:moveTo>
                <a:lnTo>
                  <a:pt x="0" y="151129"/>
                </a:lnTo>
                <a:lnTo>
                  <a:pt x="0" y="152399"/>
                </a:lnTo>
                <a:lnTo>
                  <a:pt x="54610" y="152399"/>
                </a:lnTo>
                <a:lnTo>
                  <a:pt x="54610" y="151129"/>
                </a:lnTo>
                <a:close/>
              </a:path>
              <a:path w="54609" h="172720">
                <a:moveTo>
                  <a:pt x="54610" y="147319"/>
                </a:moveTo>
                <a:lnTo>
                  <a:pt x="0" y="147319"/>
                </a:lnTo>
                <a:lnTo>
                  <a:pt x="0" y="149859"/>
                </a:lnTo>
                <a:lnTo>
                  <a:pt x="54610" y="149859"/>
                </a:lnTo>
                <a:lnTo>
                  <a:pt x="54610" y="147319"/>
                </a:lnTo>
                <a:close/>
              </a:path>
              <a:path w="54609" h="172720">
                <a:moveTo>
                  <a:pt x="54610" y="144779"/>
                </a:moveTo>
                <a:lnTo>
                  <a:pt x="0" y="144779"/>
                </a:lnTo>
                <a:lnTo>
                  <a:pt x="0" y="146049"/>
                </a:lnTo>
                <a:lnTo>
                  <a:pt x="54610" y="146049"/>
                </a:lnTo>
                <a:lnTo>
                  <a:pt x="54610" y="144779"/>
                </a:lnTo>
                <a:close/>
              </a:path>
              <a:path w="54609" h="172720">
                <a:moveTo>
                  <a:pt x="54610" y="140969"/>
                </a:moveTo>
                <a:lnTo>
                  <a:pt x="0" y="140969"/>
                </a:lnTo>
                <a:lnTo>
                  <a:pt x="0" y="143509"/>
                </a:lnTo>
                <a:lnTo>
                  <a:pt x="54610" y="143509"/>
                </a:lnTo>
                <a:lnTo>
                  <a:pt x="54610" y="140969"/>
                </a:lnTo>
                <a:close/>
              </a:path>
              <a:path w="54609" h="172720">
                <a:moveTo>
                  <a:pt x="54610" y="138429"/>
                </a:moveTo>
                <a:lnTo>
                  <a:pt x="0" y="138429"/>
                </a:lnTo>
                <a:lnTo>
                  <a:pt x="0" y="139699"/>
                </a:lnTo>
                <a:lnTo>
                  <a:pt x="54610" y="139699"/>
                </a:lnTo>
                <a:lnTo>
                  <a:pt x="54610" y="138429"/>
                </a:lnTo>
                <a:close/>
              </a:path>
              <a:path w="54609" h="172720">
                <a:moveTo>
                  <a:pt x="54610" y="134619"/>
                </a:moveTo>
                <a:lnTo>
                  <a:pt x="0" y="134619"/>
                </a:lnTo>
                <a:lnTo>
                  <a:pt x="0" y="137159"/>
                </a:lnTo>
                <a:lnTo>
                  <a:pt x="54610" y="137159"/>
                </a:lnTo>
                <a:lnTo>
                  <a:pt x="54610" y="134619"/>
                </a:lnTo>
                <a:close/>
              </a:path>
              <a:path w="54609" h="172720">
                <a:moveTo>
                  <a:pt x="54610" y="132079"/>
                </a:moveTo>
                <a:lnTo>
                  <a:pt x="0" y="132079"/>
                </a:lnTo>
                <a:lnTo>
                  <a:pt x="0" y="133349"/>
                </a:lnTo>
                <a:lnTo>
                  <a:pt x="54610" y="133349"/>
                </a:lnTo>
                <a:lnTo>
                  <a:pt x="54610" y="132079"/>
                </a:lnTo>
                <a:close/>
              </a:path>
              <a:path w="54609" h="172720">
                <a:moveTo>
                  <a:pt x="54610" y="128269"/>
                </a:moveTo>
                <a:lnTo>
                  <a:pt x="0" y="128269"/>
                </a:lnTo>
                <a:lnTo>
                  <a:pt x="0" y="130809"/>
                </a:lnTo>
                <a:lnTo>
                  <a:pt x="54610" y="130809"/>
                </a:lnTo>
                <a:lnTo>
                  <a:pt x="54610" y="128269"/>
                </a:lnTo>
                <a:close/>
              </a:path>
              <a:path w="54609" h="172720">
                <a:moveTo>
                  <a:pt x="54610" y="125729"/>
                </a:moveTo>
                <a:lnTo>
                  <a:pt x="0" y="125729"/>
                </a:lnTo>
                <a:lnTo>
                  <a:pt x="0" y="126999"/>
                </a:lnTo>
                <a:lnTo>
                  <a:pt x="54610" y="126999"/>
                </a:lnTo>
                <a:lnTo>
                  <a:pt x="54610" y="125729"/>
                </a:lnTo>
                <a:close/>
              </a:path>
              <a:path w="54609" h="172720">
                <a:moveTo>
                  <a:pt x="54610" y="121919"/>
                </a:moveTo>
                <a:lnTo>
                  <a:pt x="0" y="121919"/>
                </a:lnTo>
                <a:lnTo>
                  <a:pt x="0" y="124459"/>
                </a:lnTo>
                <a:lnTo>
                  <a:pt x="54610" y="124459"/>
                </a:lnTo>
                <a:lnTo>
                  <a:pt x="54610" y="121919"/>
                </a:lnTo>
                <a:close/>
              </a:path>
              <a:path w="54609" h="172720">
                <a:moveTo>
                  <a:pt x="54610" y="119379"/>
                </a:moveTo>
                <a:lnTo>
                  <a:pt x="0" y="119379"/>
                </a:lnTo>
                <a:lnTo>
                  <a:pt x="0" y="120649"/>
                </a:lnTo>
                <a:lnTo>
                  <a:pt x="54610" y="120649"/>
                </a:lnTo>
                <a:lnTo>
                  <a:pt x="54610" y="119379"/>
                </a:lnTo>
                <a:close/>
              </a:path>
              <a:path w="54609" h="172720">
                <a:moveTo>
                  <a:pt x="54610" y="115569"/>
                </a:moveTo>
                <a:lnTo>
                  <a:pt x="0" y="115569"/>
                </a:lnTo>
                <a:lnTo>
                  <a:pt x="0" y="118109"/>
                </a:lnTo>
                <a:lnTo>
                  <a:pt x="54610" y="118109"/>
                </a:lnTo>
                <a:lnTo>
                  <a:pt x="54610" y="115569"/>
                </a:lnTo>
                <a:close/>
              </a:path>
              <a:path w="54609" h="172720">
                <a:moveTo>
                  <a:pt x="54610" y="113029"/>
                </a:moveTo>
                <a:lnTo>
                  <a:pt x="0" y="113029"/>
                </a:lnTo>
                <a:lnTo>
                  <a:pt x="0" y="114299"/>
                </a:lnTo>
                <a:lnTo>
                  <a:pt x="54610" y="114299"/>
                </a:lnTo>
                <a:lnTo>
                  <a:pt x="54610" y="113029"/>
                </a:lnTo>
                <a:close/>
              </a:path>
              <a:path w="54609" h="172720">
                <a:moveTo>
                  <a:pt x="54610" y="109219"/>
                </a:moveTo>
                <a:lnTo>
                  <a:pt x="0" y="109219"/>
                </a:lnTo>
                <a:lnTo>
                  <a:pt x="0" y="111759"/>
                </a:lnTo>
                <a:lnTo>
                  <a:pt x="54610" y="111759"/>
                </a:lnTo>
                <a:lnTo>
                  <a:pt x="54610" y="109219"/>
                </a:lnTo>
                <a:close/>
              </a:path>
              <a:path w="54609" h="172720">
                <a:moveTo>
                  <a:pt x="54610" y="106679"/>
                </a:moveTo>
                <a:lnTo>
                  <a:pt x="0" y="106679"/>
                </a:lnTo>
                <a:lnTo>
                  <a:pt x="0" y="107949"/>
                </a:lnTo>
                <a:lnTo>
                  <a:pt x="54610" y="107949"/>
                </a:lnTo>
                <a:lnTo>
                  <a:pt x="54610" y="106679"/>
                </a:lnTo>
                <a:close/>
              </a:path>
              <a:path w="54609" h="172720">
                <a:moveTo>
                  <a:pt x="54610" y="102869"/>
                </a:moveTo>
                <a:lnTo>
                  <a:pt x="0" y="102869"/>
                </a:lnTo>
                <a:lnTo>
                  <a:pt x="0" y="105409"/>
                </a:lnTo>
                <a:lnTo>
                  <a:pt x="54610" y="105409"/>
                </a:lnTo>
                <a:lnTo>
                  <a:pt x="54610" y="102869"/>
                </a:lnTo>
                <a:close/>
              </a:path>
              <a:path w="54609" h="172720">
                <a:moveTo>
                  <a:pt x="54610" y="100329"/>
                </a:moveTo>
                <a:lnTo>
                  <a:pt x="0" y="100329"/>
                </a:lnTo>
                <a:lnTo>
                  <a:pt x="0" y="101599"/>
                </a:lnTo>
                <a:lnTo>
                  <a:pt x="54610" y="101599"/>
                </a:lnTo>
                <a:lnTo>
                  <a:pt x="54610" y="100329"/>
                </a:lnTo>
                <a:close/>
              </a:path>
              <a:path w="54609" h="172720">
                <a:moveTo>
                  <a:pt x="54610" y="96519"/>
                </a:moveTo>
                <a:lnTo>
                  <a:pt x="0" y="96519"/>
                </a:lnTo>
                <a:lnTo>
                  <a:pt x="0" y="99059"/>
                </a:lnTo>
                <a:lnTo>
                  <a:pt x="54610" y="99059"/>
                </a:lnTo>
                <a:lnTo>
                  <a:pt x="54610" y="96519"/>
                </a:lnTo>
                <a:close/>
              </a:path>
              <a:path w="54609" h="172720">
                <a:moveTo>
                  <a:pt x="54610" y="93979"/>
                </a:moveTo>
                <a:lnTo>
                  <a:pt x="0" y="93979"/>
                </a:lnTo>
                <a:lnTo>
                  <a:pt x="0" y="95249"/>
                </a:lnTo>
                <a:lnTo>
                  <a:pt x="54610" y="95249"/>
                </a:lnTo>
                <a:lnTo>
                  <a:pt x="54610" y="93979"/>
                </a:lnTo>
                <a:close/>
              </a:path>
              <a:path w="54609" h="172720">
                <a:moveTo>
                  <a:pt x="54610" y="90169"/>
                </a:moveTo>
                <a:lnTo>
                  <a:pt x="0" y="90169"/>
                </a:lnTo>
                <a:lnTo>
                  <a:pt x="0" y="92709"/>
                </a:lnTo>
                <a:lnTo>
                  <a:pt x="54610" y="92709"/>
                </a:lnTo>
                <a:lnTo>
                  <a:pt x="54610" y="90169"/>
                </a:lnTo>
                <a:close/>
              </a:path>
              <a:path w="54609" h="172720">
                <a:moveTo>
                  <a:pt x="54610" y="87629"/>
                </a:moveTo>
                <a:lnTo>
                  <a:pt x="0" y="87629"/>
                </a:lnTo>
                <a:lnTo>
                  <a:pt x="0" y="88899"/>
                </a:lnTo>
                <a:lnTo>
                  <a:pt x="54610" y="88899"/>
                </a:lnTo>
                <a:lnTo>
                  <a:pt x="54610" y="87629"/>
                </a:lnTo>
                <a:close/>
              </a:path>
              <a:path w="54609" h="172720">
                <a:moveTo>
                  <a:pt x="54610" y="83819"/>
                </a:moveTo>
                <a:lnTo>
                  <a:pt x="0" y="83819"/>
                </a:lnTo>
                <a:lnTo>
                  <a:pt x="0" y="86359"/>
                </a:lnTo>
                <a:lnTo>
                  <a:pt x="54610" y="86359"/>
                </a:lnTo>
                <a:lnTo>
                  <a:pt x="54610" y="83819"/>
                </a:lnTo>
                <a:close/>
              </a:path>
              <a:path w="54609" h="172720">
                <a:moveTo>
                  <a:pt x="54610" y="81279"/>
                </a:moveTo>
                <a:lnTo>
                  <a:pt x="0" y="81279"/>
                </a:lnTo>
                <a:lnTo>
                  <a:pt x="0" y="82549"/>
                </a:lnTo>
                <a:lnTo>
                  <a:pt x="54610" y="82549"/>
                </a:lnTo>
                <a:lnTo>
                  <a:pt x="54610" y="81279"/>
                </a:lnTo>
                <a:close/>
              </a:path>
              <a:path w="54609" h="172720">
                <a:moveTo>
                  <a:pt x="54610" y="77469"/>
                </a:moveTo>
                <a:lnTo>
                  <a:pt x="0" y="77469"/>
                </a:lnTo>
                <a:lnTo>
                  <a:pt x="0" y="80009"/>
                </a:lnTo>
                <a:lnTo>
                  <a:pt x="54610" y="80009"/>
                </a:lnTo>
                <a:lnTo>
                  <a:pt x="54610" y="77469"/>
                </a:lnTo>
                <a:close/>
              </a:path>
              <a:path w="54609" h="172720">
                <a:moveTo>
                  <a:pt x="54610" y="74929"/>
                </a:moveTo>
                <a:lnTo>
                  <a:pt x="0" y="74929"/>
                </a:lnTo>
                <a:lnTo>
                  <a:pt x="0" y="76199"/>
                </a:lnTo>
                <a:lnTo>
                  <a:pt x="54610" y="76199"/>
                </a:lnTo>
                <a:lnTo>
                  <a:pt x="54610" y="74929"/>
                </a:lnTo>
                <a:close/>
              </a:path>
              <a:path w="54609" h="172720">
                <a:moveTo>
                  <a:pt x="54610" y="68579"/>
                </a:moveTo>
                <a:lnTo>
                  <a:pt x="0" y="68579"/>
                </a:lnTo>
                <a:lnTo>
                  <a:pt x="0" y="73659"/>
                </a:lnTo>
                <a:lnTo>
                  <a:pt x="54610" y="73659"/>
                </a:lnTo>
                <a:lnTo>
                  <a:pt x="54610" y="68579"/>
                </a:lnTo>
                <a:close/>
              </a:path>
              <a:path w="54609" h="172720">
                <a:moveTo>
                  <a:pt x="54610" y="62229"/>
                </a:moveTo>
                <a:lnTo>
                  <a:pt x="0" y="62229"/>
                </a:lnTo>
                <a:lnTo>
                  <a:pt x="0" y="67309"/>
                </a:lnTo>
                <a:lnTo>
                  <a:pt x="54610" y="67309"/>
                </a:lnTo>
                <a:lnTo>
                  <a:pt x="54610" y="62229"/>
                </a:lnTo>
                <a:close/>
              </a:path>
              <a:path w="54609" h="172720">
                <a:moveTo>
                  <a:pt x="54610" y="55879"/>
                </a:moveTo>
                <a:lnTo>
                  <a:pt x="0" y="55879"/>
                </a:lnTo>
                <a:lnTo>
                  <a:pt x="0" y="60959"/>
                </a:lnTo>
                <a:lnTo>
                  <a:pt x="54610" y="60959"/>
                </a:lnTo>
                <a:lnTo>
                  <a:pt x="54610" y="55879"/>
                </a:lnTo>
                <a:close/>
              </a:path>
              <a:path w="54609" h="172720">
                <a:moveTo>
                  <a:pt x="54610" y="49529"/>
                </a:moveTo>
                <a:lnTo>
                  <a:pt x="0" y="49529"/>
                </a:lnTo>
                <a:lnTo>
                  <a:pt x="0" y="54609"/>
                </a:lnTo>
                <a:lnTo>
                  <a:pt x="54610" y="54609"/>
                </a:lnTo>
                <a:lnTo>
                  <a:pt x="54610" y="49529"/>
                </a:lnTo>
                <a:close/>
              </a:path>
              <a:path w="54609" h="172720">
                <a:moveTo>
                  <a:pt x="54610" y="43179"/>
                </a:moveTo>
                <a:lnTo>
                  <a:pt x="0" y="43179"/>
                </a:lnTo>
                <a:lnTo>
                  <a:pt x="0" y="48259"/>
                </a:lnTo>
                <a:lnTo>
                  <a:pt x="54610" y="48259"/>
                </a:lnTo>
                <a:lnTo>
                  <a:pt x="54610" y="43179"/>
                </a:lnTo>
                <a:close/>
              </a:path>
              <a:path w="54609" h="172720">
                <a:moveTo>
                  <a:pt x="54610" y="36829"/>
                </a:moveTo>
                <a:lnTo>
                  <a:pt x="0" y="36829"/>
                </a:lnTo>
                <a:lnTo>
                  <a:pt x="0" y="41909"/>
                </a:lnTo>
                <a:lnTo>
                  <a:pt x="54610" y="41909"/>
                </a:lnTo>
                <a:lnTo>
                  <a:pt x="54610" y="36829"/>
                </a:lnTo>
                <a:close/>
              </a:path>
              <a:path w="54609" h="172720">
                <a:moveTo>
                  <a:pt x="54610" y="30479"/>
                </a:moveTo>
                <a:lnTo>
                  <a:pt x="0" y="30479"/>
                </a:lnTo>
                <a:lnTo>
                  <a:pt x="0" y="35559"/>
                </a:lnTo>
                <a:lnTo>
                  <a:pt x="54610" y="35559"/>
                </a:lnTo>
                <a:lnTo>
                  <a:pt x="54610" y="30479"/>
                </a:lnTo>
                <a:close/>
              </a:path>
              <a:path w="54609" h="172720">
                <a:moveTo>
                  <a:pt x="54610" y="25399"/>
                </a:moveTo>
                <a:lnTo>
                  <a:pt x="0" y="25399"/>
                </a:lnTo>
                <a:lnTo>
                  <a:pt x="0" y="29209"/>
                </a:lnTo>
                <a:lnTo>
                  <a:pt x="54610" y="29209"/>
                </a:lnTo>
                <a:lnTo>
                  <a:pt x="54610" y="25399"/>
                </a:lnTo>
                <a:close/>
              </a:path>
              <a:path w="54609" h="172720">
                <a:moveTo>
                  <a:pt x="54610" y="19049"/>
                </a:moveTo>
                <a:lnTo>
                  <a:pt x="0" y="19049"/>
                </a:lnTo>
                <a:lnTo>
                  <a:pt x="0" y="24129"/>
                </a:lnTo>
                <a:lnTo>
                  <a:pt x="54610" y="24129"/>
                </a:lnTo>
                <a:lnTo>
                  <a:pt x="54610" y="19049"/>
                </a:lnTo>
                <a:close/>
              </a:path>
              <a:path w="54609" h="172720">
                <a:moveTo>
                  <a:pt x="54610" y="12699"/>
                </a:moveTo>
                <a:lnTo>
                  <a:pt x="0" y="12699"/>
                </a:lnTo>
                <a:lnTo>
                  <a:pt x="0" y="17779"/>
                </a:lnTo>
                <a:lnTo>
                  <a:pt x="54610" y="17779"/>
                </a:lnTo>
                <a:lnTo>
                  <a:pt x="54610" y="12699"/>
                </a:lnTo>
                <a:close/>
              </a:path>
              <a:path w="54609" h="172720">
                <a:moveTo>
                  <a:pt x="54610" y="6349"/>
                </a:moveTo>
                <a:lnTo>
                  <a:pt x="0" y="6349"/>
                </a:lnTo>
                <a:lnTo>
                  <a:pt x="0" y="11429"/>
                </a:lnTo>
                <a:lnTo>
                  <a:pt x="54610" y="11429"/>
                </a:lnTo>
                <a:lnTo>
                  <a:pt x="54610" y="6349"/>
                </a:lnTo>
                <a:close/>
              </a:path>
              <a:path w="54609" h="172720">
                <a:moveTo>
                  <a:pt x="54610" y="0"/>
                </a:moveTo>
                <a:lnTo>
                  <a:pt x="0" y="0"/>
                </a:lnTo>
                <a:lnTo>
                  <a:pt x="0" y="5079"/>
                </a:lnTo>
                <a:lnTo>
                  <a:pt x="54610" y="5079"/>
                </a:lnTo>
                <a:lnTo>
                  <a:pt x="54610" y="0"/>
                </a:lnTo>
                <a:close/>
              </a:path>
            </a:pathLst>
          </a:custGeom>
          <a:solidFill>
            <a:srgbClr val="20622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4" name="object 1004"/>
          <p:cNvSpPr/>
          <p:nvPr/>
        </p:nvSpPr>
        <p:spPr>
          <a:xfrm>
            <a:off x="2245042" y="5674994"/>
            <a:ext cx="41910" cy="127635"/>
          </a:xfrm>
          <a:custGeom>
            <a:avLst/>
            <a:gdLst/>
            <a:ahLst/>
            <a:cxnLst/>
            <a:rect l="l" t="t" r="r" b="b"/>
            <a:pathLst>
              <a:path w="55880" h="170179">
                <a:moveTo>
                  <a:pt x="55879" y="166369"/>
                </a:moveTo>
                <a:lnTo>
                  <a:pt x="20319" y="166369"/>
                </a:lnTo>
                <a:lnTo>
                  <a:pt x="20319" y="168909"/>
                </a:lnTo>
                <a:lnTo>
                  <a:pt x="43179" y="168909"/>
                </a:lnTo>
                <a:lnTo>
                  <a:pt x="43179" y="170179"/>
                </a:lnTo>
                <a:lnTo>
                  <a:pt x="55879" y="170179"/>
                </a:lnTo>
                <a:lnTo>
                  <a:pt x="55879" y="166369"/>
                </a:lnTo>
                <a:close/>
              </a:path>
              <a:path w="55880" h="170179">
                <a:moveTo>
                  <a:pt x="55879" y="163829"/>
                </a:moveTo>
                <a:lnTo>
                  <a:pt x="0" y="163829"/>
                </a:lnTo>
                <a:lnTo>
                  <a:pt x="0" y="166369"/>
                </a:lnTo>
                <a:lnTo>
                  <a:pt x="7619" y="166369"/>
                </a:lnTo>
                <a:lnTo>
                  <a:pt x="7619" y="165099"/>
                </a:lnTo>
                <a:lnTo>
                  <a:pt x="55879" y="165099"/>
                </a:lnTo>
                <a:lnTo>
                  <a:pt x="55879" y="163829"/>
                </a:lnTo>
                <a:close/>
              </a:path>
              <a:path w="55880" h="170179">
                <a:moveTo>
                  <a:pt x="55879" y="160019"/>
                </a:moveTo>
                <a:lnTo>
                  <a:pt x="0" y="160019"/>
                </a:lnTo>
                <a:lnTo>
                  <a:pt x="0" y="162559"/>
                </a:lnTo>
                <a:lnTo>
                  <a:pt x="55879" y="162559"/>
                </a:lnTo>
                <a:lnTo>
                  <a:pt x="55879" y="160019"/>
                </a:lnTo>
                <a:close/>
              </a:path>
              <a:path w="55880" h="170179">
                <a:moveTo>
                  <a:pt x="55879" y="157479"/>
                </a:moveTo>
                <a:lnTo>
                  <a:pt x="0" y="157479"/>
                </a:lnTo>
                <a:lnTo>
                  <a:pt x="0" y="158749"/>
                </a:lnTo>
                <a:lnTo>
                  <a:pt x="55879" y="158749"/>
                </a:lnTo>
                <a:lnTo>
                  <a:pt x="55879" y="157479"/>
                </a:lnTo>
                <a:close/>
              </a:path>
              <a:path w="55880" h="170179">
                <a:moveTo>
                  <a:pt x="55879" y="153669"/>
                </a:moveTo>
                <a:lnTo>
                  <a:pt x="0" y="153669"/>
                </a:lnTo>
                <a:lnTo>
                  <a:pt x="0" y="156209"/>
                </a:lnTo>
                <a:lnTo>
                  <a:pt x="55879" y="156209"/>
                </a:lnTo>
                <a:lnTo>
                  <a:pt x="55879" y="153669"/>
                </a:lnTo>
                <a:close/>
              </a:path>
              <a:path w="55880" h="170179">
                <a:moveTo>
                  <a:pt x="55879" y="151129"/>
                </a:moveTo>
                <a:lnTo>
                  <a:pt x="0" y="151129"/>
                </a:lnTo>
                <a:lnTo>
                  <a:pt x="0" y="152399"/>
                </a:lnTo>
                <a:lnTo>
                  <a:pt x="55879" y="152399"/>
                </a:lnTo>
                <a:lnTo>
                  <a:pt x="55879" y="151129"/>
                </a:lnTo>
                <a:close/>
              </a:path>
              <a:path w="55880" h="170179">
                <a:moveTo>
                  <a:pt x="55879" y="147319"/>
                </a:moveTo>
                <a:lnTo>
                  <a:pt x="0" y="147319"/>
                </a:lnTo>
                <a:lnTo>
                  <a:pt x="0" y="149859"/>
                </a:lnTo>
                <a:lnTo>
                  <a:pt x="55879" y="149859"/>
                </a:lnTo>
                <a:lnTo>
                  <a:pt x="55879" y="147319"/>
                </a:lnTo>
                <a:close/>
              </a:path>
              <a:path w="55880" h="170179">
                <a:moveTo>
                  <a:pt x="55879" y="144779"/>
                </a:moveTo>
                <a:lnTo>
                  <a:pt x="0" y="144779"/>
                </a:lnTo>
                <a:lnTo>
                  <a:pt x="0" y="146049"/>
                </a:lnTo>
                <a:lnTo>
                  <a:pt x="55879" y="146049"/>
                </a:lnTo>
                <a:lnTo>
                  <a:pt x="55879" y="144779"/>
                </a:lnTo>
                <a:close/>
              </a:path>
              <a:path w="55880" h="170179">
                <a:moveTo>
                  <a:pt x="55879" y="140969"/>
                </a:moveTo>
                <a:lnTo>
                  <a:pt x="0" y="140969"/>
                </a:lnTo>
                <a:lnTo>
                  <a:pt x="0" y="143509"/>
                </a:lnTo>
                <a:lnTo>
                  <a:pt x="55879" y="143509"/>
                </a:lnTo>
                <a:lnTo>
                  <a:pt x="55879" y="140969"/>
                </a:lnTo>
                <a:close/>
              </a:path>
              <a:path w="55880" h="170179">
                <a:moveTo>
                  <a:pt x="55879" y="138429"/>
                </a:moveTo>
                <a:lnTo>
                  <a:pt x="0" y="138429"/>
                </a:lnTo>
                <a:lnTo>
                  <a:pt x="0" y="139699"/>
                </a:lnTo>
                <a:lnTo>
                  <a:pt x="55879" y="139699"/>
                </a:lnTo>
                <a:lnTo>
                  <a:pt x="55879" y="138429"/>
                </a:lnTo>
                <a:close/>
              </a:path>
              <a:path w="55880" h="170179">
                <a:moveTo>
                  <a:pt x="55879" y="134619"/>
                </a:moveTo>
                <a:lnTo>
                  <a:pt x="0" y="134619"/>
                </a:lnTo>
                <a:lnTo>
                  <a:pt x="0" y="137159"/>
                </a:lnTo>
                <a:lnTo>
                  <a:pt x="55879" y="137159"/>
                </a:lnTo>
                <a:lnTo>
                  <a:pt x="55879" y="134619"/>
                </a:lnTo>
                <a:close/>
              </a:path>
              <a:path w="55880" h="170179">
                <a:moveTo>
                  <a:pt x="55879" y="132079"/>
                </a:moveTo>
                <a:lnTo>
                  <a:pt x="0" y="132079"/>
                </a:lnTo>
                <a:lnTo>
                  <a:pt x="0" y="133349"/>
                </a:lnTo>
                <a:lnTo>
                  <a:pt x="55879" y="133349"/>
                </a:lnTo>
                <a:lnTo>
                  <a:pt x="55879" y="132079"/>
                </a:lnTo>
                <a:close/>
              </a:path>
              <a:path w="55880" h="170179">
                <a:moveTo>
                  <a:pt x="55879" y="128269"/>
                </a:moveTo>
                <a:lnTo>
                  <a:pt x="0" y="128269"/>
                </a:lnTo>
                <a:lnTo>
                  <a:pt x="0" y="130809"/>
                </a:lnTo>
                <a:lnTo>
                  <a:pt x="55879" y="130809"/>
                </a:lnTo>
                <a:lnTo>
                  <a:pt x="55879" y="128269"/>
                </a:lnTo>
                <a:close/>
              </a:path>
              <a:path w="55880" h="170179">
                <a:moveTo>
                  <a:pt x="55879" y="125729"/>
                </a:moveTo>
                <a:lnTo>
                  <a:pt x="0" y="125729"/>
                </a:lnTo>
                <a:lnTo>
                  <a:pt x="0" y="126999"/>
                </a:lnTo>
                <a:lnTo>
                  <a:pt x="55879" y="126999"/>
                </a:lnTo>
                <a:lnTo>
                  <a:pt x="55879" y="125729"/>
                </a:lnTo>
                <a:close/>
              </a:path>
              <a:path w="55880" h="170179">
                <a:moveTo>
                  <a:pt x="55879" y="121919"/>
                </a:moveTo>
                <a:lnTo>
                  <a:pt x="0" y="121919"/>
                </a:lnTo>
                <a:lnTo>
                  <a:pt x="0" y="124459"/>
                </a:lnTo>
                <a:lnTo>
                  <a:pt x="55879" y="124459"/>
                </a:lnTo>
                <a:lnTo>
                  <a:pt x="55879" y="121919"/>
                </a:lnTo>
                <a:close/>
              </a:path>
              <a:path w="55880" h="170179">
                <a:moveTo>
                  <a:pt x="55879" y="119379"/>
                </a:moveTo>
                <a:lnTo>
                  <a:pt x="0" y="119379"/>
                </a:lnTo>
                <a:lnTo>
                  <a:pt x="0" y="120649"/>
                </a:lnTo>
                <a:lnTo>
                  <a:pt x="55879" y="120649"/>
                </a:lnTo>
                <a:lnTo>
                  <a:pt x="55879" y="119379"/>
                </a:lnTo>
                <a:close/>
              </a:path>
              <a:path w="55880" h="170179">
                <a:moveTo>
                  <a:pt x="55879" y="115569"/>
                </a:moveTo>
                <a:lnTo>
                  <a:pt x="0" y="115569"/>
                </a:lnTo>
                <a:lnTo>
                  <a:pt x="0" y="118109"/>
                </a:lnTo>
                <a:lnTo>
                  <a:pt x="55879" y="118109"/>
                </a:lnTo>
                <a:lnTo>
                  <a:pt x="55879" y="115569"/>
                </a:lnTo>
                <a:close/>
              </a:path>
              <a:path w="55880" h="170179">
                <a:moveTo>
                  <a:pt x="55879" y="113029"/>
                </a:moveTo>
                <a:lnTo>
                  <a:pt x="0" y="113029"/>
                </a:lnTo>
                <a:lnTo>
                  <a:pt x="0" y="114299"/>
                </a:lnTo>
                <a:lnTo>
                  <a:pt x="55879" y="114299"/>
                </a:lnTo>
                <a:lnTo>
                  <a:pt x="55879" y="113029"/>
                </a:lnTo>
                <a:close/>
              </a:path>
              <a:path w="55880" h="170179">
                <a:moveTo>
                  <a:pt x="55879" y="109219"/>
                </a:moveTo>
                <a:lnTo>
                  <a:pt x="0" y="109219"/>
                </a:lnTo>
                <a:lnTo>
                  <a:pt x="0" y="111759"/>
                </a:lnTo>
                <a:lnTo>
                  <a:pt x="55879" y="111759"/>
                </a:lnTo>
                <a:lnTo>
                  <a:pt x="55879" y="109219"/>
                </a:lnTo>
                <a:close/>
              </a:path>
              <a:path w="55880" h="170179">
                <a:moveTo>
                  <a:pt x="55879" y="106679"/>
                </a:moveTo>
                <a:lnTo>
                  <a:pt x="0" y="106679"/>
                </a:lnTo>
                <a:lnTo>
                  <a:pt x="0" y="107949"/>
                </a:lnTo>
                <a:lnTo>
                  <a:pt x="55879" y="107949"/>
                </a:lnTo>
                <a:lnTo>
                  <a:pt x="55879" y="106679"/>
                </a:lnTo>
                <a:close/>
              </a:path>
              <a:path w="55880" h="170179">
                <a:moveTo>
                  <a:pt x="55879" y="102869"/>
                </a:moveTo>
                <a:lnTo>
                  <a:pt x="0" y="102869"/>
                </a:lnTo>
                <a:lnTo>
                  <a:pt x="0" y="105409"/>
                </a:lnTo>
                <a:lnTo>
                  <a:pt x="55879" y="105409"/>
                </a:lnTo>
                <a:lnTo>
                  <a:pt x="55879" y="102869"/>
                </a:lnTo>
                <a:close/>
              </a:path>
              <a:path w="55880" h="170179">
                <a:moveTo>
                  <a:pt x="55879" y="100329"/>
                </a:moveTo>
                <a:lnTo>
                  <a:pt x="0" y="100329"/>
                </a:lnTo>
                <a:lnTo>
                  <a:pt x="0" y="101599"/>
                </a:lnTo>
                <a:lnTo>
                  <a:pt x="55879" y="101599"/>
                </a:lnTo>
                <a:lnTo>
                  <a:pt x="55879" y="100329"/>
                </a:lnTo>
                <a:close/>
              </a:path>
              <a:path w="55880" h="170179">
                <a:moveTo>
                  <a:pt x="55879" y="96519"/>
                </a:moveTo>
                <a:lnTo>
                  <a:pt x="0" y="96519"/>
                </a:lnTo>
                <a:lnTo>
                  <a:pt x="0" y="99059"/>
                </a:lnTo>
                <a:lnTo>
                  <a:pt x="55879" y="99059"/>
                </a:lnTo>
                <a:lnTo>
                  <a:pt x="55879" y="96519"/>
                </a:lnTo>
                <a:close/>
              </a:path>
              <a:path w="55880" h="170179">
                <a:moveTo>
                  <a:pt x="55879" y="93979"/>
                </a:moveTo>
                <a:lnTo>
                  <a:pt x="0" y="93979"/>
                </a:lnTo>
                <a:lnTo>
                  <a:pt x="0" y="95249"/>
                </a:lnTo>
                <a:lnTo>
                  <a:pt x="55879" y="95249"/>
                </a:lnTo>
                <a:lnTo>
                  <a:pt x="55879" y="93979"/>
                </a:lnTo>
                <a:close/>
              </a:path>
              <a:path w="55880" h="170179">
                <a:moveTo>
                  <a:pt x="55879" y="90169"/>
                </a:moveTo>
                <a:lnTo>
                  <a:pt x="0" y="90169"/>
                </a:lnTo>
                <a:lnTo>
                  <a:pt x="0" y="92709"/>
                </a:lnTo>
                <a:lnTo>
                  <a:pt x="55879" y="92709"/>
                </a:lnTo>
                <a:lnTo>
                  <a:pt x="55879" y="90169"/>
                </a:lnTo>
                <a:close/>
              </a:path>
              <a:path w="55880" h="170179">
                <a:moveTo>
                  <a:pt x="55879" y="87629"/>
                </a:moveTo>
                <a:lnTo>
                  <a:pt x="0" y="87629"/>
                </a:lnTo>
                <a:lnTo>
                  <a:pt x="0" y="88899"/>
                </a:lnTo>
                <a:lnTo>
                  <a:pt x="55879" y="88899"/>
                </a:lnTo>
                <a:lnTo>
                  <a:pt x="55879" y="87629"/>
                </a:lnTo>
                <a:close/>
              </a:path>
              <a:path w="55880" h="170179">
                <a:moveTo>
                  <a:pt x="55879" y="83819"/>
                </a:moveTo>
                <a:lnTo>
                  <a:pt x="0" y="83819"/>
                </a:lnTo>
                <a:lnTo>
                  <a:pt x="0" y="86359"/>
                </a:lnTo>
                <a:lnTo>
                  <a:pt x="55879" y="86359"/>
                </a:lnTo>
                <a:lnTo>
                  <a:pt x="55879" y="83819"/>
                </a:lnTo>
                <a:close/>
              </a:path>
              <a:path w="55880" h="170179">
                <a:moveTo>
                  <a:pt x="55879" y="81279"/>
                </a:moveTo>
                <a:lnTo>
                  <a:pt x="0" y="81279"/>
                </a:lnTo>
                <a:lnTo>
                  <a:pt x="0" y="82549"/>
                </a:lnTo>
                <a:lnTo>
                  <a:pt x="55879" y="82549"/>
                </a:lnTo>
                <a:lnTo>
                  <a:pt x="55879" y="81279"/>
                </a:lnTo>
                <a:close/>
              </a:path>
              <a:path w="55880" h="170179">
                <a:moveTo>
                  <a:pt x="55879" y="77469"/>
                </a:moveTo>
                <a:lnTo>
                  <a:pt x="0" y="77469"/>
                </a:lnTo>
                <a:lnTo>
                  <a:pt x="0" y="80009"/>
                </a:lnTo>
                <a:lnTo>
                  <a:pt x="55879" y="80009"/>
                </a:lnTo>
                <a:lnTo>
                  <a:pt x="55879" y="77469"/>
                </a:lnTo>
                <a:close/>
              </a:path>
              <a:path w="55880" h="170179">
                <a:moveTo>
                  <a:pt x="55879" y="74929"/>
                </a:moveTo>
                <a:lnTo>
                  <a:pt x="0" y="74929"/>
                </a:lnTo>
                <a:lnTo>
                  <a:pt x="0" y="76199"/>
                </a:lnTo>
                <a:lnTo>
                  <a:pt x="55879" y="76199"/>
                </a:lnTo>
                <a:lnTo>
                  <a:pt x="55879" y="74929"/>
                </a:lnTo>
                <a:close/>
              </a:path>
              <a:path w="55880" h="170179">
                <a:moveTo>
                  <a:pt x="55879" y="68579"/>
                </a:moveTo>
                <a:lnTo>
                  <a:pt x="0" y="68579"/>
                </a:lnTo>
                <a:lnTo>
                  <a:pt x="0" y="73659"/>
                </a:lnTo>
                <a:lnTo>
                  <a:pt x="55879" y="73659"/>
                </a:lnTo>
                <a:lnTo>
                  <a:pt x="55879" y="68579"/>
                </a:lnTo>
                <a:close/>
              </a:path>
              <a:path w="55880" h="170179">
                <a:moveTo>
                  <a:pt x="55879" y="62229"/>
                </a:moveTo>
                <a:lnTo>
                  <a:pt x="0" y="62229"/>
                </a:lnTo>
                <a:lnTo>
                  <a:pt x="0" y="67309"/>
                </a:lnTo>
                <a:lnTo>
                  <a:pt x="55879" y="67309"/>
                </a:lnTo>
                <a:lnTo>
                  <a:pt x="55879" y="62229"/>
                </a:lnTo>
                <a:close/>
              </a:path>
              <a:path w="55880" h="170179">
                <a:moveTo>
                  <a:pt x="55879" y="55879"/>
                </a:moveTo>
                <a:lnTo>
                  <a:pt x="0" y="55879"/>
                </a:lnTo>
                <a:lnTo>
                  <a:pt x="0" y="60959"/>
                </a:lnTo>
                <a:lnTo>
                  <a:pt x="55879" y="60959"/>
                </a:lnTo>
                <a:lnTo>
                  <a:pt x="55879" y="55879"/>
                </a:lnTo>
                <a:close/>
              </a:path>
              <a:path w="55880" h="170179">
                <a:moveTo>
                  <a:pt x="55879" y="49529"/>
                </a:moveTo>
                <a:lnTo>
                  <a:pt x="0" y="49529"/>
                </a:lnTo>
                <a:lnTo>
                  <a:pt x="0" y="54609"/>
                </a:lnTo>
                <a:lnTo>
                  <a:pt x="55879" y="54609"/>
                </a:lnTo>
                <a:lnTo>
                  <a:pt x="55879" y="49529"/>
                </a:lnTo>
                <a:close/>
              </a:path>
              <a:path w="55880" h="170179">
                <a:moveTo>
                  <a:pt x="55879" y="43179"/>
                </a:moveTo>
                <a:lnTo>
                  <a:pt x="0" y="43179"/>
                </a:lnTo>
                <a:lnTo>
                  <a:pt x="0" y="48259"/>
                </a:lnTo>
                <a:lnTo>
                  <a:pt x="55879" y="48259"/>
                </a:lnTo>
                <a:lnTo>
                  <a:pt x="55879" y="43179"/>
                </a:lnTo>
                <a:close/>
              </a:path>
              <a:path w="55880" h="170179">
                <a:moveTo>
                  <a:pt x="55879" y="36829"/>
                </a:moveTo>
                <a:lnTo>
                  <a:pt x="0" y="36829"/>
                </a:lnTo>
                <a:lnTo>
                  <a:pt x="0" y="41909"/>
                </a:lnTo>
                <a:lnTo>
                  <a:pt x="55879" y="41909"/>
                </a:lnTo>
                <a:lnTo>
                  <a:pt x="55879" y="36829"/>
                </a:lnTo>
                <a:close/>
              </a:path>
              <a:path w="55880" h="170179">
                <a:moveTo>
                  <a:pt x="55879" y="30479"/>
                </a:moveTo>
                <a:lnTo>
                  <a:pt x="0" y="30479"/>
                </a:lnTo>
                <a:lnTo>
                  <a:pt x="0" y="35559"/>
                </a:lnTo>
                <a:lnTo>
                  <a:pt x="55879" y="35559"/>
                </a:lnTo>
                <a:lnTo>
                  <a:pt x="55879" y="30479"/>
                </a:lnTo>
                <a:close/>
              </a:path>
              <a:path w="55880" h="170179">
                <a:moveTo>
                  <a:pt x="55879" y="25399"/>
                </a:moveTo>
                <a:lnTo>
                  <a:pt x="0" y="25399"/>
                </a:lnTo>
                <a:lnTo>
                  <a:pt x="0" y="29209"/>
                </a:lnTo>
                <a:lnTo>
                  <a:pt x="55879" y="29209"/>
                </a:lnTo>
                <a:lnTo>
                  <a:pt x="55879" y="25399"/>
                </a:lnTo>
                <a:close/>
              </a:path>
              <a:path w="55880" h="170179">
                <a:moveTo>
                  <a:pt x="55879" y="19049"/>
                </a:moveTo>
                <a:lnTo>
                  <a:pt x="0" y="19049"/>
                </a:lnTo>
                <a:lnTo>
                  <a:pt x="0" y="24129"/>
                </a:lnTo>
                <a:lnTo>
                  <a:pt x="55879" y="24129"/>
                </a:lnTo>
                <a:lnTo>
                  <a:pt x="55879" y="19049"/>
                </a:lnTo>
                <a:close/>
              </a:path>
              <a:path w="55880" h="170179">
                <a:moveTo>
                  <a:pt x="55879" y="12699"/>
                </a:moveTo>
                <a:lnTo>
                  <a:pt x="0" y="12699"/>
                </a:lnTo>
                <a:lnTo>
                  <a:pt x="0" y="17779"/>
                </a:lnTo>
                <a:lnTo>
                  <a:pt x="55879" y="17779"/>
                </a:lnTo>
                <a:lnTo>
                  <a:pt x="55879" y="12699"/>
                </a:lnTo>
                <a:close/>
              </a:path>
              <a:path w="55880" h="170179">
                <a:moveTo>
                  <a:pt x="55879" y="6349"/>
                </a:moveTo>
                <a:lnTo>
                  <a:pt x="0" y="6349"/>
                </a:lnTo>
                <a:lnTo>
                  <a:pt x="0" y="11429"/>
                </a:lnTo>
                <a:lnTo>
                  <a:pt x="55879" y="11429"/>
                </a:lnTo>
                <a:lnTo>
                  <a:pt x="55879" y="6349"/>
                </a:lnTo>
                <a:close/>
              </a:path>
              <a:path w="55880" h="170179">
                <a:moveTo>
                  <a:pt x="55879" y="0"/>
                </a:moveTo>
                <a:lnTo>
                  <a:pt x="0" y="0"/>
                </a:lnTo>
                <a:lnTo>
                  <a:pt x="0" y="5079"/>
                </a:lnTo>
                <a:lnTo>
                  <a:pt x="55879" y="5079"/>
                </a:lnTo>
                <a:lnTo>
                  <a:pt x="55879" y="0"/>
                </a:lnTo>
                <a:close/>
              </a:path>
            </a:pathLst>
          </a:custGeom>
          <a:solidFill>
            <a:srgbClr val="20612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5" name="object 1005"/>
          <p:cNvSpPr/>
          <p:nvPr/>
        </p:nvSpPr>
        <p:spPr>
          <a:xfrm>
            <a:off x="2234564" y="5797868"/>
            <a:ext cx="10478" cy="1905"/>
          </a:xfrm>
          <a:custGeom>
            <a:avLst/>
            <a:gdLst/>
            <a:ahLst/>
            <a:cxnLst/>
            <a:rect l="l" t="t" r="r" b="b"/>
            <a:pathLst>
              <a:path w="13969" h="2540">
                <a:moveTo>
                  <a:pt x="13970" y="0"/>
                </a:moveTo>
                <a:lnTo>
                  <a:pt x="0" y="0"/>
                </a:lnTo>
                <a:lnTo>
                  <a:pt x="0" y="2539"/>
                </a:lnTo>
                <a:lnTo>
                  <a:pt x="13970" y="2539"/>
                </a:lnTo>
                <a:lnTo>
                  <a:pt x="13970" y="0"/>
                </a:lnTo>
                <a:close/>
              </a:path>
            </a:pathLst>
          </a:custGeom>
          <a:solidFill>
            <a:srgbClr val="20612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6" name="object 1006"/>
          <p:cNvSpPr/>
          <p:nvPr/>
        </p:nvSpPr>
        <p:spPr>
          <a:xfrm>
            <a:off x="2213610" y="5796914"/>
            <a:ext cx="10478" cy="953"/>
          </a:xfrm>
          <a:custGeom>
            <a:avLst/>
            <a:gdLst/>
            <a:ahLst/>
            <a:cxnLst/>
            <a:rect l="l" t="t" r="r" b="b"/>
            <a:pathLst>
              <a:path w="13969" h="1270">
                <a:moveTo>
                  <a:pt x="13969" y="0"/>
                </a:moveTo>
                <a:lnTo>
                  <a:pt x="0" y="0"/>
                </a:lnTo>
                <a:lnTo>
                  <a:pt x="0" y="1269"/>
                </a:lnTo>
                <a:lnTo>
                  <a:pt x="13969" y="1269"/>
                </a:lnTo>
                <a:lnTo>
                  <a:pt x="13969" y="0"/>
                </a:lnTo>
                <a:close/>
              </a:path>
            </a:pathLst>
          </a:custGeom>
          <a:solidFill>
            <a:srgbClr val="20612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7" name="object 1007"/>
          <p:cNvSpPr/>
          <p:nvPr/>
        </p:nvSpPr>
        <p:spPr>
          <a:xfrm>
            <a:off x="2204085" y="5795010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09" h="2540">
                <a:moveTo>
                  <a:pt x="54609" y="0"/>
                </a:moveTo>
                <a:lnTo>
                  <a:pt x="0" y="0"/>
                </a:lnTo>
                <a:lnTo>
                  <a:pt x="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</a:pathLst>
          </a:custGeom>
          <a:solidFill>
            <a:srgbClr val="20612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8" name="object 1008"/>
          <p:cNvSpPr/>
          <p:nvPr/>
        </p:nvSpPr>
        <p:spPr>
          <a:xfrm>
            <a:off x="2204085" y="5793105"/>
            <a:ext cx="40958" cy="953"/>
          </a:xfrm>
          <a:custGeom>
            <a:avLst/>
            <a:gdLst/>
            <a:ahLst/>
            <a:cxnLst/>
            <a:rect l="l" t="t" r="r" b="b"/>
            <a:pathLst>
              <a:path w="54609" h="1270">
                <a:moveTo>
                  <a:pt x="54609" y="0"/>
                </a:moveTo>
                <a:lnTo>
                  <a:pt x="0" y="0"/>
                </a:lnTo>
                <a:lnTo>
                  <a:pt x="0" y="1269"/>
                </a:lnTo>
                <a:lnTo>
                  <a:pt x="54609" y="1269"/>
                </a:lnTo>
                <a:lnTo>
                  <a:pt x="54609" y="0"/>
                </a:lnTo>
                <a:close/>
              </a:path>
            </a:pathLst>
          </a:custGeom>
          <a:solidFill>
            <a:srgbClr val="20612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9" name="object 1009"/>
          <p:cNvSpPr/>
          <p:nvPr/>
        </p:nvSpPr>
        <p:spPr>
          <a:xfrm>
            <a:off x="2204085" y="5790248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09" h="2540">
                <a:moveTo>
                  <a:pt x="54609" y="0"/>
                </a:moveTo>
                <a:lnTo>
                  <a:pt x="0" y="0"/>
                </a:lnTo>
                <a:lnTo>
                  <a:pt x="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</a:pathLst>
          </a:custGeom>
          <a:solidFill>
            <a:srgbClr val="20612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0" name="object 1010"/>
          <p:cNvSpPr/>
          <p:nvPr/>
        </p:nvSpPr>
        <p:spPr>
          <a:xfrm>
            <a:off x="2204085" y="5785485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09" h="2540">
                <a:moveTo>
                  <a:pt x="54609" y="0"/>
                </a:moveTo>
                <a:lnTo>
                  <a:pt x="0" y="0"/>
                </a:lnTo>
                <a:lnTo>
                  <a:pt x="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</a:pathLst>
          </a:custGeom>
          <a:solidFill>
            <a:srgbClr val="20612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1" name="object 1011"/>
          <p:cNvSpPr/>
          <p:nvPr/>
        </p:nvSpPr>
        <p:spPr>
          <a:xfrm>
            <a:off x="2204085" y="5783580"/>
            <a:ext cx="40958" cy="953"/>
          </a:xfrm>
          <a:custGeom>
            <a:avLst/>
            <a:gdLst/>
            <a:ahLst/>
            <a:cxnLst/>
            <a:rect l="l" t="t" r="r" b="b"/>
            <a:pathLst>
              <a:path w="54609" h="1270">
                <a:moveTo>
                  <a:pt x="54609" y="0"/>
                </a:moveTo>
                <a:lnTo>
                  <a:pt x="0" y="0"/>
                </a:lnTo>
                <a:lnTo>
                  <a:pt x="0" y="1269"/>
                </a:lnTo>
                <a:lnTo>
                  <a:pt x="54609" y="1269"/>
                </a:lnTo>
                <a:lnTo>
                  <a:pt x="54609" y="0"/>
                </a:lnTo>
                <a:close/>
              </a:path>
            </a:pathLst>
          </a:custGeom>
          <a:solidFill>
            <a:srgbClr val="20612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2" name="object 1012"/>
          <p:cNvSpPr/>
          <p:nvPr/>
        </p:nvSpPr>
        <p:spPr>
          <a:xfrm>
            <a:off x="2204085" y="5780723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09" h="2540">
                <a:moveTo>
                  <a:pt x="54609" y="0"/>
                </a:moveTo>
                <a:lnTo>
                  <a:pt x="0" y="0"/>
                </a:lnTo>
                <a:lnTo>
                  <a:pt x="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</a:pathLst>
          </a:custGeom>
          <a:solidFill>
            <a:srgbClr val="20612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3" name="object 1013"/>
          <p:cNvSpPr/>
          <p:nvPr/>
        </p:nvSpPr>
        <p:spPr>
          <a:xfrm>
            <a:off x="2204085" y="5778817"/>
            <a:ext cx="40958" cy="953"/>
          </a:xfrm>
          <a:custGeom>
            <a:avLst/>
            <a:gdLst/>
            <a:ahLst/>
            <a:cxnLst/>
            <a:rect l="l" t="t" r="r" b="b"/>
            <a:pathLst>
              <a:path w="54609" h="1270">
                <a:moveTo>
                  <a:pt x="54609" y="0"/>
                </a:moveTo>
                <a:lnTo>
                  <a:pt x="0" y="0"/>
                </a:lnTo>
                <a:lnTo>
                  <a:pt x="0" y="1269"/>
                </a:lnTo>
                <a:lnTo>
                  <a:pt x="54609" y="1269"/>
                </a:lnTo>
                <a:lnTo>
                  <a:pt x="54609" y="0"/>
                </a:lnTo>
                <a:close/>
              </a:path>
            </a:pathLst>
          </a:custGeom>
          <a:solidFill>
            <a:srgbClr val="20612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4" name="object 1014"/>
          <p:cNvSpPr/>
          <p:nvPr/>
        </p:nvSpPr>
        <p:spPr>
          <a:xfrm>
            <a:off x="2204085" y="5775960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09" h="2540">
                <a:moveTo>
                  <a:pt x="54609" y="0"/>
                </a:moveTo>
                <a:lnTo>
                  <a:pt x="0" y="0"/>
                </a:lnTo>
                <a:lnTo>
                  <a:pt x="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</a:pathLst>
          </a:custGeom>
          <a:solidFill>
            <a:srgbClr val="20612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5" name="object 1015"/>
          <p:cNvSpPr/>
          <p:nvPr/>
        </p:nvSpPr>
        <p:spPr>
          <a:xfrm>
            <a:off x="2204085" y="5774055"/>
            <a:ext cx="40958" cy="953"/>
          </a:xfrm>
          <a:custGeom>
            <a:avLst/>
            <a:gdLst/>
            <a:ahLst/>
            <a:cxnLst/>
            <a:rect l="l" t="t" r="r" b="b"/>
            <a:pathLst>
              <a:path w="54609" h="1270">
                <a:moveTo>
                  <a:pt x="54609" y="0"/>
                </a:moveTo>
                <a:lnTo>
                  <a:pt x="0" y="0"/>
                </a:lnTo>
                <a:lnTo>
                  <a:pt x="0" y="1269"/>
                </a:lnTo>
                <a:lnTo>
                  <a:pt x="54609" y="1269"/>
                </a:lnTo>
                <a:lnTo>
                  <a:pt x="54609" y="0"/>
                </a:lnTo>
                <a:close/>
              </a:path>
            </a:pathLst>
          </a:custGeom>
          <a:solidFill>
            <a:srgbClr val="20612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6" name="object 1016"/>
          <p:cNvSpPr/>
          <p:nvPr/>
        </p:nvSpPr>
        <p:spPr>
          <a:xfrm>
            <a:off x="2204085" y="5771198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09" h="2540">
                <a:moveTo>
                  <a:pt x="54609" y="0"/>
                </a:moveTo>
                <a:lnTo>
                  <a:pt x="0" y="0"/>
                </a:lnTo>
                <a:lnTo>
                  <a:pt x="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</a:pathLst>
          </a:custGeom>
          <a:solidFill>
            <a:srgbClr val="20612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7" name="object 1017"/>
          <p:cNvSpPr/>
          <p:nvPr/>
        </p:nvSpPr>
        <p:spPr>
          <a:xfrm>
            <a:off x="2204085" y="5769292"/>
            <a:ext cx="40958" cy="953"/>
          </a:xfrm>
          <a:custGeom>
            <a:avLst/>
            <a:gdLst/>
            <a:ahLst/>
            <a:cxnLst/>
            <a:rect l="l" t="t" r="r" b="b"/>
            <a:pathLst>
              <a:path w="54609" h="1270">
                <a:moveTo>
                  <a:pt x="54609" y="0"/>
                </a:moveTo>
                <a:lnTo>
                  <a:pt x="0" y="0"/>
                </a:lnTo>
                <a:lnTo>
                  <a:pt x="0" y="1269"/>
                </a:lnTo>
                <a:lnTo>
                  <a:pt x="54609" y="1269"/>
                </a:lnTo>
                <a:lnTo>
                  <a:pt x="54609" y="0"/>
                </a:lnTo>
                <a:close/>
              </a:path>
            </a:pathLst>
          </a:custGeom>
          <a:solidFill>
            <a:srgbClr val="20612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8" name="object 1018"/>
          <p:cNvSpPr/>
          <p:nvPr/>
        </p:nvSpPr>
        <p:spPr>
          <a:xfrm>
            <a:off x="2204085" y="5766435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09" h="2540">
                <a:moveTo>
                  <a:pt x="54609" y="0"/>
                </a:moveTo>
                <a:lnTo>
                  <a:pt x="0" y="0"/>
                </a:lnTo>
                <a:lnTo>
                  <a:pt x="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</a:pathLst>
          </a:custGeom>
          <a:solidFill>
            <a:srgbClr val="20612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9" name="object 1019"/>
          <p:cNvSpPr/>
          <p:nvPr/>
        </p:nvSpPr>
        <p:spPr>
          <a:xfrm>
            <a:off x="2204085" y="5764530"/>
            <a:ext cx="40958" cy="953"/>
          </a:xfrm>
          <a:custGeom>
            <a:avLst/>
            <a:gdLst/>
            <a:ahLst/>
            <a:cxnLst/>
            <a:rect l="l" t="t" r="r" b="b"/>
            <a:pathLst>
              <a:path w="54609" h="1270">
                <a:moveTo>
                  <a:pt x="54609" y="0"/>
                </a:moveTo>
                <a:lnTo>
                  <a:pt x="0" y="0"/>
                </a:lnTo>
                <a:lnTo>
                  <a:pt x="0" y="1269"/>
                </a:lnTo>
                <a:lnTo>
                  <a:pt x="54609" y="1269"/>
                </a:lnTo>
                <a:lnTo>
                  <a:pt x="54609" y="0"/>
                </a:lnTo>
                <a:close/>
              </a:path>
            </a:pathLst>
          </a:custGeom>
          <a:solidFill>
            <a:srgbClr val="20612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0" name="object 1020"/>
          <p:cNvSpPr/>
          <p:nvPr/>
        </p:nvSpPr>
        <p:spPr>
          <a:xfrm>
            <a:off x="2204085" y="5761673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09" h="2540">
                <a:moveTo>
                  <a:pt x="54609" y="0"/>
                </a:moveTo>
                <a:lnTo>
                  <a:pt x="0" y="0"/>
                </a:lnTo>
                <a:lnTo>
                  <a:pt x="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</a:pathLst>
          </a:custGeom>
          <a:solidFill>
            <a:srgbClr val="20612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1" name="object 1021"/>
          <p:cNvSpPr/>
          <p:nvPr/>
        </p:nvSpPr>
        <p:spPr>
          <a:xfrm>
            <a:off x="2204085" y="5759767"/>
            <a:ext cx="40958" cy="953"/>
          </a:xfrm>
          <a:custGeom>
            <a:avLst/>
            <a:gdLst/>
            <a:ahLst/>
            <a:cxnLst/>
            <a:rect l="l" t="t" r="r" b="b"/>
            <a:pathLst>
              <a:path w="54609" h="1270">
                <a:moveTo>
                  <a:pt x="54609" y="0"/>
                </a:moveTo>
                <a:lnTo>
                  <a:pt x="0" y="0"/>
                </a:lnTo>
                <a:lnTo>
                  <a:pt x="0" y="1269"/>
                </a:lnTo>
                <a:lnTo>
                  <a:pt x="54609" y="1269"/>
                </a:lnTo>
                <a:lnTo>
                  <a:pt x="54609" y="0"/>
                </a:lnTo>
                <a:close/>
              </a:path>
            </a:pathLst>
          </a:custGeom>
          <a:solidFill>
            <a:srgbClr val="20612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2" name="object 1022"/>
          <p:cNvSpPr/>
          <p:nvPr/>
        </p:nvSpPr>
        <p:spPr>
          <a:xfrm>
            <a:off x="2204085" y="5756910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09" h="2540">
                <a:moveTo>
                  <a:pt x="54609" y="0"/>
                </a:moveTo>
                <a:lnTo>
                  <a:pt x="0" y="0"/>
                </a:lnTo>
                <a:lnTo>
                  <a:pt x="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</a:pathLst>
          </a:custGeom>
          <a:solidFill>
            <a:srgbClr val="20612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3" name="object 1023"/>
          <p:cNvSpPr/>
          <p:nvPr/>
        </p:nvSpPr>
        <p:spPr>
          <a:xfrm>
            <a:off x="2204085" y="5755005"/>
            <a:ext cx="40958" cy="953"/>
          </a:xfrm>
          <a:custGeom>
            <a:avLst/>
            <a:gdLst/>
            <a:ahLst/>
            <a:cxnLst/>
            <a:rect l="l" t="t" r="r" b="b"/>
            <a:pathLst>
              <a:path w="54609" h="1270">
                <a:moveTo>
                  <a:pt x="54609" y="0"/>
                </a:moveTo>
                <a:lnTo>
                  <a:pt x="0" y="0"/>
                </a:lnTo>
                <a:lnTo>
                  <a:pt x="0" y="1269"/>
                </a:lnTo>
                <a:lnTo>
                  <a:pt x="54609" y="1269"/>
                </a:lnTo>
                <a:lnTo>
                  <a:pt x="54609" y="0"/>
                </a:lnTo>
                <a:close/>
              </a:path>
            </a:pathLst>
          </a:custGeom>
          <a:solidFill>
            <a:srgbClr val="20612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4" name="object 1024"/>
          <p:cNvSpPr/>
          <p:nvPr/>
        </p:nvSpPr>
        <p:spPr>
          <a:xfrm>
            <a:off x="2204085" y="5752148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09" h="2540">
                <a:moveTo>
                  <a:pt x="54609" y="0"/>
                </a:moveTo>
                <a:lnTo>
                  <a:pt x="0" y="0"/>
                </a:lnTo>
                <a:lnTo>
                  <a:pt x="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</a:pathLst>
          </a:custGeom>
          <a:solidFill>
            <a:srgbClr val="20612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5" name="object 1025"/>
          <p:cNvSpPr/>
          <p:nvPr/>
        </p:nvSpPr>
        <p:spPr>
          <a:xfrm>
            <a:off x="2204085" y="5750242"/>
            <a:ext cx="40958" cy="953"/>
          </a:xfrm>
          <a:custGeom>
            <a:avLst/>
            <a:gdLst/>
            <a:ahLst/>
            <a:cxnLst/>
            <a:rect l="l" t="t" r="r" b="b"/>
            <a:pathLst>
              <a:path w="54609" h="1270">
                <a:moveTo>
                  <a:pt x="54609" y="0"/>
                </a:moveTo>
                <a:lnTo>
                  <a:pt x="0" y="0"/>
                </a:lnTo>
                <a:lnTo>
                  <a:pt x="0" y="1269"/>
                </a:lnTo>
                <a:lnTo>
                  <a:pt x="54609" y="1269"/>
                </a:lnTo>
                <a:lnTo>
                  <a:pt x="54609" y="0"/>
                </a:lnTo>
                <a:close/>
              </a:path>
            </a:pathLst>
          </a:custGeom>
          <a:solidFill>
            <a:srgbClr val="20612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6" name="object 1026"/>
          <p:cNvSpPr/>
          <p:nvPr/>
        </p:nvSpPr>
        <p:spPr>
          <a:xfrm>
            <a:off x="2204085" y="5747385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09" h="2540">
                <a:moveTo>
                  <a:pt x="54609" y="0"/>
                </a:moveTo>
                <a:lnTo>
                  <a:pt x="0" y="0"/>
                </a:lnTo>
                <a:lnTo>
                  <a:pt x="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</a:pathLst>
          </a:custGeom>
          <a:solidFill>
            <a:srgbClr val="20612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7" name="object 1027"/>
          <p:cNvSpPr/>
          <p:nvPr/>
        </p:nvSpPr>
        <p:spPr>
          <a:xfrm>
            <a:off x="2204085" y="5745480"/>
            <a:ext cx="40958" cy="953"/>
          </a:xfrm>
          <a:custGeom>
            <a:avLst/>
            <a:gdLst/>
            <a:ahLst/>
            <a:cxnLst/>
            <a:rect l="l" t="t" r="r" b="b"/>
            <a:pathLst>
              <a:path w="54609" h="1270">
                <a:moveTo>
                  <a:pt x="54609" y="0"/>
                </a:moveTo>
                <a:lnTo>
                  <a:pt x="0" y="0"/>
                </a:lnTo>
                <a:lnTo>
                  <a:pt x="0" y="1269"/>
                </a:lnTo>
                <a:lnTo>
                  <a:pt x="54609" y="1269"/>
                </a:lnTo>
                <a:lnTo>
                  <a:pt x="54609" y="0"/>
                </a:lnTo>
                <a:close/>
              </a:path>
            </a:pathLst>
          </a:custGeom>
          <a:solidFill>
            <a:srgbClr val="20612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8" name="object 1028"/>
          <p:cNvSpPr/>
          <p:nvPr/>
        </p:nvSpPr>
        <p:spPr>
          <a:xfrm>
            <a:off x="2204085" y="5742623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09" h="2540">
                <a:moveTo>
                  <a:pt x="54609" y="0"/>
                </a:moveTo>
                <a:lnTo>
                  <a:pt x="0" y="0"/>
                </a:lnTo>
                <a:lnTo>
                  <a:pt x="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</a:pathLst>
          </a:custGeom>
          <a:solidFill>
            <a:srgbClr val="20612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9" name="object 1029"/>
          <p:cNvSpPr/>
          <p:nvPr/>
        </p:nvSpPr>
        <p:spPr>
          <a:xfrm>
            <a:off x="2204085" y="5740717"/>
            <a:ext cx="40958" cy="953"/>
          </a:xfrm>
          <a:custGeom>
            <a:avLst/>
            <a:gdLst/>
            <a:ahLst/>
            <a:cxnLst/>
            <a:rect l="l" t="t" r="r" b="b"/>
            <a:pathLst>
              <a:path w="54609" h="1270">
                <a:moveTo>
                  <a:pt x="54609" y="0"/>
                </a:moveTo>
                <a:lnTo>
                  <a:pt x="0" y="0"/>
                </a:lnTo>
                <a:lnTo>
                  <a:pt x="0" y="1269"/>
                </a:lnTo>
                <a:lnTo>
                  <a:pt x="54609" y="1269"/>
                </a:lnTo>
                <a:lnTo>
                  <a:pt x="54609" y="0"/>
                </a:lnTo>
                <a:close/>
              </a:path>
            </a:pathLst>
          </a:custGeom>
          <a:solidFill>
            <a:srgbClr val="20612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0" name="object 1030"/>
          <p:cNvSpPr/>
          <p:nvPr/>
        </p:nvSpPr>
        <p:spPr>
          <a:xfrm>
            <a:off x="2204085" y="5737860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09" h="2540">
                <a:moveTo>
                  <a:pt x="54609" y="0"/>
                </a:moveTo>
                <a:lnTo>
                  <a:pt x="0" y="0"/>
                </a:lnTo>
                <a:lnTo>
                  <a:pt x="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</a:pathLst>
          </a:custGeom>
          <a:solidFill>
            <a:srgbClr val="20612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1" name="object 1031"/>
          <p:cNvSpPr/>
          <p:nvPr/>
        </p:nvSpPr>
        <p:spPr>
          <a:xfrm>
            <a:off x="2204085" y="5735955"/>
            <a:ext cx="40958" cy="953"/>
          </a:xfrm>
          <a:custGeom>
            <a:avLst/>
            <a:gdLst/>
            <a:ahLst/>
            <a:cxnLst/>
            <a:rect l="l" t="t" r="r" b="b"/>
            <a:pathLst>
              <a:path w="54609" h="1270">
                <a:moveTo>
                  <a:pt x="54609" y="0"/>
                </a:moveTo>
                <a:lnTo>
                  <a:pt x="0" y="0"/>
                </a:lnTo>
                <a:lnTo>
                  <a:pt x="0" y="1269"/>
                </a:lnTo>
                <a:lnTo>
                  <a:pt x="54609" y="1269"/>
                </a:lnTo>
                <a:lnTo>
                  <a:pt x="54609" y="0"/>
                </a:lnTo>
                <a:close/>
              </a:path>
            </a:pathLst>
          </a:custGeom>
          <a:solidFill>
            <a:srgbClr val="20612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2" name="object 1032"/>
          <p:cNvSpPr/>
          <p:nvPr/>
        </p:nvSpPr>
        <p:spPr>
          <a:xfrm>
            <a:off x="2204085" y="5733097"/>
            <a:ext cx="40958" cy="1905"/>
          </a:xfrm>
          <a:custGeom>
            <a:avLst/>
            <a:gdLst/>
            <a:ahLst/>
            <a:cxnLst/>
            <a:rect l="l" t="t" r="r" b="b"/>
            <a:pathLst>
              <a:path w="54609" h="2540">
                <a:moveTo>
                  <a:pt x="54609" y="0"/>
                </a:moveTo>
                <a:lnTo>
                  <a:pt x="0" y="0"/>
                </a:lnTo>
                <a:lnTo>
                  <a:pt x="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</a:pathLst>
          </a:custGeom>
          <a:solidFill>
            <a:srgbClr val="20612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3" name="object 1033"/>
          <p:cNvSpPr/>
          <p:nvPr/>
        </p:nvSpPr>
        <p:spPr>
          <a:xfrm>
            <a:off x="2204085" y="5731192"/>
            <a:ext cx="40958" cy="953"/>
          </a:xfrm>
          <a:custGeom>
            <a:avLst/>
            <a:gdLst/>
            <a:ahLst/>
            <a:cxnLst/>
            <a:rect l="l" t="t" r="r" b="b"/>
            <a:pathLst>
              <a:path w="54609" h="1270">
                <a:moveTo>
                  <a:pt x="54609" y="0"/>
                </a:moveTo>
                <a:lnTo>
                  <a:pt x="0" y="0"/>
                </a:lnTo>
                <a:lnTo>
                  <a:pt x="0" y="1270"/>
                </a:lnTo>
                <a:lnTo>
                  <a:pt x="54609" y="1270"/>
                </a:lnTo>
                <a:lnTo>
                  <a:pt x="54609" y="0"/>
                </a:lnTo>
                <a:close/>
              </a:path>
            </a:pathLst>
          </a:custGeom>
          <a:solidFill>
            <a:srgbClr val="20612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4" name="object 1034"/>
          <p:cNvSpPr/>
          <p:nvPr/>
        </p:nvSpPr>
        <p:spPr>
          <a:xfrm>
            <a:off x="2204085" y="5726430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09" h="5079">
                <a:moveTo>
                  <a:pt x="54609" y="0"/>
                </a:moveTo>
                <a:lnTo>
                  <a:pt x="0" y="0"/>
                </a:lnTo>
                <a:lnTo>
                  <a:pt x="0" y="5080"/>
                </a:lnTo>
                <a:lnTo>
                  <a:pt x="54609" y="5080"/>
                </a:lnTo>
                <a:lnTo>
                  <a:pt x="54609" y="0"/>
                </a:lnTo>
                <a:close/>
              </a:path>
            </a:pathLst>
          </a:custGeom>
          <a:solidFill>
            <a:srgbClr val="20612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5" name="object 1035"/>
          <p:cNvSpPr/>
          <p:nvPr/>
        </p:nvSpPr>
        <p:spPr>
          <a:xfrm>
            <a:off x="2204085" y="5721668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09" h="5079">
                <a:moveTo>
                  <a:pt x="54609" y="0"/>
                </a:moveTo>
                <a:lnTo>
                  <a:pt x="0" y="0"/>
                </a:lnTo>
                <a:lnTo>
                  <a:pt x="0" y="5080"/>
                </a:lnTo>
                <a:lnTo>
                  <a:pt x="54609" y="5080"/>
                </a:lnTo>
                <a:lnTo>
                  <a:pt x="54609" y="0"/>
                </a:lnTo>
                <a:close/>
              </a:path>
            </a:pathLst>
          </a:custGeom>
          <a:solidFill>
            <a:srgbClr val="20612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6" name="object 1036"/>
          <p:cNvSpPr/>
          <p:nvPr/>
        </p:nvSpPr>
        <p:spPr>
          <a:xfrm>
            <a:off x="2204085" y="5716905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09" h="5079">
                <a:moveTo>
                  <a:pt x="54609" y="0"/>
                </a:moveTo>
                <a:lnTo>
                  <a:pt x="0" y="0"/>
                </a:lnTo>
                <a:lnTo>
                  <a:pt x="0" y="5080"/>
                </a:lnTo>
                <a:lnTo>
                  <a:pt x="54609" y="5080"/>
                </a:lnTo>
                <a:lnTo>
                  <a:pt x="54609" y="0"/>
                </a:lnTo>
                <a:close/>
              </a:path>
            </a:pathLst>
          </a:custGeom>
          <a:solidFill>
            <a:srgbClr val="20612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7" name="object 1037"/>
          <p:cNvSpPr/>
          <p:nvPr/>
        </p:nvSpPr>
        <p:spPr>
          <a:xfrm>
            <a:off x="2204085" y="5712143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09" h="5079">
                <a:moveTo>
                  <a:pt x="54609" y="0"/>
                </a:moveTo>
                <a:lnTo>
                  <a:pt x="0" y="0"/>
                </a:lnTo>
                <a:lnTo>
                  <a:pt x="0" y="5080"/>
                </a:lnTo>
                <a:lnTo>
                  <a:pt x="54609" y="5080"/>
                </a:lnTo>
                <a:lnTo>
                  <a:pt x="54609" y="0"/>
                </a:lnTo>
                <a:close/>
              </a:path>
            </a:pathLst>
          </a:custGeom>
          <a:solidFill>
            <a:srgbClr val="20612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8" name="object 1038"/>
          <p:cNvSpPr/>
          <p:nvPr/>
        </p:nvSpPr>
        <p:spPr>
          <a:xfrm>
            <a:off x="2204085" y="5707380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09" h="5079">
                <a:moveTo>
                  <a:pt x="54609" y="0"/>
                </a:moveTo>
                <a:lnTo>
                  <a:pt x="0" y="0"/>
                </a:lnTo>
                <a:lnTo>
                  <a:pt x="0" y="5080"/>
                </a:lnTo>
                <a:lnTo>
                  <a:pt x="54609" y="5080"/>
                </a:lnTo>
                <a:lnTo>
                  <a:pt x="54609" y="0"/>
                </a:lnTo>
                <a:close/>
              </a:path>
            </a:pathLst>
          </a:custGeom>
          <a:solidFill>
            <a:srgbClr val="20612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9" name="object 1039"/>
          <p:cNvSpPr/>
          <p:nvPr/>
        </p:nvSpPr>
        <p:spPr>
          <a:xfrm>
            <a:off x="2224564" y="5675947"/>
            <a:ext cx="0" cy="120968"/>
          </a:xfrm>
          <a:custGeom>
            <a:avLst/>
            <a:gdLst/>
            <a:ahLst/>
            <a:cxnLst/>
            <a:rect l="l" t="t" r="r" b="b"/>
            <a:pathLst>
              <a:path h="161290">
                <a:moveTo>
                  <a:pt x="0" y="161290"/>
                </a:moveTo>
                <a:lnTo>
                  <a:pt x="0" y="0"/>
                </a:lnTo>
                <a:lnTo>
                  <a:pt x="0" y="161290"/>
                </a:lnTo>
                <a:close/>
              </a:path>
            </a:pathLst>
          </a:custGeom>
          <a:solidFill>
            <a:srgbClr val="20612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0" name="object 1040"/>
          <p:cNvSpPr/>
          <p:nvPr/>
        </p:nvSpPr>
        <p:spPr>
          <a:xfrm>
            <a:off x="2204085" y="5697855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09" h="5079">
                <a:moveTo>
                  <a:pt x="54609" y="0"/>
                </a:moveTo>
                <a:lnTo>
                  <a:pt x="0" y="0"/>
                </a:lnTo>
                <a:lnTo>
                  <a:pt x="0" y="5080"/>
                </a:lnTo>
                <a:lnTo>
                  <a:pt x="54609" y="5080"/>
                </a:lnTo>
                <a:lnTo>
                  <a:pt x="54609" y="0"/>
                </a:lnTo>
                <a:close/>
              </a:path>
            </a:pathLst>
          </a:custGeom>
          <a:solidFill>
            <a:srgbClr val="20612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1" name="object 1041"/>
          <p:cNvSpPr/>
          <p:nvPr/>
        </p:nvSpPr>
        <p:spPr>
          <a:xfrm>
            <a:off x="2204085" y="5694044"/>
            <a:ext cx="40958" cy="2858"/>
          </a:xfrm>
          <a:custGeom>
            <a:avLst/>
            <a:gdLst/>
            <a:ahLst/>
            <a:cxnLst/>
            <a:rect l="l" t="t" r="r" b="b"/>
            <a:pathLst>
              <a:path w="54609" h="3810">
                <a:moveTo>
                  <a:pt x="54609" y="0"/>
                </a:moveTo>
                <a:lnTo>
                  <a:pt x="0" y="0"/>
                </a:lnTo>
                <a:lnTo>
                  <a:pt x="0" y="3809"/>
                </a:lnTo>
                <a:lnTo>
                  <a:pt x="54609" y="3809"/>
                </a:lnTo>
                <a:lnTo>
                  <a:pt x="54609" y="0"/>
                </a:lnTo>
                <a:close/>
              </a:path>
            </a:pathLst>
          </a:custGeom>
          <a:solidFill>
            <a:srgbClr val="20612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2" name="object 1042"/>
          <p:cNvSpPr/>
          <p:nvPr/>
        </p:nvSpPr>
        <p:spPr>
          <a:xfrm>
            <a:off x="2204085" y="5689282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09" h="5079">
                <a:moveTo>
                  <a:pt x="54609" y="0"/>
                </a:moveTo>
                <a:lnTo>
                  <a:pt x="0" y="0"/>
                </a:lnTo>
                <a:lnTo>
                  <a:pt x="0" y="5079"/>
                </a:lnTo>
                <a:lnTo>
                  <a:pt x="54609" y="5079"/>
                </a:lnTo>
                <a:lnTo>
                  <a:pt x="54609" y="0"/>
                </a:lnTo>
                <a:close/>
              </a:path>
            </a:pathLst>
          </a:custGeom>
          <a:solidFill>
            <a:srgbClr val="20612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3" name="object 1043"/>
          <p:cNvSpPr/>
          <p:nvPr/>
        </p:nvSpPr>
        <p:spPr>
          <a:xfrm>
            <a:off x="2204085" y="5684519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09" h="5079">
                <a:moveTo>
                  <a:pt x="54609" y="0"/>
                </a:moveTo>
                <a:lnTo>
                  <a:pt x="0" y="0"/>
                </a:lnTo>
                <a:lnTo>
                  <a:pt x="0" y="5079"/>
                </a:lnTo>
                <a:lnTo>
                  <a:pt x="54609" y="5079"/>
                </a:lnTo>
                <a:lnTo>
                  <a:pt x="54609" y="0"/>
                </a:lnTo>
                <a:close/>
              </a:path>
            </a:pathLst>
          </a:custGeom>
          <a:solidFill>
            <a:srgbClr val="20612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4" name="object 1044"/>
          <p:cNvSpPr/>
          <p:nvPr/>
        </p:nvSpPr>
        <p:spPr>
          <a:xfrm>
            <a:off x="2204085" y="5679757"/>
            <a:ext cx="40958" cy="3810"/>
          </a:xfrm>
          <a:custGeom>
            <a:avLst/>
            <a:gdLst/>
            <a:ahLst/>
            <a:cxnLst/>
            <a:rect l="l" t="t" r="r" b="b"/>
            <a:pathLst>
              <a:path w="54609" h="5079">
                <a:moveTo>
                  <a:pt x="54609" y="0"/>
                </a:moveTo>
                <a:lnTo>
                  <a:pt x="0" y="0"/>
                </a:lnTo>
                <a:lnTo>
                  <a:pt x="0" y="5079"/>
                </a:lnTo>
                <a:lnTo>
                  <a:pt x="54609" y="5079"/>
                </a:lnTo>
                <a:lnTo>
                  <a:pt x="54609" y="0"/>
                </a:lnTo>
                <a:close/>
              </a:path>
            </a:pathLst>
          </a:custGeom>
          <a:solidFill>
            <a:srgbClr val="20612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5" name="object 1045"/>
          <p:cNvSpPr/>
          <p:nvPr/>
        </p:nvSpPr>
        <p:spPr>
          <a:xfrm>
            <a:off x="2204085" y="5675947"/>
            <a:ext cx="40958" cy="2858"/>
          </a:xfrm>
          <a:custGeom>
            <a:avLst/>
            <a:gdLst/>
            <a:ahLst/>
            <a:cxnLst/>
            <a:rect l="l" t="t" r="r" b="b"/>
            <a:pathLst>
              <a:path w="54609" h="3810">
                <a:moveTo>
                  <a:pt x="54609" y="0"/>
                </a:moveTo>
                <a:lnTo>
                  <a:pt x="0" y="0"/>
                </a:lnTo>
                <a:lnTo>
                  <a:pt x="0" y="3810"/>
                </a:lnTo>
                <a:lnTo>
                  <a:pt x="54609" y="3810"/>
                </a:lnTo>
                <a:lnTo>
                  <a:pt x="54609" y="0"/>
                </a:lnTo>
                <a:close/>
              </a:path>
            </a:pathLst>
          </a:custGeom>
          <a:solidFill>
            <a:srgbClr val="20612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6" name="object 1046"/>
          <p:cNvSpPr/>
          <p:nvPr/>
        </p:nvSpPr>
        <p:spPr>
          <a:xfrm>
            <a:off x="2163127" y="5675947"/>
            <a:ext cx="40958" cy="120968"/>
          </a:xfrm>
          <a:custGeom>
            <a:avLst/>
            <a:gdLst/>
            <a:ahLst/>
            <a:cxnLst/>
            <a:rect l="l" t="t" r="r" b="b"/>
            <a:pathLst>
              <a:path w="54609" h="161290">
                <a:moveTo>
                  <a:pt x="54610" y="158750"/>
                </a:moveTo>
                <a:lnTo>
                  <a:pt x="52070" y="158750"/>
                </a:lnTo>
                <a:lnTo>
                  <a:pt x="52070" y="161290"/>
                </a:lnTo>
                <a:lnTo>
                  <a:pt x="54610" y="161290"/>
                </a:lnTo>
                <a:lnTo>
                  <a:pt x="54610" y="158750"/>
                </a:lnTo>
                <a:close/>
              </a:path>
              <a:path w="54609" h="161290">
                <a:moveTo>
                  <a:pt x="54610" y="156210"/>
                </a:moveTo>
                <a:lnTo>
                  <a:pt x="22860" y="156210"/>
                </a:lnTo>
                <a:lnTo>
                  <a:pt x="22860" y="158750"/>
                </a:lnTo>
                <a:lnTo>
                  <a:pt x="38100" y="158750"/>
                </a:lnTo>
                <a:lnTo>
                  <a:pt x="38100" y="157480"/>
                </a:lnTo>
                <a:lnTo>
                  <a:pt x="54610" y="157480"/>
                </a:lnTo>
                <a:lnTo>
                  <a:pt x="54610" y="156210"/>
                </a:lnTo>
                <a:close/>
              </a:path>
              <a:path w="54609" h="161290">
                <a:moveTo>
                  <a:pt x="54610" y="152400"/>
                </a:moveTo>
                <a:lnTo>
                  <a:pt x="0" y="152400"/>
                </a:lnTo>
                <a:lnTo>
                  <a:pt x="0" y="156210"/>
                </a:lnTo>
                <a:lnTo>
                  <a:pt x="8890" y="156210"/>
                </a:lnTo>
                <a:lnTo>
                  <a:pt x="8890" y="154940"/>
                </a:lnTo>
                <a:lnTo>
                  <a:pt x="54610" y="154940"/>
                </a:lnTo>
                <a:lnTo>
                  <a:pt x="54610" y="152400"/>
                </a:lnTo>
                <a:close/>
              </a:path>
              <a:path w="54609" h="161290">
                <a:moveTo>
                  <a:pt x="54610" y="149860"/>
                </a:moveTo>
                <a:lnTo>
                  <a:pt x="0" y="149860"/>
                </a:lnTo>
                <a:lnTo>
                  <a:pt x="0" y="151130"/>
                </a:lnTo>
                <a:lnTo>
                  <a:pt x="54610" y="151130"/>
                </a:lnTo>
                <a:lnTo>
                  <a:pt x="54610" y="149860"/>
                </a:lnTo>
                <a:close/>
              </a:path>
              <a:path w="54609" h="161290">
                <a:moveTo>
                  <a:pt x="54610" y="146050"/>
                </a:moveTo>
                <a:lnTo>
                  <a:pt x="0" y="146050"/>
                </a:lnTo>
                <a:lnTo>
                  <a:pt x="0" y="148590"/>
                </a:lnTo>
                <a:lnTo>
                  <a:pt x="54610" y="148590"/>
                </a:lnTo>
                <a:lnTo>
                  <a:pt x="54610" y="146050"/>
                </a:lnTo>
                <a:close/>
              </a:path>
              <a:path w="54609" h="161290">
                <a:moveTo>
                  <a:pt x="54610" y="143510"/>
                </a:moveTo>
                <a:lnTo>
                  <a:pt x="0" y="143510"/>
                </a:lnTo>
                <a:lnTo>
                  <a:pt x="0" y="144780"/>
                </a:lnTo>
                <a:lnTo>
                  <a:pt x="54610" y="144780"/>
                </a:lnTo>
                <a:lnTo>
                  <a:pt x="54610" y="143510"/>
                </a:lnTo>
                <a:close/>
              </a:path>
              <a:path w="54609" h="161290">
                <a:moveTo>
                  <a:pt x="54610" y="139700"/>
                </a:moveTo>
                <a:lnTo>
                  <a:pt x="0" y="139700"/>
                </a:lnTo>
                <a:lnTo>
                  <a:pt x="0" y="142240"/>
                </a:lnTo>
                <a:lnTo>
                  <a:pt x="54610" y="142240"/>
                </a:lnTo>
                <a:lnTo>
                  <a:pt x="54610" y="139700"/>
                </a:lnTo>
                <a:close/>
              </a:path>
              <a:path w="54609" h="161290">
                <a:moveTo>
                  <a:pt x="54610" y="137160"/>
                </a:moveTo>
                <a:lnTo>
                  <a:pt x="0" y="137160"/>
                </a:lnTo>
                <a:lnTo>
                  <a:pt x="0" y="138430"/>
                </a:lnTo>
                <a:lnTo>
                  <a:pt x="54610" y="138430"/>
                </a:lnTo>
                <a:lnTo>
                  <a:pt x="54610" y="137160"/>
                </a:lnTo>
                <a:close/>
              </a:path>
              <a:path w="54609" h="161290">
                <a:moveTo>
                  <a:pt x="54610" y="133350"/>
                </a:moveTo>
                <a:lnTo>
                  <a:pt x="0" y="133350"/>
                </a:lnTo>
                <a:lnTo>
                  <a:pt x="0" y="135890"/>
                </a:lnTo>
                <a:lnTo>
                  <a:pt x="54610" y="135890"/>
                </a:lnTo>
                <a:lnTo>
                  <a:pt x="54610" y="133350"/>
                </a:lnTo>
                <a:close/>
              </a:path>
              <a:path w="54609" h="161290">
                <a:moveTo>
                  <a:pt x="54610" y="130810"/>
                </a:moveTo>
                <a:lnTo>
                  <a:pt x="0" y="130810"/>
                </a:lnTo>
                <a:lnTo>
                  <a:pt x="0" y="132080"/>
                </a:lnTo>
                <a:lnTo>
                  <a:pt x="54610" y="132080"/>
                </a:lnTo>
                <a:lnTo>
                  <a:pt x="54610" y="130810"/>
                </a:lnTo>
                <a:close/>
              </a:path>
              <a:path w="54609" h="161290">
                <a:moveTo>
                  <a:pt x="54610" y="127000"/>
                </a:moveTo>
                <a:lnTo>
                  <a:pt x="0" y="127000"/>
                </a:lnTo>
                <a:lnTo>
                  <a:pt x="0" y="129540"/>
                </a:lnTo>
                <a:lnTo>
                  <a:pt x="54610" y="129540"/>
                </a:lnTo>
                <a:lnTo>
                  <a:pt x="54610" y="127000"/>
                </a:lnTo>
                <a:close/>
              </a:path>
              <a:path w="54609" h="161290">
                <a:moveTo>
                  <a:pt x="54610" y="124460"/>
                </a:moveTo>
                <a:lnTo>
                  <a:pt x="0" y="124460"/>
                </a:lnTo>
                <a:lnTo>
                  <a:pt x="0" y="125730"/>
                </a:lnTo>
                <a:lnTo>
                  <a:pt x="54610" y="125730"/>
                </a:lnTo>
                <a:lnTo>
                  <a:pt x="54610" y="124460"/>
                </a:lnTo>
                <a:close/>
              </a:path>
              <a:path w="54609" h="161290">
                <a:moveTo>
                  <a:pt x="54610" y="120650"/>
                </a:moveTo>
                <a:lnTo>
                  <a:pt x="0" y="120650"/>
                </a:lnTo>
                <a:lnTo>
                  <a:pt x="0" y="123190"/>
                </a:lnTo>
                <a:lnTo>
                  <a:pt x="54610" y="123190"/>
                </a:lnTo>
                <a:lnTo>
                  <a:pt x="54610" y="120650"/>
                </a:lnTo>
                <a:close/>
              </a:path>
              <a:path w="54609" h="161290">
                <a:moveTo>
                  <a:pt x="54610" y="118110"/>
                </a:moveTo>
                <a:lnTo>
                  <a:pt x="0" y="118110"/>
                </a:lnTo>
                <a:lnTo>
                  <a:pt x="0" y="119380"/>
                </a:lnTo>
                <a:lnTo>
                  <a:pt x="54610" y="119380"/>
                </a:lnTo>
                <a:lnTo>
                  <a:pt x="54610" y="118110"/>
                </a:lnTo>
                <a:close/>
              </a:path>
              <a:path w="54609" h="161290">
                <a:moveTo>
                  <a:pt x="54610" y="114300"/>
                </a:moveTo>
                <a:lnTo>
                  <a:pt x="0" y="114300"/>
                </a:lnTo>
                <a:lnTo>
                  <a:pt x="0" y="116840"/>
                </a:lnTo>
                <a:lnTo>
                  <a:pt x="54610" y="116840"/>
                </a:lnTo>
                <a:lnTo>
                  <a:pt x="54610" y="114300"/>
                </a:lnTo>
                <a:close/>
              </a:path>
              <a:path w="54609" h="161290">
                <a:moveTo>
                  <a:pt x="54610" y="111760"/>
                </a:moveTo>
                <a:lnTo>
                  <a:pt x="0" y="111760"/>
                </a:lnTo>
                <a:lnTo>
                  <a:pt x="0" y="113030"/>
                </a:lnTo>
                <a:lnTo>
                  <a:pt x="54610" y="113030"/>
                </a:lnTo>
                <a:lnTo>
                  <a:pt x="54610" y="111760"/>
                </a:lnTo>
                <a:close/>
              </a:path>
              <a:path w="54609" h="161290">
                <a:moveTo>
                  <a:pt x="54610" y="107950"/>
                </a:moveTo>
                <a:lnTo>
                  <a:pt x="0" y="107950"/>
                </a:lnTo>
                <a:lnTo>
                  <a:pt x="0" y="110490"/>
                </a:lnTo>
                <a:lnTo>
                  <a:pt x="54610" y="110490"/>
                </a:lnTo>
                <a:lnTo>
                  <a:pt x="54610" y="107950"/>
                </a:lnTo>
                <a:close/>
              </a:path>
              <a:path w="54609" h="161290">
                <a:moveTo>
                  <a:pt x="54610" y="105410"/>
                </a:moveTo>
                <a:lnTo>
                  <a:pt x="0" y="105410"/>
                </a:lnTo>
                <a:lnTo>
                  <a:pt x="0" y="106680"/>
                </a:lnTo>
                <a:lnTo>
                  <a:pt x="54610" y="106680"/>
                </a:lnTo>
                <a:lnTo>
                  <a:pt x="54610" y="105410"/>
                </a:lnTo>
                <a:close/>
              </a:path>
              <a:path w="54609" h="161290">
                <a:moveTo>
                  <a:pt x="54610" y="101600"/>
                </a:moveTo>
                <a:lnTo>
                  <a:pt x="0" y="101600"/>
                </a:lnTo>
                <a:lnTo>
                  <a:pt x="0" y="104140"/>
                </a:lnTo>
                <a:lnTo>
                  <a:pt x="54610" y="104140"/>
                </a:lnTo>
                <a:lnTo>
                  <a:pt x="54610" y="101600"/>
                </a:lnTo>
                <a:close/>
              </a:path>
              <a:path w="54609" h="161290">
                <a:moveTo>
                  <a:pt x="54610" y="99060"/>
                </a:moveTo>
                <a:lnTo>
                  <a:pt x="0" y="99060"/>
                </a:lnTo>
                <a:lnTo>
                  <a:pt x="0" y="100330"/>
                </a:lnTo>
                <a:lnTo>
                  <a:pt x="54610" y="100330"/>
                </a:lnTo>
                <a:lnTo>
                  <a:pt x="54610" y="99060"/>
                </a:lnTo>
                <a:close/>
              </a:path>
              <a:path w="54609" h="161290">
                <a:moveTo>
                  <a:pt x="54610" y="95250"/>
                </a:moveTo>
                <a:lnTo>
                  <a:pt x="0" y="95250"/>
                </a:lnTo>
                <a:lnTo>
                  <a:pt x="0" y="97790"/>
                </a:lnTo>
                <a:lnTo>
                  <a:pt x="54610" y="97790"/>
                </a:lnTo>
                <a:lnTo>
                  <a:pt x="54610" y="95250"/>
                </a:lnTo>
                <a:close/>
              </a:path>
              <a:path w="54609" h="161290">
                <a:moveTo>
                  <a:pt x="54610" y="92710"/>
                </a:moveTo>
                <a:lnTo>
                  <a:pt x="0" y="92710"/>
                </a:lnTo>
                <a:lnTo>
                  <a:pt x="0" y="93980"/>
                </a:lnTo>
                <a:lnTo>
                  <a:pt x="54610" y="93980"/>
                </a:lnTo>
                <a:lnTo>
                  <a:pt x="54610" y="92710"/>
                </a:lnTo>
                <a:close/>
              </a:path>
              <a:path w="54609" h="161290">
                <a:moveTo>
                  <a:pt x="54610" y="88900"/>
                </a:moveTo>
                <a:lnTo>
                  <a:pt x="0" y="88900"/>
                </a:lnTo>
                <a:lnTo>
                  <a:pt x="0" y="91440"/>
                </a:lnTo>
                <a:lnTo>
                  <a:pt x="54610" y="91440"/>
                </a:lnTo>
                <a:lnTo>
                  <a:pt x="54610" y="88900"/>
                </a:lnTo>
                <a:close/>
              </a:path>
              <a:path w="54609" h="161290">
                <a:moveTo>
                  <a:pt x="54610" y="86360"/>
                </a:moveTo>
                <a:lnTo>
                  <a:pt x="0" y="86360"/>
                </a:lnTo>
                <a:lnTo>
                  <a:pt x="0" y="87630"/>
                </a:lnTo>
                <a:lnTo>
                  <a:pt x="54610" y="87630"/>
                </a:lnTo>
                <a:lnTo>
                  <a:pt x="54610" y="86360"/>
                </a:lnTo>
                <a:close/>
              </a:path>
              <a:path w="54609" h="161290">
                <a:moveTo>
                  <a:pt x="54610" y="82550"/>
                </a:moveTo>
                <a:lnTo>
                  <a:pt x="0" y="82550"/>
                </a:lnTo>
                <a:lnTo>
                  <a:pt x="0" y="85090"/>
                </a:lnTo>
                <a:lnTo>
                  <a:pt x="54610" y="85090"/>
                </a:lnTo>
                <a:lnTo>
                  <a:pt x="54610" y="82550"/>
                </a:lnTo>
                <a:close/>
              </a:path>
              <a:path w="54609" h="161290">
                <a:moveTo>
                  <a:pt x="54610" y="80010"/>
                </a:moveTo>
                <a:lnTo>
                  <a:pt x="0" y="80010"/>
                </a:lnTo>
                <a:lnTo>
                  <a:pt x="0" y="81280"/>
                </a:lnTo>
                <a:lnTo>
                  <a:pt x="54610" y="81280"/>
                </a:lnTo>
                <a:lnTo>
                  <a:pt x="54610" y="80010"/>
                </a:lnTo>
                <a:close/>
              </a:path>
              <a:path w="54609" h="161290">
                <a:moveTo>
                  <a:pt x="54610" y="76200"/>
                </a:moveTo>
                <a:lnTo>
                  <a:pt x="0" y="76200"/>
                </a:lnTo>
                <a:lnTo>
                  <a:pt x="0" y="78740"/>
                </a:lnTo>
                <a:lnTo>
                  <a:pt x="54610" y="78740"/>
                </a:lnTo>
                <a:lnTo>
                  <a:pt x="54610" y="76200"/>
                </a:lnTo>
                <a:close/>
              </a:path>
              <a:path w="54609" h="161290">
                <a:moveTo>
                  <a:pt x="54610" y="73660"/>
                </a:moveTo>
                <a:lnTo>
                  <a:pt x="0" y="73660"/>
                </a:lnTo>
                <a:lnTo>
                  <a:pt x="0" y="74930"/>
                </a:lnTo>
                <a:lnTo>
                  <a:pt x="54610" y="74930"/>
                </a:lnTo>
                <a:lnTo>
                  <a:pt x="54610" y="73660"/>
                </a:lnTo>
                <a:close/>
              </a:path>
              <a:path w="54609" h="161290">
                <a:moveTo>
                  <a:pt x="54610" y="67310"/>
                </a:moveTo>
                <a:lnTo>
                  <a:pt x="0" y="67310"/>
                </a:lnTo>
                <a:lnTo>
                  <a:pt x="0" y="72390"/>
                </a:lnTo>
                <a:lnTo>
                  <a:pt x="54610" y="72390"/>
                </a:lnTo>
                <a:lnTo>
                  <a:pt x="54610" y="67310"/>
                </a:lnTo>
                <a:close/>
              </a:path>
              <a:path w="54609" h="161290">
                <a:moveTo>
                  <a:pt x="54610" y="60960"/>
                </a:moveTo>
                <a:lnTo>
                  <a:pt x="0" y="60960"/>
                </a:lnTo>
                <a:lnTo>
                  <a:pt x="0" y="66040"/>
                </a:lnTo>
                <a:lnTo>
                  <a:pt x="54610" y="66040"/>
                </a:lnTo>
                <a:lnTo>
                  <a:pt x="54610" y="60960"/>
                </a:lnTo>
                <a:close/>
              </a:path>
              <a:path w="54609" h="161290">
                <a:moveTo>
                  <a:pt x="54610" y="54610"/>
                </a:moveTo>
                <a:lnTo>
                  <a:pt x="0" y="54610"/>
                </a:lnTo>
                <a:lnTo>
                  <a:pt x="0" y="59690"/>
                </a:lnTo>
                <a:lnTo>
                  <a:pt x="54610" y="59690"/>
                </a:lnTo>
                <a:lnTo>
                  <a:pt x="54610" y="54610"/>
                </a:lnTo>
                <a:close/>
              </a:path>
              <a:path w="54609" h="161290">
                <a:moveTo>
                  <a:pt x="54610" y="48260"/>
                </a:moveTo>
                <a:lnTo>
                  <a:pt x="0" y="48260"/>
                </a:lnTo>
                <a:lnTo>
                  <a:pt x="0" y="53340"/>
                </a:lnTo>
                <a:lnTo>
                  <a:pt x="54610" y="53340"/>
                </a:lnTo>
                <a:lnTo>
                  <a:pt x="54610" y="48260"/>
                </a:lnTo>
                <a:close/>
              </a:path>
              <a:path w="54609" h="161290">
                <a:moveTo>
                  <a:pt x="54610" y="41910"/>
                </a:moveTo>
                <a:lnTo>
                  <a:pt x="0" y="41910"/>
                </a:lnTo>
                <a:lnTo>
                  <a:pt x="0" y="46990"/>
                </a:lnTo>
                <a:lnTo>
                  <a:pt x="54610" y="46990"/>
                </a:lnTo>
                <a:lnTo>
                  <a:pt x="54610" y="41910"/>
                </a:lnTo>
                <a:close/>
              </a:path>
              <a:path w="54609" h="161290">
                <a:moveTo>
                  <a:pt x="54610" y="35560"/>
                </a:moveTo>
                <a:lnTo>
                  <a:pt x="0" y="35560"/>
                </a:lnTo>
                <a:lnTo>
                  <a:pt x="0" y="40640"/>
                </a:lnTo>
                <a:lnTo>
                  <a:pt x="54610" y="40640"/>
                </a:lnTo>
                <a:lnTo>
                  <a:pt x="54610" y="35560"/>
                </a:lnTo>
                <a:close/>
              </a:path>
              <a:path w="54609" h="161290">
                <a:moveTo>
                  <a:pt x="54610" y="29210"/>
                </a:moveTo>
                <a:lnTo>
                  <a:pt x="0" y="29210"/>
                </a:lnTo>
                <a:lnTo>
                  <a:pt x="0" y="34290"/>
                </a:lnTo>
                <a:lnTo>
                  <a:pt x="54610" y="34290"/>
                </a:lnTo>
                <a:lnTo>
                  <a:pt x="54610" y="29210"/>
                </a:lnTo>
                <a:close/>
              </a:path>
              <a:path w="54609" h="161290">
                <a:moveTo>
                  <a:pt x="54610" y="24130"/>
                </a:moveTo>
                <a:lnTo>
                  <a:pt x="0" y="24130"/>
                </a:lnTo>
                <a:lnTo>
                  <a:pt x="0" y="27940"/>
                </a:lnTo>
                <a:lnTo>
                  <a:pt x="54610" y="27940"/>
                </a:lnTo>
                <a:lnTo>
                  <a:pt x="54610" y="24130"/>
                </a:lnTo>
                <a:close/>
              </a:path>
              <a:path w="54609" h="161290">
                <a:moveTo>
                  <a:pt x="54610" y="17780"/>
                </a:moveTo>
                <a:lnTo>
                  <a:pt x="0" y="17780"/>
                </a:lnTo>
                <a:lnTo>
                  <a:pt x="0" y="22860"/>
                </a:lnTo>
                <a:lnTo>
                  <a:pt x="54610" y="22860"/>
                </a:lnTo>
                <a:lnTo>
                  <a:pt x="54610" y="17780"/>
                </a:lnTo>
                <a:close/>
              </a:path>
              <a:path w="54609" h="161290">
                <a:moveTo>
                  <a:pt x="54610" y="11430"/>
                </a:moveTo>
                <a:lnTo>
                  <a:pt x="0" y="11430"/>
                </a:lnTo>
                <a:lnTo>
                  <a:pt x="0" y="16510"/>
                </a:lnTo>
                <a:lnTo>
                  <a:pt x="54610" y="16510"/>
                </a:lnTo>
                <a:lnTo>
                  <a:pt x="54610" y="11430"/>
                </a:lnTo>
                <a:close/>
              </a:path>
              <a:path w="54609" h="161290">
                <a:moveTo>
                  <a:pt x="54610" y="5080"/>
                </a:moveTo>
                <a:lnTo>
                  <a:pt x="0" y="5080"/>
                </a:lnTo>
                <a:lnTo>
                  <a:pt x="0" y="10160"/>
                </a:lnTo>
                <a:lnTo>
                  <a:pt x="54610" y="10160"/>
                </a:lnTo>
                <a:lnTo>
                  <a:pt x="54610" y="5080"/>
                </a:lnTo>
                <a:close/>
              </a:path>
              <a:path w="54609" h="161290">
                <a:moveTo>
                  <a:pt x="54610" y="0"/>
                </a:moveTo>
                <a:lnTo>
                  <a:pt x="0" y="0"/>
                </a:lnTo>
                <a:lnTo>
                  <a:pt x="0" y="3810"/>
                </a:lnTo>
                <a:lnTo>
                  <a:pt x="54610" y="3810"/>
                </a:lnTo>
                <a:lnTo>
                  <a:pt x="54610" y="0"/>
                </a:lnTo>
                <a:close/>
              </a:path>
            </a:pathLst>
          </a:custGeom>
          <a:solidFill>
            <a:srgbClr val="1F601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7" name="object 1047"/>
          <p:cNvSpPr/>
          <p:nvPr/>
        </p:nvSpPr>
        <p:spPr>
          <a:xfrm>
            <a:off x="2122170" y="5675947"/>
            <a:ext cx="40958" cy="117158"/>
          </a:xfrm>
          <a:custGeom>
            <a:avLst/>
            <a:gdLst/>
            <a:ahLst/>
            <a:cxnLst/>
            <a:rect l="l" t="t" r="r" b="b"/>
            <a:pathLst>
              <a:path w="54609" h="156209">
                <a:moveTo>
                  <a:pt x="54609" y="152400"/>
                </a:moveTo>
                <a:lnTo>
                  <a:pt x="34290" y="152400"/>
                </a:lnTo>
                <a:lnTo>
                  <a:pt x="34290" y="154940"/>
                </a:lnTo>
                <a:lnTo>
                  <a:pt x="49530" y="154940"/>
                </a:lnTo>
                <a:lnTo>
                  <a:pt x="49530" y="156210"/>
                </a:lnTo>
                <a:lnTo>
                  <a:pt x="54609" y="156210"/>
                </a:lnTo>
                <a:lnTo>
                  <a:pt x="54609" y="152400"/>
                </a:lnTo>
                <a:close/>
              </a:path>
              <a:path w="54609" h="156209">
                <a:moveTo>
                  <a:pt x="54609" y="149860"/>
                </a:moveTo>
                <a:lnTo>
                  <a:pt x="5080" y="149860"/>
                </a:lnTo>
                <a:lnTo>
                  <a:pt x="5080" y="152400"/>
                </a:lnTo>
                <a:lnTo>
                  <a:pt x="20320" y="152400"/>
                </a:lnTo>
                <a:lnTo>
                  <a:pt x="20320" y="151130"/>
                </a:lnTo>
                <a:lnTo>
                  <a:pt x="54609" y="151130"/>
                </a:lnTo>
                <a:lnTo>
                  <a:pt x="54609" y="149860"/>
                </a:lnTo>
                <a:close/>
              </a:path>
              <a:path w="54609" h="156209">
                <a:moveTo>
                  <a:pt x="54609" y="146050"/>
                </a:moveTo>
                <a:lnTo>
                  <a:pt x="0" y="146050"/>
                </a:lnTo>
                <a:lnTo>
                  <a:pt x="0" y="148590"/>
                </a:lnTo>
                <a:lnTo>
                  <a:pt x="54609" y="148590"/>
                </a:lnTo>
                <a:lnTo>
                  <a:pt x="54609" y="146050"/>
                </a:lnTo>
                <a:close/>
              </a:path>
              <a:path w="54609" h="156209">
                <a:moveTo>
                  <a:pt x="54609" y="143510"/>
                </a:moveTo>
                <a:lnTo>
                  <a:pt x="0" y="143510"/>
                </a:lnTo>
                <a:lnTo>
                  <a:pt x="0" y="144780"/>
                </a:lnTo>
                <a:lnTo>
                  <a:pt x="54609" y="144780"/>
                </a:lnTo>
                <a:lnTo>
                  <a:pt x="54609" y="143510"/>
                </a:lnTo>
                <a:close/>
              </a:path>
              <a:path w="54609" h="156209">
                <a:moveTo>
                  <a:pt x="54609" y="139700"/>
                </a:moveTo>
                <a:lnTo>
                  <a:pt x="0" y="139700"/>
                </a:lnTo>
                <a:lnTo>
                  <a:pt x="0" y="142240"/>
                </a:lnTo>
                <a:lnTo>
                  <a:pt x="54609" y="142240"/>
                </a:lnTo>
                <a:lnTo>
                  <a:pt x="54609" y="139700"/>
                </a:lnTo>
                <a:close/>
              </a:path>
              <a:path w="54609" h="156209">
                <a:moveTo>
                  <a:pt x="54609" y="137160"/>
                </a:moveTo>
                <a:lnTo>
                  <a:pt x="0" y="137160"/>
                </a:lnTo>
                <a:lnTo>
                  <a:pt x="0" y="138430"/>
                </a:lnTo>
                <a:lnTo>
                  <a:pt x="54609" y="138430"/>
                </a:lnTo>
                <a:lnTo>
                  <a:pt x="54609" y="137160"/>
                </a:lnTo>
                <a:close/>
              </a:path>
              <a:path w="54609" h="156209">
                <a:moveTo>
                  <a:pt x="54609" y="133350"/>
                </a:moveTo>
                <a:lnTo>
                  <a:pt x="0" y="133350"/>
                </a:lnTo>
                <a:lnTo>
                  <a:pt x="0" y="135890"/>
                </a:lnTo>
                <a:lnTo>
                  <a:pt x="54609" y="135890"/>
                </a:lnTo>
                <a:lnTo>
                  <a:pt x="54609" y="133350"/>
                </a:lnTo>
                <a:close/>
              </a:path>
              <a:path w="54609" h="156209">
                <a:moveTo>
                  <a:pt x="54609" y="130810"/>
                </a:moveTo>
                <a:lnTo>
                  <a:pt x="0" y="130810"/>
                </a:lnTo>
                <a:lnTo>
                  <a:pt x="0" y="132080"/>
                </a:lnTo>
                <a:lnTo>
                  <a:pt x="54609" y="132080"/>
                </a:lnTo>
                <a:lnTo>
                  <a:pt x="54609" y="130810"/>
                </a:lnTo>
                <a:close/>
              </a:path>
              <a:path w="54609" h="156209">
                <a:moveTo>
                  <a:pt x="54609" y="127000"/>
                </a:moveTo>
                <a:lnTo>
                  <a:pt x="0" y="127000"/>
                </a:lnTo>
                <a:lnTo>
                  <a:pt x="0" y="129540"/>
                </a:lnTo>
                <a:lnTo>
                  <a:pt x="54609" y="129540"/>
                </a:lnTo>
                <a:lnTo>
                  <a:pt x="54609" y="127000"/>
                </a:lnTo>
                <a:close/>
              </a:path>
              <a:path w="54609" h="156209">
                <a:moveTo>
                  <a:pt x="54609" y="124460"/>
                </a:moveTo>
                <a:lnTo>
                  <a:pt x="0" y="124460"/>
                </a:lnTo>
                <a:lnTo>
                  <a:pt x="0" y="125730"/>
                </a:lnTo>
                <a:lnTo>
                  <a:pt x="54609" y="125730"/>
                </a:lnTo>
                <a:lnTo>
                  <a:pt x="54609" y="124460"/>
                </a:lnTo>
                <a:close/>
              </a:path>
              <a:path w="54609" h="156209">
                <a:moveTo>
                  <a:pt x="54609" y="120650"/>
                </a:moveTo>
                <a:lnTo>
                  <a:pt x="0" y="120650"/>
                </a:lnTo>
                <a:lnTo>
                  <a:pt x="0" y="123190"/>
                </a:lnTo>
                <a:lnTo>
                  <a:pt x="54609" y="123190"/>
                </a:lnTo>
                <a:lnTo>
                  <a:pt x="54609" y="120650"/>
                </a:lnTo>
                <a:close/>
              </a:path>
              <a:path w="54609" h="156209">
                <a:moveTo>
                  <a:pt x="54609" y="118110"/>
                </a:moveTo>
                <a:lnTo>
                  <a:pt x="0" y="118110"/>
                </a:lnTo>
                <a:lnTo>
                  <a:pt x="0" y="119380"/>
                </a:lnTo>
                <a:lnTo>
                  <a:pt x="54609" y="119380"/>
                </a:lnTo>
                <a:lnTo>
                  <a:pt x="54609" y="118110"/>
                </a:lnTo>
                <a:close/>
              </a:path>
              <a:path w="54609" h="156209">
                <a:moveTo>
                  <a:pt x="54609" y="114300"/>
                </a:moveTo>
                <a:lnTo>
                  <a:pt x="0" y="114300"/>
                </a:lnTo>
                <a:lnTo>
                  <a:pt x="0" y="116840"/>
                </a:lnTo>
                <a:lnTo>
                  <a:pt x="54609" y="116840"/>
                </a:lnTo>
                <a:lnTo>
                  <a:pt x="54609" y="114300"/>
                </a:lnTo>
                <a:close/>
              </a:path>
              <a:path w="54609" h="156209">
                <a:moveTo>
                  <a:pt x="54609" y="111760"/>
                </a:moveTo>
                <a:lnTo>
                  <a:pt x="0" y="111760"/>
                </a:lnTo>
                <a:lnTo>
                  <a:pt x="0" y="113030"/>
                </a:lnTo>
                <a:lnTo>
                  <a:pt x="54609" y="113030"/>
                </a:lnTo>
                <a:lnTo>
                  <a:pt x="54609" y="111760"/>
                </a:lnTo>
                <a:close/>
              </a:path>
              <a:path w="54609" h="156209">
                <a:moveTo>
                  <a:pt x="54609" y="107950"/>
                </a:moveTo>
                <a:lnTo>
                  <a:pt x="0" y="107950"/>
                </a:lnTo>
                <a:lnTo>
                  <a:pt x="0" y="110490"/>
                </a:lnTo>
                <a:lnTo>
                  <a:pt x="54609" y="110490"/>
                </a:lnTo>
                <a:lnTo>
                  <a:pt x="54609" y="107950"/>
                </a:lnTo>
                <a:close/>
              </a:path>
              <a:path w="54609" h="156209">
                <a:moveTo>
                  <a:pt x="54609" y="105410"/>
                </a:moveTo>
                <a:lnTo>
                  <a:pt x="0" y="105410"/>
                </a:lnTo>
                <a:lnTo>
                  <a:pt x="0" y="106680"/>
                </a:lnTo>
                <a:lnTo>
                  <a:pt x="54609" y="106680"/>
                </a:lnTo>
                <a:lnTo>
                  <a:pt x="54609" y="105410"/>
                </a:lnTo>
                <a:close/>
              </a:path>
              <a:path w="54609" h="156209">
                <a:moveTo>
                  <a:pt x="54609" y="101600"/>
                </a:moveTo>
                <a:lnTo>
                  <a:pt x="0" y="101600"/>
                </a:lnTo>
                <a:lnTo>
                  <a:pt x="0" y="104140"/>
                </a:lnTo>
                <a:lnTo>
                  <a:pt x="54609" y="104140"/>
                </a:lnTo>
                <a:lnTo>
                  <a:pt x="54609" y="101600"/>
                </a:lnTo>
                <a:close/>
              </a:path>
              <a:path w="54609" h="156209">
                <a:moveTo>
                  <a:pt x="54609" y="99060"/>
                </a:moveTo>
                <a:lnTo>
                  <a:pt x="0" y="99060"/>
                </a:lnTo>
                <a:lnTo>
                  <a:pt x="0" y="100330"/>
                </a:lnTo>
                <a:lnTo>
                  <a:pt x="54609" y="100330"/>
                </a:lnTo>
                <a:lnTo>
                  <a:pt x="54609" y="99060"/>
                </a:lnTo>
                <a:close/>
              </a:path>
              <a:path w="54609" h="156209">
                <a:moveTo>
                  <a:pt x="54609" y="95250"/>
                </a:moveTo>
                <a:lnTo>
                  <a:pt x="0" y="95250"/>
                </a:lnTo>
                <a:lnTo>
                  <a:pt x="0" y="97790"/>
                </a:lnTo>
                <a:lnTo>
                  <a:pt x="54609" y="97790"/>
                </a:lnTo>
                <a:lnTo>
                  <a:pt x="54609" y="95250"/>
                </a:lnTo>
                <a:close/>
              </a:path>
              <a:path w="54609" h="156209">
                <a:moveTo>
                  <a:pt x="54609" y="92710"/>
                </a:moveTo>
                <a:lnTo>
                  <a:pt x="0" y="92710"/>
                </a:lnTo>
                <a:lnTo>
                  <a:pt x="0" y="93980"/>
                </a:lnTo>
                <a:lnTo>
                  <a:pt x="54609" y="93980"/>
                </a:lnTo>
                <a:lnTo>
                  <a:pt x="54609" y="92710"/>
                </a:lnTo>
                <a:close/>
              </a:path>
              <a:path w="54609" h="156209">
                <a:moveTo>
                  <a:pt x="54609" y="88900"/>
                </a:moveTo>
                <a:lnTo>
                  <a:pt x="0" y="88900"/>
                </a:lnTo>
                <a:lnTo>
                  <a:pt x="0" y="91440"/>
                </a:lnTo>
                <a:lnTo>
                  <a:pt x="54609" y="91440"/>
                </a:lnTo>
                <a:lnTo>
                  <a:pt x="54609" y="88900"/>
                </a:lnTo>
                <a:close/>
              </a:path>
              <a:path w="54609" h="156209">
                <a:moveTo>
                  <a:pt x="54609" y="86360"/>
                </a:moveTo>
                <a:lnTo>
                  <a:pt x="0" y="86360"/>
                </a:lnTo>
                <a:lnTo>
                  <a:pt x="0" y="87630"/>
                </a:lnTo>
                <a:lnTo>
                  <a:pt x="54609" y="87630"/>
                </a:lnTo>
                <a:lnTo>
                  <a:pt x="54609" y="86360"/>
                </a:lnTo>
                <a:close/>
              </a:path>
              <a:path w="54609" h="156209">
                <a:moveTo>
                  <a:pt x="54609" y="82550"/>
                </a:moveTo>
                <a:lnTo>
                  <a:pt x="0" y="82550"/>
                </a:lnTo>
                <a:lnTo>
                  <a:pt x="0" y="85090"/>
                </a:lnTo>
                <a:lnTo>
                  <a:pt x="54609" y="85090"/>
                </a:lnTo>
                <a:lnTo>
                  <a:pt x="54609" y="82550"/>
                </a:lnTo>
                <a:close/>
              </a:path>
              <a:path w="54609" h="156209">
                <a:moveTo>
                  <a:pt x="54609" y="80010"/>
                </a:moveTo>
                <a:lnTo>
                  <a:pt x="0" y="80010"/>
                </a:lnTo>
                <a:lnTo>
                  <a:pt x="0" y="81280"/>
                </a:lnTo>
                <a:lnTo>
                  <a:pt x="54609" y="81280"/>
                </a:lnTo>
                <a:lnTo>
                  <a:pt x="54609" y="80010"/>
                </a:lnTo>
                <a:close/>
              </a:path>
              <a:path w="54609" h="156209">
                <a:moveTo>
                  <a:pt x="54609" y="76200"/>
                </a:moveTo>
                <a:lnTo>
                  <a:pt x="0" y="76200"/>
                </a:lnTo>
                <a:lnTo>
                  <a:pt x="0" y="78740"/>
                </a:lnTo>
                <a:lnTo>
                  <a:pt x="54609" y="78740"/>
                </a:lnTo>
                <a:lnTo>
                  <a:pt x="54609" y="76200"/>
                </a:lnTo>
                <a:close/>
              </a:path>
              <a:path w="54609" h="156209">
                <a:moveTo>
                  <a:pt x="54609" y="73660"/>
                </a:moveTo>
                <a:lnTo>
                  <a:pt x="0" y="73660"/>
                </a:lnTo>
                <a:lnTo>
                  <a:pt x="0" y="74930"/>
                </a:lnTo>
                <a:lnTo>
                  <a:pt x="54609" y="74930"/>
                </a:lnTo>
                <a:lnTo>
                  <a:pt x="54609" y="73660"/>
                </a:lnTo>
                <a:close/>
              </a:path>
              <a:path w="54609" h="156209">
                <a:moveTo>
                  <a:pt x="54609" y="67310"/>
                </a:moveTo>
                <a:lnTo>
                  <a:pt x="0" y="67310"/>
                </a:lnTo>
                <a:lnTo>
                  <a:pt x="0" y="72390"/>
                </a:lnTo>
                <a:lnTo>
                  <a:pt x="54609" y="72390"/>
                </a:lnTo>
                <a:lnTo>
                  <a:pt x="54609" y="67310"/>
                </a:lnTo>
                <a:close/>
              </a:path>
              <a:path w="54609" h="156209">
                <a:moveTo>
                  <a:pt x="54609" y="60960"/>
                </a:moveTo>
                <a:lnTo>
                  <a:pt x="0" y="60960"/>
                </a:lnTo>
                <a:lnTo>
                  <a:pt x="0" y="66040"/>
                </a:lnTo>
                <a:lnTo>
                  <a:pt x="54609" y="66040"/>
                </a:lnTo>
                <a:lnTo>
                  <a:pt x="54609" y="60960"/>
                </a:lnTo>
                <a:close/>
              </a:path>
              <a:path w="54609" h="156209">
                <a:moveTo>
                  <a:pt x="54609" y="54610"/>
                </a:moveTo>
                <a:lnTo>
                  <a:pt x="0" y="54610"/>
                </a:lnTo>
                <a:lnTo>
                  <a:pt x="0" y="59690"/>
                </a:lnTo>
                <a:lnTo>
                  <a:pt x="54609" y="59690"/>
                </a:lnTo>
                <a:lnTo>
                  <a:pt x="54609" y="54610"/>
                </a:lnTo>
                <a:close/>
              </a:path>
              <a:path w="54609" h="156209">
                <a:moveTo>
                  <a:pt x="54609" y="48260"/>
                </a:moveTo>
                <a:lnTo>
                  <a:pt x="0" y="48260"/>
                </a:lnTo>
                <a:lnTo>
                  <a:pt x="0" y="53340"/>
                </a:lnTo>
                <a:lnTo>
                  <a:pt x="54609" y="53340"/>
                </a:lnTo>
                <a:lnTo>
                  <a:pt x="54609" y="48260"/>
                </a:lnTo>
                <a:close/>
              </a:path>
              <a:path w="54609" h="156209">
                <a:moveTo>
                  <a:pt x="54609" y="41910"/>
                </a:moveTo>
                <a:lnTo>
                  <a:pt x="0" y="41910"/>
                </a:lnTo>
                <a:lnTo>
                  <a:pt x="0" y="46990"/>
                </a:lnTo>
                <a:lnTo>
                  <a:pt x="54609" y="46990"/>
                </a:lnTo>
                <a:lnTo>
                  <a:pt x="54609" y="41910"/>
                </a:lnTo>
                <a:close/>
              </a:path>
              <a:path w="54609" h="156209">
                <a:moveTo>
                  <a:pt x="54609" y="35560"/>
                </a:moveTo>
                <a:lnTo>
                  <a:pt x="0" y="35560"/>
                </a:lnTo>
                <a:lnTo>
                  <a:pt x="0" y="40640"/>
                </a:lnTo>
                <a:lnTo>
                  <a:pt x="54609" y="40640"/>
                </a:lnTo>
                <a:lnTo>
                  <a:pt x="54609" y="35560"/>
                </a:lnTo>
                <a:close/>
              </a:path>
              <a:path w="54609" h="156209">
                <a:moveTo>
                  <a:pt x="54609" y="29210"/>
                </a:moveTo>
                <a:lnTo>
                  <a:pt x="0" y="29210"/>
                </a:lnTo>
                <a:lnTo>
                  <a:pt x="0" y="34290"/>
                </a:lnTo>
                <a:lnTo>
                  <a:pt x="54609" y="34290"/>
                </a:lnTo>
                <a:lnTo>
                  <a:pt x="54609" y="29210"/>
                </a:lnTo>
                <a:close/>
              </a:path>
              <a:path w="54609" h="156209">
                <a:moveTo>
                  <a:pt x="54609" y="24130"/>
                </a:moveTo>
                <a:lnTo>
                  <a:pt x="0" y="24130"/>
                </a:lnTo>
                <a:lnTo>
                  <a:pt x="0" y="27940"/>
                </a:lnTo>
                <a:lnTo>
                  <a:pt x="54609" y="27940"/>
                </a:lnTo>
                <a:lnTo>
                  <a:pt x="54609" y="24130"/>
                </a:lnTo>
                <a:close/>
              </a:path>
              <a:path w="54609" h="156209">
                <a:moveTo>
                  <a:pt x="54609" y="17780"/>
                </a:moveTo>
                <a:lnTo>
                  <a:pt x="0" y="17780"/>
                </a:lnTo>
                <a:lnTo>
                  <a:pt x="0" y="22860"/>
                </a:lnTo>
                <a:lnTo>
                  <a:pt x="54609" y="22860"/>
                </a:lnTo>
                <a:lnTo>
                  <a:pt x="54609" y="17780"/>
                </a:lnTo>
                <a:close/>
              </a:path>
              <a:path w="54609" h="156209">
                <a:moveTo>
                  <a:pt x="54609" y="11430"/>
                </a:moveTo>
                <a:lnTo>
                  <a:pt x="0" y="11430"/>
                </a:lnTo>
                <a:lnTo>
                  <a:pt x="0" y="16510"/>
                </a:lnTo>
                <a:lnTo>
                  <a:pt x="54609" y="16510"/>
                </a:lnTo>
                <a:lnTo>
                  <a:pt x="54609" y="11430"/>
                </a:lnTo>
                <a:close/>
              </a:path>
              <a:path w="54609" h="156209">
                <a:moveTo>
                  <a:pt x="54609" y="5080"/>
                </a:moveTo>
                <a:lnTo>
                  <a:pt x="0" y="5080"/>
                </a:lnTo>
                <a:lnTo>
                  <a:pt x="0" y="10160"/>
                </a:lnTo>
                <a:lnTo>
                  <a:pt x="54609" y="10160"/>
                </a:lnTo>
                <a:lnTo>
                  <a:pt x="54609" y="5080"/>
                </a:lnTo>
                <a:close/>
              </a:path>
              <a:path w="54609" h="156209">
                <a:moveTo>
                  <a:pt x="54609" y="0"/>
                </a:moveTo>
                <a:lnTo>
                  <a:pt x="22859" y="0"/>
                </a:lnTo>
                <a:lnTo>
                  <a:pt x="22859" y="1270"/>
                </a:lnTo>
                <a:lnTo>
                  <a:pt x="0" y="1270"/>
                </a:lnTo>
                <a:lnTo>
                  <a:pt x="0" y="3810"/>
                </a:lnTo>
                <a:lnTo>
                  <a:pt x="54609" y="3810"/>
                </a:lnTo>
                <a:lnTo>
                  <a:pt x="54609" y="0"/>
                </a:lnTo>
                <a:close/>
              </a:path>
            </a:pathLst>
          </a:custGeom>
          <a:solidFill>
            <a:srgbClr val="1F5F1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8" name="object 1048"/>
          <p:cNvSpPr/>
          <p:nvPr/>
        </p:nvSpPr>
        <p:spPr>
          <a:xfrm>
            <a:off x="2080260" y="5676900"/>
            <a:ext cx="41910" cy="111443"/>
          </a:xfrm>
          <a:custGeom>
            <a:avLst/>
            <a:gdLst/>
            <a:ahLst/>
            <a:cxnLst/>
            <a:rect l="l" t="t" r="r" b="b"/>
            <a:pathLst>
              <a:path w="55880" h="148590">
                <a:moveTo>
                  <a:pt x="55879" y="144779"/>
                </a:moveTo>
                <a:lnTo>
                  <a:pt x="17779" y="144779"/>
                </a:lnTo>
                <a:lnTo>
                  <a:pt x="17779" y="146050"/>
                </a:lnTo>
                <a:lnTo>
                  <a:pt x="31750" y="146050"/>
                </a:lnTo>
                <a:lnTo>
                  <a:pt x="31750" y="148590"/>
                </a:lnTo>
                <a:lnTo>
                  <a:pt x="46989" y="148590"/>
                </a:lnTo>
                <a:lnTo>
                  <a:pt x="46989" y="147320"/>
                </a:lnTo>
                <a:lnTo>
                  <a:pt x="55879" y="147320"/>
                </a:lnTo>
                <a:lnTo>
                  <a:pt x="55879" y="144779"/>
                </a:lnTo>
                <a:close/>
              </a:path>
              <a:path w="55880" h="148590">
                <a:moveTo>
                  <a:pt x="55879" y="142240"/>
                </a:moveTo>
                <a:lnTo>
                  <a:pt x="0" y="142240"/>
                </a:lnTo>
                <a:lnTo>
                  <a:pt x="0" y="144779"/>
                </a:lnTo>
                <a:lnTo>
                  <a:pt x="3809" y="144779"/>
                </a:lnTo>
                <a:lnTo>
                  <a:pt x="3809" y="143509"/>
                </a:lnTo>
                <a:lnTo>
                  <a:pt x="55879" y="143509"/>
                </a:lnTo>
                <a:lnTo>
                  <a:pt x="55879" y="142240"/>
                </a:lnTo>
                <a:close/>
              </a:path>
              <a:path w="55880" h="148590">
                <a:moveTo>
                  <a:pt x="55879" y="138430"/>
                </a:moveTo>
                <a:lnTo>
                  <a:pt x="0" y="138430"/>
                </a:lnTo>
                <a:lnTo>
                  <a:pt x="0" y="140970"/>
                </a:lnTo>
                <a:lnTo>
                  <a:pt x="55879" y="140970"/>
                </a:lnTo>
                <a:lnTo>
                  <a:pt x="55879" y="138430"/>
                </a:lnTo>
                <a:close/>
              </a:path>
              <a:path w="55880" h="148590">
                <a:moveTo>
                  <a:pt x="55879" y="135890"/>
                </a:moveTo>
                <a:lnTo>
                  <a:pt x="0" y="135890"/>
                </a:lnTo>
                <a:lnTo>
                  <a:pt x="0" y="137159"/>
                </a:lnTo>
                <a:lnTo>
                  <a:pt x="55879" y="137159"/>
                </a:lnTo>
                <a:lnTo>
                  <a:pt x="55879" y="135890"/>
                </a:lnTo>
                <a:close/>
              </a:path>
              <a:path w="55880" h="148590">
                <a:moveTo>
                  <a:pt x="55879" y="132079"/>
                </a:moveTo>
                <a:lnTo>
                  <a:pt x="0" y="132079"/>
                </a:lnTo>
                <a:lnTo>
                  <a:pt x="0" y="134620"/>
                </a:lnTo>
                <a:lnTo>
                  <a:pt x="55879" y="134620"/>
                </a:lnTo>
                <a:lnTo>
                  <a:pt x="55879" y="132079"/>
                </a:lnTo>
                <a:close/>
              </a:path>
              <a:path w="55880" h="148590">
                <a:moveTo>
                  <a:pt x="55879" y="129539"/>
                </a:moveTo>
                <a:lnTo>
                  <a:pt x="0" y="129539"/>
                </a:lnTo>
                <a:lnTo>
                  <a:pt x="0" y="130809"/>
                </a:lnTo>
                <a:lnTo>
                  <a:pt x="55879" y="130809"/>
                </a:lnTo>
                <a:lnTo>
                  <a:pt x="55879" y="129539"/>
                </a:lnTo>
                <a:close/>
              </a:path>
              <a:path w="55880" h="148590">
                <a:moveTo>
                  <a:pt x="55879" y="125730"/>
                </a:moveTo>
                <a:lnTo>
                  <a:pt x="0" y="125730"/>
                </a:lnTo>
                <a:lnTo>
                  <a:pt x="0" y="128270"/>
                </a:lnTo>
                <a:lnTo>
                  <a:pt x="55879" y="128270"/>
                </a:lnTo>
                <a:lnTo>
                  <a:pt x="55879" y="125730"/>
                </a:lnTo>
                <a:close/>
              </a:path>
              <a:path w="55880" h="148590">
                <a:moveTo>
                  <a:pt x="55879" y="123189"/>
                </a:moveTo>
                <a:lnTo>
                  <a:pt x="0" y="123189"/>
                </a:lnTo>
                <a:lnTo>
                  <a:pt x="0" y="124459"/>
                </a:lnTo>
                <a:lnTo>
                  <a:pt x="55879" y="124459"/>
                </a:lnTo>
                <a:lnTo>
                  <a:pt x="55879" y="123189"/>
                </a:lnTo>
                <a:close/>
              </a:path>
              <a:path w="55880" h="148590">
                <a:moveTo>
                  <a:pt x="55879" y="119380"/>
                </a:moveTo>
                <a:lnTo>
                  <a:pt x="0" y="119380"/>
                </a:lnTo>
                <a:lnTo>
                  <a:pt x="0" y="121920"/>
                </a:lnTo>
                <a:lnTo>
                  <a:pt x="55879" y="121920"/>
                </a:lnTo>
                <a:lnTo>
                  <a:pt x="55879" y="119380"/>
                </a:lnTo>
                <a:close/>
              </a:path>
              <a:path w="55880" h="148590">
                <a:moveTo>
                  <a:pt x="55879" y="116840"/>
                </a:moveTo>
                <a:lnTo>
                  <a:pt x="0" y="116840"/>
                </a:lnTo>
                <a:lnTo>
                  <a:pt x="0" y="118109"/>
                </a:lnTo>
                <a:lnTo>
                  <a:pt x="55879" y="118109"/>
                </a:lnTo>
                <a:lnTo>
                  <a:pt x="55879" y="116840"/>
                </a:lnTo>
                <a:close/>
              </a:path>
              <a:path w="55880" h="148590">
                <a:moveTo>
                  <a:pt x="55879" y="113030"/>
                </a:moveTo>
                <a:lnTo>
                  <a:pt x="0" y="113030"/>
                </a:lnTo>
                <a:lnTo>
                  <a:pt x="0" y="115570"/>
                </a:lnTo>
                <a:lnTo>
                  <a:pt x="55879" y="115570"/>
                </a:lnTo>
                <a:lnTo>
                  <a:pt x="55879" y="113030"/>
                </a:lnTo>
                <a:close/>
              </a:path>
              <a:path w="55880" h="148590">
                <a:moveTo>
                  <a:pt x="55879" y="110489"/>
                </a:moveTo>
                <a:lnTo>
                  <a:pt x="0" y="110489"/>
                </a:lnTo>
                <a:lnTo>
                  <a:pt x="0" y="111759"/>
                </a:lnTo>
                <a:lnTo>
                  <a:pt x="55879" y="111759"/>
                </a:lnTo>
                <a:lnTo>
                  <a:pt x="55879" y="110489"/>
                </a:lnTo>
                <a:close/>
              </a:path>
              <a:path w="55880" h="148590">
                <a:moveTo>
                  <a:pt x="55879" y="106679"/>
                </a:moveTo>
                <a:lnTo>
                  <a:pt x="0" y="106679"/>
                </a:lnTo>
                <a:lnTo>
                  <a:pt x="0" y="109220"/>
                </a:lnTo>
                <a:lnTo>
                  <a:pt x="55879" y="109220"/>
                </a:lnTo>
                <a:lnTo>
                  <a:pt x="55879" y="106679"/>
                </a:lnTo>
                <a:close/>
              </a:path>
              <a:path w="55880" h="148590">
                <a:moveTo>
                  <a:pt x="55879" y="104139"/>
                </a:moveTo>
                <a:lnTo>
                  <a:pt x="0" y="104139"/>
                </a:lnTo>
                <a:lnTo>
                  <a:pt x="0" y="105410"/>
                </a:lnTo>
                <a:lnTo>
                  <a:pt x="55879" y="105410"/>
                </a:lnTo>
                <a:lnTo>
                  <a:pt x="55879" y="104139"/>
                </a:lnTo>
                <a:close/>
              </a:path>
              <a:path w="55880" h="148590">
                <a:moveTo>
                  <a:pt x="55879" y="100329"/>
                </a:moveTo>
                <a:lnTo>
                  <a:pt x="0" y="100329"/>
                </a:lnTo>
                <a:lnTo>
                  <a:pt x="0" y="102870"/>
                </a:lnTo>
                <a:lnTo>
                  <a:pt x="55879" y="102870"/>
                </a:lnTo>
                <a:lnTo>
                  <a:pt x="55879" y="100329"/>
                </a:lnTo>
                <a:close/>
              </a:path>
              <a:path w="55880" h="148590">
                <a:moveTo>
                  <a:pt x="55879" y="97789"/>
                </a:moveTo>
                <a:lnTo>
                  <a:pt x="0" y="97789"/>
                </a:lnTo>
                <a:lnTo>
                  <a:pt x="0" y="99059"/>
                </a:lnTo>
                <a:lnTo>
                  <a:pt x="55879" y="99059"/>
                </a:lnTo>
                <a:lnTo>
                  <a:pt x="55879" y="97789"/>
                </a:lnTo>
                <a:close/>
              </a:path>
              <a:path w="55880" h="148590">
                <a:moveTo>
                  <a:pt x="55879" y="93979"/>
                </a:moveTo>
                <a:lnTo>
                  <a:pt x="0" y="93979"/>
                </a:lnTo>
                <a:lnTo>
                  <a:pt x="0" y="96520"/>
                </a:lnTo>
                <a:lnTo>
                  <a:pt x="55879" y="96520"/>
                </a:lnTo>
                <a:lnTo>
                  <a:pt x="55879" y="93979"/>
                </a:lnTo>
                <a:close/>
              </a:path>
              <a:path w="55880" h="148590">
                <a:moveTo>
                  <a:pt x="55879" y="91440"/>
                </a:moveTo>
                <a:lnTo>
                  <a:pt x="0" y="91440"/>
                </a:lnTo>
                <a:lnTo>
                  <a:pt x="0" y="92710"/>
                </a:lnTo>
                <a:lnTo>
                  <a:pt x="55879" y="92710"/>
                </a:lnTo>
                <a:lnTo>
                  <a:pt x="55879" y="91440"/>
                </a:lnTo>
                <a:close/>
              </a:path>
              <a:path w="55880" h="148590">
                <a:moveTo>
                  <a:pt x="55879" y="87630"/>
                </a:moveTo>
                <a:lnTo>
                  <a:pt x="0" y="87630"/>
                </a:lnTo>
                <a:lnTo>
                  <a:pt x="0" y="90170"/>
                </a:lnTo>
                <a:lnTo>
                  <a:pt x="55879" y="90170"/>
                </a:lnTo>
                <a:lnTo>
                  <a:pt x="55879" y="87630"/>
                </a:lnTo>
                <a:close/>
              </a:path>
              <a:path w="55880" h="148590">
                <a:moveTo>
                  <a:pt x="55879" y="85090"/>
                </a:moveTo>
                <a:lnTo>
                  <a:pt x="0" y="85090"/>
                </a:lnTo>
                <a:lnTo>
                  <a:pt x="0" y="86359"/>
                </a:lnTo>
                <a:lnTo>
                  <a:pt x="55879" y="86359"/>
                </a:lnTo>
                <a:lnTo>
                  <a:pt x="55879" y="85090"/>
                </a:lnTo>
                <a:close/>
              </a:path>
              <a:path w="55880" h="148590">
                <a:moveTo>
                  <a:pt x="55879" y="81280"/>
                </a:moveTo>
                <a:lnTo>
                  <a:pt x="0" y="81280"/>
                </a:lnTo>
                <a:lnTo>
                  <a:pt x="0" y="83820"/>
                </a:lnTo>
                <a:lnTo>
                  <a:pt x="55879" y="83820"/>
                </a:lnTo>
                <a:lnTo>
                  <a:pt x="55879" y="81280"/>
                </a:lnTo>
                <a:close/>
              </a:path>
              <a:path w="55880" h="148590">
                <a:moveTo>
                  <a:pt x="55879" y="78740"/>
                </a:moveTo>
                <a:lnTo>
                  <a:pt x="0" y="78740"/>
                </a:lnTo>
                <a:lnTo>
                  <a:pt x="0" y="80009"/>
                </a:lnTo>
                <a:lnTo>
                  <a:pt x="55879" y="80009"/>
                </a:lnTo>
                <a:lnTo>
                  <a:pt x="55879" y="78740"/>
                </a:lnTo>
                <a:close/>
              </a:path>
              <a:path w="55880" h="148590">
                <a:moveTo>
                  <a:pt x="55879" y="74929"/>
                </a:moveTo>
                <a:lnTo>
                  <a:pt x="0" y="74929"/>
                </a:lnTo>
                <a:lnTo>
                  <a:pt x="0" y="77470"/>
                </a:lnTo>
                <a:lnTo>
                  <a:pt x="55879" y="77470"/>
                </a:lnTo>
                <a:lnTo>
                  <a:pt x="55879" y="74929"/>
                </a:lnTo>
                <a:close/>
              </a:path>
              <a:path w="55880" h="148590">
                <a:moveTo>
                  <a:pt x="55879" y="72389"/>
                </a:moveTo>
                <a:lnTo>
                  <a:pt x="0" y="72389"/>
                </a:lnTo>
                <a:lnTo>
                  <a:pt x="0" y="73659"/>
                </a:lnTo>
                <a:lnTo>
                  <a:pt x="55879" y="73659"/>
                </a:lnTo>
                <a:lnTo>
                  <a:pt x="55879" y="72389"/>
                </a:lnTo>
                <a:close/>
              </a:path>
              <a:path w="55880" h="148590">
                <a:moveTo>
                  <a:pt x="55879" y="66039"/>
                </a:moveTo>
                <a:lnTo>
                  <a:pt x="0" y="66039"/>
                </a:lnTo>
                <a:lnTo>
                  <a:pt x="0" y="71120"/>
                </a:lnTo>
                <a:lnTo>
                  <a:pt x="55879" y="71120"/>
                </a:lnTo>
                <a:lnTo>
                  <a:pt x="55879" y="66039"/>
                </a:lnTo>
                <a:close/>
              </a:path>
              <a:path w="55880" h="148590">
                <a:moveTo>
                  <a:pt x="55879" y="59690"/>
                </a:moveTo>
                <a:lnTo>
                  <a:pt x="0" y="59690"/>
                </a:lnTo>
                <a:lnTo>
                  <a:pt x="0" y="64770"/>
                </a:lnTo>
                <a:lnTo>
                  <a:pt x="55879" y="64770"/>
                </a:lnTo>
                <a:lnTo>
                  <a:pt x="55879" y="59690"/>
                </a:lnTo>
                <a:close/>
              </a:path>
              <a:path w="55880" h="148590">
                <a:moveTo>
                  <a:pt x="55879" y="53339"/>
                </a:moveTo>
                <a:lnTo>
                  <a:pt x="0" y="53339"/>
                </a:lnTo>
                <a:lnTo>
                  <a:pt x="0" y="58420"/>
                </a:lnTo>
                <a:lnTo>
                  <a:pt x="55879" y="58420"/>
                </a:lnTo>
                <a:lnTo>
                  <a:pt x="55879" y="53339"/>
                </a:lnTo>
                <a:close/>
              </a:path>
              <a:path w="55880" h="148590">
                <a:moveTo>
                  <a:pt x="55879" y="46989"/>
                </a:moveTo>
                <a:lnTo>
                  <a:pt x="0" y="46989"/>
                </a:lnTo>
                <a:lnTo>
                  <a:pt x="0" y="52070"/>
                </a:lnTo>
                <a:lnTo>
                  <a:pt x="55879" y="52070"/>
                </a:lnTo>
                <a:lnTo>
                  <a:pt x="55879" y="46989"/>
                </a:lnTo>
                <a:close/>
              </a:path>
              <a:path w="55880" h="148590">
                <a:moveTo>
                  <a:pt x="55879" y="40639"/>
                </a:moveTo>
                <a:lnTo>
                  <a:pt x="0" y="40639"/>
                </a:lnTo>
                <a:lnTo>
                  <a:pt x="0" y="45720"/>
                </a:lnTo>
                <a:lnTo>
                  <a:pt x="55879" y="45720"/>
                </a:lnTo>
                <a:lnTo>
                  <a:pt x="55879" y="40639"/>
                </a:lnTo>
                <a:close/>
              </a:path>
              <a:path w="55880" h="148590">
                <a:moveTo>
                  <a:pt x="55879" y="34289"/>
                </a:moveTo>
                <a:lnTo>
                  <a:pt x="0" y="34289"/>
                </a:lnTo>
                <a:lnTo>
                  <a:pt x="0" y="39370"/>
                </a:lnTo>
                <a:lnTo>
                  <a:pt x="55879" y="39370"/>
                </a:lnTo>
                <a:lnTo>
                  <a:pt x="55879" y="34289"/>
                </a:lnTo>
                <a:close/>
              </a:path>
              <a:path w="55880" h="148590">
                <a:moveTo>
                  <a:pt x="55879" y="27939"/>
                </a:moveTo>
                <a:lnTo>
                  <a:pt x="0" y="27939"/>
                </a:lnTo>
                <a:lnTo>
                  <a:pt x="0" y="33020"/>
                </a:lnTo>
                <a:lnTo>
                  <a:pt x="55879" y="33020"/>
                </a:lnTo>
                <a:lnTo>
                  <a:pt x="55879" y="27939"/>
                </a:lnTo>
                <a:close/>
              </a:path>
              <a:path w="55880" h="148590">
                <a:moveTo>
                  <a:pt x="55879" y="22859"/>
                </a:moveTo>
                <a:lnTo>
                  <a:pt x="0" y="22859"/>
                </a:lnTo>
                <a:lnTo>
                  <a:pt x="0" y="26669"/>
                </a:lnTo>
                <a:lnTo>
                  <a:pt x="55879" y="26669"/>
                </a:lnTo>
                <a:lnTo>
                  <a:pt x="55879" y="22859"/>
                </a:lnTo>
                <a:close/>
              </a:path>
              <a:path w="55880" h="148590">
                <a:moveTo>
                  <a:pt x="55879" y="16509"/>
                </a:moveTo>
                <a:lnTo>
                  <a:pt x="0" y="16509"/>
                </a:lnTo>
                <a:lnTo>
                  <a:pt x="0" y="21590"/>
                </a:lnTo>
                <a:lnTo>
                  <a:pt x="55879" y="21590"/>
                </a:lnTo>
                <a:lnTo>
                  <a:pt x="55879" y="16509"/>
                </a:lnTo>
                <a:close/>
              </a:path>
              <a:path w="55880" h="148590">
                <a:moveTo>
                  <a:pt x="55879" y="10159"/>
                </a:moveTo>
                <a:lnTo>
                  <a:pt x="0" y="10159"/>
                </a:lnTo>
                <a:lnTo>
                  <a:pt x="0" y="15240"/>
                </a:lnTo>
                <a:lnTo>
                  <a:pt x="55879" y="15240"/>
                </a:lnTo>
                <a:lnTo>
                  <a:pt x="55879" y="10159"/>
                </a:lnTo>
                <a:close/>
              </a:path>
              <a:path w="55880" h="148590">
                <a:moveTo>
                  <a:pt x="55879" y="3809"/>
                </a:moveTo>
                <a:lnTo>
                  <a:pt x="0" y="3809"/>
                </a:lnTo>
                <a:lnTo>
                  <a:pt x="0" y="8890"/>
                </a:lnTo>
                <a:lnTo>
                  <a:pt x="55879" y="8890"/>
                </a:lnTo>
                <a:lnTo>
                  <a:pt x="55879" y="3809"/>
                </a:lnTo>
                <a:close/>
              </a:path>
              <a:path w="55880" h="148590">
                <a:moveTo>
                  <a:pt x="55879" y="0"/>
                </a:moveTo>
                <a:lnTo>
                  <a:pt x="0" y="0"/>
                </a:lnTo>
                <a:lnTo>
                  <a:pt x="0" y="2540"/>
                </a:lnTo>
                <a:lnTo>
                  <a:pt x="55879" y="2540"/>
                </a:lnTo>
                <a:lnTo>
                  <a:pt x="55879" y="0"/>
                </a:lnTo>
                <a:close/>
              </a:path>
            </a:pathLst>
          </a:custGeom>
          <a:solidFill>
            <a:srgbClr val="1F5E1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9" name="object 1049"/>
          <p:cNvSpPr/>
          <p:nvPr/>
        </p:nvSpPr>
        <p:spPr>
          <a:xfrm>
            <a:off x="2039302" y="5676900"/>
            <a:ext cx="40958" cy="108585"/>
          </a:xfrm>
          <a:custGeom>
            <a:avLst/>
            <a:gdLst/>
            <a:ahLst/>
            <a:cxnLst/>
            <a:rect l="l" t="t" r="r" b="b"/>
            <a:pathLst>
              <a:path w="54609" h="144779">
                <a:moveTo>
                  <a:pt x="54610" y="142240"/>
                </a:moveTo>
                <a:lnTo>
                  <a:pt x="43180" y="142240"/>
                </a:lnTo>
                <a:lnTo>
                  <a:pt x="43180" y="144779"/>
                </a:lnTo>
                <a:lnTo>
                  <a:pt x="54610" y="144779"/>
                </a:lnTo>
                <a:lnTo>
                  <a:pt x="54610" y="142240"/>
                </a:lnTo>
                <a:close/>
              </a:path>
              <a:path w="54609" h="144779">
                <a:moveTo>
                  <a:pt x="54610" y="138430"/>
                </a:moveTo>
                <a:lnTo>
                  <a:pt x="0" y="138430"/>
                </a:lnTo>
                <a:lnTo>
                  <a:pt x="0" y="139700"/>
                </a:lnTo>
                <a:lnTo>
                  <a:pt x="13970" y="139700"/>
                </a:lnTo>
                <a:lnTo>
                  <a:pt x="13970" y="142240"/>
                </a:lnTo>
                <a:lnTo>
                  <a:pt x="29210" y="142240"/>
                </a:lnTo>
                <a:lnTo>
                  <a:pt x="29210" y="140970"/>
                </a:lnTo>
                <a:lnTo>
                  <a:pt x="54610" y="140970"/>
                </a:lnTo>
                <a:lnTo>
                  <a:pt x="54610" y="138430"/>
                </a:lnTo>
                <a:close/>
              </a:path>
              <a:path w="54609" h="144779">
                <a:moveTo>
                  <a:pt x="54610" y="135890"/>
                </a:moveTo>
                <a:lnTo>
                  <a:pt x="0" y="135890"/>
                </a:lnTo>
                <a:lnTo>
                  <a:pt x="0" y="137159"/>
                </a:lnTo>
                <a:lnTo>
                  <a:pt x="54610" y="137159"/>
                </a:lnTo>
                <a:lnTo>
                  <a:pt x="54610" y="135890"/>
                </a:lnTo>
                <a:close/>
              </a:path>
              <a:path w="54609" h="144779">
                <a:moveTo>
                  <a:pt x="54610" y="132079"/>
                </a:moveTo>
                <a:lnTo>
                  <a:pt x="0" y="132079"/>
                </a:lnTo>
                <a:lnTo>
                  <a:pt x="0" y="134620"/>
                </a:lnTo>
                <a:lnTo>
                  <a:pt x="54610" y="134620"/>
                </a:lnTo>
                <a:lnTo>
                  <a:pt x="54610" y="132079"/>
                </a:lnTo>
                <a:close/>
              </a:path>
              <a:path w="54609" h="144779">
                <a:moveTo>
                  <a:pt x="54610" y="129539"/>
                </a:moveTo>
                <a:lnTo>
                  <a:pt x="0" y="129539"/>
                </a:lnTo>
                <a:lnTo>
                  <a:pt x="0" y="130809"/>
                </a:lnTo>
                <a:lnTo>
                  <a:pt x="54610" y="130809"/>
                </a:lnTo>
                <a:lnTo>
                  <a:pt x="54610" y="129539"/>
                </a:lnTo>
                <a:close/>
              </a:path>
              <a:path w="54609" h="144779">
                <a:moveTo>
                  <a:pt x="54610" y="125730"/>
                </a:moveTo>
                <a:lnTo>
                  <a:pt x="0" y="125730"/>
                </a:lnTo>
                <a:lnTo>
                  <a:pt x="0" y="128270"/>
                </a:lnTo>
                <a:lnTo>
                  <a:pt x="54610" y="128270"/>
                </a:lnTo>
                <a:lnTo>
                  <a:pt x="54610" y="125730"/>
                </a:lnTo>
                <a:close/>
              </a:path>
              <a:path w="54609" h="144779">
                <a:moveTo>
                  <a:pt x="54610" y="123189"/>
                </a:moveTo>
                <a:lnTo>
                  <a:pt x="0" y="123189"/>
                </a:lnTo>
                <a:lnTo>
                  <a:pt x="0" y="124459"/>
                </a:lnTo>
                <a:lnTo>
                  <a:pt x="54610" y="124459"/>
                </a:lnTo>
                <a:lnTo>
                  <a:pt x="54610" y="123189"/>
                </a:lnTo>
                <a:close/>
              </a:path>
              <a:path w="54609" h="144779">
                <a:moveTo>
                  <a:pt x="54610" y="119380"/>
                </a:moveTo>
                <a:lnTo>
                  <a:pt x="0" y="119380"/>
                </a:lnTo>
                <a:lnTo>
                  <a:pt x="0" y="121920"/>
                </a:lnTo>
                <a:lnTo>
                  <a:pt x="54610" y="121920"/>
                </a:lnTo>
                <a:lnTo>
                  <a:pt x="54610" y="119380"/>
                </a:lnTo>
                <a:close/>
              </a:path>
              <a:path w="54609" h="144779">
                <a:moveTo>
                  <a:pt x="54610" y="116840"/>
                </a:moveTo>
                <a:lnTo>
                  <a:pt x="0" y="116840"/>
                </a:lnTo>
                <a:lnTo>
                  <a:pt x="0" y="118109"/>
                </a:lnTo>
                <a:lnTo>
                  <a:pt x="54610" y="118109"/>
                </a:lnTo>
                <a:lnTo>
                  <a:pt x="54610" y="116840"/>
                </a:lnTo>
                <a:close/>
              </a:path>
              <a:path w="54609" h="144779">
                <a:moveTo>
                  <a:pt x="54610" y="113030"/>
                </a:moveTo>
                <a:lnTo>
                  <a:pt x="0" y="113030"/>
                </a:lnTo>
                <a:lnTo>
                  <a:pt x="0" y="115570"/>
                </a:lnTo>
                <a:lnTo>
                  <a:pt x="54610" y="115570"/>
                </a:lnTo>
                <a:lnTo>
                  <a:pt x="54610" y="113030"/>
                </a:lnTo>
                <a:close/>
              </a:path>
              <a:path w="54609" h="144779">
                <a:moveTo>
                  <a:pt x="54610" y="110489"/>
                </a:moveTo>
                <a:lnTo>
                  <a:pt x="0" y="110489"/>
                </a:lnTo>
                <a:lnTo>
                  <a:pt x="0" y="111759"/>
                </a:lnTo>
                <a:lnTo>
                  <a:pt x="54610" y="111759"/>
                </a:lnTo>
                <a:lnTo>
                  <a:pt x="54610" y="110489"/>
                </a:lnTo>
                <a:close/>
              </a:path>
              <a:path w="54609" h="144779">
                <a:moveTo>
                  <a:pt x="54610" y="106679"/>
                </a:moveTo>
                <a:lnTo>
                  <a:pt x="0" y="106679"/>
                </a:lnTo>
                <a:lnTo>
                  <a:pt x="0" y="109220"/>
                </a:lnTo>
                <a:lnTo>
                  <a:pt x="54610" y="109220"/>
                </a:lnTo>
                <a:lnTo>
                  <a:pt x="54610" y="106679"/>
                </a:lnTo>
                <a:close/>
              </a:path>
              <a:path w="54609" h="144779">
                <a:moveTo>
                  <a:pt x="54610" y="104139"/>
                </a:moveTo>
                <a:lnTo>
                  <a:pt x="0" y="104139"/>
                </a:lnTo>
                <a:lnTo>
                  <a:pt x="0" y="105410"/>
                </a:lnTo>
                <a:lnTo>
                  <a:pt x="54610" y="105410"/>
                </a:lnTo>
                <a:lnTo>
                  <a:pt x="54610" y="104139"/>
                </a:lnTo>
                <a:close/>
              </a:path>
              <a:path w="54609" h="144779">
                <a:moveTo>
                  <a:pt x="54610" y="100329"/>
                </a:moveTo>
                <a:lnTo>
                  <a:pt x="0" y="100329"/>
                </a:lnTo>
                <a:lnTo>
                  <a:pt x="0" y="102870"/>
                </a:lnTo>
                <a:lnTo>
                  <a:pt x="54610" y="102870"/>
                </a:lnTo>
                <a:lnTo>
                  <a:pt x="54610" y="100329"/>
                </a:lnTo>
                <a:close/>
              </a:path>
              <a:path w="54609" h="144779">
                <a:moveTo>
                  <a:pt x="54610" y="97789"/>
                </a:moveTo>
                <a:lnTo>
                  <a:pt x="0" y="97789"/>
                </a:lnTo>
                <a:lnTo>
                  <a:pt x="0" y="99059"/>
                </a:lnTo>
                <a:lnTo>
                  <a:pt x="54610" y="99059"/>
                </a:lnTo>
                <a:lnTo>
                  <a:pt x="54610" y="97789"/>
                </a:lnTo>
                <a:close/>
              </a:path>
              <a:path w="54609" h="144779">
                <a:moveTo>
                  <a:pt x="54610" y="93979"/>
                </a:moveTo>
                <a:lnTo>
                  <a:pt x="0" y="93979"/>
                </a:lnTo>
                <a:lnTo>
                  <a:pt x="0" y="96520"/>
                </a:lnTo>
                <a:lnTo>
                  <a:pt x="54610" y="96520"/>
                </a:lnTo>
                <a:lnTo>
                  <a:pt x="54610" y="93979"/>
                </a:lnTo>
                <a:close/>
              </a:path>
              <a:path w="54609" h="144779">
                <a:moveTo>
                  <a:pt x="54610" y="91440"/>
                </a:moveTo>
                <a:lnTo>
                  <a:pt x="0" y="91440"/>
                </a:lnTo>
                <a:lnTo>
                  <a:pt x="0" y="92710"/>
                </a:lnTo>
                <a:lnTo>
                  <a:pt x="54610" y="92710"/>
                </a:lnTo>
                <a:lnTo>
                  <a:pt x="54610" y="91440"/>
                </a:lnTo>
                <a:close/>
              </a:path>
              <a:path w="54609" h="144779">
                <a:moveTo>
                  <a:pt x="54610" y="87630"/>
                </a:moveTo>
                <a:lnTo>
                  <a:pt x="0" y="87630"/>
                </a:lnTo>
                <a:lnTo>
                  <a:pt x="0" y="90170"/>
                </a:lnTo>
                <a:lnTo>
                  <a:pt x="54610" y="90170"/>
                </a:lnTo>
                <a:lnTo>
                  <a:pt x="54610" y="87630"/>
                </a:lnTo>
                <a:close/>
              </a:path>
              <a:path w="54609" h="144779">
                <a:moveTo>
                  <a:pt x="54610" y="85090"/>
                </a:moveTo>
                <a:lnTo>
                  <a:pt x="0" y="85090"/>
                </a:lnTo>
                <a:lnTo>
                  <a:pt x="0" y="86359"/>
                </a:lnTo>
                <a:lnTo>
                  <a:pt x="54610" y="86359"/>
                </a:lnTo>
                <a:lnTo>
                  <a:pt x="54610" y="85090"/>
                </a:lnTo>
                <a:close/>
              </a:path>
              <a:path w="54609" h="144779">
                <a:moveTo>
                  <a:pt x="54610" y="81280"/>
                </a:moveTo>
                <a:lnTo>
                  <a:pt x="0" y="81280"/>
                </a:lnTo>
                <a:lnTo>
                  <a:pt x="0" y="83820"/>
                </a:lnTo>
                <a:lnTo>
                  <a:pt x="54610" y="83820"/>
                </a:lnTo>
                <a:lnTo>
                  <a:pt x="54610" y="81280"/>
                </a:lnTo>
                <a:close/>
              </a:path>
              <a:path w="54609" h="144779">
                <a:moveTo>
                  <a:pt x="54610" y="78740"/>
                </a:moveTo>
                <a:lnTo>
                  <a:pt x="0" y="78740"/>
                </a:lnTo>
                <a:lnTo>
                  <a:pt x="0" y="80009"/>
                </a:lnTo>
                <a:lnTo>
                  <a:pt x="54610" y="80009"/>
                </a:lnTo>
                <a:lnTo>
                  <a:pt x="54610" y="78740"/>
                </a:lnTo>
                <a:close/>
              </a:path>
              <a:path w="54609" h="144779">
                <a:moveTo>
                  <a:pt x="54610" y="74929"/>
                </a:moveTo>
                <a:lnTo>
                  <a:pt x="0" y="74929"/>
                </a:lnTo>
                <a:lnTo>
                  <a:pt x="0" y="77470"/>
                </a:lnTo>
                <a:lnTo>
                  <a:pt x="54610" y="77470"/>
                </a:lnTo>
                <a:lnTo>
                  <a:pt x="54610" y="74929"/>
                </a:lnTo>
                <a:close/>
              </a:path>
              <a:path w="54609" h="144779">
                <a:moveTo>
                  <a:pt x="54610" y="72389"/>
                </a:moveTo>
                <a:lnTo>
                  <a:pt x="0" y="72389"/>
                </a:lnTo>
                <a:lnTo>
                  <a:pt x="0" y="73659"/>
                </a:lnTo>
                <a:lnTo>
                  <a:pt x="54610" y="73659"/>
                </a:lnTo>
                <a:lnTo>
                  <a:pt x="54610" y="72389"/>
                </a:lnTo>
                <a:close/>
              </a:path>
              <a:path w="54609" h="144779">
                <a:moveTo>
                  <a:pt x="54610" y="66039"/>
                </a:moveTo>
                <a:lnTo>
                  <a:pt x="0" y="66039"/>
                </a:lnTo>
                <a:lnTo>
                  <a:pt x="0" y="71120"/>
                </a:lnTo>
                <a:lnTo>
                  <a:pt x="54610" y="71120"/>
                </a:lnTo>
                <a:lnTo>
                  <a:pt x="54610" y="66039"/>
                </a:lnTo>
                <a:close/>
              </a:path>
              <a:path w="54609" h="144779">
                <a:moveTo>
                  <a:pt x="54610" y="59690"/>
                </a:moveTo>
                <a:lnTo>
                  <a:pt x="0" y="59690"/>
                </a:lnTo>
                <a:lnTo>
                  <a:pt x="0" y="64770"/>
                </a:lnTo>
                <a:lnTo>
                  <a:pt x="54610" y="64770"/>
                </a:lnTo>
                <a:lnTo>
                  <a:pt x="54610" y="59690"/>
                </a:lnTo>
                <a:close/>
              </a:path>
              <a:path w="54609" h="144779">
                <a:moveTo>
                  <a:pt x="54610" y="53339"/>
                </a:moveTo>
                <a:lnTo>
                  <a:pt x="0" y="53339"/>
                </a:lnTo>
                <a:lnTo>
                  <a:pt x="0" y="58420"/>
                </a:lnTo>
                <a:lnTo>
                  <a:pt x="54610" y="58420"/>
                </a:lnTo>
                <a:lnTo>
                  <a:pt x="54610" y="53339"/>
                </a:lnTo>
                <a:close/>
              </a:path>
              <a:path w="54609" h="144779">
                <a:moveTo>
                  <a:pt x="54610" y="46989"/>
                </a:moveTo>
                <a:lnTo>
                  <a:pt x="0" y="46989"/>
                </a:lnTo>
                <a:lnTo>
                  <a:pt x="0" y="52070"/>
                </a:lnTo>
                <a:lnTo>
                  <a:pt x="54610" y="52070"/>
                </a:lnTo>
                <a:lnTo>
                  <a:pt x="54610" y="46989"/>
                </a:lnTo>
                <a:close/>
              </a:path>
              <a:path w="54609" h="144779">
                <a:moveTo>
                  <a:pt x="54610" y="40639"/>
                </a:moveTo>
                <a:lnTo>
                  <a:pt x="0" y="40639"/>
                </a:lnTo>
                <a:lnTo>
                  <a:pt x="0" y="45720"/>
                </a:lnTo>
                <a:lnTo>
                  <a:pt x="54610" y="45720"/>
                </a:lnTo>
                <a:lnTo>
                  <a:pt x="54610" y="40639"/>
                </a:lnTo>
                <a:close/>
              </a:path>
              <a:path w="54609" h="144779">
                <a:moveTo>
                  <a:pt x="54610" y="34289"/>
                </a:moveTo>
                <a:lnTo>
                  <a:pt x="0" y="34289"/>
                </a:lnTo>
                <a:lnTo>
                  <a:pt x="0" y="39370"/>
                </a:lnTo>
                <a:lnTo>
                  <a:pt x="54610" y="39370"/>
                </a:lnTo>
                <a:lnTo>
                  <a:pt x="54610" y="34289"/>
                </a:lnTo>
                <a:close/>
              </a:path>
              <a:path w="54609" h="144779">
                <a:moveTo>
                  <a:pt x="54610" y="27939"/>
                </a:moveTo>
                <a:lnTo>
                  <a:pt x="0" y="27939"/>
                </a:lnTo>
                <a:lnTo>
                  <a:pt x="0" y="33020"/>
                </a:lnTo>
                <a:lnTo>
                  <a:pt x="54610" y="33020"/>
                </a:lnTo>
                <a:lnTo>
                  <a:pt x="54610" y="27939"/>
                </a:lnTo>
                <a:close/>
              </a:path>
              <a:path w="54609" h="144779">
                <a:moveTo>
                  <a:pt x="54610" y="22859"/>
                </a:moveTo>
                <a:lnTo>
                  <a:pt x="0" y="22859"/>
                </a:lnTo>
                <a:lnTo>
                  <a:pt x="0" y="26669"/>
                </a:lnTo>
                <a:lnTo>
                  <a:pt x="54610" y="26669"/>
                </a:lnTo>
                <a:lnTo>
                  <a:pt x="54610" y="22859"/>
                </a:lnTo>
                <a:close/>
              </a:path>
              <a:path w="54609" h="144779">
                <a:moveTo>
                  <a:pt x="54610" y="16509"/>
                </a:moveTo>
                <a:lnTo>
                  <a:pt x="0" y="16509"/>
                </a:lnTo>
                <a:lnTo>
                  <a:pt x="0" y="21590"/>
                </a:lnTo>
                <a:lnTo>
                  <a:pt x="54610" y="21590"/>
                </a:lnTo>
                <a:lnTo>
                  <a:pt x="54610" y="16509"/>
                </a:lnTo>
                <a:close/>
              </a:path>
              <a:path w="54609" h="144779">
                <a:moveTo>
                  <a:pt x="54610" y="10159"/>
                </a:moveTo>
                <a:lnTo>
                  <a:pt x="0" y="10159"/>
                </a:lnTo>
                <a:lnTo>
                  <a:pt x="0" y="15240"/>
                </a:lnTo>
                <a:lnTo>
                  <a:pt x="54610" y="15240"/>
                </a:lnTo>
                <a:lnTo>
                  <a:pt x="54610" y="10159"/>
                </a:lnTo>
                <a:close/>
              </a:path>
              <a:path w="54609" h="144779">
                <a:moveTo>
                  <a:pt x="54610" y="3809"/>
                </a:moveTo>
                <a:lnTo>
                  <a:pt x="0" y="3809"/>
                </a:lnTo>
                <a:lnTo>
                  <a:pt x="0" y="8890"/>
                </a:lnTo>
                <a:lnTo>
                  <a:pt x="54610" y="8890"/>
                </a:lnTo>
                <a:lnTo>
                  <a:pt x="54610" y="3809"/>
                </a:lnTo>
                <a:close/>
              </a:path>
              <a:path w="54609" h="144779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1E5D1E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0" name="object 1050"/>
          <p:cNvSpPr/>
          <p:nvPr/>
        </p:nvSpPr>
        <p:spPr>
          <a:xfrm>
            <a:off x="1998345" y="5676900"/>
            <a:ext cx="40958" cy="103823"/>
          </a:xfrm>
          <a:custGeom>
            <a:avLst/>
            <a:gdLst/>
            <a:ahLst/>
            <a:cxnLst/>
            <a:rect l="l" t="t" r="r" b="b"/>
            <a:pathLst>
              <a:path w="54609" h="138429">
                <a:moveTo>
                  <a:pt x="54609" y="135890"/>
                </a:moveTo>
                <a:lnTo>
                  <a:pt x="25400" y="135890"/>
                </a:lnTo>
                <a:lnTo>
                  <a:pt x="25400" y="138429"/>
                </a:lnTo>
                <a:lnTo>
                  <a:pt x="40640" y="138429"/>
                </a:lnTo>
                <a:lnTo>
                  <a:pt x="40640" y="137159"/>
                </a:lnTo>
                <a:lnTo>
                  <a:pt x="54609" y="137159"/>
                </a:lnTo>
                <a:lnTo>
                  <a:pt x="54609" y="135890"/>
                </a:lnTo>
                <a:close/>
              </a:path>
              <a:path w="54609" h="138429">
                <a:moveTo>
                  <a:pt x="54609" y="132079"/>
                </a:moveTo>
                <a:lnTo>
                  <a:pt x="0" y="132079"/>
                </a:lnTo>
                <a:lnTo>
                  <a:pt x="0" y="135890"/>
                </a:lnTo>
                <a:lnTo>
                  <a:pt x="11430" y="135890"/>
                </a:lnTo>
                <a:lnTo>
                  <a:pt x="11430" y="134620"/>
                </a:lnTo>
                <a:lnTo>
                  <a:pt x="54609" y="134620"/>
                </a:lnTo>
                <a:lnTo>
                  <a:pt x="54609" y="132079"/>
                </a:lnTo>
                <a:close/>
              </a:path>
              <a:path w="54609" h="138429">
                <a:moveTo>
                  <a:pt x="54609" y="129539"/>
                </a:moveTo>
                <a:lnTo>
                  <a:pt x="0" y="129539"/>
                </a:lnTo>
                <a:lnTo>
                  <a:pt x="0" y="130809"/>
                </a:lnTo>
                <a:lnTo>
                  <a:pt x="54609" y="130809"/>
                </a:lnTo>
                <a:lnTo>
                  <a:pt x="54609" y="129539"/>
                </a:lnTo>
                <a:close/>
              </a:path>
              <a:path w="54609" h="138429">
                <a:moveTo>
                  <a:pt x="54609" y="125730"/>
                </a:moveTo>
                <a:lnTo>
                  <a:pt x="0" y="125730"/>
                </a:lnTo>
                <a:lnTo>
                  <a:pt x="0" y="128270"/>
                </a:lnTo>
                <a:lnTo>
                  <a:pt x="54609" y="128270"/>
                </a:lnTo>
                <a:lnTo>
                  <a:pt x="54609" y="125730"/>
                </a:lnTo>
                <a:close/>
              </a:path>
              <a:path w="54609" h="138429">
                <a:moveTo>
                  <a:pt x="54609" y="123189"/>
                </a:moveTo>
                <a:lnTo>
                  <a:pt x="0" y="123189"/>
                </a:lnTo>
                <a:lnTo>
                  <a:pt x="0" y="124459"/>
                </a:lnTo>
                <a:lnTo>
                  <a:pt x="54609" y="124459"/>
                </a:lnTo>
                <a:lnTo>
                  <a:pt x="54609" y="123189"/>
                </a:lnTo>
                <a:close/>
              </a:path>
              <a:path w="54609" h="138429">
                <a:moveTo>
                  <a:pt x="54609" y="119380"/>
                </a:moveTo>
                <a:lnTo>
                  <a:pt x="0" y="119380"/>
                </a:lnTo>
                <a:lnTo>
                  <a:pt x="0" y="121920"/>
                </a:lnTo>
                <a:lnTo>
                  <a:pt x="54609" y="121920"/>
                </a:lnTo>
                <a:lnTo>
                  <a:pt x="54609" y="119380"/>
                </a:lnTo>
                <a:close/>
              </a:path>
              <a:path w="54609" h="138429">
                <a:moveTo>
                  <a:pt x="54609" y="116840"/>
                </a:moveTo>
                <a:lnTo>
                  <a:pt x="0" y="116840"/>
                </a:lnTo>
                <a:lnTo>
                  <a:pt x="0" y="118109"/>
                </a:lnTo>
                <a:lnTo>
                  <a:pt x="54609" y="118109"/>
                </a:lnTo>
                <a:lnTo>
                  <a:pt x="54609" y="116840"/>
                </a:lnTo>
                <a:close/>
              </a:path>
              <a:path w="54609" h="138429">
                <a:moveTo>
                  <a:pt x="54609" y="113030"/>
                </a:moveTo>
                <a:lnTo>
                  <a:pt x="0" y="113030"/>
                </a:lnTo>
                <a:lnTo>
                  <a:pt x="0" y="115570"/>
                </a:lnTo>
                <a:lnTo>
                  <a:pt x="54609" y="115570"/>
                </a:lnTo>
                <a:lnTo>
                  <a:pt x="54609" y="113030"/>
                </a:lnTo>
                <a:close/>
              </a:path>
              <a:path w="54609" h="138429">
                <a:moveTo>
                  <a:pt x="54609" y="110489"/>
                </a:moveTo>
                <a:lnTo>
                  <a:pt x="0" y="110489"/>
                </a:lnTo>
                <a:lnTo>
                  <a:pt x="0" y="111759"/>
                </a:lnTo>
                <a:lnTo>
                  <a:pt x="54609" y="111759"/>
                </a:lnTo>
                <a:lnTo>
                  <a:pt x="54609" y="110489"/>
                </a:lnTo>
                <a:close/>
              </a:path>
              <a:path w="54609" h="138429">
                <a:moveTo>
                  <a:pt x="54609" y="106679"/>
                </a:moveTo>
                <a:lnTo>
                  <a:pt x="0" y="106679"/>
                </a:lnTo>
                <a:lnTo>
                  <a:pt x="0" y="109220"/>
                </a:lnTo>
                <a:lnTo>
                  <a:pt x="54609" y="109220"/>
                </a:lnTo>
                <a:lnTo>
                  <a:pt x="54609" y="106679"/>
                </a:lnTo>
                <a:close/>
              </a:path>
              <a:path w="54609" h="138429">
                <a:moveTo>
                  <a:pt x="54609" y="104139"/>
                </a:moveTo>
                <a:lnTo>
                  <a:pt x="0" y="104139"/>
                </a:lnTo>
                <a:lnTo>
                  <a:pt x="0" y="105410"/>
                </a:lnTo>
                <a:lnTo>
                  <a:pt x="54609" y="105410"/>
                </a:lnTo>
                <a:lnTo>
                  <a:pt x="54609" y="104139"/>
                </a:lnTo>
                <a:close/>
              </a:path>
              <a:path w="54609" h="138429">
                <a:moveTo>
                  <a:pt x="54609" y="100329"/>
                </a:moveTo>
                <a:lnTo>
                  <a:pt x="0" y="100329"/>
                </a:lnTo>
                <a:lnTo>
                  <a:pt x="0" y="102870"/>
                </a:lnTo>
                <a:lnTo>
                  <a:pt x="54609" y="102870"/>
                </a:lnTo>
                <a:lnTo>
                  <a:pt x="54609" y="100329"/>
                </a:lnTo>
                <a:close/>
              </a:path>
              <a:path w="54609" h="138429">
                <a:moveTo>
                  <a:pt x="54609" y="97789"/>
                </a:moveTo>
                <a:lnTo>
                  <a:pt x="0" y="97789"/>
                </a:lnTo>
                <a:lnTo>
                  <a:pt x="0" y="99059"/>
                </a:lnTo>
                <a:lnTo>
                  <a:pt x="54609" y="99059"/>
                </a:lnTo>
                <a:lnTo>
                  <a:pt x="54609" y="97789"/>
                </a:lnTo>
                <a:close/>
              </a:path>
              <a:path w="54609" h="138429">
                <a:moveTo>
                  <a:pt x="54609" y="93979"/>
                </a:moveTo>
                <a:lnTo>
                  <a:pt x="0" y="93979"/>
                </a:lnTo>
                <a:lnTo>
                  <a:pt x="0" y="96520"/>
                </a:lnTo>
                <a:lnTo>
                  <a:pt x="54609" y="96520"/>
                </a:lnTo>
                <a:lnTo>
                  <a:pt x="54609" y="93979"/>
                </a:lnTo>
                <a:close/>
              </a:path>
              <a:path w="54609" h="138429">
                <a:moveTo>
                  <a:pt x="54609" y="91440"/>
                </a:moveTo>
                <a:lnTo>
                  <a:pt x="0" y="91440"/>
                </a:lnTo>
                <a:lnTo>
                  <a:pt x="0" y="92710"/>
                </a:lnTo>
                <a:lnTo>
                  <a:pt x="54609" y="92710"/>
                </a:lnTo>
                <a:lnTo>
                  <a:pt x="54609" y="91440"/>
                </a:lnTo>
                <a:close/>
              </a:path>
              <a:path w="54609" h="138429">
                <a:moveTo>
                  <a:pt x="54609" y="87630"/>
                </a:moveTo>
                <a:lnTo>
                  <a:pt x="0" y="87630"/>
                </a:lnTo>
                <a:lnTo>
                  <a:pt x="0" y="90170"/>
                </a:lnTo>
                <a:lnTo>
                  <a:pt x="54609" y="90170"/>
                </a:lnTo>
                <a:lnTo>
                  <a:pt x="54609" y="87630"/>
                </a:lnTo>
                <a:close/>
              </a:path>
              <a:path w="54609" h="138429">
                <a:moveTo>
                  <a:pt x="54609" y="85090"/>
                </a:moveTo>
                <a:lnTo>
                  <a:pt x="0" y="85090"/>
                </a:lnTo>
                <a:lnTo>
                  <a:pt x="0" y="86359"/>
                </a:lnTo>
                <a:lnTo>
                  <a:pt x="54609" y="86359"/>
                </a:lnTo>
                <a:lnTo>
                  <a:pt x="54609" y="85090"/>
                </a:lnTo>
                <a:close/>
              </a:path>
              <a:path w="54609" h="138429">
                <a:moveTo>
                  <a:pt x="54609" y="81280"/>
                </a:moveTo>
                <a:lnTo>
                  <a:pt x="0" y="81280"/>
                </a:lnTo>
                <a:lnTo>
                  <a:pt x="0" y="83820"/>
                </a:lnTo>
                <a:lnTo>
                  <a:pt x="54609" y="83820"/>
                </a:lnTo>
                <a:lnTo>
                  <a:pt x="54609" y="81280"/>
                </a:lnTo>
                <a:close/>
              </a:path>
              <a:path w="54609" h="138429">
                <a:moveTo>
                  <a:pt x="54609" y="78740"/>
                </a:moveTo>
                <a:lnTo>
                  <a:pt x="0" y="78740"/>
                </a:lnTo>
                <a:lnTo>
                  <a:pt x="0" y="80009"/>
                </a:lnTo>
                <a:lnTo>
                  <a:pt x="54609" y="80009"/>
                </a:lnTo>
                <a:lnTo>
                  <a:pt x="54609" y="78740"/>
                </a:lnTo>
                <a:close/>
              </a:path>
              <a:path w="54609" h="138429">
                <a:moveTo>
                  <a:pt x="54609" y="74929"/>
                </a:moveTo>
                <a:lnTo>
                  <a:pt x="0" y="74929"/>
                </a:lnTo>
                <a:lnTo>
                  <a:pt x="0" y="77470"/>
                </a:lnTo>
                <a:lnTo>
                  <a:pt x="54609" y="77470"/>
                </a:lnTo>
                <a:lnTo>
                  <a:pt x="54609" y="74929"/>
                </a:lnTo>
                <a:close/>
              </a:path>
              <a:path w="54609" h="138429">
                <a:moveTo>
                  <a:pt x="54609" y="72389"/>
                </a:moveTo>
                <a:lnTo>
                  <a:pt x="0" y="72389"/>
                </a:lnTo>
                <a:lnTo>
                  <a:pt x="0" y="73659"/>
                </a:lnTo>
                <a:lnTo>
                  <a:pt x="54609" y="73659"/>
                </a:lnTo>
                <a:lnTo>
                  <a:pt x="54609" y="72389"/>
                </a:lnTo>
                <a:close/>
              </a:path>
              <a:path w="54609" h="138429">
                <a:moveTo>
                  <a:pt x="54609" y="66039"/>
                </a:moveTo>
                <a:lnTo>
                  <a:pt x="0" y="66039"/>
                </a:lnTo>
                <a:lnTo>
                  <a:pt x="0" y="71120"/>
                </a:lnTo>
                <a:lnTo>
                  <a:pt x="54609" y="71120"/>
                </a:lnTo>
                <a:lnTo>
                  <a:pt x="54609" y="66039"/>
                </a:lnTo>
                <a:close/>
              </a:path>
              <a:path w="54609" h="138429">
                <a:moveTo>
                  <a:pt x="54609" y="59690"/>
                </a:moveTo>
                <a:lnTo>
                  <a:pt x="0" y="59690"/>
                </a:lnTo>
                <a:lnTo>
                  <a:pt x="0" y="64770"/>
                </a:lnTo>
                <a:lnTo>
                  <a:pt x="54609" y="64770"/>
                </a:lnTo>
                <a:lnTo>
                  <a:pt x="54609" y="59690"/>
                </a:lnTo>
                <a:close/>
              </a:path>
              <a:path w="54609" h="138429">
                <a:moveTo>
                  <a:pt x="54609" y="53339"/>
                </a:moveTo>
                <a:lnTo>
                  <a:pt x="0" y="53339"/>
                </a:lnTo>
                <a:lnTo>
                  <a:pt x="0" y="58420"/>
                </a:lnTo>
                <a:lnTo>
                  <a:pt x="54609" y="58420"/>
                </a:lnTo>
                <a:lnTo>
                  <a:pt x="54609" y="53339"/>
                </a:lnTo>
                <a:close/>
              </a:path>
              <a:path w="54609" h="138429">
                <a:moveTo>
                  <a:pt x="54609" y="46989"/>
                </a:moveTo>
                <a:lnTo>
                  <a:pt x="0" y="46989"/>
                </a:lnTo>
                <a:lnTo>
                  <a:pt x="0" y="52070"/>
                </a:lnTo>
                <a:lnTo>
                  <a:pt x="54609" y="52070"/>
                </a:lnTo>
                <a:lnTo>
                  <a:pt x="54609" y="46989"/>
                </a:lnTo>
                <a:close/>
              </a:path>
              <a:path w="54609" h="138429">
                <a:moveTo>
                  <a:pt x="54609" y="40639"/>
                </a:moveTo>
                <a:lnTo>
                  <a:pt x="0" y="40639"/>
                </a:lnTo>
                <a:lnTo>
                  <a:pt x="0" y="45720"/>
                </a:lnTo>
                <a:lnTo>
                  <a:pt x="54609" y="45720"/>
                </a:lnTo>
                <a:lnTo>
                  <a:pt x="54609" y="40639"/>
                </a:lnTo>
                <a:close/>
              </a:path>
              <a:path w="54609" h="138429">
                <a:moveTo>
                  <a:pt x="54609" y="34289"/>
                </a:moveTo>
                <a:lnTo>
                  <a:pt x="0" y="34289"/>
                </a:lnTo>
                <a:lnTo>
                  <a:pt x="0" y="39370"/>
                </a:lnTo>
                <a:lnTo>
                  <a:pt x="54609" y="39370"/>
                </a:lnTo>
                <a:lnTo>
                  <a:pt x="54609" y="34289"/>
                </a:lnTo>
                <a:close/>
              </a:path>
              <a:path w="54609" h="138429">
                <a:moveTo>
                  <a:pt x="54609" y="27939"/>
                </a:moveTo>
                <a:lnTo>
                  <a:pt x="0" y="27939"/>
                </a:lnTo>
                <a:lnTo>
                  <a:pt x="0" y="33020"/>
                </a:lnTo>
                <a:lnTo>
                  <a:pt x="54609" y="33020"/>
                </a:lnTo>
                <a:lnTo>
                  <a:pt x="54609" y="27939"/>
                </a:lnTo>
                <a:close/>
              </a:path>
              <a:path w="54609" h="138429">
                <a:moveTo>
                  <a:pt x="54609" y="22859"/>
                </a:moveTo>
                <a:lnTo>
                  <a:pt x="0" y="22859"/>
                </a:lnTo>
                <a:lnTo>
                  <a:pt x="0" y="26669"/>
                </a:lnTo>
                <a:lnTo>
                  <a:pt x="54609" y="26669"/>
                </a:lnTo>
                <a:lnTo>
                  <a:pt x="54609" y="22859"/>
                </a:lnTo>
                <a:close/>
              </a:path>
              <a:path w="54609" h="138429">
                <a:moveTo>
                  <a:pt x="54609" y="16509"/>
                </a:moveTo>
                <a:lnTo>
                  <a:pt x="0" y="16509"/>
                </a:lnTo>
                <a:lnTo>
                  <a:pt x="0" y="21590"/>
                </a:lnTo>
                <a:lnTo>
                  <a:pt x="54609" y="21590"/>
                </a:lnTo>
                <a:lnTo>
                  <a:pt x="54609" y="16509"/>
                </a:lnTo>
                <a:close/>
              </a:path>
              <a:path w="54609" h="138429">
                <a:moveTo>
                  <a:pt x="54609" y="10159"/>
                </a:moveTo>
                <a:lnTo>
                  <a:pt x="0" y="10159"/>
                </a:lnTo>
                <a:lnTo>
                  <a:pt x="0" y="15240"/>
                </a:lnTo>
                <a:lnTo>
                  <a:pt x="54609" y="15240"/>
                </a:lnTo>
                <a:lnTo>
                  <a:pt x="54609" y="10159"/>
                </a:lnTo>
                <a:close/>
              </a:path>
              <a:path w="54609" h="138429">
                <a:moveTo>
                  <a:pt x="54609" y="3809"/>
                </a:moveTo>
                <a:lnTo>
                  <a:pt x="0" y="3809"/>
                </a:lnTo>
                <a:lnTo>
                  <a:pt x="0" y="8890"/>
                </a:lnTo>
                <a:lnTo>
                  <a:pt x="54609" y="8890"/>
                </a:lnTo>
                <a:lnTo>
                  <a:pt x="54609" y="3809"/>
                </a:lnTo>
                <a:close/>
              </a:path>
              <a:path w="54609" h="138429">
                <a:moveTo>
                  <a:pt x="54609" y="0"/>
                </a:moveTo>
                <a:lnTo>
                  <a:pt x="46990" y="0"/>
                </a:lnTo>
                <a:lnTo>
                  <a:pt x="4699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</a:pathLst>
          </a:custGeom>
          <a:solidFill>
            <a:srgbClr val="1E5C1E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1" name="object 1051"/>
          <p:cNvSpPr/>
          <p:nvPr/>
        </p:nvSpPr>
        <p:spPr>
          <a:xfrm>
            <a:off x="1957387" y="5679757"/>
            <a:ext cx="40958" cy="99060"/>
          </a:xfrm>
          <a:custGeom>
            <a:avLst/>
            <a:gdLst/>
            <a:ahLst/>
            <a:cxnLst/>
            <a:rect l="l" t="t" r="r" b="b"/>
            <a:pathLst>
              <a:path w="54609" h="132079">
                <a:moveTo>
                  <a:pt x="54609" y="128269"/>
                </a:moveTo>
                <a:lnTo>
                  <a:pt x="36830" y="128269"/>
                </a:lnTo>
                <a:lnTo>
                  <a:pt x="36830" y="129539"/>
                </a:lnTo>
                <a:lnTo>
                  <a:pt x="50800" y="129539"/>
                </a:lnTo>
                <a:lnTo>
                  <a:pt x="50800" y="132079"/>
                </a:lnTo>
                <a:lnTo>
                  <a:pt x="54609" y="132079"/>
                </a:lnTo>
                <a:lnTo>
                  <a:pt x="54609" y="128269"/>
                </a:lnTo>
                <a:close/>
              </a:path>
              <a:path w="54609" h="132079">
                <a:moveTo>
                  <a:pt x="54609" y="125729"/>
                </a:moveTo>
                <a:lnTo>
                  <a:pt x="7619" y="125729"/>
                </a:lnTo>
                <a:lnTo>
                  <a:pt x="7619" y="128269"/>
                </a:lnTo>
                <a:lnTo>
                  <a:pt x="22859" y="128269"/>
                </a:lnTo>
                <a:lnTo>
                  <a:pt x="22859" y="126999"/>
                </a:lnTo>
                <a:lnTo>
                  <a:pt x="54609" y="126999"/>
                </a:lnTo>
                <a:lnTo>
                  <a:pt x="54609" y="125729"/>
                </a:lnTo>
                <a:close/>
              </a:path>
              <a:path w="54609" h="132079">
                <a:moveTo>
                  <a:pt x="54609" y="121919"/>
                </a:moveTo>
                <a:lnTo>
                  <a:pt x="0" y="121919"/>
                </a:lnTo>
                <a:lnTo>
                  <a:pt x="0" y="124459"/>
                </a:lnTo>
                <a:lnTo>
                  <a:pt x="54609" y="124459"/>
                </a:lnTo>
                <a:lnTo>
                  <a:pt x="54609" y="121919"/>
                </a:lnTo>
                <a:close/>
              </a:path>
              <a:path w="54609" h="132079">
                <a:moveTo>
                  <a:pt x="54609" y="119379"/>
                </a:moveTo>
                <a:lnTo>
                  <a:pt x="0" y="119379"/>
                </a:lnTo>
                <a:lnTo>
                  <a:pt x="0" y="120649"/>
                </a:lnTo>
                <a:lnTo>
                  <a:pt x="54609" y="120649"/>
                </a:lnTo>
                <a:lnTo>
                  <a:pt x="54609" y="119379"/>
                </a:lnTo>
                <a:close/>
              </a:path>
              <a:path w="54609" h="132079">
                <a:moveTo>
                  <a:pt x="54609" y="115569"/>
                </a:moveTo>
                <a:lnTo>
                  <a:pt x="0" y="115569"/>
                </a:lnTo>
                <a:lnTo>
                  <a:pt x="0" y="118109"/>
                </a:lnTo>
                <a:lnTo>
                  <a:pt x="54609" y="118109"/>
                </a:lnTo>
                <a:lnTo>
                  <a:pt x="54609" y="115569"/>
                </a:lnTo>
                <a:close/>
              </a:path>
              <a:path w="54609" h="132079">
                <a:moveTo>
                  <a:pt x="54609" y="113029"/>
                </a:moveTo>
                <a:lnTo>
                  <a:pt x="0" y="113029"/>
                </a:lnTo>
                <a:lnTo>
                  <a:pt x="0" y="114299"/>
                </a:lnTo>
                <a:lnTo>
                  <a:pt x="54609" y="114299"/>
                </a:lnTo>
                <a:lnTo>
                  <a:pt x="54609" y="113029"/>
                </a:lnTo>
                <a:close/>
              </a:path>
              <a:path w="54609" h="132079">
                <a:moveTo>
                  <a:pt x="54609" y="109219"/>
                </a:moveTo>
                <a:lnTo>
                  <a:pt x="0" y="109219"/>
                </a:lnTo>
                <a:lnTo>
                  <a:pt x="0" y="111759"/>
                </a:lnTo>
                <a:lnTo>
                  <a:pt x="54609" y="111759"/>
                </a:lnTo>
                <a:lnTo>
                  <a:pt x="54609" y="109219"/>
                </a:lnTo>
                <a:close/>
              </a:path>
              <a:path w="54609" h="132079">
                <a:moveTo>
                  <a:pt x="54609" y="106679"/>
                </a:moveTo>
                <a:lnTo>
                  <a:pt x="0" y="106679"/>
                </a:lnTo>
                <a:lnTo>
                  <a:pt x="0" y="107949"/>
                </a:lnTo>
                <a:lnTo>
                  <a:pt x="54609" y="107949"/>
                </a:lnTo>
                <a:lnTo>
                  <a:pt x="54609" y="106679"/>
                </a:lnTo>
                <a:close/>
              </a:path>
              <a:path w="54609" h="132079">
                <a:moveTo>
                  <a:pt x="54609" y="102869"/>
                </a:moveTo>
                <a:lnTo>
                  <a:pt x="0" y="102869"/>
                </a:lnTo>
                <a:lnTo>
                  <a:pt x="0" y="105409"/>
                </a:lnTo>
                <a:lnTo>
                  <a:pt x="54609" y="105409"/>
                </a:lnTo>
                <a:lnTo>
                  <a:pt x="54609" y="102869"/>
                </a:lnTo>
                <a:close/>
              </a:path>
              <a:path w="54609" h="132079">
                <a:moveTo>
                  <a:pt x="54609" y="100329"/>
                </a:moveTo>
                <a:lnTo>
                  <a:pt x="0" y="100329"/>
                </a:lnTo>
                <a:lnTo>
                  <a:pt x="0" y="101599"/>
                </a:lnTo>
                <a:lnTo>
                  <a:pt x="54609" y="101599"/>
                </a:lnTo>
                <a:lnTo>
                  <a:pt x="54609" y="100329"/>
                </a:lnTo>
                <a:close/>
              </a:path>
              <a:path w="54609" h="132079">
                <a:moveTo>
                  <a:pt x="54609" y="96519"/>
                </a:moveTo>
                <a:lnTo>
                  <a:pt x="0" y="96519"/>
                </a:lnTo>
                <a:lnTo>
                  <a:pt x="0" y="99059"/>
                </a:lnTo>
                <a:lnTo>
                  <a:pt x="54609" y="99059"/>
                </a:lnTo>
                <a:lnTo>
                  <a:pt x="54609" y="96519"/>
                </a:lnTo>
                <a:close/>
              </a:path>
              <a:path w="54609" h="132079">
                <a:moveTo>
                  <a:pt x="54609" y="93979"/>
                </a:moveTo>
                <a:lnTo>
                  <a:pt x="0" y="93979"/>
                </a:lnTo>
                <a:lnTo>
                  <a:pt x="0" y="95249"/>
                </a:lnTo>
                <a:lnTo>
                  <a:pt x="54609" y="95249"/>
                </a:lnTo>
                <a:lnTo>
                  <a:pt x="54609" y="93979"/>
                </a:lnTo>
                <a:close/>
              </a:path>
              <a:path w="54609" h="132079">
                <a:moveTo>
                  <a:pt x="54609" y="90169"/>
                </a:moveTo>
                <a:lnTo>
                  <a:pt x="0" y="90169"/>
                </a:lnTo>
                <a:lnTo>
                  <a:pt x="0" y="92709"/>
                </a:lnTo>
                <a:lnTo>
                  <a:pt x="54609" y="92709"/>
                </a:lnTo>
                <a:lnTo>
                  <a:pt x="54609" y="90169"/>
                </a:lnTo>
                <a:close/>
              </a:path>
              <a:path w="54609" h="132079">
                <a:moveTo>
                  <a:pt x="54609" y="87629"/>
                </a:moveTo>
                <a:lnTo>
                  <a:pt x="0" y="87629"/>
                </a:lnTo>
                <a:lnTo>
                  <a:pt x="0" y="88899"/>
                </a:lnTo>
                <a:lnTo>
                  <a:pt x="54609" y="88899"/>
                </a:lnTo>
                <a:lnTo>
                  <a:pt x="54609" y="87629"/>
                </a:lnTo>
                <a:close/>
              </a:path>
              <a:path w="54609" h="132079">
                <a:moveTo>
                  <a:pt x="54609" y="83819"/>
                </a:moveTo>
                <a:lnTo>
                  <a:pt x="0" y="83819"/>
                </a:lnTo>
                <a:lnTo>
                  <a:pt x="0" y="86359"/>
                </a:lnTo>
                <a:lnTo>
                  <a:pt x="54609" y="86359"/>
                </a:lnTo>
                <a:lnTo>
                  <a:pt x="54609" y="83819"/>
                </a:lnTo>
                <a:close/>
              </a:path>
              <a:path w="54609" h="132079">
                <a:moveTo>
                  <a:pt x="54609" y="81279"/>
                </a:moveTo>
                <a:lnTo>
                  <a:pt x="0" y="81279"/>
                </a:lnTo>
                <a:lnTo>
                  <a:pt x="0" y="82549"/>
                </a:lnTo>
                <a:lnTo>
                  <a:pt x="54609" y="82549"/>
                </a:lnTo>
                <a:lnTo>
                  <a:pt x="54609" y="81279"/>
                </a:lnTo>
                <a:close/>
              </a:path>
              <a:path w="54609" h="132079">
                <a:moveTo>
                  <a:pt x="54609" y="77469"/>
                </a:moveTo>
                <a:lnTo>
                  <a:pt x="0" y="77469"/>
                </a:lnTo>
                <a:lnTo>
                  <a:pt x="0" y="80009"/>
                </a:lnTo>
                <a:lnTo>
                  <a:pt x="54609" y="80009"/>
                </a:lnTo>
                <a:lnTo>
                  <a:pt x="54609" y="77469"/>
                </a:lnTo>
                <a:close/>
              </a:path>
              <a:path w="54609" h="132079">
                <a:moveTo>
                  <a:pt x="54609" y="74929"/>
                </a:moveTo>
                <a:lnTo>
                  <a:pt x="0" y="74929"/>
                </a:lnTo>
                <a:lnTo>
                  <a:pt x="0" y="76199"/>
                </a:lnTo>
                <a:lnTo>
                  <a:pt x="54609" y="76199"/>
                </a:lnTo>
                <a:lnTo>
                  <a:pt x="54609" y="74929"/>
                </a:lnTo>
                <a:close/>
              </a:path>
              <a:path w="54609" h="132079">
                <a:moveTo>
                  <a:pt x="54609" y="71119"/>
                </a:moveTo>
                <a:lnTo>
                  <a:pt x="0" y="71119"/>
                </a:lnTo>
                <a:lnTo>
                  <a:pt x="0" y="73659"/>
                </a:lnTo>
                <a:lnTo>
                  <a:pt x="54609" y="73659"/>
                </a:lnTo>
                <a:lnTo>
                  <a:pt x="54609" y="71119"/>
                </a:lnTo>
                <a:close/>
              </a:path>
              <a:path w="54609" h="132079">
                <a:moveTo>
                  <a:pt x="54609" y="68579"/>
                </a:moveTo>
                <a:lnTo>
                  <a:pt x="0" y="68579"/>
                </a:lnTo>
                <a:lnTo>
                  <a:pt x="0" y="69849"/>
                </a:lnTo>
                <a:lnTo>
                  <a:pt x="54609" y="69849"/>
                </a:lnTo>
                <a:lnTo>
                  <a:pt x="54609" y="68579"/>
                </a:lnTo>
                <a:close/>
              </a:path>
              <a:path w="54609" h="132079">
                <a:moveTo>
                  <a:pt x="54609" y="62229"/>
                </a:moveTo>
                <a:lnTo>
                  <a:pt x="0" y="62229"/>
                </a:lnTo>
                <a:lnTo>
                  <a:pt x="0" y="67309"/>
                </a:lnTo>
                <a:lnTo>
                  <a:pt x="54609" y="67309"/>
                </a:lnTo>
                <a:lnTo>
                  <a:pt x="54609" y="62229"/>
                </a:lnTo>
                <a:close/>
              </a:path>
              <a:path w="54609" h="132079">
                <a:moveTo>
                  <a:pt x="54609" y="55879"/>
                </a:moveTo>
                <a:lnTo>
                  <a:pt x="0" y="55879"/>
                </a:lnTo>
                <a:lnTo>
                  <a:pt x="0" y="60959"/>
                </a:lnTo>
                <a:lnTo>
                  <a:pt x="54609" y="60959"/>
                </a:lnTo>
                <a:lnTo>
                  <a:pt x="54609" y="55879"/>
                </a:lnTo>
                <a:close/>
              </a:path>
              <a:path w="54609" h="132079">
                <a:moveTo>
                  <a:pt x="54609" y="49529"/>
                </a:moveTo>
                <a:lnTo>
                  <a:pt x="0" y="49529"/>
                </a:lnTo>
                <a:lnTo>
                  <a:pt x="0" y="54609"/>
                </a:lnTo>
                <a:lnTo>
                  <a:pt x="54609" y="54609"/>
                </a:lnTo>
                <a:lnTo>
                  <a:pt x="54609" y="49529"/>
                </a:lnTo>
                <a:close/>
              </a:path>
              <a:path w="54609" h="132079">
                <a:moveTo>
                  <a:pt x="54609" y="43179"/>
                </a:moveTo>
                <a:lnTo>
                  <a:pt x="0" y="43179"/>
                </a:lnTo>
                <a:lnTo>
                  <a:pt x="0" y="48259"/>
                </a:lnTo>
                <a:lnTo>
                  <a:pt x="54609" y="48259"/>
                </a:lnTo>
                <a:lnTo>
                  <a:pt x="54609" y="43179"/>
                </a:lnTo>
                <a:close/>
              </a:path>
              <a:path w="54609" h="132079">
                <a:moveTo>
                  <a:pt x="54609" y="36829"/>
                </a:moveTo>
                <a:lnTo>
                  <a:pt x="0" y="36829"/>
                </a:lnTo>
                <a:lnTo>
                  <a:pt x="0" y="41909"/>
                </a:lnTo>
                <a:lnTo>
                  <a:pt x="54609" y="41909"/>
                </a:lnTo>
                <a:lnTo>
                  <a:pt x="54609" y="36829"/>
                </a:lnTo>
                <a:close/>
              </a:path>
              <a:path w="54609" h="132079">
                <a:moveTo>
                  <a:pt x="54609" y="30479"/>
                </a:moveTo>
                <a:lnTo>
                  <a:pt x="0" y="30479"/>
                </a:lnTo>
                <a:lnTo>
                  <a:pt x="0" y="35559"/>
                </a:lnTo>
                <a:lnTo>
                  <a:pt x="54609" y="35559"/>
                </a:lnTo>
                <a:lnTo>
                  <a:pt x="54609" y="30479"/>
                </a:lnTo>
                <a:close/>
              </a:path>
              <a:path w="54609" h="132079">
                <a:moveTo>
                  <a:pt x="54609" y="24129"/>
                </a:moveTo>
                <a:lnTo>
                  <a:pt x="0" y="24129"/>
                </a:lnTo>
                <a:lnTo>
                  <a:pt x="0" y="29209"/>
                </a:lnTo>
                <a:lnTo>
                  <a:pt x="54609" y="29209"/>
                </a:lnTo>
                <a:lnTo>
                  <a:pt x="54609" y="24129"/>
                </a:lnTo>
                <a:close/>
              </a:path>
              <a:path w="54609" h="132079">
                <a:moveTo>
                  <a:pt x="54609" y="19049"/>
                </a:moveTo>
                <a:lnTo>
                  <a:pt x="0" y="19049"/>
                </a:lnTo>
                <a:lnTo>
                  <a:pt x="0" y="22859"/>
                </a:lnTo>
                <a:lnTo>
                  <a:pt x="54609" y="22859"/>
                </a:lnTo>
                <a:lnTo>
                  <a:pt x="54609" y="19049"/>
                </a:lnTo>
                <a:close/>
              </a:path>
              <a:path w="54609" h="132079">
                <a:moveTo>
                  <a:pt x="54609" y="12699"/>
                </a:moveTo>
                <a:lnTo>
                  <a:pt x="0" y="12699"/>
                </a:lnTo>
                <a:lnTo>
                  <a:pt x="0" y="17779"/>
                </a:lnTo>
                <a:lnTo>
                  <a:pt x="54609" y="17779"/>
                </a:lnTo>
                <a:lnTo>
                  <a:pt x="54609" y="12699"/>
                </a:lnTo>
                <a:close/>
              </a:path>
              <a:path w="54609" h="132079">
                <a:moveTo>
                  <a:pt x="54609" y="6349"/>
                </a:moveTo>
                <a:lnTo>
                  <a:pt x="0" y="6349"/>
                </a:lnTo>
                <a:lnTo>
                  <a:pt x="0" y="11429"/>
                </a:lnTo>
                <a:lnTo>
                  <a:pt x="54609" y="11429"/>
                </a:lnTo>
                <a:lnTo>
                  <a:pt x="54609" y="6349"/>
                </a:lnTo>
                <a:close/>
              </a:path>
              <a:path w="54609" h="132079">
                <a:moveTo>
                  <a:pt x="54609" y="0"/>
                </a:moveTo>
                <a:lnTo>
                  <a:pt x="0" y="0"/>
                </a:lnTo>
                <a:lnTo>
                  <a:pt x="0" y="5079"/>
                </a:lnTo>
                <a:lnTo>
                  <a:pt x="54609" y="5079"/>
                </a:lnTo>
                <a:lnTo>
                  <a:pt x="54609" y="0"/>
                </a:lnTo>
                <a:close/>
              </a:path>
            </a:pathLst>
          </a:custGeom>
          <a:solidFill>
            <a:srgbClr val="1E5B1E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2" name="object 1052"/>
          <p:cNvSpPr/>
          <p:nvPr/>
        </p:nvSpPr>
        <p:spPr>
          <a:xfrm>
            <a:off x="1916429" y="5678805"/>
            <a:ext cx="40958" cy="95250"/>
          </a:xfrm>
          <a:custGeom>
            <a:avLst/>
            <a:gdLst/>
            <a:ahLst/>
            <a:cxnLst/>
            <a:rect l="l" t="t" r="r" b="b"/>
            <a:pathLst>
              <a:path w="54609" h="127000">
                <a:moveTo>
                  <a:pt x="54609" y="123190"/>
                </a:moveTo>
                <a:lnTo>
                  <a:pt x="19050" y="123190"/>
                </a:lnTo>
                <a:lnTo>
                  <a:pt x="19050" y="124460"/>
                </a:lnTo>
                <a:lnTo>
                  <a:pt x="33019" y="124460"/>
                </a:lnTo>
                <a:lnTo>
                  <a:pt x="33019" y="127000"/>
                </a:lnTo>
                <a:lnTo>
                  <a:pt x="48259" y="127000"/>
                </a:lnTo>
                <a:lnTo>
                  <a:pt x="48259" y="125730"/>
                </a:lnTo>
                <a:lnTo>
                  <a:pt x="54609" y="125730"/>
                </a:lnTo>
                <a:lnTo>
                  <a:pt x="54609" y="123190"/>
                </a:lnTo>
                <a:close/>
              </a:path>
              <a:path w="54609" h="127000">
                <a:moveTo>
                  <a:pt x="54609" y="120650"/>
                </a:moveTo>
                <a:lnTo>
                  <a:pt x="0" y="120650"/>
                </a:lnTo>
                <a:lnTo>
                  <a:pt x="0" y="123190"/>
                </a:lnTo>
                <a:lnTo>
                  <a:pt x="3809" y="123190"/>
                </a:lnTo>
                <a:lnTo>
                  <a:pt x="3809" y="121920"/>
                </a:lnTo>
                <a:lnTo>
                  <a:pt x="54609" y="121920"/>
                </a:lnTo>
                <a:lnTo>
                  <a:pt x="54609" y="120650"/>
                </a:lnTo>
                <a:close/>
              </a:path>
              <a:path w="54609" h="127000">
                <a:moveTo>
                  <a:pt x="54609" y="116840"/>
                </a:moveTo>
                <a:lnTo>
                  <a:pt x="0" y="116840"/>
                </a:lnTo>
                <a:lnTo>
                  <a:pt x="0" y="119380"/>
                </a:lnTo>
                <a:lnTo>
                  <a:pt x="54609" y="119380"/>
                </a:lnTo>
                <a:lnTo>
                  <a:pt x="54609" y="116840"/>
                </a:lnTo>
                <a:close/>
              </a:path>
              <a:path w="54609" h="127000">
                <a:moveTo>
                  <a:pt x="54609" y="114300"/>
                </a:moveTo>
                <a:lnTo>
                  <a:pt x="0" y="114300"/>
                </a:lnTo>
                <a:lnTo>
                  <a:pt x="0" y="115570"/>
                </a:lnTo>
                <a:lnTo>
                  <a:pt x="54609" y="115570"/>
                </a:lnTo>
                <a:lnTo>
                  <a:pt x="54609" y="114300"/>
                </a:lnTo>
                <a:close/>
              </a:path>
              <a:path w="54609" h="127000">
                <a:moveTo>
                  <a:pt x="54609" y="110490"/>
                </a:moveTo>
                <a:lnTo>
                  <a:pt x="0" y="110490"/>
                </a:lnTo>
                <a:lnTo>
                  <a:pt x="0" y="113030"/>
                </a:lnTo>
                <a:lnTo>
                  <a:pt x="54609" y="113030"/>
                </a:lnTo>
                <a:lnTo>
                  <a:pt x="54609" y="110490"/>
                </a:lnTo>
                <a:close/>
              </a:path>
              <a:path w="54609" h="127000">
                <a:moveTo>
                  <a:pt x="54609" y="107950"/>
                </a:moveTo>
                <a:lnTo>
                  <a:pt x="0" y="107950"/>
                </a:lnTo>
                <a:lnTo>
                  <a:pt x="0" y="109220"/>
                </a:lnTo>
                <a:lnTo>
                  <a:pt x="54609" y="109220"/>
                </a:lnTo>
                <a:lnTo>
                  <a:pt x="54609" y="107950"/>
                </a:lnTo>
                <a:close/>
              </a:path>
              <a:path w="54609" h="127000">
                <a:moveTo>
                  <a:pt x="54609" y="104140"/>
                </a:moveTo>
                <a:lnTo>
                  <a:pt x="0" y="104140"/>
                </a:lnTo>
                <a:lnTo>
                  <a:pt x="0" y="106680"/>
                </a:lnTo>
                <a:lnTo>
                  <a:pt x="54609" y="106680"/>
                </a:lnTo>
                <a:lnTo>
                  <a:pt x="54609" y="104140"/>
                </a:lnTo>
                <a:close/>
              </a:path>
              <a:path w="54609" h="127000">
                <a:moveTo>
                  <a:pt x="54609" y="101600"/>
                </a:moveTo>
                <a:lnTo>
                  <a:pt x="0" y="101600"/>
                </a:lnTo>
                <a:lnTo>
                  <a:pt x="0" y="102870"/>
                </a:lnTo>
                <a:lnTo>
                  <a:pt x="54609" y="102870"/>
                </a:lnTo>
                <a:lnTo>
                  <a:pt x="54609" y="101600"/>
                </a:lnTo>
                <a:close/>
              </a:path>
              <a:path w="54609" h="127000">
                <a:moveTo>
                  <a:pt x="54609" y="97790"/>
                </a:moveTo>
                <a:lnTo>
                  <a:pt x="0" y="97790"/>
                </a:lnTo>
                <a:lnTo>
                  <a:pt x="0" y="100330"/>
                </a:lnTo>
                <a:lnTo>
                  <a:pt x="54609" y="100330"/>
                </a:lnTo>
                <a:lnTo>
                  <a:pt x="54609" y="97790"/>
                </a:lnTo>
                <a:close/>
              </a:path>
              <a:path w="54609" h="127000">
                <a:moveTo>
                  <a:pt x="54609" y="95250"/>
                </a:moveTo>
                <a:lnTo>
                  <a:pt x="0" y="95250"/>
                </a:lnTo>
                <a:lnTo>
                  <a:pt x="0" y="96520"/>
                </a:lnTo>
                <a:lnTo>
                  <a:pt x="54609" y="96520"/>
                </a:lnTo>
                <a:lnTo>
                  <a:pt x="54609" y="95250"/>
                </a:lnTo>
                <a:close/>
              </a:path>
              <a:path w="54609" h="127000">
                <a:moveTo>
                  <a:pt x="54609" y="91440"/>
                </a:moveTo>
                <a:lnTo>
                  <a:pt x="0" y="91440"/>
                </a:lnTo>
                <a:lnTo>
                  <a:pt x="0" y="93980"/>
                </a:lnTo>
                <a:lnTo>
                  <a:pt x="54609" y="93980"/>
                </a:lnTo>
                <a:lnTo>
                  <a:pt x="54609" y="91440"/>
                </a:lnTo>
                <a:close/>
              </a:path>
              <a:path w="54609" h="127000">
                <a:moveTo>
                  <a:pt x="54609" y="88900"/>
                </a:moveTo>
                <a:lnTo>
                  <a:pt x="0" y="88900"/>
                </a:lnTo>
                <a:lnTo>
                  <a:pt x="0" y="90170"/>
                </a:lnTo>
                <a:lnTo>
                  <a:pt x="54609" y="90170"/>
                </a:lnTo>
                <a:lnTo>
                  <a:pt x="54609" y="88900"/>
                </a:lnTo>
                <a:close/>
              </a:path>
              <a:path w="54609" h="127000">
                <a:moveTo>
                  <a:pt x="54609" y="85090"/>
                </a:moveTo>
                <a:lnTo>
                  <a:pt x="0" y="85090"/>
                </a:lnTo>
                <a:lnTo>
                  <a:pt x="0" y="87630"/>
                </a:lnTo>
                <a:lnTo>
                  <a:pt x="54609" y="87630"/>
                </a:lnTo>
                <a:lnTo>
                  <a:pt x="54609" y="85090"/>
                </a:lnTo>
                <a:close/>
              </a:path>
              <a:path w="54609" h="127000">
                <a:moveTo>
                  <a:pt x="54609" y="82550"/>
                </a:moveTo>
                <a:lnTo>
                  <a:pt x="0" y="82550"/>
                </a:lnTo>
                <a:lnTo>
                  <a:pt x="0" y="83820"/>
                </a:lnTo>
                <a:lnTo>
                  <a:pt x="54609" y="83820"/>
                </a:lnTo>
                <a:lnTo>
                  <a:pt x="54609" y="82550"/>
                </a:lnTo>
                <a:close/>
              </a:path>
              <a:path w="54609" h="127000">
                <a:moveTo>
                  <a:pt x="54609" y="78740"/>
                </a:moveTo>
                <a:lnTo>
                  <a:pt x="0" y="78740"/>
                </a:lnTo>
                <a:lnTo>
                  <a:pt x="0" y="81280"/>
                </a:lnTo>
                <a:lnTo>
                  <a:pt x="54609" y="81280"/>
                </a:lnTo>
                <a:lnTo>
                  <a:pt x="54609" y="78740"/>
                </a:lnTo>
                <a:close/>
              </a:path>
              <a:path w="54609" h="127000">
                <a:moveTo>
                  <a:pt x="54609" y="76200"/>
                </a:moveTo>
                <a:lnTo>
                  <a:pt x="0" y="76200"/>
                </a:lnTo>
                <a:lnTo>
                  <a:pt x="0" y="77470"/>
                </a:lnTo>
                <a:lnTo>
                  <a:pt x="54609" y="77470"/>
                </a:lnTo>
                <a:lnTo>
                  <a:pt x="54609" y="76200"/>
                </a:lnTo>
                <a:close/>
              </a:path>
              <a:path w="54609" h="127000">
                <a:moveTo>
                  <a:pt x="54609" y="72390"/>
                </a:moveTo>
                <a:lnTo>
                  <a:pt x="0" y="72390"/>
                </a:lnTo>
                <a:lnTo>
                  <a:pt x="0" y="74930"/>
                </a:lnTo>
                <a:lnTo>
                  <a:pt x="54609" y="74930"/>
                </a:lnTo>
                <a:lnTo>
                  <a:pt x="54609" y="72390"/>
                </a:lnTo>
                <a:close/>
              </a:path>
              <a:path w="54609" h="127000">
                <a:moveTo>
                  <a:pt x="54609" y="69850"/>
                </a:moveTo>
                <a:lnTo>
                  <a:pt x="0" y="69850"/>
                </a:lnTo>
                <a:lnTo>
                  <a:pt x="0" y="71120"/>
                </a:lnTo>
                <a:lnTo>
                  <a:pt x="54609" y="71120"/>
                </a:lnTo>
                <a:lnTo>
                  <a:pt x="54609" y="69850"/>
                </a:lnTo>
                <a:close/>
              </a:path>
              <a:path w="54609" h="127000">
                <a:moveTo>
                  <a:pt x="54609" y="63500"/>
                </a:moveTo>
                <a:lnTo>
                  <a:pt x="0" y="63500"/>
                </a:lnTo>
                <a:lnTo>
                  <a:pt x="0" y="68580"/>
                </a:lnTo>
                <a:lnTo>
                  <a:pt x="54609" y="68580"/>
                </a:lnTo>
                <a:lnTo>
                  <a:pt x="54609" y="63500"/>
                </a:lnTo>
                <a:close/>
              </a:path>
              <a:path w="54609" h="127000">
                <a:moveTo>
                  <a:pt x="54609" y="57150"/>
                </a:moveTo>
                <a:lnTo>
                  <a:pt x="0" y="57150"/>
                </a:lnTo>
                <a:lnTo>
                  <a:pt x="0" y="62230"/>
                </a:lnTo>
                <a:lnTo>
                  <a:pt x="54609" y="62230"/>
                </a:lnTo>
                <a:lnTo>
                  <a:pt x="54609" y="57150"/>
                </a:lnTo>
                <a:close/>
              </a:path>
              <a:path w="54609" h="127000">
                <a:moveTo>
                  <a:pt x="54609" y="50800"/>
                </a:moveTo>
                <a:lnTo>
                  <a:pt x="0" y="50800"/>
                </a:lnTo>
                <a:lnTo>
                  <a:pt x="0" y="55880"/>
                </a:lnTo>
                <a:lnTo>
                  <a:pt x="54609" y="55880"/>
                </a:lnTo>
                <a:lnTo>
                  <a:pt x="54609" y="50800"/>
                </a:lnTo>
                <a:close/>
              </a:path>
              <a:path w="54609" h="127000">
                <a:moveTo>
                  <a:pt x="54609" y="44450"/>
                </a:moveTo>
                <a:lnTo>
                  <a:pt x="0" y="44450"/>
                </a:lnTo>
                <a:lnTo>
                  <a:pt x="0" y="49530"/>
                </a:lnTo>
                <a:lnTo>
                  <a:pt x="54609" y="49530"/>
                </a:lnTo>
                <a:lnTo>
                  <a:pt x="54609" y="44450"/>
                </a:lnTo>
                <a:close/>
              </a:path>
              <a:path w="54609" h="127000">
                <a:moveTo>
                  <a:pt x="54609" y="38100"/>
                </a:moveTo>
                <a:lnTo>
                  <a:pt x="0" y="38100"/>
                </a:lnTo>
                <a:lnTo>
                  <a:pt x="0" y="43180"/>
                </a:lnTo>
                <a:lnTo>
                  <a:pt x="54609" y="43180"/>
                </a:lnTo>
                <a:lnTo>
                  <a:pt x="54609" y="38100"/>
                </a:lnTo>
                <a:close/>
              </a:path>
              <a:path w="54609" h="127000">
                <a:moveTo>
                  <a:pt x="54609" y="31750"/>
                </a:moveTo>
                <a:lnTo>
                  <a:pt x="0" y="31750"/>
                </a:lnTo>
                <a:lnTo>
                  <a:pt x="0" y="36830"/>
                </a:lnTo>
                <a:lnTo>
                  <a:pt x="54609" y="36830"/>
                </a:lnTo>
                <a:lnTo>
                  <a:pt x="54609" y="31750"/>
                </a:lnTo>
                <a:close/>
              </a:path>
              <a:path w="54609" h="127000">
                <a:moveTo>
                  <a:pt x="54609" y="25400"/>
                </a:moveTo>
                <a:lnTo>
                  <a:pt x="0" y="25400"/>
                </a:lnTo>
                <a:lnTo>
                  <a:pt x="0" y="30480"/>
                </a:lnTo>
                <a:lnTo>
                  <a:pt x="54609" y="30480"/>
                </a:lnTo>
                <a:lnTo>
                  <a:pt x="54609" y="25400"/>
                </a:lnTo>
                <a:close/>
              </a:path>
              <a:path w="54609" h="127000">
                <a:moveTo>
                  <a:pt x="54609" y="20320"/>
                </a:moveTo>
                <a:lnTo>
                  <a:pt x="0" y="20320"/>
                </a:lnTo>
                <a:lnTo>
                  <a:pt x="0" y="24130"/>
                </a:lnTo>
                <a:lnTo>
                  <a:pt x="54609" y="24130"/>
                </a:lnTo>
                <a:lnTo>
                  <a:pt x="54609" y="20320"/>
                </a:lnTo>
                <a:close/>
              </a:path>
              <a:path w="54609" h="127000">
                <a:moveTo>
                  <a:pt x="54609" y="13970"/>
                </a:moveTo>
                <a:lnTo>
                  <a:pt x="0" y="13970"/>
                </a:lnTo>
                <a:lnTo>
                  <a:pt x="0" y="19050"/>
                </a:lnTo>
                <a:lnTo>
                  <a:pt x="54609" y="19050"/>
                </a:lnTo>
                <a:lnTo>
                  <a:pt x="54609" y="13970"/>
                </a:lnTo>
                <a:close/>
              </a:path>
              <a:path w="54609" h="127000">
                <a:moveTo>
                  <a:pt x="54609" y="7620"/>
                </a:moveTo>
                <a:lnTo>
                  <a:pt x="0" y="7620"/>
                </a:lnTo>
                <a:lnTo>
                  <a:pt x="0" y="12700"/>
                </a:lnTo>
                <a:lnTo>
                  <a:pt x="54609" y="12700"/>
                </a:lnTo>
                <a:lnTo>
                  <a:pt x="54609" y="7620"/>
                </a:lnTo>
                <a:close/>
              </a:path>
              <a:path w="54609" h="127000">
                <a:moveTo>
                  <a:pt x="13969" y="0"/>
                </a:moveTo>
                <a:lnTo>
                  <a:pt x="0" y="0"/>
                </a:lnTo>
                <a:lnTo>
                  <a:pt x="0" y="6350"/>
                </a:lnTo>
                <a:lnTo>
                  <a:pt x="54609" y="6350"/>
                </a:lnTo>
                <a:lnTo>
                  <a:pt x="54609" y="1270"/>
                </a:lnTo>
                <a:lnTo>
                  <a:pt x="13969" y="1270"/>
                </a:lnTo>
                <a:lnTo>
                  <a:pt x="13969" y="0"/>
                </a:lnTo>
                <a:close/>
              </a:path>
            </a:pathLst>
          </a:custGeom>
          <a:solidFill>
            <a:srgbClr val="1D5A1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3" name="object 1053"/>
          <p:cNvSpPr/>
          <p:nvPr/>
        </p:nvSpPr>
        <p:spPr>
          <a:xfrm>
            <a:off x="1874520" y="5678806"/>
            <a:ext cx="41910" cy="92392"/>
          </a:xfrm>
          <a:custGeom>
            <a:avLst/>
            <a:gdLst/>
            <a:ahLst/>
            <a:cxnLst/>
            <a:rect l="l" t="t" r="r" b="b"/>
            <a:pathLst>
              <a:path w="55880" h="123190">
                <a:moveTo>
                  <a:pt x="55880" y="120650"/>
                </a:moveTo>
                <a:lnTo>
                  <a:pt x="45720" y="120650"/>
                </a:lnTo>
                <a:lnTo>
                  <a:pt x="45720" y="123190"/>
                </a:lnTo>
                <a:lnTo>
                  <a:pt x="55880" y="123190"/>
                </a:lnTo>
                <a:lnTo>
                  <a:pt x="55880" y="120650"/>
                </a:lnTo>
                <a:close/>
              </a:path>
              <a:path w="55880" h="123190">
                <a:moveTo>
                  <a:pt x="55880" y="116840"/>
                </a:moveTo>
                <a:lnTo>
                  <a:pt x="2540" y="116840"/>
                </a:lnTo>
                <a:lnTo>
                  <a:pt x="2540" y="118110"/>
                </a:lnTo>
                <a:lnTo>
                  <a:pt x="16509" y="118110"/>
                </a:lnTo>
                <a:lnTo>
                  <a:pt x="16509" y="120650"/>
                </a:lnTo>
                <a:lnTo>
                  <a:pt x="31750" y="120650"/>
                </a:lnTo>
                <a:lnTo>
                  <a:pt x="31750" y="119380"/>
                </a:lnTo>
                <a:lnTo>
                  <a:pt x="55880" y="119380"/>
                </a:lnTo>
                <a:lnTo>
                  <a:pt x="55880" y="116840"/>
                </a:lnTo>
                <a:close/>
              </a:path>
              <a:path w="55880" h="123190">
                <a:moveTo>
                  <a:pt x="55880" y="114300"/>
                </a:moveTo>
                <a:lnTo>
                  <a:pt x="0" y="114300"/>
                </a:lnTo>
                <a:lnTo>
                  <a:pt x="0" y="115570"/>
                </a:lnTo>
                <a:lnTo>
                  <a:pt x="55880" y="115570"/>
                </a:lnTo>
                <a:lnTo>
                  <a:pt x="55880" y="114300"/>
                </a:lnTo>
                <a:close/>
              </a:path>
              <a:path w="55880" h="123190">
                <a:moveTo>
                  <a:pt x="55880" y="110490"/>
                </a:moveTo>
                <a:lnTo>
                  <a:pt x="0" y="110490"/>
                </a:lnTo>
                <a:lnTo>
                  <a:pt x="0" y="113030"/>
                </a:lnTo>
                <a:lnTo>
                  <a:pt x="55880" y="113030"/>
                </a:lnTo>
                <a:lnTo>
                  <a:pt x="55880" y="110490"/>
                </a:lnTo>
                <a:close/>
              </a:path>
              <a:path w="55880" h="123190">
                <a:moveTo>
                  <a:pt x="55880" y="107950"/>
                </a:moveTo>
                <a:lnTo>
                  <a:pt x="0" y="107950"/>
                </a:lnTo>
                <a:lnTo>
                  <a:pt x="0" y="109220"/>
                </a:lnTo>
                <a:lnTo>
                  <a:pt x="55880" y="109220"/>
                </a:lnTo>
                <a:lnTo>
                  <a:pt x="55880" y="107950"/>
                </a:lnTo>
                <a:close/>
              </a:path>
              <a:path w="55880" h="123190">
                <a:moveTo>
                  <a:pt x="55880" y="104140"/>
                </a:moveTo>
                <a:lnTo>
                  <a:pt x="0" y="104140"/>
                </a:lnTo>
                <a:lnTo>
                  <a:pt x="0" y="106680"/>
                </a:lnTo>
                <a:lnTo>
                  <a:pt x="55880" y="106680"/>
                </a:lnTo>
                <a:lnTo>
                  <a:pt x="55880" y="104140"/>
                </a:lnTo>
                <a:close/>
              </a:path>
              <a:path w="55880" h="123190">
                <a:moveTo>
                  <a:pt x="55880" y="101600"/>
                </a:moveTo>
                <a:lnTo>
                  <a:pt x="0" y="101600"/>
                </a:lnTo>
                <a:lnTo>
                  <a:pt x="0" y="102870"/>
                </a:lnTo>
                <a:lnTo>
                  <a:pt x="55880" y="102870"/>
                </a:lnTo>
                <a:lnTo>
                  <a:pt x="55880" y="101600"/>
                </a:lnTo>
                <a:close/>
              </a:path>
              <a:path w="55880" h="123190">
                <a:moveTo>
                  <a:pt x="55880" y="97790"/>
                </a:moveTo>
                <a:lnTo>
                  <a:pt x="0" y="97790"/>
                </a:lnTo>
                <a:lnTo>
                  <a:pt x="0" y="100330"/>
                </a:lnTo>
                <a:lnTo>
                  <a:pt x="55880" y="100330"/>
                </a:lnTo>
                <a:lnTo>
                  <a:pt x="55880" y="97790"/>
                </a:lnTo>
                <a:close/>
              </a:path>
              <a:path w="55880" h="123190">
                <a:moveTo>
                  <a:pt x="55880" y="95250"/>
                </a:moveTo>
                <a:lnTo>
                  <a:pt x="0" y="95250"/>
                </a:lnTo>
                <a:lnTo>
                  <a:pt x="0" y="96520"/>
                </a:lnTo>
                <a:lnTo>
                  <a:pt x="55880" y="96520"/>
                </a:lnTo>
                <a:lnTo>
                  <a:pt x="55880" y="95250"/>
                </a:lnTo>
                <a:close/>
              </a:path>
              <a:path w="55880" h="123190">
                <a:moveTo>
                  <a:pt x="55880" y="91440"/>
                </a:moveTo>
                <a:lnTo>
                  <a:pt x="0" y="91440"/>
                </a:lnTo>
                <a:lnTo>
                  <a:pt x="0" y="93980"/>
                </a:lnTo>
                <a:lnTo>
                  <a:pt x="55880" y="93980"/>
                </a:lnTo>
                <a:lnTo>
                  <a:pt x="55880" y="91440"/>
                </a:lnTo>
                <a:close/>
              </a:path>
              <a:path w="55880" h="123190">
                <a:moveTo>
                  <a:pt x="55880" y="88900"/>
                </a:moveTo>
                <a:lnTo>
                  <a:pt x="0" y="88900"/>
                </a:lnTo>
                <a:lnTo>
                  <a:pt x="0" y="90170"/>
                </a:lnTo>
                <a:lnTo>
                  <a:pt x="55880" y="90170"/>
                </a:lnTo>
                <a:lnTo>
                  <a:pt x="55880" y="88900"/>
                </a:lnTo>
                <a:close/>
              </a:path>
              <a:path w="55880" h="123190">
                <a:moveTo>
                  <a:pt x="55880" y="85090"/>
                </a:moveTo>
                <a:lnTo>
                  <a:pt x="0" y="85090"/>
                </a:lnTo>
                <a:lnTo>
                  <a:pt x="0" y="87630"/>
                </a:lnTo>
                <a:lnTo>
                  <a:pt x="55880" y="87630"/>
                </a:lnTo>
                <a:lnTo>
                  <a:pt x="55880" y="85090"/>
                </a:lnTo>
                <a:close/>
              </a:path>
              <a:path w="55880" h="123190">
                <a:moveTo>
                  <a:pt x="55880" y="82550"/>
                </a:moveTo>
                <a:lnTo>
                  <a:pt x="0" y="82550"/>
                </a:lnTo>
                <a:lnTo>
                  <a:pt x="0" y="83820"/>
                </a:lnTo>
                <a:lnTo>
                  <a:pt x="55880" y="83820"/>
                </a:lnTo>
                <a:lnTo>
                  <a:pt x="55880" y="82550"/>
                </a:lnTo>
                <a:close/>
              </a:path>
              <a:path w="55880" h="123190">
                <a:moveTo>
                  <a:pt x="55880" y="78740"/>
                </a:moveTo>
                <a:lnTo>
                  <a:pt x="0" y="78740"/>
                </a:lnTo>
                <a:lnTo>
                  <a:pt x="0" y="81280"/>
                </a:lnTo>
                <a:lnTo>
                  <a:pt x="55880" y="81280"/>
                </a:lnTo>
                <a:lnTo>
                  <a:pt x="55880" y="78740"/>
                </a:lnTo>
                <a:close/>
              </a:path>
              <a:path w="55880" h="123190">
                <a:moveTo>
                  <a:pt x="55880" y="76200"/>
                </a:moveTo>
                <a:lnTo>
                  <a:pt x="0" y="76200"/>
                </a:lnTo>
                <a:lnTo>
                  <a:pt x="0" y="77470"/>
                </a:lnTo>
                <a:lnTo>
                  <a:pt x="55880" y="77470"/>
                </a:lnTo>
                <a:lnTo>
                  <a:pt x="55880" y="76200"/>
                </a:lnTo>
                <a:close/>
              </a:path>
              <a:path w="55880" h="123190">
                <a:moveTo>
                  <a:pt x="55880" y="72390"/>
                </a:moveTo>
                <a:lnTo>
                  <a:pt x="0" y="72390"/>
                </a:lnTo>
                <a:lnTo>
                  <a:pt x="0" y="74930"/>
                </a:lnTo>
                <a:lnTo>
                  <a:pt x="55880" y="74930"/>
                </a:lnTo>
                <a:lnTo>
                  <a:pt x="55880" y="72390"/>
                </a:lnTo>
                <a:close/>
              </a:path>
              <a:path w="55880" h="123190">
                <a:moveTo>
                  <a:pt x="55880" y="69850"/>
                </a:moveTo>
                <a:lnTo>
                  <a:pt x="0" y="69850"/>
                </a:lnTo>
                <a:lnTo>
                  <a:pt x="0" y="71120"/>
                </a:lnTo>
                <a:lnTo>
                  <a:pt x="55880" y="71120"/>
                </a:lnTo>
                <a:lnTo>
                  <a:pt x="55880" y="69850"/>
                </a:lnTo>
                <a:close/>
              </a:path>
              <a:path w="55880" h="123190">
                <a:moveTo>
                  <a:pt x="55880" y="63500"/>
                </a:moveTo>
                <a:lnTo>
                  <a:pt x="0" y="63500"/>
                </a:lnTo>
                <a:lnTo>
                  <a:pt x="0" y="68580"/>
                </a:lnTo>
                <a:lnTo>
                  <a:pt x="55880" y="68580"/>
                </a:lnTo>
                <a:lnTo>
                  <a:pt x="55880" y="63500"/>
                </a:lnTo>
                <a:close/>
              </a:path>
              <a:path w="55880" h="123190">
                <a:moveTo>
                  <a:pt x="55880" y="57150"/>
                </a:moveTo>
                <a:lnTo>
                  <a:pt x="0" y="57150"/>
                </a:lnTo>
                <a:lnTo>
                  <a:pt x="0" y="62230"/>
                </a:lnTo>
                <a:lnTo>
                  <a:pt x="55880" y="62230"/>
                </a:lnTo>
                <a:lnTo>
                  <a:pt x="55880" y="57150"/>
                </a:lnTo>
                <a:close/>
              </a:path>
              <a:path w="55880" h="123190">
                <a:moveTo>
                  <a:pt x="55880" y="50800"/>
                </a:moveTo>
                <a:lnTo>
                  <a:pt x="0" y="50800"/>
                </a:lnTo>
                <a:lnTo>
                  <a:pt x="0" y="55880"/>
                </a:lnTo>
                <a:lnTo>
                  <a:pt x="55880" y="55880"/>
                </a:lnTo>
                <a:lnTo>
                  <a:pt x="55880" y="50800"/>
                </a:lnTo>
                <a:close/>
              </a:path>
              <a:path w="55880" h="123190">
                <a:moveTo>
                  <a:pt x="55880" y="44450"/>
                </a:moveTo>
                <a:lnTo>
                  <a:pt x="0" y="44450"/>
                </a:lnTo>
                <a:lnTo>
                  <a:pt x="0" y="49530"/>
                </a:lnTo>
                <a:lnTo>
                  <a:pt x="55880" y="49530"/>
                </a:lnTo>
                <a:lnTo>
                  <a:pt x="55880" y="44450"/>
                </a:lnTo>
                <a:close/>
              </a:path>
              <a:path w="55880" h="123190">
                <a:moveTo>
                  <a:pt x="55880" y="38100"/>
                </a:moveTo>
                <a:lnTo>
                  <a:pt x="0" y="38100"/>
                </a:lnTo>
                <a:lnTo>
                  <a:pt x="0" y="43180"/>
                </a:lnTo>
                <a:lnTo>
                  <a:pt x="55880" y="43180"/>
                </a:lnTo>
                <a:lnTo>
                  <a:pt x="55880" y="38100"/>
                </a:lnTo>
                <a:close/>
              </a:path>
              <a:path w="55880" h="123190">
                <a:moveTo>
                  <a:pt x="55880" y="31750"/>
                </a:moveTo>
                <a:lnTo>
                  <a:pt x="0" y="31750"/>
                </a:lnTo>
                <a:lnTo>
                  <a:pt x="0" y="36830"/>
                </a:lnTo>
                <a:lnTo>
                  <a:pt x="55880" y="36830"/>
                </a:lnTo>
                <a:lnTo>
                  <a:pt x="55880" y="31750"/>
                </a:lnTo>
                <a:close/>
              </a:path>
              <a:path w="55880" h="123190">
                <a:moveTo>
                  <a:pt x="55880" y="25400"/>
                </a:moveTo>
                <a:lnTo>
                  <a:pt x="0" y="25400"/>
                </a:lnTo>
                <a:lnTo>
                  <a:pt x="0" y="30480"/>
                </a:lnTo>
                <a:lnTo>
                  <a:pt x="55880" y="30480"/>
                </a:lnTo>
                <a:lnTo>
                  <a:pt x="55880" y="25400"/>
                </a:lnTo>
                <a:close/>
              </a:path>
              <a:path w="55880" h="123190">
                <a:moveTo>
                  <a:pt x="55880" y="20320"/>
                </a:moveTo>
                <a:lnTo>
                  <a:pt x="0" y="20320"/>
                </a:lnTo>
                <a:lnTo>
                  <a:pt x="0" y="24130"/>
                </a:lnTo>
                <a:lnTo>
                  <a:pt x="55880" y="24130"/>
                </a:lnTo>
                <a:lnTo>
                  <a:pt x="55880" y="20320"/>
                </a:lnTo>
                <a:close/>
              </a:path>
              <a:path w="55880" h="123190">
                <a:moveTo>
                  <a:pt x="55880" y="13970"/>
                </a:moveTo>
                <a:lnTo>
                  <a:pt x="0" y="13970"/>
                </a:lnTo>
                <a:lnTo>
                  <a:pt x="0" y="19050"/>
                </a:lnTo>
                <a:lnTo>
                  <a:pt x="55880" y="19050"/>
                </a:lnTo>
                <a:lnTo>
                  <a:pt x="55880" y="13970"/>
                </a:lnTo>
                <a:close/>
              </a:path>
              <a:path w="55880" h="123190">
                <a:moveTo>
                  <a:pt x="55880" y="7620"/>
                </a:moveTo>
                <a:lnTo>
                  <a:pt x="0" y="7620"/>
                </a:lnTo>
                <a:lnTo>
                  <a:pt x="0" y="12700"/>
                </a:lnTo>
                <a:lnTo>
                  <a:pt x="55880" y="12700"/>
                </a:lnTo>
                <a:lnTo>
                  <a:pt x="55880" y="7620"/>
                </a:lnTo>
                <a:close/>
              </a:path>
              <a:path w="55880" h="123190">
                <a:moveTo>
                  <a:pt x="55880" y="0"/>
                </a:moveTo>
                <a:lnTo>
                  <a:pt x="0" y="0"/>
                </a:lnTo>
                <a:lnTo>
                  <a:pt x="0" y="6350"/>
                </a:lnTo>
                <a:lnTo>
                  <a:pt x="55880" y="6350"/>
                </a:lnTo>
                <a:lnTo>
                  <a:pt x="55880" y="0"/>
                </a:lnTo>
                <a:close/>
              </a:path>
            </a:pathLst>
          </a:custGeom>
          <a:solidFill>
            <a:srgbClr val="1D591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4" name="object 1054"/>
          <p:cNvSpPr/>
          <p:nvPr/>
        </p:nvSpPr>
        <p:spPr>
          <a:xfrm>
            <a:off x="1833562" y="5678806"/>
            <a:ext cx="40958" cy="87629"/>
          </a:xfrm>
          <a:custGeom>
            <a:avLst/>
            <a:gdLst/>
            <a:ahLst/>
            <a:cxnLst/>
            <a:rect l="l" t="t" r="r" b="b"/>
            <a:pathLst>
              <a:path w="54609" h="116840">
                <a:moveTo>
                  <a:pt x="54609" y="114300"/>
                </a:moveTo>
                <a:lnTo>
                  <a:pt x="27940" y="114300"/>
                </a:lnTo>
                <a:lnTo>
                  <a:pt x="27940" y="116840"/>
                </a:lnTo>
                <a:lnTo>
                  <a:pt x="41909" y="116840"/>
                </a:lnTo>
                <a:lnTo>
                  <a:pt x="41909" y="115570"/>
                </a:lnTo>
                <a:lnTo>
                  <a:pt x="54609" y="115570"/>
                </a:lnTo>
                <a:lnTo>
                  <a:pt x="54609" y="114300"/>
                </a:lnTo>
                <a:close/>
              </a:path>
              <a:path w="54609" h="116840">
                <a:moveTo>
                  <a:pt x="54609" y="110490"/>
                </a:moveTo>
                <a:lnTo>
                  <a:pt x="0" y="110490"/>
                </a:lnTo>
                <a:lnTo>
                  <a:pt x="0" y="114300"/>
                </a:lnTo>
                <a:lnTo>
                  <a:pt x="13969" y="114300"/>
                </a:lnTo>
                <a:lnTo>
                  <a:pt x="13969" y="113030"/>
                </a:lnTo>
                <a:lnTo>
                  <a:pt x="54609" y="113030"/>
                </a:lnTo>
                <a:lnTo>
                  <a:pt x="54609" y="110490"/>
                </a:lnTo>
                <a:close/>
              </a:path>
              <a:path w="54609" h="116840">
                <a:moveTo>
                  <a:pt x="54609" y="107950"/>
                </a:moveTo>
                <a:lnTo>
                  <a:pt x="0" y="107950"/>
                </a:lnTo>
                <a:lnTo>
                  <a:pt x="0" y="109220"/>
                </a:lnTo>
                <a:lnTo>
                  <a:pt x="54609" y="109220"/>
                </a:lnTo>
                <a:lnTo>
                  <a:pt x="54609" y="107950"/>
                </a:lnTo>
                <a:close/>
              </a:path>
              <a:path w="54609" h="116840">
                <a:moveTo>
                  <a:pt x="54609" y="104140"/>
                </a:moveTo>
                <a:lnTo>
                  <a:pt x="0" y="104140"/>
                </a:lnTo>
                <a:lnTo>
                  <a:pt x="0" y="106680"/>
                </a:lnTo>
                <a:lnTo>
                  <a:pt x="54609" y="106680"/>
                </a:lnTo>
                <a:lnTo>
                  <a:pt x="54609" y="104140"/>
                </a:lnTo>
                <a:close/>
              </a:path>
              <a:path w="54609" h="116840">
                <a:moveTo>
                  <a:pt x="54609" y="101600"/>
                </a:moveTo>
                <a:lnTo>
                  <a:pt x="0" y="101600"/>
                </a:lnTo>
                <a:lnTo>
                  <a:pt x="0" y="102870"/>
                </a:lnTo>
                <a:lnTo>
                  <a:pt x="54609" y="102870"/>
                </a:lnTo>
                <a:lnTo>
                  <a:pt x="54609" y="101600"/>
                </a:lnTo>
                <a:close/>
              </a:path>
              <a:path w="54609" h="116840">
                <a:moveTo>
                  <a:pt x="54609" y="97790"/>
                </a:moveTo>
                <a:lnTo>
                  <a:pt x="0" y="97790"/>
                </a:lnTo>
                <a:lnTo>
                  <a:pt x="0" y="100330"/>
                </a:lnTo>
                <a:lnTo>
                  <a:pt x="54609" y="100330"/>
                </a:lnTo>
                <a:lnTo>
                  <a:pt x="54609" y="97790"/>
                </a:lnTo>
                <a:close/>
              </a:path>
              <a:path w="54609" h="116840">
                <a:moveTo>
                  <a:pt x="54609" y="95250"/>
                </a:moveTo>
                <a:lnTo>
                  <a:pt x="0" y="95250"/>
                </a:lnTo>
                <a:lnTo>
                  <a:pt x="0" y="96520"/>
                </a:lnTo>
                <a:lnTo>
                  <a:pt x="54609" y="96520"/>
                </a:lnTo>
                <a:lnTo>
                  <a:pt x="54609" y="95250"/>
                </a:lnTo>
                <a:close/>
              </a:path>
              <a:path w="54609" h="116840">
                <a:moveTo>
                  <a:pt x="54609" y="91440"/>
                </a:moveTo>
                <a:lnTo>
                  <a:pt x="0" y="91440"/>
                </a:lnTo>
                <a:lnTo>
                  <a:pt x="0" y="93980"/>
                </a:lnTo>
                <a:lnTo>
                  <a:pt x="54609" y="93980"/>
                </a:lnTo>
                <a:lnTo>
                  <a:pt x="54609" y="91440"/>
                </a:lnTo>
                <a:close/>
              </a:path>
              <a:path w="54609" h="116840">
                <a:moveTo>
                  <a:pt x="54609" y="88900"/>
                </a:moveTo>
                <a:lnTo>
                  <a:pt x="0" y="88900"/>
                </a:lnTo>
                <a:lnTo>
                  <a:pt x="0" y="90170"/>
                </a:lnTo>
                <a:lnTo>
                  <a:pt x="54609" y="90170"/>
                </a:lnTo>
                <a:lnTo>
                  <a:pt x="54609" y="88900"/>
                </a:lnTo>
                <a:close/>
              </a:path>
              <a:path w="54609" h="116840">
                <a:moveTo>
                  <a:pt x="54609" y="85090"/>
                </a:moveTo>
                <a:lnTo>
                  <a:pt x="0" y="85090"/>
                </a:lnTo>
                <a:lnTo>
                  <a:pt x="0" y="87630"/>
                </a:lnTo>
                <a:lnTo>
                  <a:pt x="54609" y="87630"/>
                </a:lnTo>
                <a:lnTo>
                  <a:pt x="54609" y="85090"/>
                </a:lnTo>
                <a:close/>
              </a:path>
              <a:path w="54609" h="116840">
                <a:moveTo>
                  <a:pt x="54609" y="82550"/>
                </a:moveTo>
                <a:lnTo>
                  <a:pt x="0" y="82550"/>
                </a:lnTo>
                <a:lnTo>
                  <a:pt x="0" y="83820"/>
                </a:lnTo>
                <a:lnTo>
                  <a:pt x="54609" y="83820"/>
                </a:lnTo>
                <a:lnTo>
                  <a:pt x="54609" y="82550"/>
                </a:lnTo>
                <a:close/>
              </a:path>
              <a:path w="54609" h="116840">
                <a:moveTo>
                  <a:pt x="54609" y="78740"/>
                </a:moveTo>
                <a:lnTo>
                  <a:pt x="0" y="78740"/>
                </a:lnTo>
                <a:lnTo>
                  <a:pt x="0" y="81280"/>
                </a:lnTo>
                <a:lnTo>
                  <a:pt x="54609" y="81280"/>
                </a:lnTo>
                <a:lnTo>
                  <a:pt x="54609" y="78740"/>
                </a:lnTo>
                <a:close/>
              </a:path>
              <a:path w="54609" h="116840">
                <a:moveTo>
                  <a:pt x="54609" y="76200"/>
                </a:moveTo>
                <a:lnTo>
                  <a:pt x="0" y="76200"/>
                </a:lnTo>
                <a:lnTo>
                  <a:pt x="0" y="77470"/>
                </a:lnTo>
                <a:lnTo>
                  <a:pt x="54609" y="77470"/>
                </a:lnTo>
                <a:lnTo>
                  <a:pt x="54609" y="76200"/>
                </a:lnTo>
                <a:close/>
              </a:path>
              <a:path w="54609" h="116840">
                <a:moveTo>
                  <a:pt x="54609" y="72390"/>
                </a:moveTo>
                <a:lnTo>
                  <a:pt x="0" y="72390"/>
                </a:lnTo>
                <a:lnTo>
                  <a:pt x="0" y="74930"/>
                </a:lnTo>
                <a:lnTo>
                  <a:pt x="54609" y="74930"/>
                </a:lnTo>
                <a:lnTo>
                  <a:pt x="54609" y="72390"/>
                </a:lnTo>
                <a:close/>
              </a:path>
              <a:path w="54609" h="116840">
                <a:moveTo>
                  <a:pt x="54609" y="69850"/>
                </a:moveTo>
                <a:lnTo>
                  <a:pt x="0" y="69850"/>
                </a:lnTo>
                <a:lnTo>
                  <a:pt x="0" y="71120"/>
                </a:lnTo>
                <a:lnTo>
                  <a:pt x="54609" y="71120"/>
                </a:lnTo>
                <a:lnTo>
                  <a:pt x="54609" y="69850"/>
                </a:lnTo>
                <a:close/>
              </a:path>
              <a:path w="54609" h="116840">
                <a:moveTo>
                  <a:pt x="54609" y="63500"/>
                </a:moveTo>
                <a:lnTo>
                  <a:pt x="0" y="63500"/>
                </a:lnTo>
                <a:lnTo>
                  <a:pt x="0" y="68580"/>
                </a:lnTo>
                <a:lnTo>
                  <a:pt x="54609" y="68580"/>
                </a:lnTo>
                <a:lnTo>
                  <a:pt x="54609" y="63500"/>
                </a:lnTo>
                <a:close/>
              </a:path>
              <a:path w="54609" h="116840">
                <a:moveTo>
                  <a:pt x="54609" y="57150"/>
                </a:moveTo>
                <a:lnTo>
                  <a:pt x="0" y="57150"/>
                </a:lnTo>
                <a:lnTo>
                  <a:pt x="0" y="62230"/>
                </a:lnTo>
                <a:lnTo>
                  <a:pt x="54609" y="62230"/>
                </a:lnTo>
                <a:lnTo>
                  <a:pt x="54609" y="57150"/>
                </a:lnTo>
                <a:close/>
              </a:path>
              <a:path w="54609" h="116840">
                <a:moveTo>
                  <a:pt x="54609" y="50800"/>
                </a:moveTo>
                <a:lnTo>
                  <a:pt x="0" y="50800"/>
                </a:lnTo>
                <a:lnTo>
                  <a:pt x="0" y="55880"/>
                </a:lnTo>
                <a:lnTo>
                  <a:pt x="54609" y="55880"/>
                </a:lnTo>
                <a:lnTo>
                  <a:pt x="54609" y="50800"/>
                </a:lnTo>
                <a:close/>
              </a:path>
              <a:path w="54609" h="116840">
                <a:moveTo>
                  <a:pt x="54609" y="44450"/>
                </a:moveTo>
                <a:lnTo>
                  <a:pt x="0" y="44450"/>
                </a:lnTo>
                <a:lnTo>
                  <a:pt x="0" y="49530"/>
                </a:lnTo>
                <a:lnTo>
                  <a:pt x="54609" y="49530"/>
                </a:lnTo>
                <a:lnTo>
                  <a:pt x="54609" y="44450"/>
                </a:lnTo>
                <a:close/>
              </a:path>
              <a:path w="54609" h="116840">
                <a:moveTo>
                  <a:pt x="54609" y="38100"/>
                </a:moveTo>
                <a:lnTo>
                  <a:pt x="0" y="38100"/>
                </a:lnTo>
                <a:lnTo>
                  <a:pt x="0" y="43180"/>
                </a:lnTo>
                <a:lnTo>
                  <a:pt x="54609" y="43180"/>
                </a:lnTo>
                <a:lnTo>
                  <a:pt x="54609" y="38100"/>
                </a:lnTo>
                <a:close/>
              </a:path>
              <a:path w="54609" h="116840">
                <a:moveTo>
                  <a:pt x="54609" y="31750"/>
                </a:moveTo>
                <a:lnTo>
                  <a:pt x="0" y="31750"/>
                </a:lnTo>
                <a:lnTo>
                  <a:pt x="0" y="36830"/>
                </a:lnTo>
                <a:lnTo>
                  <a:pt x="54609" y="36830"/>
                </a:lnTo>
                <a:lnTo>
                  <a:pt x="54609" y="31750"/>
                </a:lnTo>
                <a:close/>
              </a:path>
              <a:path w="54609" h="116840">
                <a:moveTo>
                  <a:pt x="54609" y="25400"/>
                </a:moveTo>
                <a:lnTo>
                  <a:pt x="0" y="25400"/>
                </a:lnTo>
                <a:lnTo>
                  <a:pt x="0" y="30480"/>
                </a:lnTo>
                <a:lnTo>
                  <a:pt x="54609" y="30480"/>
                </a:lnTo>
                <a:lnTo>
                  <a:pt x="54609" y="25400"/>
                </a:lnTo>
                <a:close/>
              </a:path>
              <a:path w="54609" h="116840">
                <a:moveTo>
                  <a:pt x="54609" y="20320"/>
                </a:moveTo>
                <a:lnTo>
                  <a:pt x="0" y="20320"/>
                </a:lnTo>
                <a:lnTo>
                  <a:pt x="0" y="24130"/>
                </a:lnTo>
                <a:lnTo>
                  <a:pt x="54609" y="24130"/>
                </a:lnTo>
                <a:lnTo>
                  <a:pt x="54609" y="20320"/>
                </a:lnTo>
                <a:close/>
              </a:path>
              <a:path w="54609" h="116840">
                <a:moveTo>
                  <a:pt x="54609" y="13970"/>
                </a:moveTo>
                <a:lnTo>
                  <a:pt x="0" y="13970"/>
                </a:lnTo>
                <a:lnTo>
                  <a:pt x="0" y="19050"/>
                </a:lnTo>
                <a:lnTo>
                  <a:pt x="54609" y="19050"/>
                </a:lnTo>
                <a:lnTo>
                  <a:pt x="54609" y="13970"/>
                </a:lnTo>
                <a:close/>
              </a:path>
              <a:path w="54609" h="116840">
                <a:moveTo>
                  <a:pt x="54609" y="7620"/>
                </a:moveTo>
                <a:lnTo>
                  <a:pt x="0" y="7620"/>
                </a:lnTo>
                <a:lnTo>
                  <a:pt x="0" y="12700"/>
                </a:lnTo>
                <a:lnTo>
                  <a:pt x="54609" y="12700"/>
                </a:lnTo>
                <a:lnTo>
                  <a:pt x="54609" y="7620"/>
                </a:lnTo>
                <a:close/>
              </a:path>
              <a:path w="54609" h="116840">
                <a:moveTo>
                  <a:pt x="54609" y="0"/>
                </a:moveTo>
                <a:lnTo>
                  <a:pt x="0" y="0"/>
                </a:lnTo>
                <a:lnTo>
                  <a:pt x="0" y="6350"/>
                </a:lnTo>
                <a:lnTo>
                  <a:pt x="54609" y="6350"/>
                </a:lnTo>
                <a:lnTo>
                  <a:pt x="54609" y="0"/>
                </a:lnTo>
                <a:close/>
              </a:path>
            </a:pathLst>
          </a:custGeom>
          <a:solidFill>
            <a:srgbClr val="1D581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5" name="object 1055"/>
          <p:cNvSpPr/>
          <p:nvPr/>
        </p:nvSpPr>
        <p:spPr>
          <a:xfrm>
            <a:off x="1792604" y="5678805"/>
            <a:ext cx="40958" cy="85725"/>
          </a:xfrm>
          <a:custGeom>
            <a:avLst/>
            <a:gdLst/>
            <a:ahLst/>
            <a:cxnLst/>
            <a:rect l="l" t="t" r="r" b="b"/>
            <a:pathLst>
              <a:path w="54609" h="114300">
                <a:moveTo>
                  <a:pt x="54609" y="110490"/>
                </a:moveTo>
                <a:lnTo>
                  <a:pt x="39369" y="110490"/>
                </a:lnTo>
                <a:lnTo>
                  <a:pt x="39369" y="111760"/>
                </a:lnTo>
                <a:lnTo>
                  <a:pt x="53340" y="111760"/>
                </a:lnTo>
                <a:lnTo>
                  <a:pt x="53340" y="114300"/>
                </a:lnTo>
                <a:lnTo>
                  <a:pt x="54609" y="114300"/>
                </a:lnTo>
                <a:lnTo>
                  <a:pt x="54609" y="110490"/>
                </a:lnTo>
                <a:close/>
              </a:path>
              <a:path w="54609" h="114300">
                <a:moveTo>
                  <a:pt x="54609" y="107950"/>
                </a:moveTo>
                <a:lnTo>
                  <a:pt x="10159" y="107950"/>
                </a:lnTo>
                <a:lnTo>
                  <a:pt x="10159" y="110490"/>
                </a:lnTo>
                <a:lnTo>
                  <a:pt x="24129" y="110490"/>
                </a:lnTo>
                <a:lnTo>
                  <a:pt x="24129" y="109220"/>
                </a:lnTo>
                <a:lnTo>
                  <a:pt x="54609" y="109220"/>
                </a:lnTo>
                <a:lnTo>
                  <a:pt x="54609" y="107950"/>
                </a:lnTo>
                <a:close/>
              </a:path>
              <a:path w="54609" h="114300">
                <a:moveTo>
                  <a:pt x="54609" y="104140"/>
                </a:moveTo>
                <a:lnTo>
                  <a:pt x="0" y="104140"/>
                </a:lnTo>
                <a:lnTo>
                  <a:pt x="0" y="106680"/>
                </a:lnTo>
                <a:lnTo>
                  <a:pt x="54609" y="106680"/>
                </a:lnTo>
                <a:lnTo>
                  <a:pt x="54609" y="104140"/>
                </a:lnTo>
                <a:close/>
              </a:path>
              <a:path w="54609" h="114300">
                <a:moveTo>
                  <a:pt x="54609" y="101600"/>
                </a:moveTo>
                <a:lnTo>
                  <a:pt x="0" y="101600"/>
                </a:lnTo>
                <a:lnTo>
                  <a:pt x="0" y="102870"/>
                </a:lnTo>
                <a:lnTo>
                  <a:pt x="54609" y="102870"/>
                </a:lnTo>
                <a:lnTo>
                  <a:pt x="54609" y="101600"/>
                </a:lnTo>
                <a:close/>
              </a:path>
              <a:path w="54609" h="114300">
                <a:moveTo>
                  <a:pt x="54609" y="97790"/>
                </a:moveTo>
                <a:lnTo>
                  <a:pt x="0" y="97790"/>
                </a:lnTo>
                <a:lnTo>
                  <a:pt x="0" y="100330"/>
                </a:lnTo>
                <a:lnTo>
                  <a:pt x="54609" y="100330"/>
                </a:lnTo>
                <a:lnTo>
                  <a:pt x="54609" y="97790"/>
                </a:lnTo>
                <a:close/>
              </a:path>
              <a:path w="54609" h="114300">
                <a:moveTo>
                  <a:pt x="54609" y="95250"/>
                </a:moveTo>
                <a:lnTo>
                  <a:pt x="0" y="95250"/>
                </a:lnTo>
                <a:lnTo>
                  <a:pt x="0" y="96520"/>
                </a:lnTo>
                <a:lnTo>
                  <a:pt x="54609" y="96520"/>
                </a:lnTo>
                <a:lnTo>
                  <a:pt x="54609" y="95250"/>
                </a:lnTo>
                <a:close/>
              </a:path>
              <a:path w="54609" h="114300">
                <a:moveTo>
                  <a:pt x="54609" y="91440"/>
                </a:moveTo>
                <a:lnTo>
                  <a:pt x="0" y="91440"/>
                </a:lnTo>
                <a:lnTo>
                  <a:pt x="0" y="93980"/>
                </a:lnTo>
                <a:lnTo>
                  <a:pt x="54609" y="93980"/>
                </a:lnTo>
                <a:lnTo>
                  <a:pt x="54609" y="91440"/>
                </a:lnTo>
                <a:close/>
              </a:path>
              <a:path w="54609" h="114300">
                <a:moveTo>
                  <a:pt x="54609" y="88900"/>
                </a:moveTo>
                <a:lnTo>
                  <a:pt x="0" y="88900"/>
                </a:lnTo>
                <a:lnTo>
                  <a:pt x="0" y="90170"/>
                </a:lnTo>
                <a:lnTo>
                  <a:pt x="54609" y="90170"/>
                </a:lnTo>
                <a:lnTo>
                  <a:pt x="54609" y="88900"/>
                </a:lnTo>
                <a:close/>
              </a:path>
              <a:path w="54609" h="114300">
                <a:moveTo>
                  <a:pt x="54609" y="85090"/>
                </a:moveTo>
                <a:lnTo>
                  <a:pt x="0" y="85090"/>
                </a:lnTo>
                <a:lnTo>
                  <a:pt x="0" y="87630"/>
                </a:lnTo>
                <a:lnTo>
                  <a:pt x="54609" y="87630"/>
                </a:lnTo>
                <a:lnTo>
                  <a:pt x="54609" y="85090"/>
                </a:lnTo>
                <a:close/>
              </a:path>
              <a:path w="54609" h="114300">
                <a:moveTo>
                  <a:pt x="54609" y="82550"/>
                </a:moveTo>
                <a:lnTo>
                  <a:pt x="0" y="82550"/>
                </a:lnTo>
                <a:lnTo>
                  <a:pt x="0" y="83820"/>
                </a:lnTo>
                <a:lnTo>
                  <a:pt x="54609" y="83820"/>
                </a:lnTo>
                <a:lnTo>
                  <a:pt x="54609" y="82550"/>
                </a:lnTo>
                <a:close/>
              </a:path>
              <a:path w="54609" h="114300">
                <a:moveTo>
                  <a:pt x="54609" y="78740"/>
                </a:moveTo>
                <a:lnTo>
                  <a:pt x="0" y="78740"/>
                </a:lnTo>
                <a:lnTo>
                  <a:pt x="0" y="81280"/>
                </a:lnTo>
                <a:lnTo>
                  <a:pt x="54609" y="81280"/>
                </a:lnTo>
                <a:lnTo>
                  <a:pt x="54609" y="78740"/>
                </a:lnTo>
                <a:close/>
              </a:path>
              <a:path w="54609" h="114300">
                <a:moveTo>
                  <a:pt x="54609" y="76200"/>
                </a:moveTo>
                <a:lnTo>
                  <a:pt x="0" y="76200"/>
                </a:lnTo>
                <a:lnTo>
                  <a:pt x="0" y="77470"/>
                </a:lnTo>
                <a:lnTo>
                  <a:pt x="54609" y="77470"/>
                </a:lnTo>
                <a:lnTo>
                  <a:pt x="54609" y="76200"/>
                </a:lnTo>
                <a:close/>
              </a:path>
              <a:path w="54609" h="114300">
                <a:moveTo>
                  <a:pt x="54609" y="72390"/>
                </a:moveTo>
                <a:lnTo>
                  <a:pt x="0" y="72390"/>
                </a:lnTo>
                <a:lnTo>
                  <a:pt x="0" y="74930"/>
                </a:lnTo>
                <a:lnTo>
                  <a:pt x="54609" y="74930"/>
                </a:lnTo>
                <a:lnTo>
                  <a:pt x="54609" y="72390"/>
                </a:lnTo>
                <a:close/>
              </a:path>
              <a:path w="54609" h="114300">
                <a:moveTo>
                  <a:pt x="54609" y="69850"/>
                </a:moveTo>
                <a:lnTo>
                  <a:pt x="0" y="69850"/>
                </a:lnTo>
                <a:lnTo>
                  <a:pt x="0" y="71120"/>
                </a:lnTo>
                <a:lnTo>
                  <a:pt x="54609" y="71120"/>
                </a:lnTo>
                <a:lnTo>
                  <a:pt x="54609" y="69850"/>
                </a:lnTo>
                <a:close/>
              </a:path>
              <a:path w="54609" h="114300">
                <a:moveTo>
                  <a:pt x="54609" y="63500"/>
                </a:moveTo>
                <a:lnTo>
                  <a:pt x="0" y="63500"/>
                </a:lnTo>
                <a:lnTo>
                  <a:pt x="0" y="68580"/>
                </a:lnTo>
                <a:lnTo>
                  <a:pt x="54609" y="68580"/>
                </a:lnTo>
                <a:lnTo>
                  <a:pt x="54609" y="63500"/>
                </a:lnTo>
                <a:close/>
              </a:path>
              <a:path w="54609" h="114300">
                <a:moveTo>
                  <a:pt x="54609" y="57150"/>
                </a:moveTo>
                <a:lnTo>
                  <a:pt x="0" y="57150"/>
                </a:lnTo>
                <a:lnTo>
                  <a:pt x="0" y="62230"/>
                </a:lnTo>
                <a:lnTo>
                  <a:pt x="54609" y="62230"/>
                </a:lnTo>
                <a:lnTo>
                  <a:pt x="54609" y="57150"/>
                </a:lnTo>
                <a:close/>
              </a:path>
              <a:path w="54609" h="114300">
                <a:moveTo>
                  <a:pt x="54609" y="50800"/>
                </a:moveTo>
                <a:lnTo>
                  <a:pt x="0" y="50800"/>
                </a:lnTo>
                <a:lnTo>
                  <a:pt x="0" y="55880"/>
                </a:lnTo>
                <a:lnTo>
                  <a:pt x="54609" y="55880"/>
                </a:lnTo>
                <a:lnTo>
                  <a:pt x="54609" y="50800"/>
                </a:lnTo>
                <a:close/>
              </a:path>
              <a:path w="54609" h="114300">
                <a:moveTo>
                  <a:pt x="54609" y="44450"/>
                </a:moveTo>
                <a:lnTo>
                  <a:pt x="0" y="44450"/>
                </a:lnTo>
                <a:lnTo>
                  <a:pt x="0" y="49530"/>
                </a:lnTo>
                <a:lnTo>
                  <a:pt x="54609" y="49530"/>
                </a:lnTo>
                <a:lnTo>
                  <a:pt x="54609" y="44450"/>
                </a:lnTo>
                <a:close/>
              </a:path>
              <a:path w="54609" h="114300">
                <a:moveTo>
                  <a:pt x="54609" y="38100"/>
                </a:moveTo>
                <a:lnTo>
                  <a:pt x="0" y="38100"/>
                </a:lnTo>
                <a:lnTo>
                  <a:pt x="0" y="43180"/>
                </a:lnTo>
                <a:lnTo>
                  <a:pt x="54609" y="43180"/>
                </a:lnTo>
                <a:lnTo>
                  <a:pt x="54609" y="38100"/>
                </a:lnTo>
                <a:close/>
              </a:path>
              <a:path w="54609" h="114300">
                <a:moveTo>
                  <a:pt x="54609" y="31750"/>
                </a:moveTo>
                <a:lnTo>
                  <a:pt x="0" y="31750"/>
                </a:lnTo>
                <a:lnTo>
                  <a:pt x="0" y="36830"/>
                </a:lnTo>
                <a:lnTo>
                  <a:pt x="54609" y="36830"/>
                </a:lnTo>
                <a:lnTo>
                  <a:pt x="54609" y="31750"/>
                </a:lnTo>
                <a:close/>
              </a:path>
              <a:path w="54609" h="114300">
                <a:moveTo>
                  <a:pt x="54609" y="25400"/>
                </a:moveTo>
                <a:lnTo>
                  <a:pt x="0" y="25400"/>
                </a:lnTo>
                <a:lnTo>
                  <a:pt x="0" y="30480"/>
                </a:lnTo>
                <a:lnTo>
                  <a:pt x="54609" y="30480"/>
                </a:lnTo>
                <a:lnTo>
                  <a:pt x="54609" y="25400"/>
                </a:lnTo>
                <a:close/>
              </a:path>
              <a:path w="54609" h="114300">
                <a:moveTo>
                  <a:pt x="54609" y="20320"/>
                </a:moveTo>
                <a:lnTo>
                  <a:pt x="0" y="20320"/>
                </a:lnTo>
                <a:lnTo>
                  <a:pt x="0" y="24130"/>
                </a:lnTo>
                <a:lnTo>
                  <a:pt x="54609" y="24130"/>
                </a:lnTo>
                <a:lnTo>
                  <a:pt x="54609" y="20320"/>
                </a:lnTo>
                <a:close/>
              </a:path>
              <a:path w="54609" h="114300">
                <a:moveTo>
                  <a:pt x="54609" y="13970"/>
                </a:moveTo>
                <a:lnTo>
                  <a:pt x="0" y="13970"/>
                </a:lnTo>
                <a:lnTo>
                  <a:pt x="0" y="19050"/>
                </a:lnTo>
                <a:lnTo>
                  <a:pt x="54609" y="19050"/>
                </a:lnTo>
                <a:lnTo>
                  <a:pt x="54609" y="13970"/>
                </a:lnTo>
                <a:close/>
              </a:path>
              <a:path w="54609" h="114300">
                <a:moveTo>
                  <a:pt x="54609" y="7620"/>
                </a:moveTo>
                <a:lnTo>
                  <a:pt x="0" y="7620"/>
                </a:lnTo>
                <a:lnTo>
                  <a:pt x="0" y="12700"/>
                </a:lnTo>
                <a:lnTo>
                  <a:pt x="54609" y="12700"/>
                </a:lnTo>
                <a:lnTo>
                  <a:pt x="54609" y="7620"/>
                </a:lnTo>
                <a:close/>
              </a:path>
              <a:path w="54609" h="114300">
                <a:moveTo>
                  <a:pt x="54609" y="0"/>
                </a:moveTo>
                <a:lnTo>
                  <a:pt x="38100" y="0"/>
                </a:lnTo>
                <a:lnTo>
                  <a:pt x="38100" y="1270"/>
                </a:lnTo>
                <a:lnTo>
                  <a:pt x="0" y="1270"/>
                </a:lnTo>
                <a:lnTo>
                  <a:pt x="0" y="6350"/>
                </a:lnTo>
                <a:lnTo>
                  <a:pt x="54609" y="6350"/>
                </a:lnTo>
                <a:lnTo>
                  <a:pt x="54609" y="0"/>
                </a:lnTo>
                <a:close/>
              </a:path>
            </a:pathLst>
          </a:custGeom>
          <a:solidFill>
            <a:srgbClr val="1C571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6" name="object 1056"/>
          <p:cNvSpPr/>
          <p:nvPr/>
        </p:nvSpPr>
        <p:spPr>
          <a:xfrm>
            <a:off x="1751647" y="5679757"/>
            <a:ext cx="40958" cy="80010"/>
          </a:xfrm>
          <a:custGeom>
            <a:avLst/>
            <a:gdLst/>
            <a:ahLst/>
            <a:cxnLst/>
            <a:rect l="l" t="t" r="r" b="b"/>
            <a:pathLst>
              <a:path w="54609" h="106679">
                <a:moveTo>
                  <a:pt x="54610" y="102869"/>
                </a:moveTo>
                <a:lnTo>
                  <a:pt x="21589" y="102869"/>
                </a:lnTo>
                <a:lnTo>
                  <a:pt x="21589" y="104139"/>
                </a:lnTo>
                <a:lnTo>
                  <a:pt x="35560" y="104139"/>
                </a:lnTo>
                <a:lnTo>
                  <a:pt x="35560" y="106679"/>
                </a:lnTo>
                <a:lnTo>
                  <a:pt x="50800" y="106679"/>
                </a:lnTo>
                <a:lnTo>
                  <a:pt x="50800" y="105409"/>
                </a:lnTo>
                <a:lnTo>
                  <a:pt x="54610" y="105409"/>
                </a:lnTo>
                <a:lnTo>
                  <a:pt x="54610" y="102869"/>
                </a:lnTo>
                <a:close/>
              </a:path>
              <a:path w="54609" h="106679">
                <a:moveTo>
                  <a:pt x="54610" y="100329"/>
                </a:moveTo>
                <a:lnTo>
                  <a:pt x="0" y="100329"/>
                </a:lnTo>
                <a:lnTo>
                  <a:pt x="0" y="102869"/>
                </a:lnTo>
                <a:lnTo>
                  <a:pt x="6350" y="102869"/>
                </a:lnTo>
                <a:lnTo>
                  <a:pt x="6350" y="101599"/>
                </a:lnTo>
                <a:lnTo>
                  <a:pt x="54610" y="101599"/>
                </a:lnTo>
                <a:lnTo>
                  <a:pt x="54610" y="100329"/>
                </a:lnTo>
                <a:close/>
              </a:path>
              <a:path w="54609" h="106679">
                <a:moveTo>
                  <a:pt x="54610" y="96519"/>
                </a:moveTo>
                <a:lnTo>
                  <a:pt x="0" y="96519"/>
                </a:lnTo>
                <a:lnTo>
                  <a:pt x="0" y="99059"/>
                </a:lnTo>
                <a:lnTo>
                  <a:pt x="54610" y="99059"/>
                </a:lnTo>
                <a:lnTo>
                  <a:pt x="54610" y="96519"/>
                </a:lnTo>
                <a:close/>
              </a:path>
              <a:path w="54609" h="106679">
                <a:moveTo>
                  <a:pt x="54610" y="93979"/>
                </a:moveTo>
                <a:lnTo>
                  <a:pt x="0" y="93979"/>
                </a:lnTo>
                <a:lnTo>
                  <a:pt x="0" y="95249"/>
                </a:lnTo>
                <a:lnTo>
                  <a:pt x="54610" y="95249"/>
                </a:lnTo>
                <a:lnTo>
                  <a:pt x="54610" y="93979"/>
                </a:lnTo>
                <a:close/>
              </a:path>
              <a:path w="54609" h="106679">
                <a:moveTo>
                  <a:pt x="54610" y="90169"/>
                </a:moveTo>
                <a:lnTo>
                  <a:pt x="0" y="90169"/>
                </a:lnTo>
                <a:lnTo>
                  <a:pt x="0" y="92709"/>
                </a:lnTo>
                <a:lnTo>
                  <a:pt x="54610" y="92709"/>
                </a:lnTo>
                <a:lnTo>
                  <a:pt x="54610" y="90169"/>
                </a:lnTo>
                <a:close/>
              </a:path>
              <a:path w="54609" h="106679">
                <a:moveTo>
                  <a:pt x="54610" y="87629"/>
                </a:moveTo>
                <a:lnTo>
                  <a:pt x="0" y="87629"/>
                </a:lnTo>
                <a:lnTo>
                  <a:pt x="0" y="88899"/>
                </a:lnTo>
                <a:lnTo>
                  <a:pt x="54610" y="88899"/>
                </a:lnTo>
                <a:lnTo>
                  <a:pt x="54610" y="87629"/>
                </a:lnTo>
                <a:close/>
              </a:path>
              <a:path w="54609" h="106679">
                <a:moveTo>
                  <a:pt x="54610" y="83819"/>
                </a:moveTo>
                <a:lnTo>
                  <a:pt x="0" y="83819"/>
                </a:lnTo>
                <a:lnTo>
                  <a:pt x="0" y="86359"/>
                </a:lnTo>
                <a:lnTo>
                  <a:pt x="54610" y="86359"/>
                </a:lnTo>
                <a:lnTo>
                  <a:pt x="54610" y="83819"/>
                </a:lnTo>
                <a:close/>
              </a:path>
              <a:path w="54609" h="106679">
                <a:moveTo>
                  <a:pt x="54610" y="81279"/>
                </a:moveTo>
                <a:lnTo>
                  <a:pt x="0" y="81279"/>
                </a:lnTo>
                <a:lnTo>
                  <a:pt x="0" y="82549"/>
                </a:lnTo>
                <a:lnTo>
                  <a:pt x="54610" y="82549"/>
                </a:lnTo>
                <a:lnTo>
                  <a:pt x="54610" y="81279"/>
                </a:lnTo>
                <a:close/>
              </a:path>
              <a:path w="54609" h="106679">
                <a:moveTo>
                  <a:pt x="54610" y="77469"/>
                </a:moveTo>
                <a:lnTo>
                  <a:pt x="0" y="77469"/>
                </a:lnTo>
                <a:lnTo>
                  <a:pt x="0" y="80009"/>
                </a:lnTo>
                <a:lnTo>
                  <a:pt x="54610" y="80009"/>
                </a:lnTo>
                <a:lnTo>
                  <a:pt x="54610" y="77469"/>
                </a:lnTo>
                <a:close/>
              </a:path>
              <a:path w="54609" h="106679">
                <a:moveTo>
                  <a:pt x="54610" y="74929"/>
                </a:moveTo>
                <a:lnTo>
                  <a:pt x="0" y="74929"/>
                </a:lnTo>
                <a:lnTo>
                  <a:pt x="0" y="76199"/>
                </a:lnTo>
                <a:lnTo>
                  <a:pt x="54610" y="76199"/>
                </a:lnTo>
                <a:lnTo>
                  <a:pt x="54610" y="74929"/>
                </a:lnTo>
                <a:close/>
              </a:path>
              <a:path w="54609" h="106679">
                <a:moveTo>
                  <a:pt x="54610" y="71119"/>
                </a:moveTo>
                <a:lnTo>
                  <a:pt x="0" y="71119"/>
                </a:lnTo>
                <a:lnTo>
                  <a:pt x="0" y="73659"/>
                </a:lnTo>
                <a:lnTo>
                  <a:pt x="54610" y="73659"/>
                </a:lnTo>
                <a:lnTo>
                  <a:pt x="54610" y="71119"/>
                </a:lnTo>
                <a:close/>
              </a:path>
              <a:path w="54609" h="106679">
                <a:moveTo>
                  <a:pt x="54610" y="68579"/>
                </a:moveTo>
                <a:lnTo>
                  <a:pt x="0" y="68579"/>
                </a:lnTo>
                <a:lnTo>
                  <a:pt x="0" y="69849"/>
                </a:lnTo>
                <a:lnTo>
                  <a:pt x="54610" y="69849"/>
                </a:lnTo>
                <a:lnTo>
                  <a:pt x="54610" y="68579"/>
                </a:lnTo>
                <a:close/>
              </a:path>
              <a:path w="54609" h="106679">
                <a:moveTo>
                  <a:pt x="54610" y="62229"/>
                </a:moveTo>
                <a:lnTo>
                  <a:pt x="0" y="62229"/>
                </a:lnTo>
                <a:lnTo>
                  <a:pt x="0" y="67309"/>
                </a:lnTo>
                <a:lnTo>
                  <a:pt x="54610" y="67309"/>
                </a:lnTo>
                <a:lnTo>
                  <a:pt x="54610" y="62229"/>
                </a:lnTo>
                <a:close/>
              </a:path>
              <a:path w="54609" h="106679">
                <a:moveTo>
                  <a:pt x="54610" y="55879"/>
                </a:moveTo>
                <a:lnTo>
                  <a:pt x="0" y="55879"/>
                </a:lnTo>
                <a:lnTo>
                  <a:pt x="0" y="60959"/>
                </a:lnTo>
                <a:lnTo>
                  <a:pt x="54610" y="60959"/>
                </a:lnTo>
                <a:lnTo>
                  <a:pt x="54610" y="55879"/>
                </a:lnTo>
                <a:close/>
              </a:path>
              <a:path w="54609" h="106679">
                <a:moveTo>
                  <a:pt x="54610" y="49529"/>
                </a:moveTo>
                <a:lnTo>
                  <a:pt x="0" y="49529"/>
                </a:lnTo>
                <a:lnTo>
                  <a:pt x="0" y="54609"/>
                </a:lnTo>
                <a:lnTo>
                  <a:pt x="54610" y="54609"/>
                </a:lnTo>
                <a:lnTo>
                  <a:pt x="54610" y="49529"/>
                </a:lnTo>
                <a:close/>
              </a:path>
              <a:path w="54609" h="106679">
                <a:moveTo>
                  <a:pt x="54610" y="43179"/>
                </a:moveTo>
                <a:lnTo>
                  <a:pt x="0" y="43179"/>
                </a:lnTo>
                <a:lnTo>
                  <a:pt x="0" y="48259"/>
                </a:lnTo>
                <a:lnTo>
                  <a:pt x="54610" y="48259"/>
                </a:lnTo>
                <a:lnTo>
                  <a:pt x="54610" y="43179"/>
                </a:lnTo>
                <a:close/>
              </a:path>
              <a:path w="54609" h="106679">
                <a:moveTo>
                  <a:pt x="54610" y="36829"/>
                </a:moveTo>
                <a:lnTo>
                  <a:pt x="0" y="36829"/>
                </a:lnTo>
                <a:lnTo>
                  <a:pt x="0" y="41909"/>
                </a:lnTo>
                <a:lnTo>
                  <a:pt x="54610" y="41909"/>
                </a:lnTo>
                <a:lnTo>
                  <a:pt x="54610" y="36829"/>
                </a:lnTo>
                <a:close/>
              </a:path>
              <a:path w="54609" h="106679">
                <a:moveTo>
                  <a:pt x="54610" y="30479"/>
                </a:moveTo>
                <a:lnTo>
                  <a:pt x="0" y="30479"/>
                </a:lnTo>
                <a:lnTo>
                  <a:pt x="0" y="35559"/>
                </a:lnTo>
                <a:lnTo>
                  <a:pt x="54610" y="35559"/>
                </a:lnTo>
                <a:lnTo>
                  <a:pt x="54610" y="30479"/>
                </a:lnTo>
                <a:close/>
              </a:path>
              <a:path w="54609" h="106679">
                <a:moveTo>
                  <a:pt x="54610" y="24129"/>
                </a:moveTo>
                <a:lnTo>
                  <a:pt x="0" y="24129"/>
                </a:lnTo>
                <a:lnTo>
                  <a:pt x="0" y="29209"/>
                </a:lnTo>
                <a:lnTo>
                  <a:pt x="54610" y="29209"/>
                </a:lnTo>
                <a:lnTo>
                  <a:pt x="54610" y="24129"/>
                </a:lnTo>
                <a:close/>
              </a:path>
              <a:path w="54609" h="106679">
                <a:moveTo>
                  <a:pt x="54610" y="19049"/>
                </a:moveTo>
                <a:lnTo>
                  <a:pt x="0" y="19049"/>
                </a:lnTo>
                <a:lnTo>
                  <a:pt x="0" y="22859"/>
                </a:lnTo>
                <a:lnTo>
                  <a:pt x="54610" y="22859"/>
                </a:lnTo>
                <a:lnTo>
                  <a:pt x="54610" y="19049"/>
                </a:lnTo>
                <a:close/>
              </a:path>
              <a:path w="54609" h="106679">
                <a:moveTo>
                  <a:pt x="54610" y="12699"/>
                </a:moveTo>
                <a:lnTo>
                  <a:pt x="0" y="12699"/>
                </a:lnTo>
                <a:lnTo>
                  <a:pt x="0" y="17779"/>
                </a:lnTo>
                <a:lnTo>
                  <a:pt x="54610" y="17779"/>
                </a:lnTo>
                <a:lnTo>
                  <a:pt x="54610" y="12699"/>
                </a:lnTo>
                <a:close/>
              </a:path>
              <a:path w="54609" h="106679">
                <a:moveTo>
                  <a:pt x="54610" y="6349"/>
                </a:moveTo>
                <a:lnTo>
                  <a:pt x="0" y="6349"/>
                </a:lnTo>
                <a:lnTo>
                  <a:pt x="0" y="11429"/>
                </a:lnTo>
                <a:lnTo>
                  <a:pt x="54610" y="11429"/>
                </a:lnTo>
                <a:lnTo>
                  <a:pt x="54610" y="6349"/>
                </a:lnTo>
                <a:close/>
              </a:path>
              <a:path w="54609" h="106679">
                <a:moveTo>
                  <a:pt x="54610" y="0"/>
                </a:moveTo>
                <a:lnTo>
                  <a:pt x="0" y="0"/>
                </a:lnTo>
                <a:lnTo>
                  <a:pt x="0" y="5079"/>
                </a:lnTo>
                <a:lnTo>
                  <a:pt x="54610" y="5079"/>
                </a:lnTo>
                <a:lnTo>
                  <a:pt x="54610" y="0"/>
                </a:lnTo>
                <a:close/>
              </a:path>
            </a:pathLst>
          </a:custGeom>
          <a:solidFill>
            <a:srgbClr val="1C561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7" name="object 1057"/>
          <p:cNvSpPr/>
          <p:nvPr/>
        </p:nvSpPr>
        <p:spPr>
          <a:xfrm>
            <a:off x="1709738" y="5679757"/>
            <a:ext cx="41910" cy="77153"/>
          </a:xfrm>
          <a:custGeom>
            <a:avLst/>
            <a:gdLst/>
            <a:ahLst/>
            <a:cxnLst/>
            <a:rect l="l" t="t" r="r" b="b"/>
            <a:pathLst>
              <a:path w="55879" h="102870">
                <a:moveTo>
                  <a:pt x="55879" y="100329"/>
                </a:moveTo>
                <a:lnTo>
                  <a:pt x="48259" y="100329"/>
                </a:lnTo>
                <a:lnTo>
                  <a:pt x="48259" y="102869"/>
                </a:lnTo>
                <a:lnTo>
                  <a:pt x="55879" y="102869"/>
                </a:lnTo>
                <a:lnTo>
                  <a:pt x="55879" y="100329"/>
                </a:lnTo>
                <a:close/>
              </a:path>
              <a:path w="55879" h="102870">
                <a:moveTo>
                  <a:pt x="55879" y="96519"/>
                </a:moveTo>
                <a:lnTo>
                  <a:pt x="5079" y="96519"/>
                </a:lnTo>
                <a:lnTo>
                  <a:pt x="5079" y="97789"/>
                </a:lnTo>
                <a:lnTo>
                  <a:pt x="19050" y="97789"/>
                </a:lnTo>
                <a:lnTo>
                  <a:pt x="19050" y="100329"/>
                </a:lnTo>
                <a:lnTo>
                  <a:pt x="33020" y="100329"/>
                </a:lnTo>
                <a:lnTo>
                  <a:pt x="33020" y="99059"/>
                </a:lnTo>
                <a:lnTo>
                  <a:pt x="55879" y="99059"/>
                </a:lnTo>
                <a:lnTo>
                  <a:pt x="55879" y="96519"/>
                </a:lnTo>
                <a:close/>
              </a:path>
              <a:path w="55879" h="102870">
                <a:moveTo>
                  <a:pt x="55879" y="93979"/>
                </a:moveTo>
                <a:lnTo>
                  <a:pt x="0" y="93979"/>
                </a:lnTo>
                <a:lnTo>
                  <a:pt x="0" y="95249"/>
                </a:lnTo>
                <a:lnTo>
                  <a:pt x="55879" y="95249"/>
                </a:lnTo>
                <a:lnTo>
                  <a:pt x="55879" y="93979"/>
                </a:lnTo>
                <a:close/>
              </a:path>
              <a:path w="55879" h="102870">
                <a:moveTo>
                  <a:pt x="55879" y="90169"/>
                </a:moveTo>
                <a:lnTo>
                  <a:pt x="0" y="90169"/>
                </a:lnTo>
                <a:lnTo>
                  <a:pt x="0" y="92709"/>
                </a:lnTo>
                <a:lnTo>
                  <a:pt x="55879" y="92709"/>
                </a:lnTo>
                <a:lnTo>
                  <a:pt x="55879" y="90169"/>
                </a:lnTo>
                <a:close/>
              </a:path>
              <a:path w="55879" h="102870">
                <a:moveTo>
                  <a:pt x="55879" y="87629"/>
                </a:moveTo>
                <a:lnTo>
                  <a:pt x="0" y="87629"/>
                </a:lnTo>
                <a:lnTo>
                  <a:pt x="0" y="88899"/>
                </a:lnTo>
                <a:lnTo>
                  <a:pt x="55879" y="88899"/>
                </a:lnTo>
                <a:lnTo>
                  <a:pt x="55879" y="87629"/>
                </a:lnTo>
                <a:close/>
              </a:path>
              <a:path w="55879" h="102870">
                <a:moveTo>
                  <a:pt x="55879" y="83819"/>
                </a:moveTo>
                <a:lnTo>
                  <a:pt x="0" y="83819"/>
                </a:lnTo>
                <a:lnTo>
                  <a:pt x="0" y="86359"/>
                </a:lnTo>
                <a:lnTo>
                  <a:pt x="55879" y="86359"/>
                </a:lnTo>
                <a:lnTo>
                  <a:pt x="55879" y="83819"/>
                </a:lnTo>
                <a:close/>
              </a:path>
              <a:path w="55879" h="102870">
                <a:moveTo>
                  <a:pt x="55879" y="81279"/>
                </a:moveTo>
                <a:lnTo>
                  <a:pt x="0" y="81279"/>
                </a:lnTo>
                <a:lnTo>
                  <a:pt x="0" y="82549"/>
                </a:lnTo>
                <a:lnTo>
                  <a:pt x="55879" y="82549"/>
                </a:lnTo>
                <a:lnTo>
                  <a:pt x="55879" y="81279"/>
                </a:lnTo>
                <a:close/>
              </a:path>
              <a:path w="55879" h="102870">
                <a:moveTo>
                  <a:pt x="55879" y="77469"/>
                </a:moveTo>
                <a:lnTo>
                  <a:pt x="0" y="77469"/>
                </a:lnTo>
                <a:lnTo>
                  <a:pt x="0" y="80009"/>
                </a:lnTo>
                <a:lnTo>
                  <a:pt x="55879" y="80009"/>
                </a:lnTo>
                <a:lnTo>
                  <a:pt x="55879" y="77469"/>
                </a:lnTo>
                <a:close/>
              </a:path>
              <a:path w="55879" h="102870">
                <a:moveTo>
                  <a:pt x="55879" y="74929"/>
                </a:moveTo>
                <a:lnTo>
                  <a:pt x="0" y="74929"/>
                </a:lnTo>
                <a:lnTo>
                  <a:pt x="0" y="76199"/>
                </a:lnTo>
                <a:lnTo>
                  <a:pt x="55879" y="76199"/>
                </a:lnTo>
                <a:lnTo>
                  <a:pt x="55879" y="74929"/>
                </a:lnTo>
                <a:close/>
              </a:path>
              <a:path w="55879" h="102870">
                <a:moveTo>
                  <a:pt x="55879" y="71119"/>
                </a:moveTo>
                <a:lnTo>
                  <a:pt x="0" y="71119"/>
                </a:lnTo>
                <a:lnTo>
                  <a:pt x="0" y="73659"/>
                </a:lnTo>
                <a:lnTo>
                  <a:pt x="55879" y="73659"/>
                </a:lnTo>
                <a:lnTo>
                  <a:pt x="55879" y="71119"/>
                </a:lnTo>
                <a:close/>
              </a:path>
              <a:path w="55879" h="102870">
                <a:moveTo>
                  <a:pt x="55879" y="68579"/>
                </a:moveTo>
                <a:lnTo>
                  <a:pt x="0" y="68579"/>
                </a:lnTo>
                <a:lnTo>
                  <a:pt x="0" y="69849"/>
                </a:lnTo>
                <a:lnTo>
                  <a:pt x="55879" y="69849"/>
                </a:lnTo>
                <a:lnTo>
                  <a:pt x="55879" y="68579"/>
                </a:lnTo>
                <a:close/>
              </a:path>
              <a:path w="55879" h="102870">
                <a:moveTo>
                  <a:pt x="55879" y="62229"/>
                </a:moveTo>
                <a:lnTo>
                  <a:pt x="0" y="62229"/>
                </a:lnTo>
                <a:lnTo>
                  <a:pt x="0" y="67309"/>
                </a:lnTo>
                <a:lnTo>
                  <a:pt x="55879" y="67309"/>
                </a:lnTo>
                <a:lnTo>
                  <a:pt x="55879" y="62229"/>
                </a:lnTo>
                <a:close/>
              </a:path>
              <a:path w="55879" h="102870">
                <a:moveTo>
                  <a:pt x="55879" y="55879"/>
                </a:moveTo>
                <a:lnTo>
                  <a:pt x="0" y="55879"/>
                </a:lnTo>
                <a:lnTo>
                  <a:pt x="0" y="60959"/>
                </a:lnTo>
                <a:lnTo>
                  <a:pt x="55879" y="60959"/>
                </a:lnTo>
                <a:lnTo>
                  <a:pt x="55879" y="55879"/>
                </a:lnTo>
                <a:close/>
              </a:path>
              <a:path w="55879" h="102870">
                <a:moveTo>
                  <a:pt x="55879" y="49529"/>
                </a:moveTo>
                <a:lnTo>
                  <a:pt x="0" y="49529"/>
                </a:lnTo>
                <a:lnTo>
                  <a:pt x="0" y="54609"/>
                </a:lnTo>
                <a:lnTo>
                  <a:pt x="55879" y="54609"/>
                </a:lnTo>
                <a:lnTo>
                  <a:pt x="55879" y="49529"/>
                </a:lnTo>
                <a:close/>
              </a:path>
              <a:path w="55879" h="102870">
                <a:moveTo>
                  <a:pt x="55879" y="43179"/>
                </a:moveTo>
                <a:lnTo>
                  <a:pt x="0" y="43179"/>
                </a:lnTo>
                <a:lnTo>
                  <a:pt x="0" y="48259"/>
                </a:lnTo>
                <a:lnTo>
                  <a:pt x="55879" y="48259"/>
                </a:lnTo>
                <a:lnTo>
                  <a:pt x="55879" y="43179"/>
                </a:lnTo>
                <a:close/>
              </a:path>
              <a:path w="55879" h="102870">
                <a:moveTo>
                  <a:pt x="55879" y="36829"/>
                </a:moveTo>
                <a:lnTo>
                  <a:pt x="0" y="36829"/>
                </a:lnTo>
                <a:lnTo>
                  <a:pt x="0" y="41909"/>
                </a:lnTo>
                <a:lnTo>
                  <a:pt x="55879" y="41909"/>
                </a:lnTo>
                <a:lnTo>
                  <a:pt x="55879" y="36829"/>
                </a:lnTo>
                <a:close/>
              </a:path>
              <a:path w="55879" h="102870">
                <a:moveTo>
                  <a:pt x="55879" y="30479"/>
                </a:moveTo>
                <a:lnTo>
                  <a:pt x="0" y="30479"/>
                </a:lnTo>
                <a:lnTo>
                  <a:pt x="0" y="35559"/>
                </a:lnTo>
                <a:lnTo>
                  <a:pt x="55879" y="35559"/>
                </a:lnTo>
                <a:lnTo>
                  <a:pt x="55879" y="30479"/>
                </a:lnTo>
                <a:close/>
              </a:path>
              <a:path w="55879" h="102870">
                <a:moveTo>
                  <a:pt x="55879" y="24129"/>
                </a:moveTo>
                <a:lnTo>
                  <a:pt x="0" y="24129"/>
                </a:lnTo>
                <a:lnTo>
                  <a:pt x="0" y="29209"/>
                </a:lnTo>
                <a:lnTo>
                  <a:pt x="55879" y="29209"/>
                </a:lnTo>
                <a:lnTo>
                  <a:pt x="55879" y="24129"/>
                </a:lnTo>
                <a:close/>
              </a:path>
              <a:path w="55879" h="102870">
                <a:moveTo>
                  <a:pt x="55879" y="19049"/>
                </a:moveTo>
                <a:lnTo>
                  <a:pt x="0" y="19049"/>
                </a:lnTo>
                <a:lnTo>
                  <a:pt x="0" y="22859"/>
                </a:lnTo>
                <a:lnTo>
                  <a:pt x="55879" y="22859"/>
                </a:lnTo>
                <a:lnTo>
                  <a:pt x="55879" y="19049"/>
                </a:lnTo>
                <a:close/>
              </a:path>
              <a:path w="55879" h="102870">
                <a:moveTo>
                  <a:pt x="55879" y="12699"/>
                </a:moveTo>
                <a:lnTo>
                  <a:pt x="0" y="12699"/>
                </a:lnTo>
                <a:lnTo>
                  <a:pt x="0" y="17779"/>
                </a:lnTo>
                <a:lnTo>
                  <a:pt x="55879" y="17779"/>
                </a:lnTo>
                <a:lnTo>
                  <a:pt x="55879" y="12699"/>
                </a:lnTo>
                <a:close/>
              </a:path>
              <a:path w="55879" h="102870">
                <a:moveTo>
                  <a:pt x="55879" y="6349"/>
                </a:moveTo>
                <a:lnTo>
                  <a:pt x="0" y="6349"/>
                </a:lnTo>
                <a:lnTo>
                  <a:pt x="0" y="11429"/>
                </a:lnTo>
                <a:lnTo>
                  <a:pt x="55879" y="11429"/>
                </a:lnTo>
                <a:lnTo>
                  <a:pt x="55879" y="6349"/>
                </a:lnTo>
                <a:close/>
              </a:path>
              <a:path w="55879" h="102870">
                <a:moveTo>
                  <a:pt x="55879" y="0"/>
                </a:moveTo>
                <a:lnTo>
                  <a:pt x="7620" y="0"/>
                </a:lnTo>
                <a:lnTo>
                  <a:pt x="7620" y="1269"/>
                </a:lnTo>
                <a:lnTo>
                  <a:pt x="0" y="1269"/>
                </a:lnTo>
                <a:lnTo>
                  <a:pt x="0" y="5079"/>
                </a:lnTo>
                <a:lnTo>
                  <a:pt x="55879" y="5079"/>
                </a:lnTo>
                <a:lnTo>
                  <a:pt x="55879" y="0"/>
                </a:lnTo>
                <a:close/>
              </a:path>
            </a:pathLst>
          </a:custGeom>
          <a:solidFill>
            <a:srgbClr val="1C551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8" name="object 1058"/>
          <p:cNvSpPr/>
          <p:nvPr/>
        </p:nvSpPr>
        <p:spPr>
          <a:xfrm>
            <a:off x="1668780" y="5680709"/>
            <a:ext cx="40958" cy="71438"/>
          </a:xfrm>
          <a:custGeom>
            <a:avLst/>
            <a:gdLst/>
            <a:ahLst/>
            <a:cxnLst/>
            <a:rect l="l" t="t" r="r" b="b"/>
            <a:pathLst>
              <a:path w="54609" h="95250">
                <a:moveTo>
                  <a:pt x="54609" y="92710"/>
                </a:moveTo>
                <a:lnTo>
                  <a:pt x="30479" y="92710"/>
                </a:lnTo>
                <a:lnTo>
                  <a:pt x="30479" y="95250"/>
                </a:lnTo>
                <a:lnTo>
                  <a:pt x="44450" y="95250"/>
                </a:lnTo>
                <a:lnTo>
                  <a:pt x="44450" y="93980"/>
                </a:lnTo>
                <a:lnTo>
                  <a:pt x="54609" y="93980"/>
                </a:lnTo>
                <a:lnTo>
                  <a:pt x="54609" y="92710"/>
                </a:lnTo>
                <a:close/>
              </a:path>
              <a:path w="54609" h="95250">
                <a:moveTo>
                  <a:pt x="54609" y="88900"/>
                </a:moveTo>
                <a:lnTo>
                  <a:pt x="0" y="88900"/>
                </a:lnTo>
                <a:lnTo>
                  <a:pt x="0" y="90170"/>
                </a:lnTo>
                <a:lnTo>
                  <a:pt x="1269" y="90170"/>
                </a:lnTo>
                <a:lnTo>
                  <a:pt x="1269" y="92710"/>
                </a:lnTo>
                <a:lnTo>
                  <a:pt x="15239" y="92710"/>
                </a:lnTo>
                <a:lnTo>
                  <a:pt x="15239" y="91440"/>
                </a:lnTo>
                <a:lnTo>
                  <a:pt x="54609" y="91440"/>
                </a:lnTo>
                <a:lnTo>
                  <a:pt x="54609" y="88900"/>
                </a:lnTo>
                <a:close/>
              </a:path>
              <a:path w="54609" h="95250">
                <a:moveTo>
                  <a:pt x="54609" y="86360"/>
                </a:moveTo>
                <a:lnTo>
                  <a:pt x="0" y="86360"/>
                </a:lnTo>
                <a:lnTo>
                  <a:pt x="0" y="87630"/>
                </a:lnTo>
                <a:lnTo>
                  <a:pt x="54609" y="87630"/>
                </a:lnTo>
                <a:lnTo>
                  <a:pt x="54609" y="86360"/>
                </a:lnTo>
                <a:close/>
              </a:path>
              <a:path w="54609" h="95250">
                <a:moveTo>
                  <a:pt x="54609" y="82550"/>
                </a:moveTo>
                <a:lnTo>
                  <a:pt x="0" y="82550"/>
                </a:lnTo>
                <a:lnTo>
                  <a:pt x="0" y="85090"/>
                </a:lnTo>
                <a:lnTo>
                  <a:pt x="54609" y="85090"/>
                </a:lnTo>
                <a:lnTo>
                  <a:pt x="54609" y="82550"/>
                </a:lnTo>
                <a:close/>
              </a:path>
              <a:path w="54609" h="95250">
                <a:moveTo>
                  <a:pt x="54609" y="80010"/>
                </a:moveTo>
                <a:lnTo>
                  <a:pt x="0" y="80010"/>
                </a:lnTo>
                <a:lnTo>
                  <a:pt x="0" y="81280"/>
                </a:lnTo>
                <a:lnTo>
                  <a:pt x="54609" y="81280"/>
                </a:lnTo>
                <a:lnTo>
                  <a:pt x="54609" y="80010"/>
                </a:lnTo>
                <a:close/>
              </a:path>
              <a:path w="54609" h="95250">
                <a:moveTo>
                  <a:pt x="54609" y="76200"/>
                </a:moveTo>
                <a:lnTo>
                  <a:pt x="0" y="76200"/>
                </a:lnTo>
                <a:lnTo>
                  <a:pt x="0" y="78740"/>
                </a:lnTo>
                <a:lnTo>
                  <a:pt x="54609" y="78740"/>
                </a:lnTo>
                <a:lnTo>
                  <a:pt x="54609" y="76200"/>
                </a:lnTo>
                <a:close/>
              </a:path>
              <a:path w="54609" h="95250">
                <a:moveTo>
                  <a:pt x="54609" y="73660"/>
                </a:moveTo>
                <a:lnTo>
                  <a:pt x="0" y="73660"/>
                </a:lnTo>
                <a:lnTo>
                  <a:pt x="0" y="74930"/>
                </a:lnTo>
                <a:lnTo>
                  <a:pt x="54609" y="74930"/>
                </a:lnTo>
                <a:lnTo>
                  <a:pt x="54609" y="73660"/>
                </a:lnTo>
                <a:close/>
              </a:path>
              <a:path w="54609" h="95250">
                <a:moveTo>
                  <a:pt x="54609" y="69850"/>
                </a:moveTo>
                <a:lnTo>
                  <a:pt x="0" y="69850"/>
                </a:lnTo>
                <a:lnTo>
                  <a:pt x="0" y="72390"/>
                </a:lnTo>
                <a:lnTo>
                  <a:pt x="54609" y="72390"/>
                </a:lnTo>
                <a:lnTo>
                  <a:pt x="54609" y="69850"/>
                </a:lnTo>
                <a:close/>
              </a:path>
              <a:path w="54609" h="95250">
                <a:moveTo>
                  <a:pt x="54609" y="67310"/>
                </a:moveTo>
                <a:lnTo>
                  <a:pt x="0" y="67310"/>
                </a:lnTo>
                <a:lnTo>
                  <a:pt x="0" y="68580"/>
                </a:lnTo>
                <a:lnTo>
                  <a:pt x="54609" y="68580"/>
                </a:lnTo>
                <a:lnTo>
                  <a:pt x="54609" y="67310"/>
                </a:lnTo>
                <a:close/>
              </a:path>
              <a:path w="54609" h="95250">
                <a:moveTo>
                  <a:pt x="54609" y="60960"/>
                </a:moveTo>
                <a:lnTo>
                  <a:pt x="0" y="60960"/>
                </a:lnTo>
                <a:lnTo>
                  <a:pt x="0" y="66040"/>
                </a:lnTo>
                <a:lnTo>
                  <a:pt x="54609" y="66040"/>
                </a:lnTo>
                <a:lnTo>
                  <a:pt x="54609" y="60960"/>
                </a:lnTo>
                <a:close/>
              </a:path>
              <a:path w="54609" h="95250">
                <a:moveTo>
                  <a:pt x="54609" y="54610"/>
                </a:moveTo>
                <a:lnTo>
                  <a:pt x="0" y="54610"/>
                </a:lnTo>
                <a:lnTo>
                  <a:pt x="0" y="59690"/>
                </a:lnTo>
                <a:lnTo>
                  <a:pt x="54609" y="59690"/>
                </a:lnTo>
                <a:lnTo>
                  <a:pt x="54609" y="54610"/>
                </a:lnTo>
                <a:close/>
              </a:path>
              <a:path w="54609" h="95250">
                <a:moveTo>
                  <a:pt x="54609" y="48260"/>
                </a:moveTo>
                <a:lnTo>
                  <a:pt x="0" y="48260"/>
                </a:lnTo>
                <a:lnTo>
                  <a:pt x="0" y="53340"/>
                </a:lnTo>
                <a:lnTo>
                  <a:pt x="54609" y="53340"/>
                </a:lnTo>
                <a:lnTo>
                  <a:pt x="54609" y="48260"/>
                </a:lnTo>
                <a:close/>
              </a:path>
              <a:path w="54609" h="95250">
                <a:moveTo>
                  <a:pt x="54609" y="41910"/>
                </a:moveTo>
                <a:lnTo>
                  <a:pt x="0" y="41910"/>
                </a:lnTo>
                <a:lnTo>
                  <a:pt x="0" y="46990"/>
                </a:lnTo>
                <a:lnTo>
                  <a:pt x="54609" y="46990"/>
                </a:lnTo>
                <a:lnTo>
                  <a:pt x="54609" y="41910"/>
                </a:lnTo>
                <a:close/>
              </a:path>
              <a:path w="54609" h="95250">
                <a:moveTo>
                  <a:pt x="54609" y="35560"/>
                </a:moveTo>
                <a:lnTo>
                  <a:pt x="0" y="35560"/>
                </a:lnTo>
                <a:lnTo>
                  <a:pt x="0" y="40640"/>
                </a:lnTo>
                <a:lnTo>
                  <a:pt x="54609" y="40640"/>
                </a:lnTo>
                <a:lnTo>
                  <a:pt x="54609" y="35560"/>
                </a:lnTo>
                <a:close/>
              </a:path>
              <a:path w="54609" h="95250">
                <a:moveTo>
                  <a:pt x="54609" y="29210"/>
                </a:moveTo>
                <a:lnTo>
                  <a:pt x="0" y="29210"/>
                </a:lnTo>
                <a:lnTo>
                  <a:pt x="0" y="34290"/>
                </a:lnTo>
                <a:lnTo>
                  <a:pt x="54609" y="34290"/>
                </a:lnTo>
                <a:lnTo>
                  <a:pt x="54609" y="29210"/>
                </a:lnTo>
                <a:close/>
              </a:path>
              <a:path w="54609" h="95250">
                <a:moveTo>
                  <a:pt x="54609" y="22860"/>
                </a:moveTo>
                <a:lnTo>
                  <a:pt x="0" y="22860"/>
                </a:lnTo>
                <a:lnTo>
                  <a:pt x="0" y="27940"/>
                </a:lnTo>
                <a:lnTo>
                  <a:pt x="54609" y="27940"/>
                </a:lnTo>
                <a:lnTo>
                  <a:pt x="54609" y="22860"/>
                </a:lnTo>
                <a:close/>
              </a:path>
              <a:path w="54609" h="95250">
                <a:moveTo>
                  <a:pt x="54609" y="17780"/>
                </a:moveTo>
                <a:lnTo>
                  <a:pt x="0" y="17780"/>
                </a:lnTo>
                <a:lnTo>
                  <a:pt x="0" y="21590"/>
                </a:lnTo>
                <a:lnTo>
                  <a:pt x="54609" y="21590"/>
                </a:lnTo>
                <a:lnTo>
                  <a:pt x="54609" y="17780"/>
                </a:lnTo>
                <a:close/>
              </a:path>
              <a:path w="54609" h="95250">
                <a:moveTo>
                  <a:pt x="54609" y="11430"/>
                </a:moveTo>
                <a:lnTo>
                  <a:pt x="0" y="11430"/>
                </a:lnTo>
                <a:lnTo>
                  <a:pt x="0" y="16510"/>
                </a:lnTo>
                <a:lnTo>
                  <a:pt x="54609" y="16510"/>
                </a:lnTo>
                <a:lnTo>
                  <a:pt x="54609" y="11430"/>
                </a:lnTo>
                <a:close/>
              </a:path>
              <a:path w="54609" h="95250">
                <a:moveTo>
                  <a:pt x="54609" y="5080"/>
                </a:moveTo>
                <a:lnTo>
                  <a:pt x="0" y="5080"/>
                </a:lnTo>
                <a:lnTo>
                  <a:pt x="0" y="10160"/>
                </a:lnTo>
                <a:lnTo>
                  <a:pt x="54609" y="10160"/>
                </a:lnTo>
                <a:lnTo>
                  <a:pt x="54609" y="5080"/>
                </a:lnTo>
                <a:close/>
              </a:path>
              <a:path w="54609" h="95250">
                <a:moveTo>
                  <a:pt x="54609" y="0"/>
                </a:moveTo>
                <a:lnTo>
                  <a:pt x="0" y="0"/>
                </a:lnTo>
                <a:lnTo>
                  <a:pt x="0" y="3810"/>
                </a:lnTo>
                <a:lnTo>
                  <a:pt x="54609" y="3810"/>
                </a:lnTo>
                <a:lnTo>
                  <a:pt x="54609" y="0"/>
                </a:lnTo>
                <a:close/>
              </a:path>
            </a:pathLst>
          </a:custGeom>
          <a:solidFill>
            <a:srgbClr val="1B541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9" name="object 1059"/>
          <p:cNvSpPr/>
          <p:nvPr/>
        </p:nvSpPr>
        <p:spPr>
          <a:xfrm>
            <a:off x="1627822" y="5680709"/>
            <a:ext cx="40958" cy="67628"/>
          </a:xfrm>
          <a:custGeom>
            <a:avLst/>
            <a:gdLst/>
            <a:ahLst/>
            <a:cxnLst/>
            <a:rect l="l" t="t" r="r" b="b"/>
            <a:pathLst>
              <a:path w="54609" h="90170">
                <a:moveTo>
                  <a:pt x="54610" y="88900"/>
                </a:moveTo>
                <a:lnTo>
                  <a:pt x="41910" y="88900"/>
                </a:lnTo>
                <a:lnTo>
                  <a:pt x="41910" y="90170"/>
                </a:lnTo>
                <a:lnTo>
                  <a:pt x="54610" y="90170"/>
                </a:lnTo>
                <a:lnTo>
                  <a:pt x="54610" y="88900"/>
                </a:lnTo>
                <a:close/>
              </a:path>
              <a:path w="54609" h="90170">
                <a:moveTo>
                  <a:pt x="54610" y="86360"/>
                </a:moveTo>
                <a:lnTo>
                  <a:pt x="19050" y="86360"/>
                </a:lnTo>
                <a:lnTo>
                  <a:pt x="19050" y="88900"/>
                </a:lnTo>
                <a:lnTo>
                  <a:pt x="26670" y="88900"/>
                </a:lnTo>
                <a:lnTo>
                  <a:pt x="26670" y="87630"/>
                </a:lnTo>
                <a:lnTo>
                  <a:pt x="54610" y="87630"/>
                </a:lnTo>
                <a:lnTo>
                  <a:pt x="54610" y="86360"/>
                </a:lnTo>
                <a:close/>
              </a:path>
              <a:path w="54609" h="90170">
                <a:moveTo>
                  <a:pt x="54610" y="82550"/>
                </a:moveTo>
                <a:lnTo>
                  <a:pt x="0" y="82550"/>
                </a:lnTo>
                <a:lnTo>
                  <a:pt x="0" y="86360"/>
                </a:lnTo>
                <a:lnTo>
                  <a:pt x="3810" y="86360"/>
                </a:lnTo>
                <a:lnTo>
                  <a:pt x="3810" y="85090"/>
                </a:lnTo>
                <a:lnTo>
                  <a:pt x="54610" y="85090"/>
                </a:lnTo>
                <a:lnTo>
                  <a:pt x="54610" y="82550"/>
                </a:lnTo>
                <a:close/>
              </a:path>
              <a:path w="54609" h="90170">
                <a:moveTo>
                  <a:pt x="54610" y="80010"/>
                </a:moveTo>
                <a:lnTo>
                  <a:pt x="0" y="80010"/>
                </a:lnTo>
                <a:lnTo>
                  <a:pt x="0" y="81280"/>
                </a:lnTo>
                <a:lnTo>
                  <a:pt x="54610" y="81280"/>
                </a:lnTo>
                <a:lnTo>
                  <a:pt x="54610" y="80010"/>
                </a:lnTo>
                <a:close/>
              </a:path>
              <a:path w="54609" h="90170">
                <a:moveTo>
                  <a:pt x="54610" y="76200"/>
                </a:moveTo>
                <a:lnTo>
                  <a:pt x="0" y="76200"/>
                </a:lnTo>
                <a:lnTo>
                  <a:pt x="0" y="78740"/>
                </a:lnTo>
                <a:lnTo>
                  <a:pt x="54610" y="78740"/>
                </a:lnTo>
                <a:lnTo>
                  <a:pt x="54610" y="76200"/>
                </a:lnTo>
                <a:close/>
              </a:path>
              <a:path w="54609" h="90170">
                <a:moveTo>
                  <a:pt x="54610" y="73660"/>
                </a:moveTo>
                <a:lnTo>
                  <a:pt x="0" y="73660"/>
                </a:lnTo>
                <a:lnTo>
                  <a:pt x="0" y="74930"/>
                </a:lnTo>
                <a:lnTo>
                  <a:pt x="54610" y="74930"/>
                </a:lnTo>
                <a:lnTo>
                  <a:pt x="54610" y="73660"/>
                </a:lnTo>
                <a:close/>
              </a:path>
              <a:path w="54609" h="90170">
                <a:moveTo>
                  <a:pt x="54610" y="69850"/>
                </a:moveTo>
                <a:lnTo>
                  <a:pt x="0" y="69850"/>
                </a:lnTo>
                <a:lnTo>
                  <a:pt x="0" y="72390"/>
                </a:lnTo>
                <a:lnTo>
                  <a:pt x="54610" y="72390"/>
                </a:lnTo>
                <a:lnTo>
                  <a:pt x="54610" y="69850"/>
                </a:lnTo>
                <a:close/>
              </a:path>
              <a:path w="54609" h="90170">
                <a:moveTo>
                  <a:pt x="54610" y="67310"/>
                </a:moveTo>
                <a:lnTo>
                  <a:pt x="0" y="67310"/>
                </a:lnTo>
                <a:lnTo>
                  <a:pt x="0" y="68580"/>
                </a:lnTo>
                <a:lnTo>
                  <a:pt x="54610" y="68580"/>
                </a:lnTo>
                <a:lnTo>
                  <a:pt x="54610" y="67310"/>
                </a:lnTo>
                <a:close/>
              </a:path>
              <a:path w="54609" h="90170">
                <a:moveTo>
                  <a:pt x="54610" y="60960"/>
                </a:moveTo>
                <a:lnTo>
                  <a:pt x="0" y="60960"/>
                </a:lnTo>
                <a:lnTo>
                  <a:pt x="0" y="66040"/>
                </a:lnTo>
                <a:lnTo>
                  <a:pt x="54610" y="66040"/>
                </a:lnTo>
                <a:lnTo>
                  <a:pt x="54610" y="60960"/>
                </a:lnTo>
                <a:close/>
              </a:path>
              <a:path w="54609" h="90170">
                <a:moveTo>
                  <a:pt x="54610" y="54610"/>
                </a:moveTo>
                <a:lnTo>
                  <a:pt x="0" y="54610"/>
                </a:lnTo>
                <a:lnTo>
                  <a:pt x="0" y="59690"/>
                </a:lnTo>
                <a:lnTo>
                  <a:pt x="54610" y="59690"/>
                </a:lnTo>
                <a:lnTo>
                  <a:pt x="54610" y="54610"/>
                </a:lnTo>
                <a:close/>
              </a:path>
              <a:path w="54609" h="90170">
                <a:moveTo>
                  <a:pt x="54610" y="48260"/>
                </a:moveTo>
                <a:lnTo>
                  <a:pt x="0" y="48260"/>
                </a:lnTo>
                <a:lnTo>
                  <a:pt x="0" y="53340"/>
                </a:lnTo>
                <a:lnTo>
                  <a:pt x="54610" y="53340"/>
                </a:lnTo>
                <a:lnTo>
                  <a:pt x="54610" y="48260"/>
                </a:lnTo>
                <a:close/>
              </a:path>
              <a:path w="54609" h="90170">
                <a:moveTo>
                  <a:pt x="54610" y="41910"/>
                </a:moveTo>
                <a:lnTo>
                  <a:pt x="0" y="41910"/>
                </a:lnTo>
                <a:lnTo>
                  <a:pt x="0" y="46990"/>
                </a:lnTo>
                <a:lnTo>
                  <a:pt x="54610" y="46990"/>
                </a:lnTo>
                <a:lnTo>
                  <a:pt x="54610" y="41910"/>
                </a:lnTo>
                <a:close/>
              </a:path>
              <a:path w="54609" h="90170">
                <a:moveTo>
                  <a:pt x="54610" y="35560"/>
                </a:moveTo>
                <a:lnTo>
                  <a:pt x="0" y="35560"/>
                </a:lnTo>
                <a:lnTo>
                  <a:pt x="0" y="40640"/>
                </a:lnTo>
                <a:lnTo>
                  <a:pt x="54610" y="40640"/>
                </a:lnTo>
                <a:lnTo>
                  <a:pt x="54610" y="35560"/>
                </a:lnTo>
                <a:close/>
              </a:path>
              <a:path w="54609" h="90170">
                <a:moveTo>
                  <a:pt x="54610" y="29210"/>
                </a:moveTo>
                <a:lnTo>
                  <a:pt x="0" y="29210"/>
                </a:lnTo>
                <a:lnTo>
                  <a:pt x="0" y="34290"/>
                </a:lnTo>
                <a:lnTo>
                  <a:pt x="54610" y="34290"/>
                </a:lnTo>
                <a:lnTo>
                  <a:pt x="54610" y="29210"/>
                </a:lnTo>
                <a:close/>
              </a:path>
              <a:path w="54609" h="90170">
                <a:moveTo>
                  <a:pt x="54610" y="22860"/>
                </a:moveTo>
                <a:lnTo>
                  <a:pt x="0" y="22860"/>
                </a:lnTo>
                <a:lnTo>
                  <a:pt x="0" y="27940"/>
                </a:lnTo>
                <a:lnTo>
                  <a:pt x="54610" y="27940"/>
                </a:lnTo>
                <a:lnTo>
                  <a:pt x="54610" y="22860"/>
                </a:lnTo>
                <a:close/>
              </a:path>
              <a:path w="54609" h="90170">
                <a:moveTo>
                  <a:pt x="54610" y="17780"/>
                </a:moveTo>
                <a:lnTo>
                  <a:pt x="0" y="17780"/>
                </a:lnTo>
                <a:lnTo>
                  <a:pt x="0" y="21590"/>
                </a:lnTo>
                <a:lnTo>
                  <a:pt x="54610" y="21590"/>
                </a:lnTo>
                <a:lnTo>
                  <a:pt x="54610" y="17780"/>
                </a:lnTo>
                <a:close/>
              </a:path>
              <a:path w="54609" h="90170">
                <a:moveTo>
                  <a:pt x="54610" y="11430"/>
                </a:moveTo>
                <a:lnTo>
                  <a:pt x="0" y="11430"/>
                </a:lnTo>
                <a:lnTo>
                  <a:pt x="0" y="16510"/>
                </a:lnTo>
                <a:lnTo>
                  <a:pt x="54610" y="16510"/>
                </a:lnTo>
                <a:lnTo>
                  <a:pt x="54610" y="11430"/>
                </a:lnTo>
                <a:close/>
              </a:path>
              <a:path w="54609" h="90170">
                <a:moveTo>
                  <a:pt x="54610" y="5080"/>
                </a:moveTo>
                <a:lnTo>
                  <a:pt x="0" y="5080"/>
                </a:lnTo>
                <a:lnTo>
                  <a:pt x="0" y="10160"/>
                </a:lnTo>
                <a:lnTo>
                  <a:pt x="54610" y="10160"/>
                </a:lnTo>
                <a:lnTo>
                  <a:pt x="54610" y="5080"/>
                </a:lnTo>
                <a:close/>
              </a:path>
              <a:path w="54609" h="90170">
                <a:moveTo>
                  <a:pt x="54610" y="0"/>
                </a:moveTo>
                <a:lnTo>
                  <a:pt x="0" y="0"/>
                </a:lnTo>
                <a:lnTo>
                  <a:pt x="0" y="3810"/>
                </a:lnTo>
                <a:lnTo>
                  <a:pt x="54610" y="3810"/>
                </a:lnTo>
                <a:lnTo>
                  <a:pt x="54610" y="0"/>
                </a:lnTo>
                <a:close/>
              </a:path>
            </a:pathLst>
          </a:custGeom>
          <a:solidFill>
            <a:srgbClr val="1B531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0" name="object 1060"/>
          <p:cNvSpPr/>
          <p:nvPr/>
        </p:nvSpPr>
        <p:spPr>
          <a:xfrm>
            <a:off x="1585913" y="5680709"/>
            <a:ext cx="41910" cy="64770"/>
          </a:xfrm>
          <a:custGeom>
            <a:avLst/>
            <a:gdLst/>
            <a:ahLst/>
            <a:cxnLst/>
            <a:rect l="l" t="t" r="r" b="b"/>
            <a:pathLst>
              <a:path w="55879" h="86359">
                <a:moveTo>
                  <a:pt x="55879" y="82550"/>
                </a:moveTo>
                <a:lnTo>
                  <a:pt x="38100" y="82550"/>
                </a:lnTo>
                <a:lnTo>
                  <a:pt x="38100" y="83820"/>
                </a:lnTo>
                <a:lnTo>
                  <a:pt x="49529" y="83820"/>
                </a:lnTo>
                <a:lnTo>
                  <a:pt x="49529" y="86360"/>
                </a:lnTo>
                <a:lnTo>
                  <a:pt x="55879" y="86360"/>
                </a:lnTo>
                <a:lnTo>
                  <a:pt x="55879" y="82550"/>
                </a:lnTo>
                <a:close/>
              </a:path>
              <a:path w="55879" h="86359">
                <a:moveTo>
                  <a:pt x="55879" y="80010"/>
                </a:moveTo>
                <a:lnTo>
                  <a:pt x="17779" y="80010"/>
                </a:lnTo>
                <a:lnTo>
                  <a:pt x="17779" y="82550"/>
                </a:lnTo>
                <a:lnTo>
                  <a:pt x="27940" y="82550"/>
                </a:lnTo>
                <a:lnTo>
                  <a:pt x="27940" y="81280"/>
                </a:lnTo>
                <a:lnTo>
                  <a:pt x="55879" y="81280"/>
                </a:lnTo>
                <a:lnTo>
                  <a:pt x="55879" y="80010"/>
                </a:lnTo>
                <a:close/>
              </a:path>
              <a:path w="55879" h="86359">
                <a:moveTo>
                  <a:pt x="55879" y="76200"/>
                </a:moveTo>
                <a:lnTo>
                  <a:pt x="0" y="76200"/>
                </a:lnTo>
                <a:lnTo>
                  <a:pt x="0" y="80010"/>
                </a:lnTo>
                <a:lnTo>
                  <a:pt x="6350" y="80010"/>
                </a:lnTo>
                <a:lnTo>
                  <a:pt x="6350" y="78740"/>
                </a:lnTo>
                <a:lnTo>
                  <a:pt x="55879" y="78740"/>
                </a:lnTo>
                <a:lnTo>
                  <a:pt x="55879" y="76200"/>
                </a:lnTo>
                <a:close/>
              </a:path>
              <a:path w="55879" h="86359">
                <a:moveTo>
                  <a:pt x="55879" y="73660"/>
                </a:moveTo>
                <a:lnTo>
                  <a:pt x="0" y="73660"/>
                </a:lnTo>
                <a:lnTo>
                  <a:pt x="0" y="74930"/>
                </a:lnTo>
                <a:lnTo>
                  <a:pt x="55879" y="74930"/>
                </a:lnTo>
                <a:lnTo>
                  <a:pt x="55879" y="73660"/>
                </a:lnTo>
                <a:close/>
              </a:path>
              <a:path w="55879" h="86359">
                <a:moveTo>
                  <a:pt x="55879" y="69850"/>
                </a:moveTo>
                <a:lnTo>
                  <a:pt x="0" y="69850"/>
                </a:lnTo>
                <a:lnTo>
                  <a:pt x="0" y="72390"/>
                </a:lnTo>
                <a:lnTo>
                  <a:pt x="55879" y="72390"/>
                </a:lnTo>
                <a:lnTo>
                  <a:pt x="55879" y="69850"/>
                </a:lnTo>
                <a:close/>
              </a:path>
              <a:path w="55879" h="86359">
                <a:moveTo>
                  <a:pt x="55879" y="67310"/>
                </a:moveTo>
                <a:lnTo>
                  <a:pt x="0" y="67310"/>
                </a:lnTo>
                <a:lnTo>
                  <a:pt x="0" y="68580"/>
                </a:lnTo>
                <a:lnTo>
                  <a:pt x="55879" y="68580"/>
                </a:lnTo>
                <a:lnTo>
                  <a:pt x="55879" y="67310"/>
                </a:lnTo>
                <a:close/>
              </a:path>
              <a:path w="55879" h="86359">
                <a:moveTo>
                  <a:pt x="55879" y="60960"/>
                </a:moveTo>
                <a:lnTo>
                  <a:pt x="0" y="60960"/>
                </a:lnTo>
                <a:lnTo>
                  <a:pt x="0" y="66040"/>
                </a:lnTo>
                <a:lnTo>
                  <a:pt x="55879" y="66040"/>
                </a:lnTo>
                <a:lnTo>
                  <a:pt x="55879" y="60960"/>
                </a:lnTo>
                <a:close/>
              </a:path>
              <a:path w="55879" h="86359">
                <a:moveTo>
                  <a:pt x="55879" y="54610"/>
                </a:moveTo>
                <a:lnTo>
                  <a:pt x="0" y="54610"/>
                </a:lnTo>
                <a:lnTo>
                  <a:pt x="0" y="59690"/>
                </a:lnTo>
                <a:lnTo>
                  <a:pt x="55879" y="59690"/>
                </a:lnTo>
                <a:lnTo>
                  <a:pt x="55879" y="54610"/>
                </a:lnTo>
                <a:close/>
              </a:path>
              <a:path w="55879" h="86359">
                <a:moveTo>
                  <a:pt x="55879" y="48260"/>
                </a:moveTo>
                <a:lnTo>
                  <a:pt x="0" y="48260"/>
                </a:lnTo>
                <a:lnTo>
                  <a:pt x="0" y="53340"/>
                </a:lnTo>
                <a:lnTo>
                  <a:pt x="55879" y="53340"/>
                </a:lnTo>
                <a:lnTo>
                  <a:pt x="55879" y="48260"/>
                </a:lnTo>
                <a:close/>
              </a:path>
              <a:path w="55879" h="86359">
                <a:moveTo>
                  <a:pt x="55879" y="41910"/>
                </a:moveTo>
                <a:lnTo>
                  <a:pt x="0" y="41910"/>
                </a:lnTo>
                <a:lnTo>
                  <a:pt x="0" y="46990"/>
                </a:lnTo>
                <a:lnTo>
                  <a:pt x="55879" y="46990"/>
                </a:lnTo>
                <a:lnTo>
                  <a:pt x="55879" y="41910"/>
                </a:lnTo>
                <a:close/>
              </a:path>
              <a:path w="55879" h="86359">
                <a:moveTo>
                  <a:pt x="55879" y="35560"/>
                </a:moveTo>
                <a:lnTo>
                  <a:pt x="0" y="35560"/>
                </a:lnTo>
                <a:lnTo>
                  <a:pt x="0" y="40640"/>
                </a:lnTo>
                <a:lnTo>
                  <a:pt x="55879" y="40640"/>
                </a:lnTo>
                <a:lnTo>
                  <a:pt x="55879" y="35560"/>
                </a:lnTo>
                <a:close/>
              </a:path>
              <a:path w="55879" h="86359">
                <a:moveTo>
                  <a:pt x="55879" y="29210"/>
                </a:moveTo>
                <a:lnTo>
                  <a:pt x="0" y="29210"/>
                </a:lnTo>
                <a:lnTo>
                  <a:pt x="0" y="34290"/>
                </a:lnTo>
                <a:lnTo>
                  <a:pt x="55879" y="34290"/>
                </a:lnTo>
                <a:lnTo>
                  <a:pt x="55879" y="29210"/>
                </a:lnTo>
                <a:close/>
              </a:path>
              <a:path w="55879" h="86359">
                <a:moveTo>
                  <a:pt x="55879" y="22860"/>
                </a:moveTo>
                <a:lnTo>
                  <a:pt x="0" y="22860"/>
                </a:lnTo>
                <a:lnTo>
                  <a:pt x="0" y="27940"/>
                </a:lnTo>
                <a:lnTo>
                  <a:pt x="55879" y="27940"/>
                </a:lnTo>
                <a:lnTo>
                  <a:pt x="55879" y="22860"/>
                </a:lnTo>
                <a:close/>
              </a:path>
              <a:path w="55879" h="86359">
                <a:moveTo>
                  <a:pt x="55879" y="17780"/>
                </a:moveTo>
                <a:lnTo>
                  <a:pt x="0" y="17780"/>
                </a:lnTo>
                <a:lnTo>
                  <a:pt x="0" y="21590"/>
                </a:lnTo>
                <a:lnTo>
                  <a:pt x="55879" y="21590"/>
                </a:lnTo>
                <a:lnTo>
                  <a:pt x="55879" y="17780"/>
                </a:lnTo>
                <a:close/>
              </a:path>
              <a:path w="55879" h="86359">
                <a:moveTo>
                  <a:pt x="55879" y="11430"/>
                </a:moveTo>
                <a:lnTo>
                  <a:pt x="0" y="11430"/>
                </a:lnTo>
                <a:lnTo>
                  <a:pt x="0" y="16510"/>
                </a:lnTo>
                <a:lnTo>
                  <a:pt x="55879" y="16510"/>
                </a:lnTo>
                <a:lnTo>
                  <a:pt x="55879" y="11430"/>
                </a:lnTo>
                <a:close/>
              </a:path>
              <a:path w="55879" h="86359">
                <a:moveTo>
                  <a:pt x="55879" y="5080"/>
                </a:moveTo>
                <a:lnTo>
                  <a:pt x="0" y="5080"/>
                </a:lnTo>
                <a:lnTo>
                  <a:pt x="0" y="10160"/>
                </a:lnTo>
                <a:lnTo>
                  <a:pt x="55879" y="10160"/>
                </a:lnTo>
                <a:lnTo>
                  <a:pt x="55879" y="5080"/>
                </a:lnTo>
                <a:close/>
              </a:path>
              <a:path w="55879" h="86359">
                <a:moveTo>
                  <a:pt x="55879" y="0"/>
                </a:moveTo>
                <a:lnTo>
                  <a:pt x="31750" y="0"/>
                </a:lnTo>
                <a:lnTo>
                  <a:pt x="31750" y="1270"/>
                </a:lnTo>
                <a:lnTo>
                  <a:pt x="0" y="1270"/>
                </a:lnTo>
                <a:lnTo>
                  <a:pt x="0" y="3810"/>
                </a:lnTo>
                <a:lnTo>
                  <a:pt x="55879" y="3810"/>
                </a:lnTo>
                <a:lnTo>
                  <a:pt x="55879" y="0"/>
                </a:lnTo>
                <a:close/>
              </a:path>
            </a:pathLst>
          </a:custGeom>
          <a:solidFill>
            <a:srgbClr val="1B521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1" name="object 1061"/>
          <p:cNvSpPr/>
          <p:nvPr/>
        </p:nvSpPr>
        <p:spPr>
          <a:xfrm>
            <a:off x="1544955" y="5681663"/>
            <a:ext cx="40958" cy="59055"/>
          </a:xfrm>
          <a:custGeom>
            <a:avLst/>
            <a:gdLst/>
            <a:ahLst/>
            <a:cxnLst/>
            <a:rect l="l" t="t" r="r" b="b"/>
            <a:pathLst>
              <a:path w="54609" h="78740">
                <a:moveTo>
                  <a:pt x="54609" y="74929"/>
                </a:moveTo>
                <a:lnTo>
                  <a:pt x="40639" y="74929"/>
                </a:lnTo>
                <a:lnTo>
                  <a:pt x="40639" y="76200"/>
                </a:lnTo>
                <a:lnTo>
                  <a:pt x="50800" y="76200"/>
                </a:lnTo>
                <a:lnTo>
                  <a:pt x="50800" y="78739"/>
                </a:lnTo>
                <a:lnTo>
                  <a:pt x="54609" y="78739"/>
                </a:lnTo>
                <a:lnTo>
                  <a:pt x="54609" y="74929"/>
                </a:lnTo>
                <a:close/>
              </a:path>
              <a:path w="54609" h="78740">
                <a:moveTo>
                  <a:pt x="54609" y="72390"/>
                </a:moveTo>
                <a:lnTo>
                  <a:pt x="19050" y="72390"/>
                </a:lnTo>
                <a:lnTo>
                  <a:pt x="19050" y="74929"/>
                </a:lnTo>
                <a:lnTo>
                  <a:pt x="29209" y="74929"/>
                </a:lnTo>
                <a:lnTo>
                  <a:pt x="29209" y="73659"/>
                </a:lnTo>
                <a:lnTo>
                  <a:pt x="54609" y="73659"/>
                </a:lnTo>
                <a:lnTo>
                  <a:pt x="54609" y="72390"/>
                </a:lnTo>
                <a:close/>
              </a:path>
              <a:path w="54609" h="78740">
                <a:moveTo>
                  <a:pt x="54609" y="68579"/>
                </a:moveTo>
                <a:lnTo>
                  <a:pt x="0" y="68579"/>
                </a:lnTo>
                <a:lnTo>
                  <a:pt x="0" y="72390"/>
                </a:lnTo>
                <a:lnTo>
                  <a:pt x="8889" y="72390"/>
                </a:lnTo>
                <a:lnTo>
                  <a:pt x="8889" y="71120"/>
                </a:lnTo>
                <a:lnTo>
                  <a:pt x="54609" y="71120"/>
                </a:lnTo>
                <a:lnTo>
                  <a:pt x="54609" y="68579"/>
                </a:lnTo>
                <a:close/>
              </a:path>
              <a:path w="54609" h="78740">
                <a:moveTo>
                  <a:pt x="54609" y="66039"/>
                </a:moveTo>
                <a:lnTo>
                  <a:pt x="0" y="66039"/>
                </a:lnTo>
                <a:lnTo>
                  <a:pt x="0" y="67309"/>
                </a:lnTo>
                <a:lnTo>
                  <a:pt x="54609" y="67309"/>
                </a:lnTo>
                <a:lnTo>
                  <a:pt x="54609" y="66039"/>
                </a:lnTo>
                <a:close/>
              </a:path>
              <a:path w="54609" h="78740">
                <a:moveTo>
                  <a:pt x="54609" y="59689"/>
                </a:moveTo>
                <a:lnTo>
                  <a:pt x="0" y="59689"/>
                </a:lnTo>
                <a:lnTo>
                  <a:pt x="0" y="64770"/>
                </a:lnTo>
                <a:lnTo>
                  <a:pt x="54609" y="64770"/>
                </a:lnTo>
                <a:lnTo>
                  <a:pt x="54609" y="59689"/>
                </a:lnTo>
                <a:close/>
              </a:path>
              <a:path w="54609" h="78740">
                <a:moveTo>
                  <a:pt x="54609" y="53340"/>
                </a:moveTo>
                <a:lnTo>
                  <a:pt x="0" y="53340"/>
                </a:lnTo>
                <a:lnTo>
                  <a:pt x="0" y="58420"/>
                </a:lnTo>
                <a:lnTo>
                  <a:pt x="54609" y="58420"/>
                </a:lnTo>
                <a:lnTo>
                  <a:pt x="54609" y="53340"/>
                </a:lnTo>
                <a:close/>
              </a:path>
              <a:path w="54609" h="78740">
                <a:moveTo>
                  <a:pt x="54609" y="46989"/>
                </a:moveTo>
                <a:lnTo>
                  <a:pt x="0" y="46989"/>
                </a:lnTo>
                <a:lnTo>
                  <a:pt x="0" y="52070"/>
                </a:lnTo>
                <a:lnTo>
                  <a:pt x="54609" y="52070"/>
                </a:lnTo>
                <a:lnTo>
                  <a:pt x="54609" y="46989"/>
                </a:lnTo>
                <a:close/>
              </a:path>
              <a:path w="54609" h="78740">
                <a:moveTo>
                  <a:pt x="54609" y="40639"/>
                </a:moveTo>
                <a:lnTo>
                  <a:pt x="0" y="40639"/>
                </a:lnTo>
                <a:lnTo>
                  <a:pt x="0" y="45720"/>
                </a:lnTo>
                <a:lnTo>
                  <a:pt x="54609" y="45720"/>
                </a:lnTo>
                <a:lnTo>
                  <a:pt x="54609" y="40639"/>
                </a:lnTo>
                <a:close/>
              </a:path>
              <a:path w="54609" h="78740">
                <a:moveTo>
                  <a:pt x="54609" y="34289"/>
                </a:moveTo>
                <a:lnTo>
                  <a:pt x="0" y="34289"/>
                </a:lnTo>
                <a:lnTo>
                  <a:pt x="0" y="39370"/>
                </a:lnTo>
                <a:lnTo>
                  <a:pt x="54609" y="39370"/>
                </a:lnTo>
                <a:lnTo>
                  <a:pt x="54609" y="34289"/>
                </a:lnTo>
                <a:close/>
              </a:path>
              <a:path w="54609" h="78740">
                <a:moveTo>
                  <a:pt x="54609" y="27939"/>
                </a:moveTo>
                <a:lnTo>
                  <a:pt x="0" y="27939"/>
                </a:lnTo>
                <a:lnTo>
                  <a:pt x="0" y="33020"/>
                </a:lnTo>
                <a:lnTo>
                  <a:pt x="54609" y="33020"/>
                </a:lnTo>
                <a:lnTo>
                  <a:pt x="54609" y="27939"/>
                </a:lnTo>
                <a:close/>
              </a:path>
              <a:path w="54609" h="78740">
                <a:moveTo>
                  <a:pt x="54609" y="21589"/>
                </a:moveTo>
                <a:lnTo>
                  <a:pt x="0" y="21589"/>
                </a:lnTo>
                <a:lnTo>
                  <a:pt x="0" y="26670"/>
                </a:lnTo>
                <a:lnTo>
                  <a:pt x="54609" y="26670"/>
                </a:lnTo>
                <a:lnTo>
                  <a:pt x="54609" y="21589"/>
                </a:lnTo>
                <a:close/>
              </a:path>
              <a:path w="54609" h="78740">
                <a:moveTo>
                  <a:pt x="54609" y="16509"/>
                </a:moveTo>
                <a:lnTo>
                  <a:pt x="0" y="16509"/>
                </a:lnTo>
                <a:lnTo>
                  <a:pt x="0" y="20319"/>
                </a:lnTo>
                <a:lnTo>
                  <a:pt x="54609" y="20319"/>
                </a:lnTo>
                <a:lnTo>
                  <a:pt x="54609" y="16509"/>
                </a:lnTo>
                <a:close/>
              </a:path>
              <a:path w="54609" h="78740">
                <a:moveTo>
                  <a:pt x="54609" y="10159"/>
                </a:moveTo>
                <a:lnTo>
                  <a:pt x="0" y="10159"/>
                </a:lnTo>
                <a:lnTo>
                  <a:pt x="0" y="15240"/>
                </a:lnTo>
                <a:lnTo>
                  <a:pt x="54609" y="15240"/>
                </a:lnTo>
                <a:lnTo>
                  <a:pt x="54609" y="10159"/>
                </a:lnTo>
                <a:close/>
              </a:path>
              <a:path w="54609" h="78740">
                <a:moveTo>
                  <a:pt x="54609" y="3809"/>
                </a:moveTo>
                <a:lnTo>
                  <a:pt x="0" y="3809"/>
                </a:lnTo>
                <a:lnTo>
                  <a:pt x="0" y="8890"/>
                </a:lnTo>
                <a:lnTo>
                  <a:pt x="54609" y="8890"/>
                </a:lnTo>
                <a:lnTo>
                  <a:pt x="54609" y="3809"/>
                </a:lnTo>
                <a:close/>
              </a:path>
              <a:path w="54609" h="78740">
                <a:moveTo>
                  <a:pt x="54609" y="0"/>
                </a:moveTo>
                <a:lnTo>
                  <a:pt x="0" y="0"/>
                </a:lnTo>
                <a:lnTo>
                  <a:pt x="0" y="2540"/>
                </a:lnTo>
                <a:lnTo>
                  <a:pt x="54609" y="2540"/>
                </a:lnTo>
                <a:lnTo>
                  <a:pt x="54609" y="0"/>
                </a:lnTo>
                <a:close/>
              </a:path>
            </a:pathLst>
          </a:custGeom>
          <a:solidFill>
            <a:srgbClr val="1A511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2" name="object 1062"/>
          <p:cNvSpPr/>
          <p:nvPr/>
        </p:nvSpPr>
        <p:spPr>
          <a:xfrm>
            <a:off x="1503997" y="5681662"/>
            <a:ext cx="40958" cy="54293"/>
          </a:xfrm>
          <a:custGeom>
            <a:avLst/>
            <a:gdLst/>
            <a:ahLst/>
            <a:cxnLst/>
            <a:rect l="l" t="t" r="r" b="b"/>
            <a:pathLst>
              <a:path w="54609" h="72390">
                <a:moveTo>
                  <a:pt x="54610" y="68579"/>
                </a:moveTo>
                <a:lnTo>
                  <a:pt x="41910" y="68579"/>
                </a:lnTo>
                <a:lnTo>
                  <a:pt x="41910" y="69850"/>
                </a:lnTo>
                <a:lnTo>
                  <a:pt x="52070" y="69850"/>
                </a:lnTo>
                <a:lnTo>
                  <a:pt x="52070" y="72389"/>
                </a:lnTo>
                <a:lnTo>
                  <a:pt x="54610" y="72389"/>
                </a:lnTo>
                <a:lnTo>
                  <a:pt x="54610" y="68579"/>
                </a:lnTo>
                <a:close/>
              </a:path>
              <a:path w="54609" h="72390">
                <a:moveTo>
                  <a:pt x="54610" y="66039"/>
                </a:moveTo>
                <a:lnTo>
                  <a:pt x="20320" y="66039"/>
                </a:lnTo>
                <a:lnTo>
                  <a:pt x="20320" y="68579"/>
                </a:lnTo>
                <a:lnTo>
                  <a:pt x="31750" y="68579"/>
                </a:lnTo>
                <a:lnTo>
                  <a:pt x="31750" y="67309"/>
                </a:lnTo>
                <a:lnTo>
                  <a:pt x="54610" y="67309"/>
                </a:lnTo>
                <a:lnTo>
                  <a:pt x="54610" y="66039"/>
                </a:lnTo>
                <a:close/>
              </a:path>
              <a:path w="54609" h="72390">
                <a:moveTo>
                  <a:pt x="54610" y="59689"/>
                </a:moveTo>
                <a:lnTo>
                  <a:pt x="0" y="59689"/>
                </a:lnTo>
                <a:lnTo>
                  <a:pt x="0" y="66039"/>
                </a:lnTo>
                <a:lnTo>
                  <a:pt x="10160" y="66039"/>
                </a:lnTo>
                <a:lnTo>
                  <a:pt x="10160" y="64770"/>
                </a:lnTo>
                <a:lnTo>
                  <a:pt x="54610" y="64770"/>
                </a:lnTo>
                <a:lnTo>
                  <a:pt x="54610" y="59689"/>
                </a:lnTo>
                <a:close/>
              </a:path>
              <a:path w="54609" h="72390">
                <a:moveTo>
                  <a:pt x="54610" y="53340"/>
                </a:moveTo>
                <a:lnTo>
                  <a:pt x="0" y="53340"/>
                </a:lnTo>
                <a:lnTo>
                  <a:pt x="0" y="58420"/>
                </a:lnTo>
                <a:lnTo>
                  <a:pt x="54610" y="58420"/>
                </a:lnTo>
                <a:lnTo>
                  <a:pt x="54610" y="53340"/>
                </a:lnTo>
                <a:close/>
              </a:path>
              <a:path w="54609" h="72390">
                <a:moveTo>
                  <a:pt x="54610" y="46989"/>
                </a:moveTo>
                <a:lnTo>
                  <a:pt x="0" y="46989"/>
                </a:lnTo>
                <a:lnTo>
                  <a:pt x="0" y="52070"/>
                </a:lnTo>
                <a:lnTo>
                  <a:pt x="54610" y="52070"/>
                </a:lnTo>
                <a:lnTo>
                  <a:pt x="54610" y="46989"/>
                </a:lnTo>
                <a:close/>
              </a:path>
              <a:path w="54609" h="72390">
                <a:moveTo>
                  <a:pt x="54610" y="40639"/>
                </a:moveTo>
                <a:lnTo>
                  <a:pt x="0" y="40639"/>
                </a:lnTo>
                <a:lnTo>
                  <a:pt x="0" y="45720"/>
                </a:lnTo>
                <a:lnTo>
                  <a:pt x="54610" y="45720"/>
                </a:lnTo>
                <a:lnTo>
                  <a:pt x="54610" y="40639"/>
                </a:lnTo>
                <a:close/>
              </a:path>
              <a:path w="54609" h="72390">
                <a:moveTo>
                  <a:pt x="54610" y="34289"/>
                </a:moveTo>
                <a:lnTo>
                  <a:pt x="0" y="34289"/>
                </a:lnTo>
                <a:lnTo>
                  <a:pt x="0" y="39370"/>
                </a:lnTo>
                <a:lnTo>
                  <a:pt x="54610" y="39370"/>
                </a:lnTo>
                <a:lnTo>
                  <a:pt x="54610" y="34289"/>
                </a:lnTo>
                <a:close/>
              </a:path>
              <a:path w="54609" h="72390">
                <a:moveTo>
                  <a:pt x="54610" y="27939"/>
                </a:moveTo>
                <a:lnTo>
                  <a:pt x="0" y="27939"/>
                </a:lnTo>
                <a:lnTo>
                  <a:pt x="0" y="33020"/>
                </a:lnTo>
                <a:lnTo>
                  <a:pt x="54610" y="33020"/>
                </a:lnTo>
                <a:lnTo>
                  <a:pt x="54610" y="27939"/>
                </a:lnTo>
                <a:close/>
              </a:path>
              <a:path w="54609" h="72390">
                <a:moveTo>
                  <a:pt x="54610" y="21589"/>
                </a:moveTo>
                <a:lnTo>
                  <a:pt x="0" y="21589"/>
                </a:lnTo>
                <a:lnTo>
                  <a:pt x="0" y="26670"/>
                </a:lnTo>
                <a:lnTo>
                  <a:pt x="54610" y="26670"/>
                </a:lnTo>
                <a:lnTo>
                  <a:pt x="54610" y="21589"/>
                </a:lnTo>
                <a:close/>
              </a:path>
              <a:path w="54609" h="72390">
                <a:moveTo>
                  <a:pt x="54610" y="16509"/>
                </a:moveTo>
                <a:lnTo>
                  <a:pt x="0" y="16509"/>
                </a:lnTo>
                <a:lnTo>
                  <a:pt x="0" y="20319"/>
                </a:lnTo>
                <a:lnTo>
                  <a:pt x="54610" y="20319"/>
                </a:lnTo>
                <a:lnTo>
                  <a:pt x="54610" y="16509"/>
                </a:lnTo>
                <a:close/>
              </a:path>
              <a:path w="54609" h="72390">
                <a:moveTo>
                  <a:pt x="54610" y="10159"/>
                </a:moveTo>
                <a:lnTo>
                  <a:pt x="0" y="10159"/>
                </a:lnTo>
                <a:lnTo>
                  <a:pt x="0" y="15240"/>
                </a:lnTo>
                <a:lnTo>
                  <a:pt x="54610" y="15240"/>
                </a:lnTo>
                <a:lnTo>
                  <a:pt x="54610" y="10159"/>
                </a:lnTo>
                <a:close/>
              </a:path>
              <a:path w="54609" h="72390">
                <a:moveTo>
                  <a:pt x="54610" y="3809"/>
                </a:moveTo>
                <a:lnTo>
                  <a:pt x="0" y="3809"/>
                </a:lnTo>
                <a:lnTo>
                  <a:pt x="0" y="8890"/>
                </a:lnTo>
                <a:lnTo>
                  <a:pt x="54610" y="8890"/>
                </a:lnTo>
                <a:lnTo>
                  <a:pt x="54610" y="3809"/>
                </a:lnTo>
                <a:close/>
              </a:path>
              <a:path w="54609" h="72390">
                <a:moveTo>
                  <a:pt x="54610" y="0"/>
                </a:moveTo>
                <a:lnTo>
                  <a:pt x="0" y="0"/>
                </a:lnTo>
                <a:lnTo>
                  <a:pt x="0" y="2540"/>
                </a:lnTo>
                <a:lnTo>
                  <a:pt x="54610" y="2540"/>
                </a:lnTo>
                <a:lnTo>
                  <a:pt x="54610" y="0"/>
                </a:lnTo>
                <a:close/>
              </a:path>
            </a:pathLst>
          </a:custGeom>
          <a:solidFill>
            <a:srgbClr val="1A501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3" name="object 1063"/>
          <p:cNvSpPr/>
          <p:nvPr/>
        </p:nvSpPr>
        <p:spPr>
          <a:xfrm>
            <a:off x="1463039" y="5684519"/>
            <a:ext cx="40958" cy="44768"/>
          </a:xfrm>
          <a:custGeom>
            <a:avLst/>
            <a:gdLst/>
            <a:ahLst/>
            <a:cxnLst/>
            <a:rect l="l" t="t" r="r" b="b"/>
            <a:pathLst>
              <a:path w="54609" h="59689">
                <a:moveTo>
                  <a:pt x="54609" y="55879"/>
                </a:moveTo>
                <a:lnTo>
                  <a:pt x="22859" y="55879"/>
                </a:lnTo>
                <a:lnTo>
                  <a:pt x="22859" y="57149"/>
                </a:lnTo>
                <a:lnTo>
                  <a:pt x="33020" y="57149"/>
                </a:lnTo>
                <a:lnTo>
                  <a:pt x="33020" y="58419"/>
                </a:lnTo>
                <a:lnTo>
                  <a:pt x="43179" y="58419"/>
                </a:lnTo>
                <a:lnTo>
                  <a:pt x="43179" y="59689"/>
                </a:lnTo>
                <a:lnTo>
                  <a:pt x="54609" y="59689"/>
                </a:lnTo>
                <a:lnTo>
                  <a:pt x="54609" y="55879"/>
                </a:lnTo>
                <a:close/>
              </a:path>
              <a:path w="54609" h="59689">
                <a:moveTo>
                  <a:pt x="54609" y="49529"/>
                </a:moveTo>
                <a:lnTo>
                  <a:pt x="0" y="49529"/>
                </a:lnTo>
                <a:lnTo>
                  <a:pt x="0" y="53339"/>
                </a:lnTo>
                <a:lnTo>
                  <a:pt x="1270" y="53339"/>
                </a:lnTo>
                <a:lnTo>
                  <a:pt x="1270" y="55879"/>
                </a:lnTo>
                <a:lnTo>
                  <a:pt x="11429" y="55879"/>
                </a:lnTo>
                <a:lnTo>
                  <a:pt x="11429" y="54609"/>
                </a:lnTo>
                <a:lnTo>
                  <a:pt x="54609" y="54609"/>
                </a:lnTo>
                <a:lnTo>
                  <a:pt x="54609" y="49529"/>
                </a:lnTo>
                <a:close/>
              </a:path>
              <a:path w="54609" h="59689">
                <a:moveTo>
                  <a:pt x="54609" y="43179"/>
                </a:moveTo>
                <a:lnTo>
                  <a:pt x="0" y="43179"/>
                </a:lnTo>
                <a:lnTo>
                  <a:pt x="0" y="48259"/>
                </a:lnTo>
                <a:lnTo>
                  <a:pt x="54609" y="48259"/>
                </a:lnTo>
                <a:lnTo>
                  <a:pt x="54609" y="43179"/>
                </a:lnTo>
                <a:close/>
              </a:path>
              <a:path w="54609" h="59689">
                <a:moveTo>
                  <a:pt x="54609" y="36829"/>
                </a:moveTo>
                <a:lnTo>
                  <a:pt x="0" y="36829"/>
                </a:lnTo>
                <a:lnTo>
                  <a:pt x="0" y="41909"/>
                </a:lnTo>
                <a:lnTo>
                  <a:pt x="54609" y="41909"/>
                </a:lnTo>
                <a:lnTo>
                  <a:pt x="54609" y="36829"/>
                </a:lnTo>
                <a:close/>
              </a:path>
              <a:path w="54609" h="59689">
                <a:moveTo>
                  <a:pt x="54609" y="30479"/>
                </a:moveTo>
                <a:lnTo>
                  <a:pt x="0" y="30479"/>
                </a:lnTo>
                <a:lnTo>
                  <a:pt x="0" y="35559"/>
                </a:lnTo>
                <a:lnTo>
                  <a:pt x="54609" y="35559"/>
                </a:lnTo>
                <a:lnTo>
                  <a:pt x="54609" y="30479"/>
                </a:lnTo>
                <a:close/>
              </a:path>
              <a:path w="54609" h="59689">
                <a:moveTo>
                  <a:pt x="54609" y="24129"/>
                </a:moveTo>
                <a:lnTo>
                  <a:pt x="0" y="24129"/>
                </a:lnTo>
                <a:lnTo>
                  <a:pt x="0" y="29209"/>
                </a:lnTo>
                <a:lnTo>
                  <a:pt x="54609" y="29209"/>
                </a:lnTo>
                <a:lnTo>
                  <a:pt x="54609" y="24129"/>
                </a:lnTo>
                <a:close/>
              </a:path>
              <a:path w="54609" h="59689">
                <a:moveTo>
                  <a:pt x="54609" y="17779"/>
                </a:moveTo>
                <a:lnTo>
                  <a:pt x="0" y="17779"/>
                </a:lnTo>
                <a:lnTo>
                  <a:pt x="0" y="22859"/>
                </a:lnTo>
                <a:lnTo>
                  <a:pt x="54609" y="22859"/>
                </a:lnTo>
                <a:lnTo>
                  <a:pt x="54609" y="17779"/>
                </a:lnTo>
                <a:close/>
              </a:path>
              <a:path w="54609" h="59689">
                <a:moveTo>
                  <a:pt x="54609" y="12699"/>
                </a:moveTo>
                <a:lnTo>
                  <a:pt x="0" y="12699"/>
                </a:lnTo>
                <a:lnTo>
                  <a:pt x="0" y="16509"/>
                </a:lnTo>
                <a:lnTo>
                  <a:pt x="54609" y="16509"/>
                </a:lnTo>
                <a:lnTo>
                  <a:pt x="54609" y="12699"/>
                </a:lnTo>
                <a:close/>
              </a:path>
              <a:path w="54609" h="59689">
                <a:moveTo>
                  <a:pt x="54609" y="6349"/>
                </a:moveTo>
                <a:lnTo>
                  <a:pt x="0" y="6349"/>
                </a:lnTo>
                <a:lnTo>
                  <a:pt x="0" y="11429"/>
                </a:lnTo>
                <a:lnTo>
                  <a:pt x="54609" y="11429"/>
                </a:lnTo>
                <a:lnTo>
                  <a:pt x="54609" y="6349"/>
                </a:lnTo>
                <a:close/>
              </a:path>
              <a:path w="54609" h="59689">
                <a:moveTo>
                  <a:pt x="54609" y="0"/>
                </a:moveTo>
                <a:lnTo>
                  <a:pt x="0" y="0"/>
                </a:lnTo>
                <a:lnTo>
                  <a:pt x="0" y="5079"/>
                </a:lnTo>
                <a:lnTo>
                  <a:pt x="54609" y="5079"/>
                </a:lnTo>
                <a:lnTo>
                  <a:pt x="54609" y="0"/>
                </a:lnTo>
                <a:close/>
              </a:path>
            </a:pathLst>
          </a:custGeom>
          <a:solidFill>
            <a:srgbClr val="1A4F1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4" name="object 1064"/>
          <p:cNvSpPr/>
          <p:nvPr/>
        </p:nvSpPr>
        <p:spPr>
          <a:xfrm>
            <a:off x="1422082" y="5684519"/>
            <a:ext cx="40958" cy="40005"/>
          </a:xfrm>
          <a:custGeom>
            <a:avLst/>
            <a:gdLst/>
            <a:ahLst/>
            <a:cxnLst/>
            <a:rect l="l" t="t" r="r" b="b"/>
            <a:pathLst>
              <a:path w="54609" h="53339">
                <a:moveTo>
                  <a:pt x="54610" y="49529"/>
                </a:moveTo>
                <a:lnTo>
                  <a:pt x="24129" y="49529"/>
                </a:lnTo>
                <a:lnTo>
                  <a:pt x="24129" y="50799"/>
                </a:lnTo>
                <a:lnTo>
                  <a:pt x="34289" y="50799"/>
                </a:lnTo>
                <a:lnTo>
                  <a:pt x="34289" y="52069"/>
                </a:lnTo>
                <a:lnTo>
                  <a:pt x="45719" y="52069"/>
                </a:lnTo>
                <a:lnTo>
                  <a:pt x="45719" y="53339"/>
                </a:lnTo>
                <a:lnTo>
                  <a:pt x="54610" y="53339"/>
                </a:lnTo>
                <a:lnTo>
                  <a:pt x="54610" y="49529"/>
                </a:lnTo>
                <a:close/>
              </a:path>
              <a:path w="54609" h="53339">
                <a:moveTo>
                  <a:pt x="54610" y="43179"/>
                </a:moveTo>
                <a:lnTo>
                  <a:pt x="0" y="43179"/>
                </a:lnTo>
                <a:lnTo>
                  <a:pt x="0" y="46989"/>
                </a:lnTo>
                <a:lnTo>
                  <a:pt x="2539" y="46989"/>
                </a:lnTo>
                <a:lnTo>
                  <a:pt x="2539" y="49529"/>
                </a:lnTo>
                <a:lnTo>
                  <a:pt x="13969" y="49529"/>
                </a:lnTo>
                <a:lnTo>
                  <a:pt x="13969" y="48259"/>
                </a:lnTo>
                <a:lnTo>
                  <a:pt x="54610" y="48259"/>
                </a:lnTo>
                <a:lnTo>
                  <a:pt x="54610" y="43179"/>
                </a:lnTo>
                <a:close/>
              </a:path>
              <a:path w="54609" h="53339">
                <a:moveTo>
                  <a:pt x="54610" y="36829"/>
                </a:moveTo>
                <a:lnTo>
                  <a:pt x="0" y="36829"/>
                </a:lnTo>
                <a:lnTo>
                  <a:pt x="0" y="41909"/>
                </a:lnTo>
                <a:lnTo>
                  <a:pt x="54610" y="41909"/>
                </a:lnTo>
                <a:lnTo>
                  <a:pt x="54610" y="36829"/>
                </a:lnTo>
                <a:close/>
              </a:path>
              <a:path w="54609" h="53339">
                <a:moveTo>
                  <a:pt x="54610" y="30479"/>
                </a:moveTo>
                <a:lnTo>
                  <a:pt x="0" y="30479"/>
                </a:lnTo>
                <a:lnTo>
                  <a:pt x="0" y="35559"/>
                </a:lnTo>
                <a:lnTo>
                  <a:pt x="54610" y="35559"/>
                </a:lnTo>
                <a:lnTo>
                  <a:pt x="54610" y="30479"/>
                </a:lnTo>
                <a:close/>
              </a:path>
              <a:path w="54609" h="53339">
                <a:moveTo>
                  <a:pt x="54610" y="24129"/>
                </a:moveTo>
                <a:lnTo>
                  <a:pt x="0" y="24129"/>
                </a:lnTo>
                <a:lnTo>
                  <a:pt x="0" y="29209"/>
                </a:lnTo>
                <a:lnTo>
                  <a:pt x="54610" y="29209"/>
                </a:lnTo>
                <a:lnTo>
                  <a:pt x="54610" y="24129"/>
                </a:lnTo>
                <a:close/>
              </a:path>
              <a:path w="54609" h="53339">
                <a:moveTo>
                  <a:pt x="54610" y="17779"/>
                </a:moveTo>
                <a:lnTo>
                  <a:pt x="0" y="17779"/>
                </a:lnTo>
                <a:lnTo>
                  <a:pt x="0" y="22859"/>
                </a:lnTo>
                <a:lnTo>
                  <a:pt x="54610" y="22859"/>
                </a:lnTo>
                <a:lnTo>
                  <a:pt x="54610" y="17779"/>
                </a:lnTo>
                <a:close/>
              </a:path>
              <a:path w="54609" h="53339">
                <a:moveTo>
                  <a:pt x="54610" y="12699"/>
                </a:moveTo>
                <a:lnTo>
                  <a:pt x="0" y="12699"/>
                </a:lnTo>
                <a:lnTo>
                  <a:pt x="0" y="16509"/>
                </a:lnTo>
                <a:lnTo>
                  <a:pt x="54610" y="16509"/>
                </a:lnTo>
                <a:lnTo>
                  <a:pt x="54610" y="12699"/>
                </a:lnTo>
                <a:close/>
              </a:path>
              <a:path w="54609" h="53339">
                <a:moveTo>
                  <a:pt x="54610" y="6349"/>
                </a:moveTo>
                <a:lnTo>
                  <a:pt x="0" y="6349"/>
                </a:lnTo>
                <a:lnTo>
                  <a:pt x="0" y="11429"/>
                </a:lnTo>
                <a:lnTo>
                  <a:pt x="54610" y="11429"/>
                </a:lnTo>
                <a:lnTo>
                  <a:pt x="54610" y="6349"/>
                </a:lnTo>
                <a:close/>
              </a:path>
              <a:path w="54609" h="53339">
                <a:moveTo>
                  <a:pt x="54610" y="0"/>
                </a:moveTo>
                <a:lnTo>
                  <a:pt x="0" y="0"/>
                </a:lnTo>
                <a:lnTo>
                  <a:pt x="0" y="5079"/>
                </a:lnTo>
                <a:lnTo>
                  <a:pt x="54610" y="5079"/>
                </a:lnTo>
                <a:lnTo>
                  <a:pt x="54610" y="0"/>
                </a:lnTo>
                <a:close/>
              </a:path>
            </a:pathLst>
          </a:custGeom>
          <a:solidFill>
            <a:srgbClr val="194E19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5" name="object 1065"/>
          <p:cNvSpPr/>
          <p:nvPr/>
        </p:nvSpPr>
        <p:spPr>
          <a:xfrm>
            <a:off x="1380172" y="5683568"/>
            <a:ext cx="41910" cy="36195"/>
          </a:xfrm>
          <a:custGeom>
            <a:avLst/>
            <a:gdLst/>
            <a:ahLst/>
            <a:cxnLst/>
            <a:rect l="l" t="t" r="r" b="b"/>
            <a:pathLst>
              <a:path w="55879" h="48260">
                <a:moveTo>
                  <a:pt x="55880" y="44450"/>
                </a:moveTo>
                <a:lnTo>
                  <a:pt x="26670" y="44450"/>
                </a:lnTo>
                <a:lnTo>
                  <a:pt x="26670" y="45720"/>
                </a:lnTo>
                <a:lnTo>
                  <a:pt x="38100" y="45720"/>
                </a:lnTo>
                <a:lnTo>
                  <a:pt x="38100" y="46990"/>
                </a:lnTo>
                <a:lnTo>
                  <a:pt x="48260" y="46990"/>
                </a:lnTo>
                <a:lnTo>
                  <a:pt x="48260" y="48260"/>
                </a:lnTo>
                <a:lnTo>
                  <a:pt x="55880" y="48260"/>
                </a:lnTo>
                <a:lnTo>
                  <a:pt x="55880" y="44450"/>
                </a:lnTo>
                <a:close/>
              </a:path>
              <a:path w="55879" h="48260">
                <a:moveTo>
                  <a:pt x="55880" y="38100"/>
                </a:moveTo>
                <a:lnTo>
                  <a:pt x="0" y="38100"/>
                </a:lnTo>
                <a:lnTo>
                  <a:pt x="0" y="41910"/>
                </a:lnTo>
                <a:lnTo>
                  <a:pt x="6350" y="41910"/>
                </a:lnTo>
                <a:lnTo>
                  <a:pt x="6350" y="44450"/>
                </a:lnTo>
                <a:lnTo>
                  <a:pt x="16510" y="44450"/>
                </a:lnTo>
                <a:lnTo>
                  <a:pt x="16510" y="43180"/>
                </a:lnTo>
                <a:lnTo>
                  <a:pt x="55880" y="43180"/>
                </a:lnTo>
                <a:lnTo>
                  <a:pt x="55880" y="38100"/>
                </a:lnTo>
                <a:close/>
              </a:path>
              <a:path w="55879" h="48260">
                <a:moveTo>
                  <a:pt x="55880" y="31750"/>
                </a:moveTo>
                <a:lnTo>
                  <a:pt x="0" y="31750"/>
                </a:lnTo>
                <a:lnTo>
                  <a:pt x="0" y="36830"/>
                </a:lnTo>
                <a:lnTo>
                  <a:pt x="55880" y="36830"/>
                </a:lnTo>
                <a:lnTo>
                  <a:pt x="55880" y="31750"/>
                </a:lnTo>
                <a:close/>
              </a:path>
              <a:path w="55879" h="48260">
                <a:moveTo>
                  <a:pt x="55880" y="25400"/>
                </a:moveTo>
                <a:lnTo>
                  <a:pt x="0" y="25400"/>
                </a:lnTo>
                <a:lnTo>
                  <a:pt x="0" y="30480"/>
                </a:lnTo>
                <a:lnTo>
                  <a:pt x="55880" y="30480"/>
                </a:lnTo>
                <a:lnTo>
                  <a:pt x="55880" y="25400"/>
                </a:lnTo>
                <a:close/>
              </a:path>
              <a:path w="55879" h="48260">
                <a:moveTo>
                  <a:pt x="55880" y="19050"/>
                </a:moveTo>
                <a:lnTo>
                  <a:pt x="0" y="19050"/>
                </a:lnTo>
                <a:lnTo>
                  <a:pt x="0" y="24130"/>
                </a:lnTo>
                <a:lnTo>
                  <a:pt x="55880" y="24130"/>
                </a:lnTo>
                <a:lnTo>
                  <a:pt x="55880" y="19050"/>
                </a:lnTo>
                <a:close/>
              </a:path>
              <a:path w="55879" h="48260">
                <a:moveTo>
                  <a:pt x="55880" y="13970"/>
                </a:moveTo>
                <a:lnTo>
                  <a:pt x="0" y="13970"/>
                </a:lnTo>
                <a:lnTo>
                  <a:pt x="0" y="17780"/>
                </a:lnTo>
                <a:lnTo>
                  <a:pt x="55880" y="17780"/>
                </a:lnTo>
                <a:lnTo>
                  <a:pt x="55880" y="13970"/>
                </a:lnTo>
                <a:close/>
              </a:path>
              <a:path w="55879" h="48260">
                <a:moveTo>
                  <a:pt x="55880" y="7620"/>
                </a:moveTo>
                <a:lnTo>
                  <a:pt x="0" y="7620"/>
                </a:lnTo>
                <a:lnTo>
                  <a:pt x="0" y="12700"/>
                </a:lnTo>
                <a:lnTo>
                  <a:pt x="55880" y="12700"/>
                </a:lnTo>
                <a:lnTo>
                  <a:pt x="55880" y="7620"/>
                </a:lnTo>
                <a:close/>
              </a:path>
              <a:path w="55879" h="48260">
                <a:moveTo>
                  <a:pt x="24130" y="0"/>
                </a:moveTo>
                <a:lnTo>
                  <a:pt x="0" y="0"/>
                </a:lnTo>
                <a:lnTo>
                  <a:pt x="0" y="6350"/>
                </a:lnTo>
                <a:lnTo>
                  <a:pt x="55880" y="6350"/>
                </a:lnTo>
                <a:lnTo>
                  <a:pt x="55880" y="1270"/>
                </a:lnTo>
                <a:lnTo>
                  <a:pt x="24130" y="1270"/>
                </a:lnTo>
                <a:lnTo>
                  <a:pt x="24130" y="0"/>
                </a:lnTo>
                <a:close/>
              </a:path>
            </a:pathLst>
          </a:custGeom>
          <a:solidFill>
            <a:srgbClr val="194D19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6" name="object 1066"/>
          <p:cNvSpPr/>
          <p:nvPr/>
        </p:nvSpPr>
        <p:spPr>
          <a:xfrm>
            <a:off x="1339215" y="5683567"/>
            <a:ext cx="40958" cy="31433"/>
          </a:xfrm>
          <a:custGeom>
            <a:avLst/>
            <a:gdLst/>
            <a:ahLst/>
            <a:cxnLst/>
            <a:rect l="l" t="t" r="r" b="b"/>
            <a:pathLst>
              <a:path w="54610" h="41910">
                <a:moveTo>
                  <a:pt x="54609" y="38100"/>
                </a:moveTo>
                <a:lnTo>
                  <a:pt x="29209" y="38100"/>
                </a:lnTo>
                <a:lnTo>
                  <a:pt x="29209" y="39370"/>
                </a:lnTo>
                <a:lnTo>
                  <a:pt x="39369" y="39370"/>
                </a:lnTo>
                <a:lnTo>
                  <a:pt x="39369" y="40640"/>
                </a:lnTo>
                <a:lnTo>
                  <a:pt x="50800" y="40640"/>
                </a:lnTo>
                <a:lnTo>
                  <a:pt x="50800" y="41910"/>
                </a:lnTo>
                <a:lnTo>
                  <a:pt x="54609" y="41910"/>
                </a:lnTo>
                <a:lnTo>
                  <a:pt x="54609" y="38100"/>
                </a:lnTo>
                <a:close/>
              </a:path>
              <a:path w="54610" h="41910">
                <a:moveTo>
                  <a:pt x="54609" y="31750"/>
                </a:moveTo>
                <a:lnTo>
                  <a:pt x="0" y="31750"/>
                </a:lnTo>
                <a:lnTo>
                  <a:pt x="0" y="35560"/>
                </a:lnTo>
                <a:lnTo>
                  <a:pt x="7619" y="35560"/>
                </a:lnTo>
                <a:lnTo>
                  <a:pt x="7619" y="38100"/>
                </a:lnTo>
                <a:lnTo>
                  <a:pt x="19050" y="38100"/>
                </a:lnTo>
                <a:lnTo>
                  <a:pt x="19050" y="36830"/>
                </a:lnTo>
                <a:lnTo>
                  <a:pt x="54609" y="36830"/>
                </a:lnTo>
                <a:lnTo>
                  <a:pt x="54609" y="31750"/>
                </a:lnTo>
                <a:close/>
              </a:path>
              <a:path w="54610" h="41910">
                <a:moveTo>
                  <a:pt x="54609" y="25400"/>
                </a:moveTo>
                <a:lnTo>
                  <a:pt x="0" y="25400"/>
                </a:lnTo>
                <a:lnTo>
                  <a:pt x="0" y="30480"/>
                </a:lnTo>
                <a:lnTo>
                  <a:pt x="54609" y="30480"/>
                </a:lnTo>
                <a:lnTo>
                  <a:pt x="54609" y="25400"/>
                </a:lnTo>
                <a:close/>
              </a:path>
              <a:path w="54610" h="41910">
                <a:moveTo>
                  <a:pt x="54609" y="19050"/>
                </a:moveTo>
                <a:lnTo>
                  <a:pt x="0" y="19050"/>
                </a:lnTo>
                <a:lnTo>
                  <a:pt x="0" y="24130"/>
                </a:lnTo>
                <a:lnTo>
                  <a:pt x="54609" y="24130"/>
                </a:lnTo>
                <a:lnTo>
                  <a:pt x="54609" y="19050"/>
                </a:lnTo>
                <a:close/>
              </a:path>
              <a:path w="54610" h="41910">
                <a:moveTo>
                  <a:pt x="54609" y="13970"/>
                </a:moveTo>
                <a:lnTo>
                  <a:pt x="0" y="13970"/>
                </a:lnTo>
                <a:lnTo>
                  <a:pt x="0" y="17780"/>
                </a:lnTo>
                <a:lnTo>
                  <a:pt x="54609" y="17780"/>
                </a:lnTo>
                <a:lnTo>
                  <a:pt x="54609" y="13970"/>
                </a:lnTo>
                <a:close/>
              </a:path>
              <a:path w="54610" h="41910">
                <a:moveTo>
                  <a:pt x="54609" y="7620"/>
                </a:moveTo>
                <a:lnTo>
                  <a:pt x="0" y="7620"/>
                </a:lnTo>
                <a:lnTo>
                  <a:pt x="0" y="12700"/>
                </a:lnTo>
                <a:lnTo>
                  <a:pt x="54609" y="12700"/>
                </a:lnTo>
                <a:lnTo>
                  <a:pt x="54609" y="7620"/>
                </a:lnTo>
                <a:close/>
              </a:path>
              <a:path w="54610" h="41910">
                <a:moveTo>
                  <a:pt x="54609" y="0"/>
                </a:moveTo>
                <a:lnTo>
                  <a:pt x="0" y="0"/>
                </a:lnTo>
                <a:lnTo>
                  <a:pt x="0" y="6350"/>
                </a:lnTo>
                <a:lnTo>
                  <a:pt x="54609" y="6350"/>
                </a:lnTo>
                <a:lnTo>
                  <a:pt x="54609" y="0"/>
                </a:lnTo>
                <a:close/>
              </a:path>
            </a:pathLst>
          </a:custGeom>
          <a:solidFill>
            <a:srgbClr val="194C19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7" name="object 1067"/>
          <p:cNvSpPr/>
          <p:nvPr/>
        </p:nvSpPr>
        <p:spPr>
          <a:xfrm>
            <a:off x="1298257" y="5683568"/>
            <a:ext cx="40958" cy="26670"/>
          </a:xfrm>
          <a:custGeom>
            <a:avLst/>
            <a:gdLst/>
            <a:ahLst/>
            <a:cxnLst/>
            <a:rect l="l" t="t" r="r" b="b"/>
            <a:pathLst>
              <a:path w="54610" h="35560">
                <a:moveTo>
                  <a:pt x="54610" y="31750"/>
                </a:moveTo>
                <a:lnTo>
                  <a:pt x="30479" y="31750"/>
                </a:lnTo>
                <a:lnTo>
                  <a:pt x="30479" y="33020"/>
                </a:lnTo>
                <a:lnTo>
                  <a:pt x="41910" y="33020"/>
                </a:lnTo>
                <a:lnTo>
                  <a:pt x="41910" y="34290"/>
                </a:lnTo>
                <a:lnTo>
                  <a:pt x="52069" y="34290"/>
                </a:lnTo>
                <a:lnTo>
                  <a:pt x="52069" y="35560"/>
                </a:lnTo>
                <a:lnTo>
                  <a:pt x="54610" y="35560"/>
                </a:lnTo>
                <a:lnTo>
                  <a:pt x="54610" y="31750"/>
                </a:lnTo>
                <a:close/>
              </a:path>
              <a:path w="54610" h="35560">
                <a:moveTo>
                  <a:pt x="54610" y="25400"/>
                </a:moveTo>
                <a:lnTo>
                  <a:pt x="0" y="25400"/>
                </a:lnTo>
                <a:lnTo>
                  <a:pt x="0" y="29210"/>
                </a:lnTo>
                <a:lnTo>
                  <a:pt x="10160" y="29210"/>
                </a:lnTo>
                <a:lnTo>
                  <a:pt x="10160" y="31750"/>
                </a:lnTo>
                <a:lnTo>
                  <a:pt x="20319" y="31750"/>
                </a:lnTo>
                <a:lnTo>
                  <a:pt x="20319" y="30480"/>
                </a:lnTo>
                <a:lnTo>
                  <a:pt x="54610" y="30480"/>
                </a:lnTo>
                <a:lnTo>
                  <a:pt x="54610" y="25400"/>
                </a:lnTo>
                <a:close/>
              </a:path>
              <a:path w="54610" h="35560">
                <a:moveTo>
                  <a:pt x="54610" y="19050"/>
                </a:moveTo>
                <a:lnTo>
                  <a:pt x="0" y="19050"/>
                </a:lnTo>
                <a:lnTo>
                  <a:pt x="0" y="24130"/>
                </a:lnTo>
                <a:lnTo>
                  <a:pt x="54610" y="24130"/>
                </a:lnTo>
                <a:lnTo>
                  <a:pt x="54610" y="19050"/>
                </a:lnTo>
                <a:close/>
              </a:path>
              <a:path w="54610" h="35560">
                <a:moveTo>
                  <a:pt x="54610" y="13970"/>
                </a:moveTo>
                <a:lnTo>
                  <a:pt x="0" y="13970"/>
                </a:lnTo>
                <a:lnTo>
                  <a:pt x="0" y="17780"/>
                </a:lnTo>
                <a:lnTo>
                  <a:pt x="54610" y="17780"/>
                </a:lnTo>
                <a:lnTo>
                  <a:pt x="54610" y="13970"/>
                </a:lnTo>
                <a:close/>
              </a:path>
              <a:path w="54610" h="35560">
                <a:moveTo>
                  <a:pt x="54610" y="7620"/>
                </a:moveTo>
                <a:lnTo>
                  <a:pt x="0" y="7620"/>
                </a:lnTo>
                <a:lnTo>
                  <a:pt x="0" y="12700"/>
                </a:lnTo>
                <a:lnTo>
                  <a:pt x="54610" y="12700"/>
                </a:lnTo>
                <a:lnTo>
                  <a:pt x="54610" y="7620"/>
                </a:lnTo>
                <a:close/>
              </a:path>
              <a:path w="54610" h="35560">
                <a:moveTo>
                  <a:pt x="54610" y="0"/>
                </a:moveTo>
                <a:lnTo>
                  <a:pt x="0" y="0"/>
                </a:lnTo>
                <a:lnTo>
                  <a:pt x="0" y="6350"/>
                </a:lnTo>
                <a:lnTo>
                  <a:pt x="54610" y="6350"/>
                </a:lnTo>
                <a:lnTo>
                  <a:pt x="54610" y="0"/>
                </a:lnTo>
                <a:close/>
              </a:path>
            </a:pathLst>
          </a:custGeom>
          <a:solidFill>
            <a:srgbClr val="184B1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8" name="object 1068"/>
          <p:cNvSpPr/>
          <p:nvPr/>
        </p:nvSpPr>
        <p:spPr>
          <a:xfrm>
            <a:off x="1257300" y="5683569"/>
            <a:ext cx="40958" cy="21907"/>
          </a:xfrm>
          <a:custGeom>
            <a:avLst/>
            <a:gdLst/>
            <a:ahLst/>
            <a:cxnLst/>
            <a:rect l="l" t="t" r="r" b="b"/>
            <a:pathLst>
              <a:path w="54610" h="29210">
                <a:moveTo>
                  <a:pt x="54610" y="25400"/>
                </a:moveTo>
                <a:lnTo>
                  <a:pt x="33019" y="25400"/>
                </a:lnTo>
                <a:lnTo>
                  <a:pt x="33019" y="26670"/>
                </a:lnTo>
                <a:lnTo>
                  <a:pt x="43180" y="26670"/>
                </a:lnTo>
                <a:lnTo>
                  <a:pt x="43180" y="27940"/>
                </a:lnTo>
                <a:lnTo>
                  <a:pt x="53339" y="27940"/>
                </a:lnTo>
                <a:lnTo>
                  <a:pt x="53339" y="29210"/>
                </a:lnTo>
                <a:lnTo>
                  <a:pt x="54610" y="29210"/>
                </a:lnTo>
                <a:lnTo>
                  <a:pt x="54610" y="25400"/>
                </a:lnTo>
                <a:close/>
              </a:path>
              <a:path w="54610" h="29210">
                <a:moveTo>
                  <a:pt x="54610" y="19050"/>
                </a:moveTo>
                <a:lnTo>
                  <a:pt x="0" y="19050"/>
                </a:lnTo>
                <a:lnTo>
                  <a:pt x="0" y="21590"/>
                </a:lnTo>
                <a:lnTo>
                  <a:pt x="1269" y="21590"/>
                </a:lnTo>
                <a:lnTo>
                  <a:pt x="1269" y="22860"/>
                </a:lnTo>
                <a:lnTo>
                  <a:pt x="11430" y="22860"/>
                </a:lnTo>
                <a:lnTo>
                  <a:pt x="11430" y="25400"/>
                </a:lnTo>
                <a:lnTo>
                  <a:pt x="21589" y="25400"/>
                </a:lnTo>
                <a:lnTo>
                  <a:pt x="21589" y="24130"/>
                </a:lnTo>
                <a:lnTo>
                  <a:pt x="54610" y="24130"/>
                </a:lnTo>
                <a:lnTo>
                  <a:pt x="54610" y="19050"/>
                </a:lnTo>
                <a:close/>
              </a:path>
              <a:path w="54610" h="29210">
                <a:moveTo>
                  <a:pt x="54610" y="13970"/>
                </a:moveTo>
                <a:lnTo>
                  <a:pt x="0" y="13970"/>
                </a:lnTo>
                <a:lnTo>
                  <a:pt x="0" y="17780"/>
                </a:lnTo>
                <a:lnTo>
                  <a:pt x="54610" y="17780"/>
                </a:lnTo>
                <a:lnTo>
                  <a:pt x="54610" y="13970"/>
                </a:lnTo>
                <a:close/>
              </a:path>
              <a:path w="54610" h="29210">
                <a:moveTo>
                  <a:pt x="54610" y="7620"/>
                </a:moveTo>
                <a:lnTo>
                  <a:pt x="0" y="7620"/>
                </a:lnTo>
                <a:lnTo>
                  <a:pt x="0" y="12700"/>
                </a:lnTo>
                <a:lnTo>
                  <a:pt x="54610" y="12700"/>
                </a:lnTo>
                <a:lnTo>
                  <a:pt x="54610" y="7620"/>
                </a:lnTo>
                <a:close/>
              </a:path>
              <a:path w="54610" h="29210">
                <a:moveTo>
                  <a:pt x="54610" y="0"/>
                </a:moveTo>
                <a:lnTo>
                  <a:pt x="46989" y="0"/>
                </a:lnTo>
                <a:lnTo>
                  <a:pt x="46989" y="1270"/>
                </a:lnTo>
                <a:lnTo>
                  <a:pt x="0" y="1270"/>
                </a:lnTo>
                <a:lnTo>
                  <a:pt x="0" y="6350"/>
                </a:lnTo>
                <a:lnTo>
                  <a:pt x="54610" y="6350"/>
                </a:lnTo>
                <a:lnTo>
                  <a:pt x="54610" y="0"/>
                </a:lnTo>
                <a:close/>
              </a:path>
            </a:pathLst>
          </a:custGeom>
          <a:solidFill>
            <a:srgbClr val="184A1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9" name="object 1069"/>
          <p:cNvSpPr/>
          <p:nvPr/>
        </p:nvSpPr>
        <p:spPr>
          <a:xfrm>
            <a:off x="1216342" y="5684519"/>
            <a:ext cx="40958" cy="15240"/>
          </a:xfrm>
          <a:custGeom>
            <a:avLst/>
            <a:gdLst/>
            <a:ahLst/>
            <a:cxnLst/>
            <a:rect l="l" t="t" r="r" b="b"/>
            <a:pathLst>
              <a:path w="54610" h="20320">
                <a:moveTo>
                  <a:pt x="54610" y="17779"/>
                </a:moveTo>
                <a:lnTo>
                  <a:pt x="34290" y="17779"/>
                </a:lnTo>
                <a:lnTo>
                  <a:pt x="34290" y="19049"/>
                </a:lnTo>
                <a:lnTo>
                  <a:pt x="44449" y="19049"/>
                </a:lnTo>
                <a:lnTo>
                  <a:pt x="44449" y="20319"/>
                </a:lnTo>
                <a:lnTo>
                  <a:pt x="54610" y="20319"/>
                </a:lnTo>
                <a:lnTo>
                  <a:pt x="54610" y="17779"/>
                </a:lnTo>
                <a:close/>
              </a:path>
              <a:path w="54610" h="20320">
                <a:moveTo>
                  <a:pt x="54610" y="12699"/>
                </a:moveTo>
                <a:lnTo>
                  <a:pt x="0" y="12699"/>
                </a:lnTo>
                <a:lnTo>
                  <a:pt x="0" y="13969"/>
                </a:lnTo>
                <a:lnTo>
                  <a:pt x="2540" y="13969"/>
                </a:lnTo>
                <a:lnTo>
                  <a:pt x="2540" y="15239"/>
                </a:lnTo>
                <a:lnTo>
                  <a:pt x="12699" y="15239"/>
                </a:lnTo>
                <a:lnTo>
                  <a:pt x="12699" y="17779"/>
                </a:lnTo>
                <a:lnTo>
                  <a:pt x="24129" y="17779"/>
                </a:lnTo>
                <a:lnTo>
                  <a:pt x="24129" y="16509"/>
                </a:lnTo>
                <a:lnTo>
                  <a:pt x="54610" y="16509"/>
                </a:lnTo>
                <a:lnTo>
                  <a:pt x="54610" y="12699"/>
                </a:lnTo>
                <a:close/>
              </a:path>
              <a:path w="54610" h="20320">
                <a:moveTo>
                  <a:pt x="54610" y="6349"/>
                </a:moveTo>
                <a:lnTo>
                  <a:pt x="0" y="6349"/>
                </a:lnTo>
                <a:lnTo>
                  <a:pt x="0" y="11429"/>
                </a:lnTo>
                <a:lnTo>
                  <a:pt x="54610" y="11429"/>
                </a:lnTo>
                <a:lnTo>
                  <a:pt x="54610" y="6349"/>
                </a:lnTo>
                <a:close/>
              </a:path>
              <a:path w="54610" h="20320">
                <a:moveTo>
                  <a:pt x="54610" y="0"/>
                </a:moveTo>
                <a:lnTo>
                  <a:pt x="0" y="0"/>
                </a:lnTo>
                <a:lnTo>
                  <a:pt x="0" y="5079"/>
                </a:lnTo>
                <a:lnTo>
                  <a:pt x="54610" y="5079"/>
                </a:lnTo>
                <a:lnTo>
                  <a:pt x="54610" y="0"/>
                </a:lnTo>
                <a:close/>
              </a:path>
            </a:pathLst>
          </a:custGeom>
          <a:solidFill>
            <a:srgbClr val="18491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0" name="object 1070"/>
          <p:cNvSpPr/>
          <p:nvPr/>
        </p:nvSpPr>
        <p:spPr>
          <a:xfrm>
            <a:off x="1174432" y="5684519"/>
            <a:ext cx="41910" cy="10478"/>
          </a:xfrm>
          <a:custGeom>
            <a:avLst/>
            <a:gdLst/>
            <a:ahLst/>
            <a:cxnLst/>
            <a:rect l="l" t="t" r="r" b="b"/>
            <a:pathLst>
              <a:path w="55880" h="13970">
                <a:moveTo>
                  <a:pt x="55880" y="12699"/>
                </a:moveTo>
                <a:lnTo>
                  <a:pt x="48260" y="12699"/>
                </a:lnTo>
                <a:lnTo>
                  <a:pt x="48260" y="13969"/>
                </a:lnTo>
                <a:lnTo>
                  <a:pt x="55880" y="13969"/>
                </a:lnTo>
                <a:lnTo>
                  <a:pt x="55880" y="12699"/>
                </a:lnTo>
                <a:close/>
              </a:path>
              <a:path w="55880" h="13970">
                <a:moveTo>
                  <a:pt x="36830" y="11429"/>
                </a:moveTo>
                <a:lnTo>
                  <a:pt x="26670" y="11429"/>
                </a:lnTo>
                <a:lnTo>
                  <a:pt x="26670" y="12699"/>
                </a:lnTo>
                <a:lnTo>
                  <a:pt x="36830" y="12699"/>
                </a:lnTo>
                <a:lnTo>
                  <a:pt x="36830" y="11429"/>
                </a:lnTo>
                <a:close/>
              </a:path>
              <a:path w="55880" h="13970">
                <a:moveTo>
                  <a:pt x="55880" y="6349"/>
                </a:moveTo>
                <a:lnTo>
                  <a:pt x="0" y="6349"/>
                </a:lnTo>
                <a:lnTo>
                  <a:pt x="0" y="7619"/>
                </a:lnTo>
                <a:lnTo>
                  <a:pt x="5080" y="7619"/>
                </a:lnTo>
                <a:lnTo>
                  <a:pt x="5080" y="8889"/>
                </a:lnTo>
                <a:lnTo>
                  <a:pt x="16509" y="8889"/>
                </a:lnTo>
                <a:lnTo>
                  <a:pt x="16509" y="11429"/>
                </a:lnTo>
                <a:lnTo>
                  <a:pt x="55880" y="11429"/>
                </a:lnTo>
                <a:lnTo>
                  <a:pt x="55880" y="6349"/>
                </a:lnTo>
                <a:close/>
              </a:path>
              <a:path w="55880" h="13970">
                <a:moveTo>
                  <a:pt x="55880" y="0"/>
                </a:moveTo>
                <a:lnTo>
                  <a:pt x="0" y="0"/>
                </a:lnTo>
                <a:lnTo>
                  <a:pt x="0" y="5079"/>
                </a:lnTo>
                <a:lnTo>
                  <a:pt x="55880" y="5079"/>
                </a:lnTo>
                <a:lnTo>
                  <a:pt x="55880" y="0"/>
                </a:lnTo>
                <a:close/>
              </a:path>
            </a:pathLst>
          </a:custGeom>
          <a:solidFill>
            <a:srgbClr val="174817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1" name="object 1071"/>
          <p:cNvSpPr/>
          <p:nvPr/>
        </p:nvSpPr>
        <p:spPr>
          <a:xfrm>
            <a:off x="1143000" y="5684519"/>
            <a:ext cx="31433" cy="5715"/>
          </a:xfrm>
          <a:custGeom>
            <a:avLst/>
            <a:gdLst/>
            <a:ahLst/>
            <a:cxnLst/>
            <a:rect l="l" t="t" r="r" b="b"/>
            <a:pathLst>
              <a:path w="41910" h="7620">
                <a:moveTo>
                  <a:pt x="41910" y="6349"/>
                </a:moveTo>
                <a:lnTo>
                  <a:pt x="36830" y="6349"/>
                </a:lnTo>
                <a:lnTo>
                  <a:pt x="36830" y="7619"/>
                </a:lnTo>
                <a:lnTo>
                  <a:pt x="41910" y="7619"/>
                </a:lnTo>
                <a:lnTo>
                  <a:pt x="41910" y="6349"/>
                </a:lnTo>
                <a:close/>
              </a:path>
              <a:path w="41910" h="7620">
                <a:moveTo>
                  <a:pt x="26670" y="5079"/>
                </a:moveTo>
                <a:lnTo>
                  <a:pt x="15240" y="5079"/>
                </a:lnTo>
                <a:lnTo>
                  <a:pt x="15240" y="6349"/>
                </a:lnTo>
                <a:lnTo>
                  <a:pt x="26670" y="6349"/>
                </a:lnTo>
                <a:lnTo>
                  <a:pt x="26670" y="5079"/>
                </a:lnTo>
                <a:close/>
              </a:path>
              <a:path w="41910" h="7620">
                <a:moveTo>
                  <a:pt x="41910" y="0"/>
                </a:moveTo>
                <a:lnTo>
                  <a:pt x="0" y="0"/>
                </a:lnTo>
                <a:lnTo>
                  <a:pt x="0" y="2539"/>
                </a:lnTo>
                <a:lnTo>
                  <a:pt x="5080" y="2539"/>
                </a:lnTo>
                <a:lnTo>
                  <a:pt x="5080" y="5079"/>
                </a:lnTo>
                <a:lnTo>
                  <a:pt x="41910" y="5079"/>
                </a:lnTo>
                <a:lnTo>
                  <a:pt x="41910" y="0"/>
                </a:lnTo>
                <a:close/>
              </a:path>
            </a:pathLst>
          </a:custGeom>
          <a:solidFill>
            <a:srgbClr val="174717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2" name="object 1072"/>
          <p:cNvSpPr txBox="1">
            <a:spLocks noGrp="1"/>
          </p:cNvSpPr>
          <p:nvPr>
            <p:ph type="title"/>
          </p:nvPr>
        </p:nvSpPr>
        <p:spPr>
          <a:xfrm>
            <a:off x="1856422" y="1450657"/>
            <a:ext cx="5434013" cy="51744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4" dirty="0"/>
              <a:t>Market </a:t>
            </a:r>
            <a:r>
              <a:rPr dirty="0"/>
              <a:t>Demand</a:t>
            </a:r>
            <a:r>
              <a:rPr spc="-41" dirty="0"/>
              <a:t> </a:t>
            </a:r>
            <a:r>
              <a:rPr dirty="0"/>
              <a:t>Schedule</a:t>
            </a:r>
          </a:p>
        </p:txBody>
      </p:sp>
      <p:sp>
        <p:nvSpPr>
          <p:cNvPr id="1073" name="object 1073"/>
          <p:cNvSpPr txBox="1"/>
          <p:nvPr/>
        </p:nvSpPr>
        <p:spPr>
          <a:xfrm>
            <a:off x="1626870" y="2482215"/>
            <a:ext cx="1193959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dirty="0">
                <a:latin typeface="Verdana"/>
                <a:cs typeface="Verdana"/>
              </a:rPr>
              <a:t>Price </a:t>
            </a:r>
            <a:r>
              <a:rPr sz="1500" spc="4" dirty="0">
                <a:latin typeface="Verdana"/>
                <a:cs typeface="Verdana"/>
              </a:rPr>
              <a:t>in</a:t>
            </a:r>
            <a:r>
              <a:rPr sz="1500" spc="-68" dirty="0">
                <a:latin typeface="Verdana"/>
                <a:cs typeface="Verdana"/>
              </a:rPr>
              <a:t> </a:t>
            </a:r>
            <a:r>
              <a:rPr sz="1500" spc="-4" dirty="0" smtClean="0">
                <a:latin typeface="Verdana"/>
                <a:cs typeface="Verdana"/>
              </a:rPr>
              <a:t>(</a:t>
            </a:r>
            <a:r>
              <a:rPr lang="en-US" sz="1500" spc="-4" dirty="0" err="1" smtClean="0">
                <a:latin typeface="Verdana"/>
                <a:cs typeface="Verdana"/>
              </a:rPr>
              <a:t>tk</a:t>
            </a:r>
            <a:r>
              <a:rPr sz="1500" spc="-4" dirty="0" smtClean="0">
                <a:latin typeface="Verdana"/>
                <a:cs typeface="Verdana"/>
              </a:rPr>
              <a:t>)</a:t>
            </a:r>
            <a:endParaRPr sz="1500" dirty="0">
              <a:latin typeface="Verdana"/>
              <a:cs typeface="Verdana"/>
            </a:endParaRPr>
          </a:p>
        </p:txBody>
      </p:sp>
      <p:sp>
        <p:nvSpPr>
          <p:cNvPr id="1074" name="object 1074"/>
          <p:cNvSpPr txBox="1"/>
          <p:nvPr/>
        </p:nvSpPr>
        <p:spPr>
          <a:xfrm>
            <a:off x="3072420" y="2482215"/>
            <a:ext cx="2133124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dirty="0">
                <a:latin typeface="Verdana"/>
                <a:cs typeface="Verdana"/>
              </a:rPr>
              <a:t>Units </a:t>
            </a:r>
            <a:r>
              <a:rPr sz="1500" spc="-4" dirty="0">
                <a:latin typeface="Verdana"/>
                <a:cs typeface="Verdana"/>
              </a:rPr>
              <a:t>of Commodity</a:t>
            </a:r>
            <a:r>
              <a:rPr sz="1500" spc="-26" dirty="0">
                <a:latin typeface="Verdana"/>
                <a:cs typeface="Verdana"/>
              </a:rPr>
              <a:t> </a:t>
            </a:r>
            <a:r>
              <a:rPr sz="1500" b="1" dirty="0">
                <a:latin typeface="Verdana"/>
                <a:cs typeface="Verdana"/>
              </a:rPr>
              <a:t>X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075" name="object 1075"/>
          <p:cNvSpPr txBox="1"/>
          <p:nvPr/>
        </p:nvSpPr>
        <p:spPr>
          <a:xfrm>
            <a:off x="6671311" y="2482215"/>
            <a:ext cx="677227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dirty="0">
                <a:latin typeface="Verdana"/>
                <a:cs typeface="Verdana"/>
              </a:rPr>
              <a:t>M</a:t>
            </a:r>
            <a:r>
              <a:rPr sz="1500" spc="-4" dirty="0">
                <a:latin typeface="Verdana"/>
                <a:cs typeface="Verdana"/>
              </a:rPr>
              <a:t>ar</a:t>
            </a:r>
            <a:r>
              <a:rPr sz="1500" spc="4" dirty="0">
                <a:latin typeface="Verdana"/>
                <a:cs typeface="Verdana"/>
              </a:rPr>
              <a:t>k</a:t>
            </a:r>
            <a:r>
              <a:rPr sz="1500" spc="-4" dirty="0">
                <a:latin typeface="Verdana"/>
                <a:cs typeface="Verdana"/>
              </a:rPr>
              <a:t>et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076" name="object 1076"/>
          <p:cNvSpPr txBox="1"/>
          <p:nvPr/>
        </p:nvSpPr>
        <p:spPr>
          <a:xfrm>
            <a:off x="3500439" y="2710815"/>
            <a:ext cx="1816894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-4" dirty="0">
                <a:latin typeface="Verdana"/>
                <a:cs typeface="Verdana"/>
              </a:rPr>
              <a:t>demanded per</a:t>
            </a:r>
            <a:r>
              <a:rPr sz="1500" spc="-49" dirty="0">
                <a:latin typeface="Verdana"/>
                <a:cs typeface="Verdana"/>
              </a:rPr>
              <a:t> </a:t>
            </a:r>
            <a:r>
              <a:rPr sz="1500" spc="-4" dirty="0">
                <a:latin typeface="Verdana"/>
                <a:cs typeface="Verdana"/>
              </a:rPr>
              <a:t>day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077" name="object 1077"/>
          <p:cNvSpPr txBox="1"/>
          <p:nvPr/>
        </p:nvSpPr>
        <p:spPr>
          <a:xfrm>
            <a:off x="6714132" y="2710815"/>
            <a:ext cx="820103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-4" dirty="0">
                <a:latin typeface="Verdana"/>
                <a:cs typeface="Verdana"/>
              </a:rPr>
              <a:t>Demand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078" name="object 1078"/>
          <p:cNvSpPr txBox="1"/>
          <p:nvPr/>
        </p:nvSpPr>
        <p:spPr>
          <a:xfrm>
            <a:off x="6679834" y="2987040"/>
            <a:ext cx="758189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-4" dirty="0">
                <a:latin typeface="Verdana"/>
                <a:cs typeface="Verdana"/>
              </a:rPr>
              <a:t>or</a:t>
            </a:r>
            <a:r>
              <a:rPr sz="1500" spc="-53" dirty="0">
                <a:latin typeface="Verdana"/>
                <a:cs typeface="Verdana"/>
              </a:rPr>
              <a:t> </a:t>
            </a:r>
            <a:r>
              <a:rPr sz="1500" spc="-4" dirty="0">
                <a:latin typeface="Verdana"/>
                <a:cs typeface="Verdana"/>
              </a:rPr>
              <a:t>Total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079" name="object 1079"/>
          <p:cNvSpPr txBox="1"/>
          <p:nvPr/>
        </p:nvSpPr>
        <p:spPr>
          <a:xfrm>
            <a:off x="3245168" y="2939415"/>
            <a:ext cx="1497806" cy="570669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44780">
              <a:spcBef>
                <a:spcPts val="450"/>
              </a:spcBef>
            </a:pPr>
            <a:r>
              <a:rPr sz="1500" spc="-4" dirty="0">
                <a:latin typeface="Verdana"/>
                <a:cs typeface="Verdana"/>
              </a:rPr>
              <a:t>by</a:t>
            </a:r>
            <a:r>
              <a:rPr sz="1500" spc="-30" dirty="0">
                <a:latin typeface="Verdana"/>
                <a:cs typeface="Verdana"/>
              </a:rPr>
              <a:t> </a:t>
            </a:r>
            <a:r>
              <a:rPr sz="1500" spc="-4" dirty="0">
                <a:latin typeface="Verdana"/>
                <a:cs typeface="Verdana"/>
              </a:rPr>
              <a:t>Individuals</a:t>
            </a:r>
            <a:endParaRPr sz="1500">
              <a:latin typeface="Verdana"/>
              <a:cs typeface="Verdana"/>
            </a:endParaRPr>
          </a:p>
          <a:p>
            <a:pPr marL="9525">
              <a:spcBef>
                <a:spcPts val="375"/>
              </a:spcBef>
              <a:tabLst>
                <a:tab pos="1330166" algn="l"/>
              </a:tabLst>
            </a:pPr>
            <a:r>
              <a:rPr sz="1500" b="1" dirty="0">
                <a:latin typeface="Verdana"/>
                <a:cs typeface="Verdana"/>
              </a:rPr>
              <a:t>A	B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080" name="object 1080"/>
          <p:cNvSpPr txBox="1"/>
          <p:nvPr/>
        </p:nvSpPr>
        <p:spPr>
          <a:xfrm>
            <a:off x="5623560" y="3263265"/>
            <a:ext cx="157163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b="1" dirty="0">
                <a:latin typeface="Verdana"/>
                <a:cs typeface="Verdana"/>
              </a:rPr>
              <a:t>C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081" name="object 1081"/>
          <p:cNvSpPr txBox="1"/>
          <p:nvPr/>
        </p:nvSpPr>
        <p:spPr>
          <a:xfrm>
            <a:off x="2089785" y="3554731"/>
            <a:ext cx="164783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dirty="0">
                <a:latin typeface="Verdana"/>
                <a:cs typeface="Verdana"/>
              </a:rPr>
              <a:t>4</a:t>
            </a:r>
            <a:endParaRPr>
              <a:latin typeface="Verdana"/>
              <a:cs typeface="Verdana"/>
            </a:endParaRPr>
          </a:p>
        </p:txBody>
      </p:sp>
      <p:sp>
        <p:nvSpPr>
          <p:cNvPr id="1082" name="object 1082"/>
          <p:cNvSpPr txBox="1"/>
          <p:nvPr/>
        </p:nvSpPr>
        <p:spPr>
          <a:xfrm>
            <a:off x="5718809" y="3554731"/>
            <a:ext cx="164783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dirty="0">
                <a:latin typeface="Verdana"/>
                <a:cs typeface="Verdana"/>
              </a:rPr>
              <a:t>3</a:t>
            </a:r>
            <a:endParaRPr>
              <a:latin typeface="Verdana"/>
              <a:cs typeface="Verdana"/>
            </a:endParaRPr>
          </a:p>
        </p:txBody>
      </p:sp>
      <p:sp>
        <p:nvSpPr>
          <p:cNvPr id="1083" name="object 1083"/>
          <p:cNvSpPr txBox="1"/>
          <p:nvPr/>
        </p:nvSpPr>
        <p:spPr>
          <a:xfrm>
            <a:off x="6928485" y="3554731"/>
            <a:ext cx="164783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dirty="0">
                <a:latin typeface="Verdana"/>
                <a:cs typeface="Verdana"/>
              </a:rPr>
              <a:t>5</a:t>
            </a:r>
            <a:endParaRPr>
              <a:latin typeface="Verdana"/>
              <a:cs typeface="Verdana"/>
            </a:endParaRPr>
          </a:p>
        </p:txBody>
      </p:sp>
      <p:sp>
        <p:nvSpPr>
          <p:cNvPr id="1084" name="object 1084"/>
          <p:cNvSpPr txBox="1"/>
          <p:nvPr/>
        </p:nvSpPr>
        <p:spPr>
          <a:xfrm>
            <a:off x="2089785" y="3968116"/>
            <a:ext cx="164783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dirty="0">
                <a:latin typeface="Verdana"/>
                <a:cs typeface="Verdana"/>
              </a:rPr>
              <a:t>3</a:t>
            </a:r>
            <a:endParaRPr>
              <a:latin typeface="Verdana"/>
              <a:cs typeface="Verdana"/>
            </a:endParaRPr>
          </a:p>
        </p:txBody>
      </p:sp>
      <p:sp>
        <p:nvSpPr>
          <p:cNvPr id="1085" name="object 1085"/>
          <p:cNvSpPr txBox="1"/>
          <p:nvPr/>
        </p:nvSpPr>
        <p:spPr>
          <a:xfrm>
            <a:off x="3299459" y="3415665"/>
            <a:ext cx="1374458" cy="845103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9525">
              <a:spcBef>
                <a:spcPts val="1170"/>
              </a:spcBef>
              <a:tabLst>
                <a:tab pos="1218724" algn="l"/>
              </a:tabLst>
            </a:pPr>
            <a:r>
              <a:rPr dirty="0">
                <a:latin typeface="Verdana"/>
                <a:cs typeface="Verdana"/>
              </a:rPr>
              <a:t>1	1</a:t>
            </a:r>
            <a:endParaRPr>
              <a:latin typeface="Verdana"/>
              <a:cs typeface="Verdana"/>
            </a:endParaRPr>
          </a:p>
          <a:p>
            <a:pPr marL="9525">
              <a:spcBef>
                <a:spcPts val="1095"/>
              </a:spcBef>
              <a:tabLst>
                <a:tab pos="1218724" algn="l"/>
              </a:tabLst>
            </a:pPr>
            <a:r>
              <a:rPr dirty="0">
                <a:latin typeface="Verdana"/>
                <a:cs typeface="Verdana"/>
              </a:rPr>
              <a:t>2	3</a:t>
            </a:r>
            <a:endParaRPr>
              <a:latin typeface="Verdana"/>
              <a:cs typeface="Verdana"/>
            </a:endParaRPr>
          </a:p>
        </p:txBody>
      </p:sp>
      <p:sp>
        <p:nvSpPr>
          <p:cNvPr id="1086" name="object 1086"/>
          <p:cNvSpPr txBox="1"/>
          <p:nvPr/>
        </p:nvSpPr>
        <p:spPr>
          <a:xfrm>
            <a:off x="5718809" y="3968116"/>
            <a:ext cx="164783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dirty="0">
                <a:latin typeface="Verdana"/>
                <a:cs typeface="Verdana"/>
              </a:rPr>
              <a:t>5</a:t>
            </a:r>
            <a:endParaRPr>
              <a:latin typeface="Verdana"/>
              <a:cs typeface="Verdana"/>
            </a:endParaRPr>
          </a:p>
        </p:txBody>
      </p:sp>
      <p:sp>
        <p:nvSpPr>
          <p:cNvPr id="1087" name="object 1087"/>
          <p:cNvSpPr txBox="1"/>
          <p:nvPr/>
        </p:nvSpPr>
        <p:spPr>
          <a:xfrm>
            <a:off x="6856096" y="3968116"/>
            <a:ext cx="309086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8" dirty="0">
                <a:latin typeface="Verdana"/>
                <a:cs typeface="Verdana"/>
              </a:rPr>
              <a:t>1</a:t>
            </a:r>
            <a:r>
              <a:rPr dirty="0">
                <a:latin typeface="Verdana"/>
                <a:cs typeface="Verdana"/>
              </a:rPr>
              <a:t>0</a:t>
            </a:r>
            <a:endParaRPr>
              <a:latin typeface="Verdana"/>
              <a:cs typeface="Verdana"/>
            </a:endParaRPr>
          </a:p>
        </p:txBody>
      </p:sp>
      <p:sp>
        <p:nvSpPr>
          <p:cNvPr id="1088" name="object 1088"/>
          <p:cNvSpPr txBox="1"/>
          <p:nvPr/>
        </p:nvSpPr>
        <p:spPr>
          <a:xfrm>
            <a:off x="2089785" y="4311968"/>
            <a:ext cx="164783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dirty="0">
                <a:latin typeface="Verdana"/>
                <a:cs typeface="Verdana"/>
              </a:rPr>
              <a:t>2</a:t>
            </a:r>
            <a:endParaRPr>
              <a:latin typeface="Verdana"/>
              <a:cs typeface="Verdana"/>
            </a:endParaRPr>
          </a:p>
        </p:txBody>
      </p:sp>
      <p:sp>
        <p:nvSpPr>
          <p:cNvPr id="1089" name="object 1089"/>
          <p:cNvSpPr txBox="1"/>
          <p:nvPr/>
        </p:nvSpPr>
        <p:spPr>
          <a:xfrm>
            <a:off x="5718809" y="4311968"/>
            <a:ext cx="164783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dirty="0">
                <a:latin typeface="Verdana"/>
                <a:cs typeface="Verdana"/>
              </a:rPr>
              <a:t>7</a:t>
            </a:r>
            <a:endParaRPr>
              <a:latin typeface="Verdana"/>
              <a:cs typeface="Verdana"/>
            </a:endParaRPr>
          </a:p>
        </p:txBody>
      </p:sp>
      <p:sp>
        <p:nvSpPr>
          <p:cNvPr id="1090" name="object 1090"/>
          <p:cNvSpPr txBox="1"/>
          <p:nvPr/>
        </p:nvSpPr>
        <p:spPr>
          <a:xfrm>
            <a:off x="6856096" y="4311968"/>
            <a:ext cx="309086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8" dirty="0">
                <a:latin typeface="Verdana"/>
                <a:cs typeface="Verdana"/>
              </a:rPr>
              <a:t>1</a:t>
            </a:r>
            <a:r>
              <a:rPr dirty="0">
                <a:latin typeface="Verdana"/>
                <a:cs typeface="Verdana"/>
              </a:rPr>
              <a:t>5</a:t>
            </a:r>
            <a:endParaRPr>
              <a:latin typeface="Verdana"/>
              <a:cs typeface="Verdana"/>
            </a:endParaRPr>
          </a:p>
        </p:txBody>
      </p:sp>
      <p:sp>
        <p:nvSpPr>
          <p:cNvPr id="1091" name="object 1091"/>
          <p:cNvSpPr txBox="1"/>
          <p:nvPr/>
        </p:nvSpPr>
        <p:spPr>
          <a:xfrm>
            <a:off x="2089785" y="4712018"/>
            <a:ext cx="164783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dirty="0">
                <a:latin typeface="Verdana"/>
                <a:cs typeface="Verdana"/>
              </a:rPr>
              <a:t>1</a:t>
            </a:r>
            <a:endParaRPr>
              <a:latin typeface="Verdana"/>
              <a:cs typeface="Verdana"/>
            </a:endParaRPr>
          </a:p>
        </p:txBody>
      </p:sp>
      <p:sp>
        <p:nvSpPr>
          <p:cNvPr id="1092" name="object 1092"/>
          <p:cNvSpPr txBox="1"/>
          <p:nvPr/>
        </p:nvSpPr>
        <p:spPr>
          <a:xfrm>
            <a:off x="3299459" y="4186238"/>
            <a:ext cx="1374458" cy="818814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9525">
              <a:spcBef>
                <a:spcPts val="1065"/>
              </a:spcBef>
              <a:tabLst>
                <a:tab pos="1218724" algn="l"/>
              </a:tabLst>
            </a:pPr>
            <a:r>
              <a:rPr dirty="0">
                <a:latin typeface="Verdana"/>
                <a:cs typeface="Verdana"/>
              </a:rPr>
              <a:t>3	5</a:t>
            </a:r>
            <a:endParaRPr>
              <a:latin typeface="Verdana"/>
              <a:cs typeface="Verdana"/>
            </a:endParaRPr>
          </a:p>
          <a:p>
            <a:pPr marL="9525">
              <a:spcBef>
                <a:spcPts val="990"/>
              </a:spcBef>
              <a:tabLst>
                <a:tab pos="1218724" algn="l"/>
              </a:tabLst>
            </a:pPr>
            <a:r>
              <a:rPr dirty="0">
                <a:latin typeface="Verdana"/>
                <a:cs typeface="Verdana"/>
              </a:rPr>
              <a:t>5	9</a:t>
            </a:r>
            <a:endParaRPr>
              <a:latin typeface="Verdana"/>
              <a:cs typeface="Verdana"/>
            </a:endParaRPr>
          </a:p>
        </p:txBody>
      </p:sp>
      <p:sp>
        <p:nvSpPr>
          <p:cNvPr id="1093" name="object 1093"/>
          <p:cNvSpPr txBox="1"/>
          <p:nvPr/>
        </p:nvSpPr>
        <p:spPr>
          <a:xfrm>
            <a:off x="5646421" y="4712018"/>
            <a:ext cx="309086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8" dirty="0">
                <a:latin typeface="Verdana"/>
                <a:cs typeface="Verdana"/>
              </a:rPr>
              <a:t>1</a:t>
            </a:r>
            <a:r>
              <a:rPr dirty="0">
                <a:latin typeface="Verdana"/>
                <a:cs typeface="Verdana"/>
              </a:rPr>
              <a:t>0</a:t>
            </a:r>
            <a:endParaRPr>
              <a:latin typeface="Verdana"/>
              <a:cs typeface="Verdana"/>
            </a:endParaRPr>
          </a:p>
        </p:txBody>
      </p:sp>
      <p:sp>
        <p:nvSpPr>
          <p:cNvPr id="1094" name="object 1094"/>
          <p:cNvSpPr txBox="1"/>
          <p:nvPr/>
        </p:nvSpPr>
        <p:spPr>
          <a:xfrm>
            <a:off x="6856096" y="4712018"/>
            <a:ext cx="309086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8" dirty="0">
                <a:latin typeface="Verdana"/>
                <a:cs typeface="Verdana"/>
              </a:rPr>
              <a:t>2</a:t>
            </a:r>
            <a:r>
              <a:rPr dirty="0">
                <a:latin typeface="Verdana"/>
                <a:cs typeface="Verdana"/>
              </a:rPr>
              <a:t>4</a:t>
            </a:r>
            <a:endParaRPr>
              <a:latin typeface="Verdana"/>
              <a:cs typeface="Verdana"/>
            </a:endParaRPr>
          </a:p>
        </p:txBody>
      </p:sp>
      <p:sp>
        <p:nvSpPr>
          <p:cNvPr id="1095" name="object 1095"/>
          <p:cNvSpPr/>
          <p:nvPr/>
        </p:nvSpPr>
        <p:spPr>
          <a:xfrm>
            <a:off x="7615238" y="2457450"/>
            <a:ext cx="0" cy="1072515"/>
          </a:xfrm>
          <a:custGeom>
            <a:avLst/>
            <a:gdLst/>
            <a:ahLst/>
            <a:cxnLst/>
            <a:rect l="l" t="t" r="r" b="b"/>
            <a:pathLst>
              <a:path h="1430020">
                <a:moveTo>
                  <a:pt x="0" y="0"/>
                </a:moveTo>
                <a:lnTo>
                  <a:pt x="0" y="143002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6" name="object 1096"/>
          <p:cNvSpPr/>
          <p:nvPr/>
        </p:nvSpPr>
        <p:spPr>
          <a:xfrm>
            <a:off x="1567814" y="2457450"/>
            <a:ext cx="6047423" cy="0"/>
          </a:xfrm>
          <a:custGeom>
            <a:avLst/>
            <a:gdLst/>
            <a:ahLst/>
            <a:cxnLst/>
            <a:rect l="l" t="t" r="r" b="b"/>
            <a:pathLst>
              <a:path w="8063230">
                <a:moveTo>
                  <a:pt x="0" y="0"/>
                </a:moveTo>
                <a:lnTo>
                  <a:pt x="8063230" y="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7" name="object 1097"/>
          <p:cNvSpPr/>
          <p:nvPr/>
        </p:nvSpPr>
        <p:spPr>
          <a:xfrm>
            <a:off x="1567814" y="2457450"/>
            <a:ext cx="0" cy="1072515"/>
          </a:xfrm>
          <a:custGeom>
            <a:avLst/>
            <a:gdLst/>
            <a:ahLst/>
            <a:cxnLst/>
            <a:rect l="l" t="t" r="r" b="b"/>
            <a:pathLst>
              <a:path h="1430020">
                <a:moveTo>
                  <a:pt x="0" y="0"/>
                </a:moveTo>
                <a:lnTo>
                  <a:pt x="0" y="143002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8" name="object 1098"/>
          <p:cNvSpPr/>
          <p:nvPr/>
        </p:nvSpPr>
        <p:spPr>
          <a:xfrm>
            <a:off x="1567814" y="3529965"/>
            <a:ext cx="1208723" cy="0"/>
          </a:xfrm>
          <a:custGeom>
            <a:avLst/>
            <a:gdLst/>
            <a:ahLst/>
            <a:cxnLst/>
            <a:rect l="l" t="t" r="r" b="b"/>
            <a:pathLst>
              <a:path w="1611630">
                <a:moveTo>
                  <a:pt x="0" y="0"/>
                </a:moveTo>
                <a:lnTo>
                  <a:pt x="161163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9" name="object 1099"/>
          <p:cNvSpPr/>
          <p:nvPr/>
        </p:nvSpPr>
        <p:spPr>
          <a:xfrm>
            <a:off x="1567814" y="3529965"/>
            <a:ext cx="0" cy="413385"/>
          </a:xfrm>
          <a:custGeom>
            <a:avLst/>
            <a:gdLst/>
            <a:ahLst/>
            <a:cxnLst/>
            <a:rect l="l" t="t" r="r" b="b"/>
            <a:pathLst>
              <a:path h="551179">
                <a:moveTo>
                  <a:pt x="0" y="0"/>
                </a:moveTo>
                <a:lnTo>
                  <a:pt x="0" y="551179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0" name="object 1100"/>
          <p:cNvSpPr/>
          <p:nvPr/>
        </p:nvSpPr>
        <p:spPr>
          <a:xfrm>
            <a:off x="2776538" y="3529965"/>
            <a:ext cx="1209675" cy="0"/>
          </a:xfrm>
          <a:custGeom>
            <a:avLst/>
            <a:gdLst/>
            <a:ahLst/>
            <a:cxnLst/>
            <a:rect l="l" t="t" r="r" b="b"/>
            <a:pathLst>
              <a:path w="1612900">
                <a:moveTo>
                  <a:pt x="0" y="0"/>
                </a:moveTo>
                <a:lnTo>
                  <a:pt x="16129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1" name="object 1101"/>
          <p:cNvSpPr/>
          <p:nvPr/>
        </p:nvSpPr>
        <p:spPr>
          <a:xfrm>
            <a:off x="2776538" y="3529965"/>
            <a:ext cx="0" cy="413385"/>
          </a:xfrm>
          <a:custGeom>
            <a:avLst/>
            <a:gdLst/>
            <a:ahLst/>
            <a:cxnLst/>
            <a:rect l="l" t="t" r="r" b="b"/>
            <a:pathLst>
              <a:path h="551179">
                <a:moveTo>
                  <a:pt x="0" y="0"/>
                </a:moveTo>
                <a:lnTo>
                  <a:pt x="0" y="55117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2" name="object 1102"/>
          <p:cNvSpPr/>
          <p:nvPr/>
        </p:nvSpPr>
        <p:spPr>
          <a:xfrm>
            <a:off x="3986213" y="3529965"/>
            <a:ext cx="1209675" cy="0"/>
          </a:xfrm>
          <a:custGeom>
            <a:avLst/>
            <a:gdLst/>
            <a:ahLst/>
            <a:cxnLst/>
            <a:rect l="l" t="t" r="r" b="b"/>
            <a:pathLst>
              <a:path w="1612900">
                <a:moveTo>
                  <a:pt x="0" y="0"/>
                </a:moveTo>
                <a:lnTo>
                  <a:pt x="16129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3" name="object 1103"/>
          <p:cNvSpPr/>
          <p:nvPr/>
        </p:nvSpPr>
        <p:spPr>
          <a:xfrm>
            <a:off x="3986213" y="3529965"/>
            <a:ext cx="0" cy="413385"/>
          </a:xfrm>
          <a:custGeom>
            <a:avLst/>
            <a:gdLst/>
            <a:ahLst/>
            <a:cxnLst/>
            <a:rect l="l" t="t" r="r" b="b"/>
            <a:pathLst>
              <a:path h="551179">
                <a:moveTo>
                  <a:pt x="0" y="0"/>
                </a:moveTo>
                <a:lnTo>
                  <a:pt x="0" y="55117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4" name="object 1104"/>
          <p:cNvSpPr/>
          <p:nvPr/>
        </p:nvSpPr>
        <p:spPr>
          <a:xfrm>
            <a:off x="5195888" y="3529965"/>
            <a:ext cx="1209675" cy="0"/>
          </a:xfrm>
          <a:custGeom>
            <a:avLst/>
            <a:gdLst/>
            <a:ahLst/>
            <a:cxnLst/>
            <a:rect l="l" t="t" r="r" b="b"/>
            <a:pathLst>
              <a:path w="1612900">
                <a:moveTo>
                  <a:pt x="0" y="0"/>
                </a:moveTo>
                <a:lnTo>
                  <a:pt x="16129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5" name="object 1105"/>
          <p:cNvSpPr/>
          <p:nvPr/>
        </p:nvSpPr>
        <p:spPr>
          <a:xfrm>
            <a:off x="5195888" y="3529965"/>
            <a:ext cx="0" cy="413385"/>
          </a:xfrm>
          <a:custGeom>
            <a:avLst/>
            <a:gdLst/>
            <a:ahLst/>
            <a:cxnLst/>
            <a:rect l="l" t="t" r="r" b="b"/>
            <a:pathLst>
              <a:path h="551179">
                <a:moveTo>
                  <a:pt x="0" y="0"/>
                </a:moveTo>
                <a:lnTo>
                  <a:pt x="0" y="55117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6" name="object 1106"/>
          <p:cNvSpPr/>
          <p:nvPr/>
        </p:nvSpPr>
        <p:spPr>
          <a:xfrm>
            <a:off x="7615238" y="3529965"/>
            <a:ext cx="0" cy="413385"/>
          </a:xfrm>
          <a:custGeom>
            <a:avLst/>
            <a:gdLst/>
            <a:ahLst/>
            <a:cxnLst/>
            <a:rect l="l" t="t" r="r" b="b"/>
            <a:pathLst>
              <a:path h="551179">
                <a:moveTo>
                  <a:pt x="0" y="0"/>
                </a:moveTo>
                <a:lnTo>
                  <a:pt x="0" y="551179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7" name="object 1107"/>
          <p:cNvSpPr/>
          <p:nvPr/>
        </p:nvSpPr>
        <p:spPr>
          <a:xfrm>
            <a:off x="6405563" y="3529965"/>
            <a:ext cx="1209675" cy="0"/>
          </a:xfrm>
          <a:custGeom>
            <a:avLst/>
            <a:gdLst/>
            <a:ahLst/>
            <a:cxnLst/>
            <a:rect l="l" t="t" r="r" b="b"/>
            <a:pathLst>
              <a:path w="1612900">
                <a:moveTo>
                  <a:pt x="0" y="0"/>
                </a:moveTo>
                <a:lnTo>
                  <a:pt x="16129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8" name="object 1108"/>
          <p:cNvSpPr/>
          <p:nvPr/>
        </p:nvSpPr>
        <p:spPr>
          <a:xfrm>
            <a:off x="6405563" y="3529965"/>
            <a:ext cx="0" cy="413385"/>
          </a:xfrm>
          <a:custGeom>
            <a:avLst/>
            <a:gdLst/>
            <a:ahLst/>
            <a:cxnLst/>
            <a:rect l="l" t="t" r="r" b="b"/>
            <a:pathLst>
              <a:path h="551179">
                <a:moveTo>
                  <a:pt x="0" y="0"/>
                </a:moveTo>
                <a:lnTo>
                  <a:pt x="0" y="55117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9" name="object 1109"/>
          <p:cNvSpPr/>
          <p:nvPr/>
        </p:nvSpPr>
        <p:spPr>
          <a:xfrm>
            <a:off x="1567814" y="3943350"/>
            <a:ext cx="1208723" cy="0"/>
          </a:xfrm>
          <a:custGeom>
            <a:avLst/>
            <a:gdLst/>
            <a:ahLst/>
            <a:cxnLst/>
            <a:rect l="l" t="t" r="r" b="b"/>
            <a:pathLst>
              <a:path w="1611630">
                <a:moveTo>
                  <a:pt x="0" y="0"/>
                </a:moveTo>
                <a:lnTo>
                  <a:pt x="161163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0" name="object 1110"/>
          <p:cNvSpPr/>
          <p:nvPr/>
        </p:nvSpPr>
        <p:spPr>
          <a:xfrm>
            <a:off x="1567814" y="3943350"/>
            <a:ext cx="0" cy="343853"/>
          </a:xfrm>
          <a:custGeom>
            <a:avLst/>
            <a:gdLst/>
            <a:ahLst/>
            <a:cxnLst/>
            <a:rect l="l" t="t" r="r" b="b"/>
            <a:pathLst>
              <a:path h="458470">
                <a:moveTo>
                  <a:pt x="0" y="0"/>
                </a:moveTo>
                <a:lnTo>
                  <a:pt x="0" y="458469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1" name="object 1111"/>
          <p:cNvSpPr/>
          <p:nvPr/>
        </p:nvSpPr>
        <p:spPr>
          <a:xfrm>
            <a:off x="2776538" y="3943350"/>
            <a:ext cx="1209675" cy="0"/>
          </a:xfrm>
          <a:custGeom>
            <a:avLst/>
            <a:gdLst/>
            <a:ahLst/>
            <a:cxnLst/>
            <a:rect l="l" t="t" r="r" b="b"/>
            <a:pathLst>
              <a:path w="1612900">
                <a:moveTo>
                  <a:pt x="0" y="0"/>
                </a:moveTo>
                <a:lnTo>
                  <a:pt x="16129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2" name="object 1112"/>
          <p:cNvSpPr/>
          <p:nvPr/>
        </p:nvSpPr>
        <p:spPr>
          <a:xfrm>
            <a:off x="2776538" y="3943350"/>
            <a:ext cx="0" cy="343853"/>
          </a:xfrm>
          <a:custGeom>
            <a:avLst/>
            <a:gdLst/>
            <a:ahLst/>
            <a:cxnLst/>
            <a:rect l="l" t="t" r="r" b="b"/>
            <a:pathLst>
              <a:path h="458470">
                <a:moveTo>
                  <a:pt x="0" y="0"/>
                </a:moveTo>
                <a:lnTo>
                  <a:pt x="0" y="45846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3" name="object 1113"/>
          <p:cNvSpPr/>
          <p:nvPr/>
        </p:nvSpPr>
        <p:spPr>
          <a:xfrm>
            <a:off x="3986213" y="3943350"/>
            <a:ext cx="1209675" cy="0"/>
          </a:xfrm>
          <a:custGeom>
            <a:avLst/>
            <a:gdLst/>
            <a:ahLst/>
            <a:cxnLst/>
            <a:rect l="l" t="t" r="r" b="b"/>
            <a:pathLst>
              <a:path w="1612900">
                <a:moveTo>
                  <a:pt x="0" y="0"/>
                </a:moveTo>
                <a:lnTo>
                  <a:pt x="16129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4" name="object 1114"/>
          <p:cNvSpPr/>
          <p:nvPr/>
        </p:nvSpPr>
        <p:spPr>
          <a:xfrm>
            <a:off x="3986213" y="3943350"/>
            <a:ext cx="0" cy="343853"/>
          </a:xfrm>
          <a:custGeom>
            <a:avLst/>
            <a:gdLst/>
            <a:ahLst/>
            <a:cxnLst/>
            <a:rect l="l" t="t" r="r" b="b"/>
            <a:pathLst>
              <a:path h="458470">
                <a:moveTo>
                  <a:pt x="0" y="0"/>
                </a:moveTo>
                <a:lnTo>
                  <a:pt x="0" y="45846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5" name="object 1115"/>
          <p:cNvSpPr/>
          <p:nvPr/>
        </p:nvSpPr>
        <p:spPr>
          <a:xfrm>
            <a:off x="5195888" y="3943350"/>
            <a:ext cx="1209675" cy="0"/>
          </a:xfrm>
          <a:custGeom>
            <a:avLst/>
            <a:gdLst/>
            <a:ahLst/>
            <a:cxnLst/>
            <a:rect l="l" t="t" r="r" b="b"/>
            <a:pathLst>
              <a:path w="1612900">
                <a:moveTo>
                  <a:pt x="0" y="0"/>
                </a:moveTo>
                <a:lnTo>
                  <a:pt x="16129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6" name="object 1116"/>
          <p:cNvSpPr/>
          <p:nvPr/>
        </p:nvSpPr>
        <p:spPr>
          <a:xfrm>
            <a:off x="5195888" y="3943350"/>
            <a:ext cx="0" cy="343853"/>
          </a:xfrm>
          <a:custGeom>
            <a:avLst/>
            <a:gdLst/>
            <a:ahLst/>
            <a:cxnLst/>
            <a:rect l="l" t="t" r="r" b="b"/>
            <a:pathLst>
              <a:path h="458470">
                <a:moveTo>
                  <a:pt x="0" y="0"/>
                </a:moveTo>
                <a:lnTo>
                  <a:pt x="0" y="45846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7" name="object 1117"/>
          <p:cNvSpPr/>
          <p:nvPr/>
        </p:nvSpPr>
        <p:spPr>
          <a:xfrm>
            <a:off x="7615238" y="3943350"/>
            <a:ext cx="0" cy="343853"/>
          </a:xfrm>
          <a:custGeom>
            <a:avLst/>
            <a:gdLst/>
            <a:ahLst/>
            <a:cxnLst/>
            <a:rect l="l" t="t" r="r" b="b"/>
            <a:pathLst>
              <a:path h="458470">
                <a:moveTo>
                  <a:pt x="0" y="0"/>
                </a:moveTo>
                <a:lnTo>
                  <a:pt x="0" y="458469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8" name="object 1118"/>
          <p:cNvSpPr/>
          <p:nvPr/>
        </p:nvSpPr>
        <p:spPr>
          <a:xfrm>
            <a:off x="6405563" y="3943350"/>
            <a:ext cx="1209675" cy="0"/>
          </a:xfrm>
          <a:custGeom>
            <a:avLst/>
            <a:gdLst/>
            <a:ahLst/>
            <a:cxnLst/>
            <a:rect l="l" t="t" r="r" b="b"/>
            <a:pathLst>
              <a:path w="1612900">
                <a:moveTo>
                  <a:pt x="0" y="0"/>
                </a:moveTo>
                <a:lnTo>
                  <a:pt x="16129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9" name="object 1119"/>
          <p:cNvSpPr/>
          <p:nvPr/>
        </p:nvSpPr>
        <p:spPr>
          <a:xfrm>
            <a:off x="6405563" y="3943350"/>
            <a:ext cx="0" cy="343853"/>
          </a:xfrm>
          <a:custGeom>
            <a:avLst/>
            <a:gdLst/>
            <a:ahLst/>
            <a:cxnLst/>
            <a:rect l="l" t="t" r="r" b="b"/>
            <a:pathLst>
              <a:path h="458470">
                <a:moveTo>
                  <a:pt x="0" y="0"/>
                </a:moveTo>
                <a:lnTo>
                  <a:pt x="0" y="45846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0" name="object 1120"/>
          <p:cNvSpPr/>
          <p:nvPr/>
        </p:nvSpPr>
        <p:spPr>
          <a:xfrm>
            <a:off x="1567814" y="4287203"/>
            <a:ext cx="1208723" cy="0"/>
          </a:xfrm>
          <a:custGeom>
            <a:avLst/>
            <a:gdLst/>
            <a:ahLst/>
            <a:cxnLst/>
            <a:rect l="l" t="t" r="r" b="b"/>
            <a:pathLst>
              <a:path w="1611630">
                <a:moveTo>
                  <a:pt x="0" y="0"/>
                </a:moveTo>
                <a:lnTo>
                  <a:pt x="161163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1" name="object 1121"/>
          <p:cNvSpPr/>
          <p:nvPr/>
        </p:nvSpPr>
        <p:spPr>
          <a:xfrm>
            <a:off x="1567814" y="4287203"/>
            <a:ext cx="0" cy="40005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399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2" name="object 1122"/>
          <p:cNvSpPr/>
          <p:nvPr/>
        </p:nvSpPr>
        <p:spPr>
          <a:xfrm>
            <a:off x="2776538" y="4287203"/>
            <a:ext cx="1209675" cy="0"/>
          </a:xfrm>
          <a:custGeom>
            <a:avLst/>
            <a:gdLst/>
            <a:ahLst/>
            <a:cxnLst/>
            <a:rect l="l" t="t" r="r" b="b"/>
            <a:pathLst>
              <a:path w="1612900">
                <a:moveTo>
                  <a:pt x="0" y="0"/>
                </a:moveTo>
                <a:lnTo>
                  <a:pt x="16129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3" name="object 1123"/>
          <p:cNvSpPr/>
          <p:nvPr/>
        </p:nvSpPr>
        <p:spPr>
          <a:xfrm>
            <a:off x="2776538" y="4287203"/>
            <a:ext cx="0" cy="40005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39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4" name="object 1124"/>
          <p:cNvSpPr/>
          <p:nvPr/>
        </p:nvSpPr>
        <p:spPr>
          <a:xfrm>
            <a:off x="3986213" y="4287203"/>
            <a:ext cx="1209675" cy="0"/>
          </a:xfrm>
          <a:custGeom>
            <a:avLst/>
            <a:gdLst/>
            <a:ahLst/>
            <a:cxnLst/>
            <a:rect l="l" t="t" r="r" b="b"/>
            <a:pathLst>
              <a:path w="1612900">
                <a:moveTo>
                  <a:pt x="0" y="0"/>
                </a:moveTo>
                <a:lnTo>
                  <a:pt x="16129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5" name="object 1125"/>
          <p:cNvSpPr/>
          <p:nvPr/>
        </p:nvSpPr>
        <p:spPr>
          <a:xfrm>
            <a:off x="3986213" y="4287203"/>
            <a:ext cx="0" cy="40005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39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6" name="object 1126"/>
          <p:cNvSpPr/>
          <p:nvPr/>
        </p:nvSpPr>
        <p:spPr>
          <a:xfrm>
            <a:off x="5195888" y="4287203"/>
            <a:ext cx="1209675" cy="0"/>
          </a:xfrm>
          <a:custGeom>
            <a:avLst/>
            <a:gdLst/>
            <a:ahLst/>
            <a:cxnLst/>
            <a:rect l="l" t="t" r="r" b="b"/>
            <a:pathLst>
              <a:path w="1612900">
                <a:moveTo>
                  <a:pt x="0" y="0"/>
                </a:moveTo>
                <a:lnTo>
                  <a:pt x="16129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7" name="object 1127"/>
          <p:cNvSpPr/>
          <p:nvPr/>
        </p:nvSpPr>
        <p:spPr>
          <a:xfrm>
            <a:off x="5195888" y="4287203"/>
            <a:ext cx="0" cy="40005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39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8" name="object 1128"/>
          <p:cNvSpPr/>
          <p:nvPr/>
        </p:nvSpPr>
        <p:spPr>
          <a:xfrm>
            <a:off x="7615238" y="4287203"/>
            <a:ext cx="0" cy="40005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399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9" name="object 1129"/>
          <p:cNvSpPr/>
          <p:nvPr/>
        </p:nvSpPr>
        <p:spPr>
          <a:xfrm>
            <a:off x="6405563" y="4287203"/>
            <a:ext cx="1209675" cy="0"/>
          </a:xfrm>
          <a:custGeom>
            <a:avLst/>
            <a:gdLst/>
            <a:ahLst/>
            <a:cxnLst/>
            <a:rect l="l" t="t" r="r" b="b"/>
            <a:pathLst>
              <a:path w="1612900">
                <a:moveTo>
                  <a:pt x="0" y="0"/>
                </a:moveTo>
                <a:lnTo>
                  <a:pt x="16129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0" name="object 1130"/>
          <p:cNvSpPr/>
          <p:nvPr/>
        </p:nvSpPr>
        <p:spPr>
          <a:xfrm>
            <a:off x="6405563" y="4287203"/>
            <a:ext cx="0" cy="40005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39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1" name="object 1131"/>
          <p:cNvSpPr/>
          <p:nvPr/>
        </p:nvSpPr>
        <p:spPr>
          <a:xfrm>
            <a:off x="1567814" y="5051107"/>
            <a:ext cx="1208723" cy="0"/>
          </a:xfrm>
          <a:custGeom>
            <a:avLst/>
            <a:gdLst/>
            <a:ahLst/>
            <a:cxnLst/>
            <a:rect l="l" t="t" r="r" b="b"/>
            <a:pathLst>
              <a:path w="1611630">
                <a:moveTo>
                  <a:pt x="0" y="0"/>
                </a:moveTo>
                <a:lnTo>
                  <a:pt x="1611630" y="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2" name="object 1132"/>
          <p:cNvSpPr/>
          <p:nvPr/>
        </p:nvSpPr>
        <p:spPr>
          <a:xfrm>
            <a:off x="1567814" y="4687253"/>
            <a:ext cx="1208723" cy="0"/>
          </a:xfrm>
          <a:custGeom>
            <a:avLst/>
            <a:gdLst/>
            <a:ahLst/>
            <a:cxnLst/>
            <a:rect l="l" t="t" r="r" b="b"/>
            <a:pathLst>
              <a:path w="1611630">
                <a:moveTo>
                  <a:pt x="0" y="0"/>
                </a:moveTo>
                <a:lnTo>
                  <a:pt x="161163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3" name="object 1133"/>
          <p:cNvSpPr/>
          <p:nvPr/>
        </p:nvSpPr>
        <p:spPr>
          <a:xfrm>
            <a:off x="1567814" y="4687253"/>
            <a:ext cx="0" cy="363855"/>
          </a:xfrm>
          <a:custGeom>
            <a:avLst/>
            <a:gdLst/>
            <a:ahLst/>
            <a:cxnLst/>
            <a:rect l="l" t="t" r="r" b="b"/>
            <a:pathLst>
              <a:path h="485139">
                <a:moveTo>
                  <a:pt x="0" y="0"/>
                </a:moveTo>
                <a:lnTo>
                  <a:pt x="0" y="485139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4" name="object 1134"/>
          <p:cNvSpPr/>
          <p:nvPr/>
        </p:nvSpPr>
        <p:spPr>
          <a:xfrm>
            <a:off x="2776538" y="5051107"/>
            <a:ext cx="1209675" cy="0"/>
          </a:xfrm>
          <a:custGeom>
            <a:avLst/>
            <a:gdLst/>
            <a:ahLst/>
            <a:cxnLst/>
            <a:rect l="l" t="t" r="r" b="b"/>
            <a:pathLst>
              <a:path w="1612900">
                <a:moveTo>
                  <a:pt x="0" y="0"/>
                </a:moveTo>
                <a:lnTo>
                  <a:pt x="1612900" y="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5" name="object 1135"/>
          <p:cNvSpPr/>
          <p:nvPr/>
        </p:nvSpPr>
        <p:spPr>
          <a:xfrm>
            <a:off x="2776538" y="4687253"/>
            <a:ext cx="1209675" cy="0"/>
          </a:xfrm>
          <a:custGeom>
            <a:avLst/>
            <a:gdLst/>
            <a:ahLst/>
            <a:cxnLst/>
            <a:rect l="l" t="t" r="r" b="b"/>
            <a:pathLst>
              <a:path w="1612900">
                <a:moveTo>
                  <a:pt x="0" y="0"/>
                </a:moveTo>
                <a:lnTo>
                  <a:pt x="16129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6" name="object 1136"/>
          <p:cNvSpPr/>
          <p:nvPr/>
        </p:nvSpPr>
        <p:spPr>
          <a:xfrm>
            <a:off x="2776538" y="4687253"/>
            <a:ext cx="0" cy="363855"/>
          </a:xfrm>
          <a:custGeom>
            <a:avLst/>
            <a:gdLst/>
            <a:ahLst/>
            <a:cxnLst/>
            <a:rect l="l" t="t" r="r" b="b"/>
            <a:pathLst>
              <a:path h="485139">
                <a:moveTo>
                  <a:pt x="0" y="0"/>
                </a:moveTo>
                <a:lnTo>
                  <a:pt x="0" y="48513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7" name="object 1137"/>
          <p:cNvSpPr/>
          <p:nvPr/>
        </p:nvSpPr>
        <p:spPr>
          <a:xfrm>
            <a:off x="3986213" y="5051107"/>
            <a:ext cx="1209675" cy="0"/>
          </a:xfrm>
          <a:custGeom>
            <a:avLst/>
            <a:gdLst/>
            <a:ahLst/>
            <a:cxnLst/>
            <a:rect l="l" t="t" r="r" b="b"/>
            <a:pathLst>
              <a:path w="1612900">
                <a:moveTo>
                  <a:pt x="0" y="0"/>
                </a:moveTo>
                <a:lnTo>
                  <a:pt x="1612900" y="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8" name="object 1138"/>
          <p:cNvSpPr/>
          <p:nvPr/>
        </p:nvSpPr>
        <p:spPr>
          <a:xfrm>
            <a:off x="3986213" y="4687253"/>
            <a:ext cx="1209675" cy="0"/>
          </a:xfrm>
          <a:custGeom>
            <a:avLst/>
            <a:gdLst/>
            <a:ahLst/>
            <a:cxnLst/>
            <a:rect l="l" t="t" r="r" b="b"/>
            <a:pathLst>
              <a:path w="1612900">
                <a:moveTo>
                  <a:pt x="0" y="0"/>
                </a:moveTo>
                <a:lnTo>
                  <a:pt x="16129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9" name="object 1139"/>
          <p:cNvSpPr/>
          <p:nvPr/>
        </p:nvSpPr>
        <p:spPr>
          <a:xfrm>
            <a:off x="3986213" y="4687253"/>
            <a:ext cx="0" cy="363855"/>
          </a:xfrm>
          <a:custGeom>
            <a:avLst/>
            <a:gdLst/>
            <a:ahLst/>
            <a:cxnLst/>
            <a:rect l="l" t="t" r="r" b="b"/>
            <a:pathLst>
              <a:path h="485139">
                <a:moveTo>
                  <a:pt x="0" y="0"/>
                </a:moveTo>
                <a:lnTo>
                  <a:pt x="0" y="48513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0" name="object 1140"/>
          <p:cNvSpPr/>
          <p:nvPr/>
        </p:nvSpPr>
        <p:spPr>
          <a:xfrm>
            <a:off x="5195888" y="5051107"/>
            <a:ext cx="1209675" cy="0"/>
          </a:xfrm>
          <a:custGeom>
            <a:avLst/>
            <a:gdLst/>
            <a:ahLst/>
            <a:cxnLst/>
            <a:rect l="l" t="t" r="r" b="b"/>
            <a:pathLst>
              <a:path w="1612900">
                <a:moveTo>
                  <a:pt x="0" y="0"/>
                </a:moveTo>
                <a:lnTo>
                  <a:pt x="1612900" y="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1" name="object 1141"/>
          <p:cNvSpPr/>
          <p:nvPr/>
        </p:nvSpPr>
        <p:spPr>
          <a:xfrm>
            <a:off x="5195888" y="4687253"/>
            <a:ext cx="1209675" cy="0"/>
          </a:xfrm>
          <a:custGeom>
            <a:avLst/>
            <a:gdLst/>
            <a:ahLst/>
            <a:cxnLst/>
            <a:rect l="l" t="t" r="r" b="b"/>
            <a:pathLst>
              <a:path w="1612900">
                <a:moveTo>
                  <a:pt x="0" y="0"/>
                </a:moveTo>
                <a:lnTo>
                  <a:pt x="16129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2" name="object 1142"/>
          <p:cNvSpPr/>
          <p:nvPr/>
        </p:nvSpPr>
        <p:spPr>
          <a:xfrm>
            <a:off x="5195888" y="4687253"/>
            <a:ext cx="0" cy="363855"/>
          </a:xfrm>
          <a:custGeom>
            <a:avLst/>
            <a:gdLst/>
            <a:ahLst/>
            <a:cxnLst/>
            <a:rect l="l" t="t" r="r" b="b"/>
            <a:pathLst>
              <a:path h="485139">
                <a:moveTo>
                  <a:pt x="0" y="0"/>
                </a:moveTo>
                <a:lnTo>
                  <a:pt x="0" y="48513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3" name="object 1143"/>
          <p:cNvSpPr/>
          <p:nvPr/>
        </p:nvSpPr>
        <p:spPr>
          <a:xfrm>
            <a:off x="6405563" y="5051107"/>
            <a:ext cx="1209675" cy="0"/>
          </a:xfrm>
          <a:custGeom>
            <a:avLst/>
            <a:gdLst/>
            <a:ahLst/>
            <a:cxnLst/>
            <a:rect l="l" t="t" r="r" b="b"/>
            <a:pathLst>
              <a:path w="1612900">
                <a:moveTo>
                  <a:pt x="0" y="0"/>
                </a:moveTo>
                <a:lnTo>
                  <a:pt x="1612900" y="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4" name="object 1144"/>
          <p:cNvSpPr/>
          <p:nvPr/>
        </p:nvSpPr>
        <p:spPr>
          <a:xfrm>
            <a:off x="7615238" y="4687253"/>
            <a:ext cx="0" cy="363855"/>
          </a:xfrm>
          <a:custGeom>
            <a:avLst/>
            <a:gdLst/>
            <a:ahLst/>
            <a:cxnLst/>
            <a:rect l="l" t="t" r="r" b="b"/>
            <a:pathLst>
              <a:path h="485139">
                <a:moveTo>
                  <a:pt x="0" y="0"/>
                </a:moveTo>
                <a:lnTo>
                  <a:pt x="0" y="485139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5" name="object 1145"/>
          <p:cNvSpPr/>
          <p:nvPr/>
        </p:nvSpPr>
        <p:spPr>
          <a:xfrm>
            <a:off x="6405563" y="4687253"/>
            <a:ext cx="1209675" cy="0"/>
          </a:xfrm>
          <a:custGeom>
            <a:avLst/>
            <a:gdLst/>
            <a:ahLst/>
            <a:cxnLst/>
            <a:rect l="l" t="t" r="r" b="b"/>
            <a:pathLst>
              <a:path w="1612900">
                <a:moveTo>
                  <a:pt x="0" y="0"/>
                </a:moveTo>
                <a:lnTo>
                  <a:pt x="16129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6" name="object 1146"/>
          <p:cNvSpPr/>
          <p:nvPr/>
        </p:nvSpPr>
        <p:spPr>
          <a:xfrm>
            <a:off x="6405563" y="4687253"/>
            <a:ext cx="0" cy="363855"/>
          </a:xfrm>
          <a:custGeom>
            <a:avLst/>
            <a:gdLst/>
            <a:ahLst/>
            <a:cxnLst/>
            <a:rect l="l" t="t" r="r" b="b"/>
            <a:pathLst>
              <a:path h="485139">
                <a:moveTo>
                  <a:pt x="0" y="0"/>
                </a:moveTo>
                <a:lnTo>
                  <a:pt x="0" y="48513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2955847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6988" y="2673476"/>
            <a:ext cx="7055644" cy="0"/>
          </a:xfrm>
          <a:custGeom>
            <a:avLst/>
            <a:gdLst/>
            <a:ahLst/>
            <a:cxnLst/>
            <a:rect l="l" t="t" r="r" b="b"/>
            <a:pathLst>
              <a:path w="9407525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1000" y="1383758"/>
            <a:ext cx="8153400" cy="1364316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Demand</a:t>
            </a: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Curve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 Aggregate Demand Curve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7995475" y="5379341"/>
            <a:ext cx="127634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>
              <a:lnSpc>
                <a:spcPts val="870"/>
              </a:lnSpc>
            </a:pPr>
            <a:endParaRPr spc="-26" dirty="0"/>
          </a:p>
        </p:txBody>
      </p:sp>
      <p:sp>
        <p:nvSpPr>
          <p:cNvPr id="5" name="object 5"/>
          <p:cNvSpPr txBox="1"/>
          <p:nvPr/>
        </p:nvSpPr>
        <p:spPr>
          <a:xfrm>
            <a:off x="1720311" y="2756725"/>
            <a:ext cx="5593556" cy="5636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24314" marR="3810" indent="-214789">
              <a:spcBef>
                <a:spcPts val="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24314" algn="l"/>
                <a:tab pos="224790" algn="l"/>
              </a:tabLst>
            </a:pPr>
            <a:r>
              <a:rPr b="1" spc="-4" dirty="0">
                <a:latin typeface="Times New Roman"/>
                <a:cs typeface="Times New Roman"/>
              </a:rPr>
              <a:t>Assuming </a:t>
            </a:r>
            <a:r>
              <a:rPr b="1" spc="-8" dirty="0">
                <a:latin typeface="Times New Roman"/>
                <a:cs typeface="Times New Roman"/>
              </a:rPr>
              <a:t>there </a:t>
            </a:r>
            <a:r>
              <a:rPr b="1" spc="-15" dirty="0">
                <a:latin typeface="Times New Roman"/>
                <a:cs typeface="Times New Roman"/>
              </a:rPr>
              <a:t>are </a:t>
            </a:r>
            <a:r>
              <a:rPr b="1" dirty="0">
                <a:latin typeface="Times New Roman"/>
                <a:cs typeface="Times New Roman"/>
              </a:rPr>
              <a:t>only </a:t>
            </a:r>
            <a:r>
              <a:rPr b="1" spc="-8" dirty="0">
                <a:latin typeface="Times New Roman"/>
                <a:cs typeface="Times New Roman"/>
              </a:rPr>
              <a:t>two </a:t>
            </a:r>
            <a:r>
              <a:rPr b="1" spc="-4" dirty="0">
                <a:latin typeface="Times New Roman"/>
                <a:cs typeface="Times New Roman"/>
              </a:rPr>
              <a:t>households </a:t>
            </a:r>
            <a:r>
              <a:rPr b="1" dirty="0">
                <a:latin typeface="Times New Roman"/>
                <a:cs typeface="Times New Roman"/>
              </a:rPr>
              <a:t>in </a:t>
            </a:r>
            <a:r>
              <a:rPr b="1" spc="-4" dirty="0">
                <a:latin typeface="Times New Roman"/>
                <a:cs typeface="Times New Roman"/>
              </a:rPr>
              <a:t>the </a:t>
            </a:r>
            <a:r>
              <a:rPr b="1" dirty="0">
                <a:latin typeface="Times New Roman"/>
                <a:cs typeface="Times New Roman"/>
              </a:rPr>
              <a:t>market,  market demand is derived as</a:t>
            </a:r>
            <a:r>
              <a:rPr b="1" spc="-45" dirty="0">
                <a:latin typeface="Times New Roman"/>
                <a:cs typeface="Times New Roman"/>
              </a:rPr>
              <a:t> </a:t>
            </a:r>
            <a:r>
              <a:rPr b="1" spc="-4" dirty="0">
                <a:latin typeface="Times New Roman"/>
                <a:cs typeface="Times New Roman"/>
              </a:rPr>
              <a:t>follows: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68170" y="3394709"/>
            <a:ext cx="6407658" cy="21591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1634374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620688"/>
            <a:ext cx="76962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Times New Roman" panose="02020603050405020304" pitchFamily="18" charset="0"/>
                <a:cs typeface="Times New Roman" pitchFamily="18" charset="0"/>
              </a:rPr>
              <a:t>Elasticity Of Demand</a:t>
            </a:r>
          </a:p>
          <a:p>
            <a:endParaRPr lang="en-US" sz="2800" dirty="0" smtClean="0">
              <a:latin typeface="Agency FB" pitchFamily="34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Two Variables are considered while measuring the elasticity of demand :-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Demand 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Determinants Of Demand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Elasticity Of Demand </a:t>
            </a:r>
            <a:r>
              <a:rPr lang="en-US" sz="2800" dirty="0" smtClean="0">
                <a:latin typeface="Agency FB" pitchFamily="34" charset="0"/>
              </a:rPr>
              <a:t>=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percentage change in quantity demanded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percentage change in determinants of demand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267200" y="4572000"/>
            <a:ext cx="45749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532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762000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 Elasticity Of Demand</a:t>
            </a:r>
          </a:p>
          <a:p>
            <a:endParaRPr lang="en-US" sz="2800" dirty="0">
              <a:latin typeface="Agency FB" pitchFamily="34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price elasticity of Demand may be defined as the ratio of the relative change in demand and price variables.</a:t>
            </a:r>
          </a:p>
          <a:p>
            <a:endParaRPr lang="en-US" sz="3200" dirty="0">
              <a:latin typeface="Agency FB" pitchFamily="34" charset="0"/>
            </a:endParaRPr>
          </a:p>
          <a:p>
            <a:r>
              <a:rPr lang="en-US" sz="3200" dirty="0" smtClean="0">
                <a:latin typeface="Agency FB" pitchFamily="34" charset="0"/>
              </a:rPr>
              <a:t>   </a:t>
            </a:r>
          </a:p>
          <a:p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e =     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change in quantity demanded</a:t>
            </a:r>
          </a:p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change in price</a:t>
            </a:r>
            <a:endParaRPr lang="en-IN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362200" y="4800600"/>
            <a:ext cx="57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6010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1477328"/>
          </a:xfrm>
        </p:spPr>
        <p:txBody>
          <a:bodyPr>
            <a:normAutofit fontScale="90000"/>
          </a:bodyPr>
          <a:lstStyle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Five Forms of Price Elasticity of Demand 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2362200"/>
            <a:ext cx="6781800" cy="3276600"/>
          </a:xfrm>
        </p:spPr>
        <p:txBody>
          <a:bodyPr>
            <a:normAutofit/>
          </a:bodyPr>
          <a:lstStyle/>
          <a:p>
            <a:pPr marL="514350" indent="-514350" algn="l">
              <a:buAutoNum type="arabicPeriod"/>
            </a:pP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Relatively Elastic Demand</a:t>
            </a:r>
          </a:p>
          <a:p>
            <a:pPr marL="514350" indent="-514350" algn="l">
              <a:buAutoNum type="arabicPeriod"/>
            </a:pP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Relatively Inelastic Demand</a:t>
            </a:r>
          </a:p>
          <a:p>
            <a:pPr marL="514350" indent="-514350" algn="l">
              <a:buAutoNum type="arabicPeriod"/>
            </a:pP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Perfect Elastic Demand </a:t>
            </a:r>
          </a:p>
          <a:p>
            <a:pPr marL="514350" indent="-514350" algn="l">
              <a:buAutoNum type="arabicPeriod"/>
            </a:pP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Perfect Inelastic Demand</a:t>
            </a:r>
          </a:p>
          <a:p>
            <a:pPr marL="514350" indent="-514350" algn="l">
              <a:buAutoNum type="arabicPeriod"/>
            </a:pP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Unitary  Elastic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8580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589996"/>
            <a:ext cx="7086600" cy="82764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Relatively Elastic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emand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auto">
          <a:xfrm flipV="1">
            <a:off x="1905000" y="15240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>
            <a:off x="1905000" y="53340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82" name="Line 14"/>
          <p:cNvSpPr>
            <a:spLocks noChangeShapeType="1"/>
          </p:cNvSpPr>
          <p:nvPr/>
        </p:nvSpPr>
        <p:spPr bwMode="auto">
          <a:xfrm>
            <a:off x="2362200" y="2895600"/>
            <a:ext cx="30480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 flipV="1">
            <a:off x="3733800" y="28956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85" name="Text Box 17"/>
          <p:cNvSpPr txBox="1">
            <a:spLocks noChangeArrowheads="1"/>
          </p:cNvSpPr>
          <p:nvPr/>
        </p:nvSpPr>
        <p:spPr bwMode="auto">
          <a:xfrm>
            <a:off x="3138055" y="2133601"/>
            <a:ext cx="2667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Relatively elastic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curve</a:t>
            </a:r>
          </a:p>
        </p:txBody>
      </p:sp>
      <p:sp>
        <p:nvSpPr>
          <p:cNvPr id="7186" name="Text Box 18"/>
          <p:cNvSpPr txBox="1">
            <a:spLocks noChangeArrowheads="1"/>
          </p:cNvSpPr>
          <p:nvPr/>
        </p:nvSpPr>
        <p:spPr bwMode="auto">
          <a:xfrm>
            <a:off x="1066800" y="2133601"/>
            <a:ext cx="45720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dirty="0">
                <a:latin typeface="Arial" charset="0"/>
              </a:rPr>
              <a:t>P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>
                <a:latin typeface="Arial" charset="0"/>
              </a:rPr>
              <a:t>R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>
                <a:latin typeface="Arial" charset="0"/>
              </a:rPr>
              <a:t>I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>
                <a:latin typeface="Arial" charset="0"/>
              </a:rPr>
              <a:t>C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>
                <a:latin typeface="Arial" charset="0"/>
              </a:rPr>
              <a:t>E</a:t>
            </a:r>
          </a:p>
          <a:p>
            <a:pPr eaLnBrk="1" hangingPunct="1">
              <a:spcBef>
                <a:spcPct val="50000"/>
              </a:spcBef>
            </a:pPr>
            <a:endParaRPr lang="en-US" dirty="0">
              <a:latin typeface="Arial" charset="0"/>
            </a:endParaRPr>
          </a:p>
        </p:txBody>
      </p:sp>
      <p:sp>
        <p:nvSpPr>
          <p:cNvPr id="7187" name="Text Box 19"/>
          <p:cNvSpPr txBox="1">
            <a:spLocks noChangeArrowheads="1"/>
          </p:cNvSpPr>
          <p:nvPr/>
        </p:nvSpPr>
        <p:spPr bwMode="auto">
          <a:xfrm>
            <a:off x="3048000" y="5410201"/>
            <a:ext cx="1981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dirty="0">
                <a:latin typeface="Arial" charset="0"/>
              </a:rPr>
              <a:t>demand</a:t>
            </a:r>
          </a:p>
        </p:txBody>
      </p:sp>
      <p:sp>
        <p:nvSpPr>
          <p:cNvPr id="7188" name="Text Box 20"/>
          <p:cNvSpPr txBox="1">
            <a:spLocks noChangeArrowheads="1"/>
          </p:cNvSpPr>
          <p:nvPr/>
        </p:nvSpPr>
        <p:spPr bwMode="auto">
          <a:xfrm>
            <a:off x="1600200" y="5334001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Arial" charset="0"/>
              </a:rPr>
              <a:t>0</a:t>
            </a:r>
          </a:p>
        </p:txBody>
      </p:sp>
      <p:sp>
        <p:nvSpPr>
          <p:cNvPr id="7189" name="Text Box 21"/>
          <p:cNvSpPr txBox="1">
            <a:spLocks noChangeArrowheads="1"/>
          </p:cNvSpPr>
          <p:nvPr/>
        </p:nvSpPr>
        <p:spPr bwMode="auto">
          <a:xfrm>
            <a:off x="5867400" y="5334001"/>
            <a:ext cx="457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Arial" charset="0"/>
              </a:rPr>
              <a:t>x</a:t>
            </a:r>
          </a:p>
        </p:txBody>
      </p:sp>
      <p:sp>
        <p:nvSpPr>
          <p:cNvPr id="7190" name="Text Box 22"/>
          <p:cNvSpPr txBox="1">
            <a:spLocks noChangeArrowheads="1"/>
          </p:cNvSpPr>
          <p:nvPr/>
        </p:nvSpPr>
        <p:spPr bwMode="auto">
          <a:xfrm>
            <a:off x="1524000" y="1600201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Arial" charset="0"/>
              </a:rPr>
              <a:t>y</a:t>
            </a:r>
          </a:p>
        </p:txBody>
      </p:sp>
      <p:sp>
        <p:nvSpPr>
          <p:cNvPr id="7191" name="Text Box 23"/>
          <p:cNvSpPr txBox="1">
            <a:spLocks noChangeArrowheads="1"/>
          </p:cNvSpPr>
          <p:nvPr/>
        </p:nvSpPr>
        <p:spPr bwMode="auto">
          <a:xfrm>
            <a:off x="2057400" y="2811464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Arial" charset="0"/>
              </a:rPr>
              <a:t>D</a:t>
            </a:r>
          </a:p>
        </p:txBody>
      </p:sp>
      <p:sp>
        <p:nvSpPr>
          <p:cNvPr id="7192" name="Text Box 24"/>
          <p:cNvSpPr txBox="1">
            <a:spLocks noChangeArrowheads="1"/>
          </p:cNvSpPr>
          <p:nvPr/>
        </p:nvSpPr>
        <p:spPr bwMode="auto">
          <a:xfrm>
            <a:off x="5410200" y="4114801"/>
            <a:ext cx="228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Arial" charset="0"/>
              </a:rPr>
              <a:t>D</a:t>
            </a:r>
          </a:p>
        </p:txBody>
      </p:sp>
      <p:sp>
        <p:nvSpPr>
          <p:cNvPr id="7193" name="Text Box 25"/>
          <p:cNvSpPr txBox="1">
            <a:spLocks noChangeArrowheads="1"/>
          </p:cNvSpPr>
          <p:nvPr/>
        </p:nvSpPr>
        <p:spPr bwMode="auto">
          <a:xfrm>
            <a:off x="6400800" y="1676400"/>
            <a:ext cx="2590800" cy="532453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When the proportionate change in demand is more than the proportionate  changes in price, it is known as relatively elastic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demand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sz="4000" i="1" dirty="0" smtClean="0">
                <a:solidFill>
                  <a:prstClr val="black"/>
                </a:solidFill>
                <a:latin typeface="Andalus" pitchFamily="18" charset="-78"/>
                <a:cs typeface="Andalus" pitchFamily="18" charset="-78"/>
              </a:rPr>
              <a:t>e</a:t>
            </a:r>
            <a:r>
              <a:rPr lang="en-US" sz="4000" dirty="0" smtClean="0">
                <a:solidFill>
                  <a:prstClr val="black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000" dirty="0">
                <a:solidFill>
                  <a:prstClr val="black"/>
                </a:solidFill>
                <a:latin typeface="Andalus" pitchFamily="18" charset="-78"/>
                <a:cs typeface="Andalus" pitchFamily="18" charset="-78"/>
              </a:rPr>
              <a:t>&gt; 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239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7180" grpId="0" animBg="1"/>
      <p:bldP spid="7181" grpId="0" animBg="1"/>
      <p:bldP spid="7182" grpId="0" animBg="1"/>
      <p:bldP spid="7184" grpId="0" animBg="1"/>
      <p:bldP spid="7185" grpId="0"/>
      <p:bldP spid="7186" grpId="0"/>
      <p:bldP spid="7187" grpId="0"/>
      <p:bldP spid="719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699091"/>
            <a:ext cx="6629400" cy="50783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Relatively Inelastic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emand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 flipV="1">
            <a:off x="1752600" y="16764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1752600" y="54864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3505200" y="2027367"/>
            <a:ext cx="2133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Relatively inelastic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curve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5257800" y="5486401"/>
            <a:ext cx="457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Arial" charset="0"/>
              </a:rPr>
              <a:t>X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1447800" y="5562601"/>
            <a:ext cx="457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Arial" charset="0"/>
              </a:rPr>
              <a:t>O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1295400" y="1744664"/>
            <a:ext cx="381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Arial" charset="0"/>
              </a:rPr>
              <a:t>Y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3276600" y="5707064"/>
            <a:ext cx="121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dirty="0">
                <a:latin typeface="Arial" charset="0"/>
              </a:rPr>
              <a:t>demand</a:t>
            </a:r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>
            <a:off x="2667000" y="2286000"/>
            <a:ext cx="167640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28" name="Line 12"/>
          <p:cNvSpPr>
            <a:spLocks noChangeShapeType="1"/>
          </p:cNvSpPr>
          <p:nvPr/>
        </p:nvSpPr>
        <p:spPr bwMode="auto">
          <a:xfrm flipV="1">
            <a:off x="3429000" y="27432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2286000" y="1981201"/>
            <a:ext cx="381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Arial" charset="0"/>
              </a:rPr>
              <a:t>D</a:t>
            </a:r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4343400" y="4876801"/>
            <a:ext cx="457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Arial" charset="0"/>
              </a:rPr>
              <a:t>D</a:t>
            </a: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1219200" y="2743201"/>
            <a:ext cx="22860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dirty="0">
                <a:latin typeface="Arial" charset="0"/>
              </a:rPr>
              <a:t>P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>
                <a:latin typeface="Arial" charset="0"/>
              </a:rPr>
              <a:t>R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>
                <a:latin typeface="Arial" charset="0"/>
              </a:rPr>
              <a:t>I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>
                <a:latin typeface="Arial" charset="0"/>
              </a:rPr>
              <a:t>C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>
                <a:latin typeface="Arial" charset="0"/>
              </a:rPr>
              <a:t>E</a:t>
            </a:r>
          </a:p>
          <a:p>
            <a:pPr eaLnBrk="1" hangingPunct="1">
              <a:spcBef>
                <a:spcPct val="50000"/>
              </a:spcBef>
            </a:pPr>
            <a:endParaRPr lang="en-US" dirty="0">
              <a:latin typeface="Arial" charset="0"/>
            </a:endParaRP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6232525" y="2470151"/>
            <a:ext cx="2225675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233" name="Text Box 17"/>
          <p:cNvSpPr txBox="1">
            <a:spLocks noChangeArrowheads="1"/>
          </p:cNvSpPr>
          <p:nvPr/>
        </p:nvSpPr>
        <p:spPr bwMode="auto">
          <a:xfrm>
            <a:off x="6248400" y="1828801"/>
            <a:ext cx="2438400" cy="4201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When the proportionate change in demand is less than the proportionate  changes in price, it is known as relatively inelastic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demand.</a:t>
            </a:r>
          </a:p>
          <a:p>
            <a:pPr>
              <a:spcBef>
                <a:spcPct val="50000"/>
              </a:spcBef>
            </a:pPr>
            <a:r>
              <a:rPr lang="en-US" sz="2400" i="1" dirty="0">
                <a:latin typeface="Andalus" pitchFamily="18" charset="-78"/>
                <a:cs typeface="Andalus" pitchFamily="18" charset="-78"/>
              </a:rPr>
              <a:t>e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 &lt; 1</a:t>
            </a:r>
          </a:p>
          <a:p>
            <a:pPr>
              <a:spcBef>
                <a:spcPct val="50000"/>
              </a:spcBef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36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  <p:bldP spid="9220" grpId="0" animBg="1"/>
      <p:bldP spid="9221" grpId="0" animBg="1"/>
      <p:bldP spid="9222" grpId="0"/>
      <p:bldP spid="9226" grpId="0"/>
      <p:bldP spid="9227" grpId="0" animBg="1"/>
      <p:bldP spid="9228" grpId="0" animBg="1"/>
      <p:bldP spid="9231" grpId="0"/>
      <p:bldP spid="923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0800" y="476672"/>
            <a:ext cx="655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Unitary Elastic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5700"/>
            <a:ext cx="5076056" cy="538562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TextBox 3"/>
          <p:cNvSpPr txBox="1"/>
          <p:nvPr/>
        </p:nvSpPr>
        <p:spPr>
          <a:xfrm>
            <a:off x="5220072" y="999892"/>
            <a:ext cx="381642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proportion of change in demand is exactly the same as the change in price, the demand is said to be </a:t>
            </a:r>
            <a:r>
              <a:rPr lang="en-US" sz="3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Unitary Elastic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u="sng" dirty="0">
              <a:latin typeface="Agency FB" pitchFamily="34" charset="0"/>
            </a:endParaRPr>
          </a:p>
          <a:p>
            <a:r>
              <a:rPr lang="en-US" sz="4000" i="1" dirty="0" smtClean="0">
                <a:latin typeface="Andalus" pitchFamily="18" charset="-78"/>
                <a:cs typeface="Andalus" pitchFamily="18" charset="-78"/>
              </a:rPr>
              <a:t>e</a:t>
            </a:r>
            <a:r>
              <a:rPr lang="en-US" sz="4000" dirty="0" smtClean="0">
                <a:latin typeface="Andalus" pitchFamily="18" charset="-78"/>
                <a:cs typeface="Andalus" pitchFamily="18" charset="-78"/>
              </a:rPr>
              <a:t> = 1</a:t>
            </a:r>
            <a:endParaRPr lang="en-US" sz="4000" dirty="0"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769138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57200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Perfectly Elastic</a:t>
            </a:r>
            <a:r>
              <a:rPr lang="en-US" dirty="0" smtClean="0">
                <a:latin typeface="Copperplate Gothic Bold" pitchFamily="34" charset="0"/>
              </a:rPr>
              <a:t/>
            </a:r>
            <a:br>
              <a:rPr lang="en-US" dirty="0" smtClean="0">
                <a:latin typeface="Copperplate Gothic Bold" pitchFamily="34" charset="0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524000"/>
            <a:ext cx="7391400" cy="3810000"/>
          </a:xfrm>
        </p:spPr>
        <p:txBody>
          <a:bodyPr>
            <a:normAutofit/>
          </a:bodyPr>
          <a:lstStyle/>
          <a:p>
            <a:pPr algn="just"/>
            <a:endParaRPr lang="en-US" sz="28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itchFamily="18" charset="0"/>
              </a:rPr>
              <a:t>When 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itchFamily="18" charset="0"/>
              </a:rPr>
              <a:t>the demand for a product changes –increases or decreases even when there is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no change in price, 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itchFamily="18" charset="0"/>
              </a:rPr>
              <a:t>it is known as perfect elastic demand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297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5000" y="432246"/>
            <a:ext cx="7239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Perfectly Elastic</a:t>
            </a:r>
          </a:p>
          <a:p>
            <a:endParaRPr lang="en-US" sz="2800" dirty="0">
              <a:latin typeface="Agency FB" pitchFamily="34" charset="0"/>
            </a:endParaRPr>
          </a:p>
          <a:p>
            <a:endParaRPr lang="en-IN" sz="2800" dirty="0">
              <a:latin typeface="Agency FB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4744"/>
            <a:ext cx="4716016" cy="53285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32040" y="1313185"/>
            <a:ext cx="374441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Consumers have indefinite demand at a particular price and none at all at an even slightly higher than this given price, demand is </a:t>
            </a:r>
            <a:r>
              <a:rPr lang="en-US" sz="3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Perfectly Elastic</a:t>
            </a:r>
          </a:p>
          <a:p>
            <a:endParaRPr lang="en-US" sz="3200" u="sng" dirty="0">
              <a:latin typeface="Agency FB" pitchFamily="34" charset="0"/>
            </a:endParaRPr>
          </a:p>
          <a:p>
            <a:r>
              <a:rPr lang="en-US" sz="2800" dirty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             </a:t>
            </a:r>
            <a:r>
              <a:rPr lang="en-US" sz="4800" i="1" dirty="0" smtClean="0">
                <a:latin typeface="Andalus" pitchFamily="18" charset="-78"/>
                <a:cs typeface="Andalus" pitchFamily="18" charset="-78"/>
              </a:rPr>
              <a:t>e</a:t>
            </a:r>
            <a:r>
              <a:rPr lang="en-US" sz="4800" dirty="0" smtClean="0">
                <a:latin typeface="Andalus" pitchFamily="18" charset="-78"/>
                <a:cs typeface="Andalus" pitchFamily="18" charset="-78"/>
              </a:rPr>
              <a:t> = </a:t>
            </a:r>
            <a:r>
              <a:rPr lang="en-US" sz="4800" dirty="0" smtClean="0">
                <a:latin typeface="Times New Roman"/>
                <a:cs typeface="Times New Roman"/>
              </a:rPr>
              <a:t>∞</a:t>
            </a:r>
            <a:endParaRPr lang="en-IN" sz="4800" dirty="0"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781558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Microeconomics vs. Macroeconomics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Microeconomics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2016125"/>
          </a:xfrm>
        </p:spPr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branch of economics that studies decision-making by a single individual, household, firm, industry, or level of government.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8237" y="1535113"/>
            <a:ext cx="4041775" cy="63976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Macroeconomics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174875"/>
            <a:ext cx="3886200" cy="148272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branch of  economics that studies decision-making for the economy as a whole.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31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85800"/>
            <a:ext cx="7772400" cy="147002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Perfectly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Inelastic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362200"/>
            <a:ext cx="7467600" cy="350520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itchFamily="18" charset="0"/>
              </a:rPr>
              <a:t>When the </a:t>
            </a: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itchFamily="18" charset="0"/>
              </a:rPr>
              <a:t>price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itchFamily="18" charset="0"/>
              </a:rPr>
              <a:t>for a product changes –increases or decreases even when there is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no change in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demand,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itchFamily="18" charset="0"/>
              </a:rPr>
              <a:t>it is known as perfect </a:t>
            </a: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itchFamily="18" charset="0"/>
              </a:rPr>
              <a:t>inelastic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itchFamily="18" charset="0"/>
              </a:rPr>
              <a:t>demand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4408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404664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Perfectly Inelastic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20" y="1059146"/>
            <a:ext cx="4801343" cy="53941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32040" y="1196752"/>
            <a:ext cx="421196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demand for a commodity shows no response to a change in price/ whatever change in price, the demand remains same, it is called </a:t>
            </a:r>
            <a:r>
              <a:rPr lang="en-US" sz="3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Perfectly Elastic</a:t>
            </a:r>
          </a:p>
          <a:p>
            <a:pPr algn="just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4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9658633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762000"/>
            <a:ext cx="6781800" cy="7080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Elasticity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Demand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7700" y="1219200"/>
            <a:ext cx="7239000" cy="4572000"/>
          </a:xfrm>
        </p:spPr>
        <p:txBody>
          <a:bodyPr>
            <a:normAutofit fontScale="85000" lnSpcReduction="20000"/>
          </a:bodyPr>
          <a:lstStyle/>
          <a:p>
            <a:pPr algn="l"/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 </a:t>
            </a:r>
          </a:p>
          <a:p>
            <a:pPr algn="l"/>
            <a:endParaRPr lang="en-US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i="1" dirty="0" smtClean="0">
              <a:solidFill>
                <a:prstClr val="black"/>
              </a:solidFill>
              <a:latin typeface="Andalus" pitchFamily="18" charset="-78"/>
              <a:cs typeface="Andalus" pitchFamily="18" charset="-78"/>
            </a:endParaRPr>
          </a:p>
          <a:p>
            <a:pPr algn="l"/>
            <a:endParaRPr lang="en-US" i="1" dirty="0">
              <a:solidFill>
                <a:prstClr val="black"/>
              </a:solidFill>
              <a:latin typeface="Andalus" pitchFamily="18" charset="-78"/>
              <a:cs typeface="Andalus" pitchFamily="18" charset="-78"/>
            </a:endParaRPr>
          </a:p>
          <a:p>
            <a:pPr algn="l"/>
            <a:r>
              <a:rPr lang="en-US" i="1" dirty="0" smtClean="0">
                <a:solidFill>
                  <a:prstClr val="black"/>
                </a:solidFill>
                <a:latin typeface="Andalus" pitchFamily="18" charset="-78"/>
                <a:cs typeface="Andalus" pitchFamily="18" charset="-78"/>
              </a:rPr>
              <a:t>e</a:t>
            </a:r>
            <a:r>
              <a:rPr lang="en-US" dirty="0" smtClean="0">
                <a:solidFill>
                  <a:prstClr val="black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dirty="0">
                <a:solidFill>
                  <a:prstClr val="black"/>
                </a:solidFill>
                <a:latin typeface="Andalus" pitchFamily="18" charset="-78"/>
                <a:cs typeface="Andalus" pitchFamily="18" charset="-78"/>
              </a:rPr>
              <a:t>&gt; 1 = Relatively Elastic </a:t>
            </a:r>
            <a:r>
              <a:rPr lang="en-US" dirty="0" smtClean="0">
                <a:solidFill>
                  <a:prstClr val="black"/>
                </a:solidFill>
                <a:latin typeface="Andalus" pitchFamily="18" charset="-78"/>
                <a:cs typeface="Andalus" pitchFamily="18" charset="-78"/>
              </a:rPr>
              <a:t>Demand</a:t>
            </a:r>
            <a:endParaRPr lang="en-US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Relatively Inelastic Demand</a:t>
            </a:r>
          </a:p>
          <a:p>
            <a:pPr algn="l"/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 = Unitary Elastic</a:t>
            </a:r>
          </a:p>
          <a:p>
            <a:pPr algn="l"/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Andalus" pitchFamily="18" charset="-78"/>
              <a:cs typeface="Andalus" pitchFamily="18" charset="-78"/>
            </a:endParaRPr>
          </a:p>
          <a:p>
            <a:pPr algn="l"/>
            <a:endParaRPr lang="en-US" dirty="0">
              <a:latin typeface="Andalus" pitchFamily="18" charset="-78"/>
              <a:cs typeface="Andalus" pitchFamily="18" charset="-78"/>
            </a:endParaRPr>
          </a:p>
          <a:p>
            <a:pPr algn="l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4848093"/>
            <a:ext cx="6763694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7041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57200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 Mathematics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810000"/>
            <a:ext cx="8659091" cy="188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10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" y="990600"/>
            <a:ext cx="10148541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8456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Trial Quiz Session </a:t>
            </a:r>
            <a:endParaRPr lang="en-US" dirty="0"/>
          </a:p>
        </p:txBody>
      </p:sp>
      <p:pic>
        <p:nvPicPr>
          <p:cNvPr id="4" name="Content Placeholder 3" descr="1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905000"/>
            <a:ext cx="8321675" cy="1981200"/>
          </a:xfrm>
        </p:spPr>
      </p:pic>
    </p:spTree>
    <p:extLst>
      <p:ext uri="{BB962C8B-B14F-4D97-AF65-F5344CB8AC3E}">
        <p14:creationId xmlns:p14="http://schemas.microsoft.com/office/powerpoint/2010/main" val="63520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4090" y="1266266"/>
            <a:ext cx="3922109" cy="50783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Trial Quiz Session </a:t>
            </a:r>
            <a:endParaRPr lang="en-US" dirty="0"/>
          </a:p>
        </p:txBody>
      </p:sp>
      <p:pic>
        <p:nvPicPr>
          <p:cNvPr id="4" name="Content Placeholder 3" descr="2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14462" y="2758281"/>
            <a:ext cx="6315075" cy="2209800"/>
          </a:xfrm>
        </p:spPr>
      </p:pic>
    </p:spTree>
    <p:extLst>
      <p:ext uri="{BB962C8B-B14F-4D97-AF65-F5344CB8AC3E}">
        <p14:creationId xmlns:p14="http://schemas.microsoft.com/office/powerpoint/2010/main" val="3256741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996" y="42163"/>
            <a:ext cx="9376004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30600" marR="5080" indent="-3044190">
              <a:lnSpc>
                <a:spcPct val="100000"/>
              </a:lnSpc>
              <a:spcBef>
                <a:spcPts val="95"/>
              </a:spcBef>
            </a:pPr>
            <a:r>
              <a:rPr sz="3600" spc="-2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Income </a:t>
            </a:r>
            <a:r>
              <a:rPr sz="36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Elasticity</a:t>
            </a:r>
            <a:r>
              <a:rPr sz="3600" spc="-6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 </a:t>
            </a:r>
            <a:r>
              <a:rPr sz="36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14800" y="2971800"/>
            <a:ext cx="4267200" cy="1905"/>
          </a:xfrm>
          <a:custGeom>
            <a:avLst/>
            <a:gdLst/>
            <a:ahLst/>
            <a:cxnLst/>
            <a:rect l="l" t="t" r="r" b="b"/>
            <a:pathLst>
              <a:path w="4267200" h="1905">
                <a:moveTo>
                  <a:pt x="0" y="0"/>
                </a:moveTo>
                <a:lnTo>
                  <a:pt x="4267200" y="1524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739" y="2376042"/>
            <a:ext cx="8101965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86835" algn="ctr">
              <a:lnSpc>
                <a:spcPct val="100000"/>
              </a:lnSpc>
              <a:spcBef>
                <a:spcPts val="100"/>
              </a:spcBef>
            </a:pPr>
            <a:r>
              <a:rPr sz="2400" b="1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Proportionate </a:t>
            </a:r>
            <a:r>
              <a:rPr sz="2400" b="1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</a:t>
            </a:r>
            <a:r>
              <a:rPr sz="2400" b="1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b="1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2640"/>
              </a:lnSpc>
              <a:spcBef>
                <a:spcPts val="120"/>
              </a:spcBef>
            </a:pPr>
            <a:r>
              <a:rPr sz="2400" b="1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Income </a:t>
            </a:r>
            <a:r>
              <a:rPr sz="2400" b="1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Elasticity </a:t>
            </a:r>
            <a:r>
              <a:rPr sz="24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b="1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</a:t>
            </a:r>
            <a:r>
              <a:rPr sz="2400" b="1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03345" algn="ctr">
              <a:lnSpc>
                <a:spcPts val="2640"/>
              </a:lnSpc>
            </a:pPr>
            <a:r>
              <a:rPr sz="2400" b="1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Proportionate </a:t>
            </a:r>
            <a:r>
              <a:rPr sz="2400" b="1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</a:t>
            </a:r>
            <a:r>
              <a:rPr sz="2400" b="1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b="1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3427013"/>
            <a:ext cx="3883660" cy="941069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825"/>
              </a:spcBef>
            </a:pPr>
            <a:r>
              <a:rPr sz="2400" b="1" spc="-200" dirty="0">
                <a:latin typeface="Trebuchet MS"/>
                <a:cs typeface="Trebuchet MS"/>
              </a:rPr>
              <a:t>i.e.</a:t>
            </a:r>
            <a:endParaRPr sz="2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b="1" spc="-125" dirty="0">
                <a:latin typeface="Trebuchet MS"/>
                <a:cs typeface="Trebuchet MS"/>
              </a:rPr>
              <a:t>Income </a:t>
            </a:r>
            <a:r>
              <a:rPr sz="2400" b="1" spc="-140" dirty="0">
                <a:latin typeface="Trebuchet MS"/>
                <a:cs typeface="Trebuchet MS"/>
              </a:rPr>
              <a:t>Elasticity </a:t>
            </a:r>
            <a:r>
              <a:rPr sz="2400" b="1" spc="-100" dirty="0">
                <a:latin typeface="Trebuchet MS"/>
                <a:cs typeface="Trebuchet MS"/>
              </a:rPr>
              <a:t>Of </a:t>
            </a:r>
            <a:r>
              <a:rPr sz="2400" b="1" spc="-114" dirty="0">
                <a:latin typeface="Trebuchet MS"/>
                <a:cs typeface="Trebuchet MS"/>
              </a:rPr>
              <a:t>Demand</a:t>
            </a:r>
            <a:r>
              <a:rPr sz="2400" b="1" spc="-434" dirty="0">
                <a:latin typeface="Trebuchet MS"/>
                <a:cs typeface="Trebuchet MS"/>
              </a:rPr>
              <a:t> </a:t>
            </a:r>
            <a:r>
              <a:rPr sz="2400" b="1" spc="-215" dirty="0">
                <a:latin typeface="Trebuchet MS"/>
                <a:cs typeface="Trebuchet MS"/>
              </a:rPr>
              <a:t>=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38600" y="4191000"/>
            <a:ext cx="762000" cy="635"/>
          </a:xfrm>
          <a:custGeom>
            <a:avLst/>
            <a:gdLst/>
            <a:ahLst/>
            <a:cxnLst/>
            <a:rect l="l" t="t" r="r" b="b"/>
            <a:pathLst>
              <a:path w="762000" h="635">
                <a:moveTo>
                  <a:pt x="0" y="0"/>
                </a:moveTo>
                <a:lnTo>
                  <a:pt x="762000" y="254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34000" y="4191000"/>
            <a:ext cx="762000" cy="635"/>
          </a:xfrm>
          <a:custGeom>
            <a:avLst/>
            <a:gdLst/>
            <a:ahLst/>
            <a:cxnLst/>
            <a:rect l="l" t="t" r="r" b="b"/>
            <a:pathLst>
              <a:path w="762000" h="635">
                <a:moveTo>
                  <a:pt x="0" y="0"/>
                </a:moveTo>
                <a:lnTo>
                  <a:pt x="762000" y="254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194175" y="4281296"/>
            <a:ext cx="1479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08100" algn="l"/>
              </a:tabLst>
            </a:pPr>
            <a:r>
              <a:rPr sz="2400" b="1" spc="-60" dirty="0">
                <a:latin typeface="Trebuchet MS"/>
                <a:cs typeface="Trebuchet MS"/>
              </a:rPr>
              <a:t>Q	</a:t>
            </a:r>
            <a:r>
              <a:rPr sz="2400" b="1" spc="-225" dirty="0">
                <a:latin typeface="Trebuchet MS"/>
                <a:cs typeface="Trebuchet MS"/>
              </a:rPr>
              <a:t>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94175" y="3671392"/>
            <a:ext cx="17037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08100" algn="l"/>
              </a:tabLst>
            </a:pPr>
            <a:r>
              <a:rPr sz="2400" spc="-114" dirty="0">
                <a:latin typeface="Arial"/>
                <a:cs typeface="Arial"/>
              </a:rPr>
              <a:t>∆</a:t>
            </a:r>
            <a:r>
              <a:rPr sz="2400" b="1" spc="-114" dirty="0">
                <a:latin typeface="Trebuchet MS"/>
                <a:cs typeface="Trebuchet MS"/>
              </a:rPr>
              <a:t>q	</a:t>
            </a:r>
            <a:r>
              <a:rPr sz="2400" spc="-114" dirty="0">
                <a:latin typeface="Arial"/>
                <a:cs typeface="Arial"/>
              </a:rPr>
              <a:t>∆</a:t>
            </a:r>
            <a:r>
              <a:rPr sz="2400" spc="-235" dirty="0">
                <a:latin typeface="Arial"/>
                <a:cs typeface="Arial"/>
              </a:rPr>
              <a:t> </a:t>
            </a:r>
            <a:r>
              <a:rPr sz="2400" b="1" spc="-145" dirty="0">
                <a:latin typeface="Trebuchet MS"/>
                <a:cs typeface="Trebuchet MS"/>
              </a:rPr>
              <a:t>y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79975" y="3894201"/>
            <a:ext cx="228600" cy="10105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200" b="1" spc="-280" dirty="0">
                <a:latin typeface="Trebuchet MS"/>
                <a:cs typeface="Trebuchet MS"/>
              </a:rPr>
              <a:t>÷</a:t>
            </a:r>
            <a:endParaRPr lang="en-US" sz="32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200" dirty="0">
              <a:latin typeface="Arial"/>
              <a:cs typeface="Arial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762" y="5106080"/>
            <a:ext cx="2238375" cy="6858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9370" y="722298"/>
            <a:ext cx="87604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110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measures the relationship between a change in quantity demanded for good X and a change in real income</a:t>
            </a:r>
          </a:p>
          <a:p>
            <a:endParaRPr lang="en-US" dirty="0">
              <a:solidFill>
                <a:srgbClr val="01101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formula for calculating income elasticity is:</a:t>
            </a:r>
          </a:p>
          <a:p>
            <a:pPr algn="just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Change in demand divided by the % change in income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70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Supply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quantity supplied is the number of units that sellers want to sell over a specified period of time at a particular price.</a:t>
            </a:r>
          </a:p>
          <a:p>
            <a:pPr algn="just"/>
            <a:r>
              <a:rPr lang="en-US" alt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Law of Supply </a:t>
            </a: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states that all other factors remaining unchanged the </a:t>
            </a:r>
            <a:r>
              <a:rPr lang="en-US" altLang="en-US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supply of a good increases </a:t>
            </a: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altLang="en-US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price increases</a:t>
            </a: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This can be shown by a supply schedule, a supply curve or a supply function.</a:t>
            </a:r>
          </a:p>
        </p:txBody>
      </p:sp>
    </p:spTree>
    <p:extLst>
      <p:ext uri="{BB962C8B-B14F-4D97-AF65-F5344CB8AC3E}">
        <p14:creationId xmlns:p14="http://schemas.microsoft.com/office/powerpoint/2010/main" val="270927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altLang="en-US" sz="30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Supply Schedule and Supply Curve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Supply Schedule:</a:t>
            </a:r>
          </a:p>
          <a:p>
            <a:pPr algn="just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A list showing the amount of a product that producers would produce and sell at a series of varying prices, during a certain time, with all the other factors held constant</a:t>
            </a:r>
          </a:p>
          <a:p>
            <a:pPr algn="just">
              <a:lnSpc>
                <a:spcPct val="80000"/>
              </a:lnSpc>
            </a:pPr>
            <a:r>
              <a:rPr lang="en-US" altLang="en-US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Supply Curve:</a:t>
            </a:r>
          </a:p>
          <a:p>
            <a:pPr algn="just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-The graphical representation of the relation between the quantity supplied of a good that producers are willing and able to sell and the price of the good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7218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288" y="337745"/>
            <a:ext cx="81845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Microeconomics vs. Macroeconomics</a:t>
            </a:r>
            <a:endParaRPr sz="3600" dirty="0"/>
          </a:p>
        </p:txBody>
      </p:sp>
      <p:grpSp>
        <p:nvGrpSpPr>
          <p:cNvPr id="3" name="object 3"/>
          <p:cNvGrpSpPr/>
          <p:nvPr/>
        </p:nvGrpSpPr>
        <p:grpSpPr>
          <a:xfrm>
            <a:off x="207263" y="970788"/>
            <a:ext cx="8673465" cy="5316220"/>
            <a:chOff x="207263" y="970788"/>
            <a:chExt cx="8673465" cy="5316220"/>
          </a:xfrm>
        </p:grpSpPr>
        <p:sp>
          <p:nvSpPr>
            <p:cNvPr id="4" name="object 4"/>
            <p:cNvSpPr/>
            <p:nvPr/>
          </p:nvSpPr>
          <p:spPr>
            <a:xfrm>
              <a:off x="228599" y="1000150"/>
              <a:ext cx="8610600" cy="450215"/>
            </a:xfrm>
            <a:custGeom>
              <a:avLst/>
              <a:gdLst/>
              <a:ahLst/>
              <a:cxnLst/>
              <a:rect l="l" t="t" r="r" b="b"/>
              <a:pathLst>
                <a:path w="8610600" h="450215">
                  <a:moveTo>
                    <a:pt x="8610600" y="0"/>
                  </a:moveTo>
                  <a:lnTo>
                    <a:pt x="0" y="0"/>
                  </a:lnTo>
                  <a:lnTo>
                    <a:pt x="0" y="450062"/>
                  </a:lnTo>
                  <a:lnTo>
                    <a:pt x="8610600" y="450062"/>
                  </a:lnTo>
                  <a:lnTo>
                    <a:pt x="8610600" y="0"/>
                  </a:lnTo>
                  <a:close/>
                </a:path>
              </a:pathLst>
            </a:custGeom>
            <a:solidFill>
              <a:srgbClr val="FF9900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8600" y="1450200"/>
              <a:ext cx="8610600" cy="4836795"/>
            </a:xfrm>
            <a:custGeom>
              <a:avLst/>
              <a:gdLst/>
              <a:ahLst/>
              <a:cxnLst/>
              <a:rect l="l" t="t" r="r" b="b"/>
              <a:pathLst>
                <a:path w="8610600" h="4836795">
                  <a:moveTo>
                    <a:pt x="8610600" y="2704122"/>
                  </a:moveTo>
                  <a:lnTo>
                    <a:pt x="8610600" y="2704122"/>
                  </a:lnTo>
                  <a:lnTo>
                    <a:pt x="0" y="2704122"/>
                  </a:lnTo>
                  <a:lnTo>
                    <a:pt x="0" y="4836312"/>
                  </a:lnTo>
                  <a:lnTo>
                    <a:pt x="8610600" y="4836312"/>
                  </a:lnTo>
                  <a:lnTo>
                    <a:pt x="8610600" y="2704122"/>
                  </a:lnTo>
                  <a:close/>
                </a:path>
                <a:path w="8610600" h="4836795">
                  <a:moveTo>
                    <a:pt x="8610600" y="0"/>
                  </a:moveTo>
                  <a:lnTo>
                    <a:pt x="6888226" y="0"/>
                  </a:lnTo>
                  <a:lnTo>
                    <a:pt x="5167376" y="0"/>
                  </a:lnTo>
                  <a:lnTo>
                    <a:pt x="3352800" y="0"/>
                  </a:lnTo>
                  <a:lnTo>
                    <a:pt x="1676400" y="0"/>
                  </a:lnTo>
                  <a:lnTo>
                    <a:pt x="1676400" y="360057"/>
                  </a:lnTo>
                  <a:lnTo>
                    <a:pt x="0" y="360057"/>
                  </a:lnTo>
                  <a:lnTo>
                    <a:pt x="0" y="2704096"/>
                  </a:lnTo>
                  <a:lnTo>
                    <a:pt x="1676400" y="2704096"/>
                  </a:lnTo>
                  <a:lnTo>
                    <a:pt x="3352800" y="2704096"/>
                  </a:lnTo>
                  <a:lnTo>
                    <a:pt x="5167376" y="2704096"/>
                  </a:lnTo>
                  <a:lnTo>
                    <a:pt x="6888226" y="2704096"/>
                  </a:lnTo>
                  <a:lnTo>
                    <a:pt x="8610600" y="2704096"/>
                  </a:lnTo>
                  <a:lnTo>
                    <a:pt x="8610600" y="360057"/>
                  </a:lnTo>
                  <a:lnTo>
                    <a:pt x="8610600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58239" y="970788"/>
              <a:ext cx="6775704" cy="3825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83663" y="1437132"/>
              <a:ext cx="1185672" cy="3002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60063" y="1437132"/>
              <a:ext cx="783336" cy="30022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75148" y="1437132"/>
              <a:ext cx="870203" cy="3002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095744" y="1437132"/>
              <a:ext cx="1309116" cy="30022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7263" y="1796796"/>
              <a:ext cx="1650492" cy="30022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83663" y="1796796"/>
              <a:ext cx="1723643" cy="30022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83663" y="2010155"/>
              <a:ext cx="1231391" cy="30022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83663" y="2223516"/>
              <a:ext cx="1406652" cy="30022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83663" y="2436876"/>
              <a:ext cx="1159764" cy="30022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84247" y="2673095"/>
              <a:ext cx="992124" cy="9296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83663" y="2863595"/>
              <a:ext cx="1510284" cy="300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83663" y="3076955"/>
              <a:ext cx="1647443" cy="30022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83663" y="3290316"/>
              <a:ext cx="1470660" cy="300227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560063" y="1796796"/>
              <a:ext cx="1694688" cy="300227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60063" y="2010155"/>
              <a:ext cx="1844039" cy="300227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660648" y="2246376"/>
              <a:ext cx="1676400" cy="9296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560063" y="2436876"/>
              <a:ext cx="1556003" cy="300227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60063" y="2650236"/>
              <a:ext cx="594360" cy="300227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560063" y="2863595"/>
              <a:ext cx="1560576" cy="300227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560063" y="3076955"/>
              <a:ext cx="1175003" cy="300227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560063" y="3290316"/>
              <a:ext cx="1510284" cy="300227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375148" y="1796796"/>
              <a:ext cx="1379220" cy="30022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375148" y="2010155"/>
              <a:ext cx="1775459" cy="300227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474208" y="2246376"/>
              <a:ext cx="1607819" cy="92963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375148" y="2436876"/>
              <a:ext cx="1766316" cy="300227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375148" y="2650236"/>
              <a:ext cx="870203" cy="300227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375148" y="2863595"/>
              <a:ext cx="1527048" cy="300227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375148" y="3076955"/>
              <a:ext cx="1679448" cy="300227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375148" y="3290316"/>
              <a:ext cx="847344" cy="300227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095744" y="1796796"/>
              <a:ext cx="1516379" cy="30022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095744" y="2010155"/>
              <a:ext cx="1043940" cy="30022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095744" y="2223516"/>
              <a:ext cx="1371600" cy="300227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095744" y="2436876"/>
              <a:ext cx="1019555" cy="300227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194804" y="2673095"/>
              <a:ext cx="851916" cy="92963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095744" y="2650236"/>
              <a:ext cx="1575816" cy="300227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095744" y="2863595"/>
              <a:ext cx="870203" cy="300227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095744" y="3076955"/>
              <a:ext cx="1121663" cy="300227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095744" y="3290316"/>
              <a:ext cx="1784603" cy="300227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07263" y="4140708"/>
              <a:ext cx="1699260" cy="300227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883663" y="4140708"/>
              <a:ext cx="944880" cy="300227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883663" y="4354067"/>
              <a:ext cx="1679448" cy="300228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984247" y="4591811"/>
              <a:ext cx="1511808" cy="92963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883663" y="4780788"/>
              <a:ext cx="1437132" cy="300228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883663" y="4994147"/>
              <a:ext cx="783336" cy="300227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883663" y="5207508"/>
              <a:ext cx="1556003" cy="300227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883663" y="5420867"/>
              <a:ext cx="862584" cy="300228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883663" y="5634228"/>
              <a:ext cx="1598676" cy="300228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560063" y="4140708"/>
              <a:ext cx="1566672" cy="300227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660648" y="4378452"/>
              <a:ext cx="1351788" cy="92963"/>
            </a:xfrm>
            <a:prstGeom prst="rect">
              <a:avLst/>
            </a:prstGeom>
            <a:blipFill>
              <a:blip r:embed="rId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560063" y="4354067"/>
              <a:ext cx="670560" cy="300228"/>
            </a:xfrm>
            <a:prstGeom prst="rect">
              <a:avLst/>
            </a:prstGeom>
            <a:blipFill>
              <a:blip r:embed="rId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660648" y="4591811"/>
              <a:ext cx="502920" cy="92963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560063" y="4780788"/>
              <a:ext cx="1589532" cy="300228"/>
            </a:xfrm>
            <a:prstGeom prst="rect">
              <a:avLst/>
            </a:prstGeom>
            <a:blipFill>
              <a:blip r:embed="rId5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560063" y="4994147"/>
              <a:ext cx="1510284" cy="300227"/>
            </a:xfrm>
            <a:prstGeom prst="rect">
              <a:avLst/>
            </a:prstGeom>
            <a:blipFill>
              <a:blip r:embed="rId5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560063" y="5207508"/>
              <a:ext cx="1491996" cy="300227"/>
            </a:xfrm>
            <a:prstGeom prst="rect">
              <a:avLst/>
            </a:prstGeom>
            <a:blipFill>
              <a:blip r:embed="rId5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375148" y="4140708"/>
              <a:ext cx="1530096" cy="300227"/>
            </a:xfrm>
            <a:prstGeom prst="rect">
              <a:avLst/>
            </a:prstGeom>
            <a:blipFill>
              <a:blip r:embed="rId5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474208" y="4378452"/>
              <a:ext cx="1362456" cy="92963"/>
            </a:xfrm>
            <a:prstGeom prst="rect">
              <a:avLst/>
            </a:prstGeom>
            <a:blipFill>
              <a:blip r:embed="rId5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375148" y="4354067"/>
              <a:ext cx="1574292" cy="300228"/>
            </a:xfrm>
            <a:prstGeom prst="rect">
              <a:avLst/>
            </a:prstGeom>
            <a:blipFill>
              <a:blip r:embed="rId5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375148" y="4567428"/>
              <a:ext cx="905255" cy="300228"/>
            </a:xfrm>
            <a:prstGeom prst="rect">
              <a:avLst/>
            </a:prstGeom>
            <a:blipFill>
              <a:blip r:embed="rId6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375148" y="4933188"/>
              <a:ext cx="1466088" cy="300228"/>
            </a:xfrm>
            <a:prstGeom prst="rect">
              <a:avLst/>
            </a:prstGeom>
            <a:blipFill>
              <a:blip r:embed="rId6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375148" y="5146547"/>
              <a:ext cx="734568" cy="300227"/>
            </a:xfrm>
            <a:prstGeom prst="rect">
              <a:avLst/>
            </a:prstGeom>
            <a:blipFill>
              <a:blip r:embed="rId6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095744" y="4140708"/>
              <a:ext cx="1624583" cy="300227"/>
            </a:xfrm>
            <a:prstGeom prst="rect">
              <a:avLst/>
            </a:prstGeom>
            <a:blipFill>
              <a:blip r:embed="rId6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095744" y="4354067"/>
              <a:ext cx="1673352" cy="300228"/>
            </a:xfrm>
            <a:prstGeom prst="rect">
              <a:avLst/>
            </a:prstGeom>
            <a:blipFill>
              <a:blip r:embed="rId6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095744" y="4567428"/>
              <a:ext cx="541020" cy="300228"/>
            </a:xfrm>
            <a:prstGeom prst="rect">
              <a:avLst/>
            </a:prstGeom>
            <a:blipFill>
              <a:blip r:embed="rId6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389875" y="4567428"/>
              <a:ext cx="987551" cy="300228"/>
            </a:xfrm>
            <a:prstGeom prst="rect">
              <a:avLst/>
            </a:prstGeom>
            <a:blipFill>
              <a:blip r:embed="rId6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488935" y="4805172"/>
              <a:ext cx="819912" cy="92963"/>
            </a:xfrm>
            <a:prstGeom prst="rect">
              <a:avLst/>
            </a:prstGeom>
            <a:blipFill>
              <a:blip r:embed="rId6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095744" y="4994147"/>
              <a:ext cx="1514855" cy="300227"/>
            </a:xfrm>
            <a:prstGeom prst="rect">
              <a:avLst/>
            </a:prstGeom>
            <a:blipFill>
              <a:blip r:embed="rId6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095744" y="5207508"/>
              <a:ext cx="574548" cy="300227"/>
            </a:xfrm>
            <a:prstGeom prst="rect">
              <a:avLst/>
            </a:prstGeom>
            <a:blipFill>
              <a:blip r:embed="rId6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095744" y="5420867"/>
              <a:ext cx="1487424" cy="300228"/>
            </a:xfrm>
            <a:prstGeom prst="rect">
              <a:avLst/>
            </a:prstGeom>
            <a:blipFill>
              <a:blip r:embed="rId7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095744" y="5634228"/>
              <a:ext cx="554735" cy="300228"/>
            </a:xfrm>
            <a:prstGeom prst="rect">
              <a:avLst/>
            </a:prstGeom>
            <a:blipFill>
              <a:blip r:embed="rId7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76" name="object 76"/>
          <p:cNvGraphicFramePr>
            <a:graphicFrameLocks noGrp="1"/>
          </p:cNvGraphicFramePr>
          <p:nvPr/>
        </p:nvGraphicFramePr>
        <p:xfrm>
          <a:off x="228600" y="1000150"/>
          <a:ext cx="8610599" cy="52863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4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0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0062"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Examples 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of 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microeconomic 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and 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macroeconomic concerns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937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Production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Prices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Income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Employment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40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Microeconomics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14351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solidFill>
                            <a:srgbClr val="4AB7B7"/>
                          </a:solidFill>
                          <a:latin typeface="Arial"/>
                          <a:cs typeface="Arial"/>
                        </a:rPr>
                        <a:t>Produc</a:t>
                      </a:r>
                      <a:r>
                        <a:rPr sz="1400" spc="5" dirty="0">
                          <a:solidFill>
                            <a:srgbClr val="4AB7B7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00" dirty="0">
                          <a:solidFill>
                            <a:srgbClr val="4AB7B7"/>
                          </a:solidFill>
                          <a:latin typeface="Arial"/>
                          <a:cs typeface="Arial"/>
                        </a:rPr>
                        <a:t>io</a:t>
                      </a:r>
                      <a:r>
                        <a:rPr sz="1400" spc="-15" dirty="0">
                          <a:solidFill>
                            <a:srgbClr val="4AB7B7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dirty="0">
                          <a:solidFill>
                            <a:srgbClr val="4AB7B7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1400" spc="-15" dirty="0">
                          <a:solidFill>
                            <a:srgbClr val="4AB7B7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400" dirty="0">
                          <a:solidFill>
                            <a:srgbClr val="4AB7B7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400" spc="-10" dirty="0">
                          <a:solidFill>
                            <a:srgbClr val="4AB7B7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00" dirty="0">
                          <a:solidFill>
                            <a:srgbClr val="4AB7B7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400" spc="-15" dirty="0">
                          <a:solidFill>
                            <a:srgbClr val="4AB7B7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400" dirty="0">
                          <a:solidFill>
                            <a:srgbClr val="4AB7B7"/>
                          </a:solidFill>
                          <a:latin typeface="Arial"/>
                          <a:cs typeface="Arial"/>
                        </a:rPr>
                        <a:t>t  in </a:t>
                      </a:r>
                      <a:r>
                        <a:rPr sz="1400" spc="-5" dirty="0">
                          <a:solidFill>
                            <a:srgbClr val="4AB7B7"/>
                          </a:solidFill>
                          <a:latin typeface="Arial"/>
                          <a:cs typeface="Arial"/>
                        </a:rPr>
                        <a:t>Individual  </a:t>
                      </a:r>
                      <a:r>
                        <a:rPr sz="1400" dirty="0">
                          <a:solidFill>
                            <a:srgbClr val="4AB7B7"/>
                          </a:solidFill>
                          <a:latin typeface="Arial"/>
                          <a:cs typeface="Arial"/>
                        </a:rPr>
                        <a:t>Industries and  </a:t>
                      </a:r>
                      <a:r>
                        <a:rPr sz="1400" u="heavy" dirty="0">
                          <a:solidFill>
                            <a:srgbClr val="4AB7B7"/>
                          </a:solidFill>
                          <a:uFill>
                            <a:solidFill>
                              <a:srgbClr val="4AB7B7"/>
                            </a:solidFill>
                          </a:uFill>
                          <a:latin typeface="Arial"/>
                          <a:cs typeface="Arial"/>
                        </a:rPr>
                        <a:t>Businesses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91440" marR="177165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4AB7B7"/>
                          </a:solidFill>
                          <a:latin typeface="Arial"/>
                          <a:cs typeface="Arial"/>
                        </a:rPr>
                        <a:t>How much </a:t>
                      </a:r>
                      <a:r>
                        <a:rPr sz="1400" dirty="0">
                          <a:solidFill>
                            <a:srgbClr val="4AB7B7"/>
                          </a:solidFill>
                          <a:latin typeface="Arial"/>
                          <a:cs typeface="Arial"/>
                        </a:rPr>
                        <a:t>steel  </a:t>
                      </a:r>
                      <a:r>
                        <a:rPr sz="1400" spc="-5" dirty="0">
                          <a:solidFill>
                            <a:srgbClr val="4AB7B7"/>
                          </a:solidFill>
                          <a:latin typeface="Arial"/>
                          <a:cs typeface="Arial"/>
                        </a:rPr>
                        <a:t>How many</a:t>
                      </a:r>
                      <a:r>
                        <a:rPr sz="1400" spc="-75" dirty="0">
                          <a:solidFill>
                            <a:srgbClr val="4AB7B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solidFill>
                            <a:srgbClr val="4AB7B7"/>
                          </a:solidFill>
                          <a:latin typeface="Arial"/>
                          <a:cs typeface="Arial"/>
                        </a:rPr>
                        <a:t>offices  How many</a:t>
                      </a:r>
                      <a:r>
                        <a:rPr sz="1400" spc="-60" dirty="0">
                          <a:solidFill>
                            <a:srgbClr val="4AB7B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4AB7B7"/>
                          </a:solidFill>
                          <a:latin typeface="Arial"/>
                          <a:cs typeface="Arial"/>
                        </a:rPr>
                        <a:t>cars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11811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solidFill>
                            <a:srgbClr val="4AB7B7"/>
                          </a:solidFill>
                          <a:latin typeface="Arial"/>
                          <a:cs typeface="Arial"/>
                        </a:rPr>
                        <a:t>Price of </a:t>
                      </a:r>
                      <a:r>
                        <a:rPr sz="1400" spc="-5" dirty="0">
                          <a:solidFill>
                            <a:srgbClr val="4AB7B7"/>
                          </a:solidFill>
                          <a:latin typeface="Arial"/>
                          <a:cs typeface="Arial"/>
                        </a:rPr>
                        <a:t>Individual  </a:t>
                      </a:r>
                      <a:r>
                        <a:rPr sz="1400" u="heavy" dirty="0">
                          <a:solidFill>
                            <a:srgbClr val="4AB7B7"/>
                          </a:solidFill>
                          <a:uFill>
                            <a:solidFill>
                              <a:srgbClr val="4AB7B7"/>
                            </a:solidFill>
                          </a:uFill>
                          <a:latin typeface="Arial"/>
                          <a:cs typeface="Arial"/>
                        </a:rPr>
                        <a:t>Goods and</a:t>
                      </a:r>
                      <a:r>
                        <a:rPr sz="1400" u="heavy" spc="-110" dirty="0">
                          <a:solidFill>
                            <a:srgbClr val="4AB7B7"/>
                          </a:solidFill>
                          <a:uFill>
                            <a:solidFill>
                              <a:srgbClr val="4AB7B7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1400" u="heavy" spc="-5" dirty="0">
                          <a:solidFill>
                            <a:srgbClr val="4AB7B7"/>
                          </a:solidFill>
                          <a:uFill>
                            <a:solidFill>
                              <a:srgbClr val="4AB7B7"/>
                            </a:solidFill>
                          </a:uFill>
                          <a:latin typeface="Arial"/>
                          <a:cs typeface="Arial"/>
                        </a:rPr>
                        <a:t>Services</a:t>
                      </a:r>
                      <a:endParaRPr sz="14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92075" marR="451484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4AB7B7"/>
                          </a:solidFill>
                          <a:latin typeface="Arial"/>
                          <a:cs typeface="Arial"/>
                        </a:rPr>
                        <a:t>Price of</a:t>
                      </a:r>
                      <a:r>
                        <a:rPr sz="1400" spc="-130" dirty="0">
                          <a:solidFill>
                            <a:srgbClr val="4AB7B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4AB7B7"/>
                          </a:solidFill>
                          <a:latin typeface="Arial"/>
                          <a:cs typeface="Arial"/>
                        </a:rPr>
                        <a:t>medical  care</a:t>
                      </a:r>
                      <a:endParaRPr sz="1400" dirty="0">
                        <a:latin typeface="Arial"/>
                        <a:cs typeface="Arial"/>
                      </a:endParaRPr>
                    </a:p>
                    <a:p>
                      <a:pPr marL="92075" marR="401320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4AB7B7"/>
                          </a:solidFill>
                          <a:latin typeface="Arial"/>
                          <a:cs typeface="Arial"/>
                        </a:rPr>
                        <a:t>Price of</a:t>
                      </a:r>
                      <a:r>
                        <a:rPr sz="1400" spc="-120" dirty="0">
                          <a:solidFill>
                            <a:srgbClr val="4AB7B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4AB7B7"/>
                          </a:solidFill>
                          <a:latin typeface="Arial"/>
                          <a:cs typeface="Arial"/>
                        </a:rPr>
                        <a:t>gasoline  </a:t>
                      </a:r>
                      <a:r>
                        <a:rPr sz="1400" spc="-5" dirty="0">
                          <a:solidFill>
                            <a:srgbClr val="4AB7B7"/>
                          </a:solidFill>
                          <a:latin typeface="Arial"/>
                          <a:cs typeface="Arial"/>
                        </a:rPr>
                        <a:t>Food </a:t>
                      </a:r>
                      <a:r>
                        <a:rPr sz="1400" dirty="0">
                          <a:solidFill>
                            <a:srgbClr val="4AB7B7"/>
                          </a:solidFill>
                          <a:latin typeface="Arial"/>
                          <a:cs typeface="Arial"/>
                        </a:rPr>
                        <a:t>prices  Apartment</a:t>
                      </a:r>
                      <a:r>
                        <a:rPr sz="1400" spc="-90" dirty="0">
                          <a:solidFill>
                            <a:srgbClr val="4AB7B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4AB7B7"/>
                          </a:solidFill>
                          <a:latin typeface="Arial"/>
                          <a:cs typeface="Arial"/>
                        </a:rPr>
                        <a:t>rents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9271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solidFill>
                            <a:srgbClr val="4AB7B7"/>
                          </a:solidFill>
                          <a:latin typeface="Arial"/>
                          <a:cs typeface="Arial"/>
                        </a:rPr>
                        <a:t>Distribution of  </a:t>
                      </a:r>
                      <a:r>
                        <a:rPr sz="1400" u="heavy" dirty="0">
                          <a:solidFill>
                            <a:srgbClr val="4AB7B7"/>
                          </a:solidFill>
                          <a:uFill>
                            <a:solidFill>
                              <a:srgbClr val="4AB7B7"/>
                            </a:solidFill>
                          </a:uFill>
                          <a:latin typeface="Arial"/>
                          <a:cs typeface="Arial"/>
                        </a:rPr>
                        <a:t>Income and</a:t>
                      </a:r>
                      <a:r>
                        <a:rPr sz="1400" u="heavy" spc="-150" dirty="0">
                          <a:solidFill>
                            <a:srgbClr val="4AB7B7"/>
                          </a:solidFill>
                          <a:uFill>
                            <a:solidFill>
                              <a:srgbClr val="4AB7B7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1400" u="heavy" dirty="0">
                          <a:solidFill>
                            <a:srgbClr val="4AB7B7"/>
                          </a:solidFill>
                          <a:uFill>
                            <a:solidFill>
                              <a:srgbClr val="4AB7B7"/>
                            </a:solidFill>
                          </a:uFill>
                          <a:latin typeface="Arial"/>
                          <a:cs typeface="Arial"/>
                        </a:rPr>
                        <a:t>Wealth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92075" marR="198120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4AB7B7"/>
                          </a:solidFill>
                          <a:latin typeface="Arial"/>
                          <a:cs typeface="Arial"/>
                        </a:rPr>
                        <a:t>Wages </a:t>
                      </a:r>
                      <a:r>
                        <a:rPr sz="1400" dirty="0">
                          <a:solidFill>
                            <a:srgbClr val="4AB7B7"/>
                          </a:solidFill>
                          <a:latin typeface="Arial"/>
                          <a:cs typeface="Arial"/>
                        </a:rPr>
                        <a:t>in the</a:t>
                      </a:r>
                      <a:r>
                        <a:rPr sz="1400" spc="-170" dirty="0">
                          <a:solidFill>
                            <a:srgbClr val="4AB7B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4AB7B7"/>
                          </a:solidFill>
                          <a:latin typeface="Arial"/>
                          <a:cs typeface="Arial"/>
                        </a:rPr>
                        <a:t>auto  industry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92075" marR="189230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4AB7B7"/>
                          </a:solidFill>
                          <a:latin typeface="Arial"/>
                          <a:cs typeface="Arial"/>
                        </a:rPr>
                        <a:t>Minimum wages  Executive</a:t>
                      </a:r>
                      <a:r>
                        <a:rPr sz="1400" spc="-85" dirty="0">
                          <a:solidFill>
                            <a:srgbClr val="4AB7B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4AB7B7"/>
                          </a:solidFill>
                          <a:latin typeface="Arial"/>
                          <a:cs typeface="Arial"/>
                        </a:rPr>
                        <a:t>salaries  </a:t>
                      </a:r>
                      <a:r>
                        <a:rPr sz="1400" spc="-5" dirty="0">
                          <a:solidFill>
                            <a:srgbClr val="4AB7B7"/>
                          </a:solidFill>
                          <a:latin typeface="Arial"/>
                          <a:cs typeface="Arial"/>
                        </a:rPr>
                        <a:t>Poverty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4000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" dirty="0">
                          <a:solidFill>
                            <a:srgbClr val="4AB7B7"/>
                          </a:solidFill>
                          <a:latin typeface="Arial"/>
                          <a:cs typeface="Arial"/>
                        </a:rPr>
                        <a:t>Employment</a:t>
                      </a:r>
                      <a:r>
                        <a:rPr sz="1400" spc="-85" dirty="0">
                          <a:solidFill>
                            <a:srgbClr val="4AB7B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4AB7B7"/>
                          </a:solidFill>
                          <a:latin typeface="Arial"/>
                          <a:cs typeface="Arial"/>
                        </a:rPr>
                        <a:t>by  </a:t>
                      </a:r>
                      <a:r>
                        <a:rPr sz="1400" spc="-5" dirty="0">
                          <a:solidFill>
                            <a:srgbClr val="4AB7B7"/>
                          </a:solidFill>
                          <a:latin typeface="Arial"/>
                          <a:cs typeface="Arial"/>
                        </a:rPr>
                        <a:t>Individual  </a:t>
                      </a:r>
                      <a:r>
                        <a:rPr sz="1400" dirty="0">
                          <a:solidFill>
                            <a:srgbClr val="4AB7B7"/>
                          </a:solidFill>
                          <a:latin typeface="Arial"/>
                          <a:cs typeface="Arial"/>
                        </a:rPr>
                        <a:t>Businesses &amp;  </a:t>
                      </a:r>
                      <a:r>
                        <a:rPr sz="1400" u="heavy" dirty="0">
                          <a:solidFill>
                            <a:srgbClr val="4AB7B7"/>
                          </a:solidFill>
                          <a:uFill>
                            <a:solidFill>
                              <a:srgbClr val="4AB7B7"/>
                            </a:solidFill>
                          </a:uFill>
                          <a:latin typeface="Arial"/>
                          <a:cs typeface="Arial"/>
                        </a:rPr>
                        <a:t>Industries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92075" marR="3397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solidFill>
                            <a:srgbClr val="4AB7B7"/>
                          </a:solidFill>
                          <a:latin typeface="Arial"/>
                          <a:cs typeface="Arial"/>
                        </a:rPr>
                        <a:t>Jobs in the</a:t>
                      </a:r>
                      <a:r>
                        <a:rPr sz="1400" spc="-145" dirty="0">
                          <a:solidFill>
                            <a:srgbClr val="4AB7B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4AB7B7"/>
                          </a:solidFill>
                          <a:latin typeface="Arial"/>
                          <a:cs typeface="Arial"/>
                        </a:rPr>
                        <a:t>steel  industry  </a:t>
                      </a:r>
                      <a:r>
                        <a:rPr sz="1400" spc="-5" dirty="0">
                          <a:solidFill>
                            <a:srgbClr val="4AB7B7"/>
                          </a:solidFill>
                          <a:latin typeface="Arial"/>
                          <a:cs typeface="Arial"/>
                        </a:rPr>
                        <a:t>Number</a:t>
                      </a:r>
                      <a:r>
                        <a:rPr sz="1400" spc="-40" dirty="0">
                          <a:solidFill>
                            <a:srgbClr val="4AB7B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4AB7B7"/>
                          </a:solidFill>
                          <a:latin typeface="Arial"/>
                          <a:cs typeface="Arial"/>
                        </a:rPr>
                        <a:t>of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4AB7B7"/>
                          </a:solidFill>
                          <a:latin typeface="Arial"/>
                          <a:cs typeface="Arial"/>
                        </a:rPr>
                        <a:t>employees </a:t>
                      </a:r>
                      <a:r>
                        <a:rPr sz="1400" dirty="0">
                          <a:solidFill>
                            <a:srgbClr val="4AB7B7"/>
                          </a:solidFill>
                          <a:latin typeface="Arial"/>
                          <a:cs typeface="Arial"/>
                        </a:rPr>
                        <a:t>in a</a:t>
                      </a:r>
                      <a:r>
                        <a:rPr sz="1400" spc="-80" dirty="0">
                          <a:solidFill>
                            <a:srgbClr val="4AB7B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4AB7B7"/>
                          </a:solidFill>
                          <a:latin typeface="Arial"/>
                          <a:cs typeface="Arial"/>
                        </a:rPr>
                        <a:t>firm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053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Macroeconomics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1440" marR="1435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4AB7B7"/>
                          </a:solidFill>
                          <a:latin typeface="Arial"/>
                          <a:cs typeface="Arial"/>
                        </a:rPr>
                        <a:t>National  </a:t>
                      </a:r>
                      <a:r>
                        <a:rPr sz="1400" u="heavy" dirty="0">
                          <a:solidFill>
                            <a:srgbClr val="4AB7B7"/>
                          </a:solidFill>
                          <a:uFill>
                            <a:solidFill>
                              <a:srgbClr val="4AB7B7"/>
                            </a:solidFill>
                          </a:uFill>
                          <a:latin typeface="Arial"/>
                          <a:cs typeface="Arial"/>
                        </a:rPr>
                        <a:t>Produc</a:t>
                      </a:r>
                      <a:r>
                        <a:rPr sz="1400" u="heavy" spc="5" dirty="0">
                          <a:solidFill>
                            <a:srgbClr val="4AB7B7"/>
                          </a:solidFill>
                          <a:uFill>
                            <a:solidFill>
                              <a:srgbClr val="4AB7B7"/>
                            </a:solidFill>
                          </a:uFill>
                          <a:latin typeface="Arial"/>
                          <a:cs typeface="Arial"/>
                        </a:rPr>
                        <a:t>t</a:t>
                      </a:r>
                      <a:r>
                        <a:rPr sz="1400" u="heavy" dirty="0">
                          <a:solidFill>
                            <a:srgbClr val="4AB7B7"/>
                          </a:solidFill>
                          <a:uFill>
                            <a:solidFill>
                              <a:srgbClr val="4AB7B7"/>
                            </a:solidFill>
                          </a:uFill>
                          <a:latin typeface="Arial"/>
                          <a:cs typeface="Arial"/>
                        </a:rPr>
                        <a:t>io</a:t>
                      </a:r>
                      <a:r>
                        <a:rPr sz="1400" u="heavy" spc="-15" dirty="0">
                          <a:solidFill>
                            <a:srgbClr val="4AB7B7"/>
                          </a:solidFill>
                          <a:uFill>
                            <a:solidFill>
                              <a:srgbClr val="4AB7B7"/>
                            </a:solidFill>
                          </a:uFill>
                          <a:latin typeface="Arial"/>
                          <a:cs typeface="Arial"/>
                        </a:rPr>
                        <a:t>n</a:t>
                      </a:r>
                      <a:r>
                        <a:rPr sz="1400" u="heavy" dirty="0">
                          <a:solidFill>
                            <a:srgbClr val="4AB7B7"/>
                          </a:solidFill>
                          <a:uFill>
                            <a:solidFill>
                              <a:srgbClr val="4AB7B7"/>
                            </a:solidFill>
                          </a:uFill>
                          <a:latin typeface="Arial"/>
                          <a:cs typeface="Arial"/>
                        </a:rPr>
                        <a:t>/</a:t>
                      </a:r>
                      <a:r>
                        <a:rPr sz="1400" u="heavy" spc="-15" dirty="0">
                          <a:solidFill>
                            <a:srgbClr val="4AB7B7"/>
                          </a:solidFill>
                          <a:uFill>
                            <a:solidFill>
                              <a:srgbClr val="4AB7B7"/>
                            </a:solidFill>
                          </a:uFill>
                          <a:latin typeface="Arial"/>
                          <a:cs typeface="Arial"/>
                        </a:rPr>
                        <a:t>O</a:t>
                      </a:r>
                      <a:r>
                        <a:rPr sz="1400" u="heavy" dirty="0">
                          <a:solidFill>
                            <a:srgbClr val="4AB7B7"/>
                          </a:solidFill>
                          <a:uFill>
                            <a:solidFill>
                              <a:srgbClr val="4AB7B7"/>
                            </a:solidFill>
                          </a:uFill>
                          <a:latin typeface="Arial"/>
                          <a:cs typeface="Arial"/>
                        </a:rPr>
                        <a:t>u</a:t>
                      </a:r>
                      <a:r>
                        <a:rPr sz="1400" u="heavy" spc="-10" dirty="0">
                          <a:solidFill>
                            <a:srgbClr val="4AB7B7"/>
                          </a:solidFill>
                          <a:uFill>
                            <a:solidFill>
                              <a:srgbClr val="4AB7B7"/>
                            </a:solidFill>
                          </a:uFill>
                          <a:latin typeface="Arial"/>
                          <a:cs typeface="Arial"/>
                        </a:rPr>
                        <a:t>t</a:t>
                      </a:r>
                      <a:r>
                        <a:rPr sz="1400" u="heavy" dirty="0">
                          <a:solidFill>
                            <a:srgbClr val="4AB7B7"/>
                          </a:solidFill>
                          <a:uFill>
                            <a:solidFill>
                              <a:srgbClr val="4AB7B7"/>
                            </a:solidFill>
                          </a:uFill>
                          <a:latin typeface="Arial"/>
                          <a:cs typeface="Arial"/>
                        </a:rPr>
                        <a:t>p</a:t>
                      </a:r>
                      <a:r>
                        <a:rPr sz="1400" u="heavy" spc="-15" dirty="0">
                          <a:solidFill>
                            <a:srgbClr val="4AB7B7"/>
                          </a:solidFill>
                          <a:uFill>
                            <a:solidFill>
                              <a:srgbClr val="4AB7B7"/>
                            </a:solidFill>
                          </a:uFill>
                          <a:latin typeface="Arial"/>
                          <a:cs typeface="Arial"/>
                        </a:rPr>
                        <a:t>u</a:t>
                      </a:r>
                      <a:r>
                        <a:rPr sz="1400" u="heavy" dirty="0">
                          <a:solidFill>
                            <a:srgbClr val="4AB7B7"/>
                          </a:solidFill>
                          <a:uFill>
                            <a:solidFill>
                              <a:srgbClr val="4AB7B7"/>
                            </a:solidFill>
                          </a:uFill>
                          <a:latin typeface="Arial"/>
                          <a:cs typeface="Arial"/>
                        </a:rPr>
                        <a:t>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2075" marR="44259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u="heavy" spc="-5" dirty="0">
                          <a:solidFill>
                            <a:srgbClr val="4AB7B7"/>
                          </a:solidFill>
                          <a:uFill>
                            <a:solidFill>
                              <a:srgbClr val="4AB7B7"/>
                            </a:solidFill>
                          </a:uFill>
                          <a:latin typeface="Arial"/>
                          <a:cs typeface="Arial"/>
                        </a:rPr>
                        <a:t>Aggregate</a:t>
                      </a:r>
                      <a:r>
                        <a:rPr sz="1400" u="heavy" spc="-100" dirty="0">
                          <a:solidFill>
                            <a:srgbClr val="4AB7B7"/>
                          </a:solidFill>
                          <a:uFill>
                            <a:solidFill>
                              <a:srgbClr val="4AB7B7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1400" u="heavy" spc="-5" dirty="0">
                          <a:solidFill>
                            <a:srgbClr val="4AB7B7"/>
                          </a:solidFill>
                          <a:uFill>
                            <a:solidFill>
                              <a:srgbClr val="4AB7B7"/>
                            </a:solidFill>
                          </a:uFill>
                          <a:latin typeface="Arial"/>
                          <a:cs typeface="Arial"/>
                        </a:rPr>
                        <a:t>Price </a:t>
                      </a:r>
                      <a:r>
                        <a:rPr sz="1400" spc="-5" dirty="0">
                          <a:solidFill>
                            <a:srgbClr val="4AB7B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u="heavy" spc="-5" dirty="0">
                          <a:solidFill>
                            <a:srgbClr val="4AB7B7"/>
                          </a:solidFill>
                          <a:uFill>
                            <a:solidFill>
                              <a:srgbClr val="4AB7B7"/>
                            </a:solidFill>
                          </a:uFill>
                          <a:latin typeface="Arial"/>
                          <a:cs typeface="Arial"/>
                        </a:rPr>
                        <a:t>Level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2075" marR="337820" algn="just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u="heavy" dirty="0">
                          <a:solidFill>
                            <a:srgbClr val="4AB7B7"/>
                          </a:solidFill>
                          <a:uFill>
                            <a:solidFill>
                              <a:srgbClr val="4AB7B7"/>
                            </a:solidFill>
                          </a:uFill>
                          <a:latin typeface="Arial"/>
                          <a:cs typeface="Arial"/>
                        </a:rPr>
                        <a:t>National</a:t>
                      </a:r>
                      <a:r>
                        <a:rPr sz="1400" u="heavy" spc="-130" dirty="0">
                          <a:solidFill>
                            <a:srgbClr val="4AB7B7"/>
                          </a:solidFill>
                          <a:uFill>
                            <a:solidFill>
                              <a:srgbClr val="4AB7B7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1400" u="heavy" dirty="0">
                          <a:solidFill>
                            <a:srgbClr val="4AB7B7"/>
                          </a:solidFill>
                          <a:uFill>
                            <a:solidFill>
                              <a:srgbClr val="4AB7B7"/>
                            </a:solidFill>
                          </a:uFill>
                          <a:latin typeface="Arial"/>
                          <a:cs typeface="Arial"/>
                        </a:rPr>
                        <a:t>Income </a:t>
                      </a:r>
                      <a:r>
                        <a:rPr sz="1400" dirty="0">
                          <a:solidFill>
                            <a:srgbClr val="4AB7B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35" dirty="0">
                          <a:solidFill>
                            <a:srgbClr val="4AB7B7"/>
                          </a:solidFill>
                          <a:latin typeface="Arial"/>
                          <a:cs typeface="Arial"/>
                        </a:rPr>
                        <a:t>Total </a:t>
                      </a:r>
                      <a:r>
                        <a:rPr sz="1400" spc="-5" dirty="0">
                          <a:solidFill>
                            <a:srgbClr val="4AB7B7"/>
                          </a:solidFill>
                          <a:latin typeface="Arial"/>
                          <a:cs typeface="Arial"/>
                        </a:rPr>
                        <a:t>wages</a:t>
                      </a:r>
                      <a:r>
                        <a:rPr sz="1400" spc="-70" dirty="0">
                          <a:solidFill>
                            <a:srgbClr val="4AB7B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4AB7B7"/>
                          </a:solidFill>
                          <a:latin typeface="Arial"/>
                          <a:cs typeface="Arial"/>
                        </a:rPr>
                        <a:t>and  salaries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2075" marR="242570" algn="just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solidFill>
                            <a:srgbClr val="4AB7B7"/>
                          </a:solidFill>
                          <a:latin typeface="Arial"/>
                          <a:cs typeface="Arial"/>
                        </a:rPr>
                        <a:t>Employment </a:t>
                      </a:r>
                      <a:r>
                        <a:rPr sz="1400" dirty="0">
                          <a:solidFill>
                            <a:srgbClr val="4AB7B7"/>
                          </a:solidFill>
                          <a:latin typeface="Arial"/>
                          <a:cs typeface="Arial"/>
                        </a:rPr>
                        <a:t>and  </a:t>
                      </a:r>
                      <a:r>
                        <a:rPr sz="1400" spc="-5" dirty="0">
                          <a:solidFill>
                            <a:srgbClr val="4AB7B7"/>
                          </a:solidFill>
                          <a:latin typeface="Arial"/>
                          <a:cs typeface="Arial"/>
                        </a:rPr>
                        <a:t>Unemployment</a:t>
                      </a:r>
                      <a:r>
                        <a:rPr sz="1400" spc="-80" dirty="0">
                          <a:solidFill>
                            <a:srgbClr val="4AB7B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4AB7B7"/>
                          </a:solidFill>
                          <a:latin typeface="Arial"/>
                          <a:cs typeface="Arial"/>
                        </a:rPr>
                        <a:t>in  the</a:t>
                      </a:r>
                      <a:r>
                        <a:rPr sz="1400" spc="-45" dirty="0">
                          <a:solidFill>
                            <a:srgbClr val="4AB7B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u="heavy" dirty="0">
                          <a:solidFill>
                            <a:srgbClr val="4AB7B7"/>
                          </a:solidFill>
                          <a:uFill>
                            <a:solidFill>
                              <a:srgbClr val="4AB7B7"/>
                            </a:solidFill>
                          </a:uFill>
                          <a:latin typeface="Arial"/>
                          <a:cs typeface="Arial"/>
                        </a:rPr>
                        <a:t>Economy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16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605"/>
                        </a:lnSpc>
                      </a:pPr>
                      <a:r>
                        <a:rPr sz="1400" spc="-35" dirty="0">
                          <a:solidFill>
                            <a:srgbClr val="4AB7B7"/>
                          </a:solidFill>
                          <a:latin typeface="Arial"/>
                          <a:cs typeface="Arial"/>
                        </a:rPr>
                        <a:t>Total</a:t>
                      </a:r>
                      <a:r>
                        <a:rPr sz="1400" spc="-40" dirty="0">
                          <a:solidFill>
                            <a:srgbClr val="4AB7B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4AB7B7"/>
                          </a:solidFill>
                          <a:latin typeface="Arial"/>
                          <a:cs typeface="Arial"/>
                        </a:rPr>
                        <a:t>Industrial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4AB7B7"/>
                          </a:solidFill>
                          <a:latin typeface="Arial"/>
                          <a:cs typeface="Arial"/>
                        </a:rPr>
                        <a:t>Output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91440" marR="313055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4AB7B7"/>
                          </a:solidFill>
                          <a:latin typeface="Arial"/>
                          <a:cs typeface="Arial"/>
                        </a:rPr>
                        <a:t>Gross</a:t>
                      </a:r>
                      <a:r>
                        <a:rPr sz="1400" spc="-90" dirty="0">
                          <a:solidFill>
                            <a:srgbClr val="4AB7B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solidFill>
                            <a:srgbClr val="4AB7B7"/>
                          </a:solidFill>
                          <a:latin typeface="Arial"/>
                          <a:cs typeface="Arial"/>
                        </a:rPr>
                        <a:t>Domestic  </a:t>
                      </a:r>
                      <a:r>
                        <a:rPr sz="1400" dirty="0">
                          <a:solidFill>
                            <a:srgbClr val="4AB7B7"/>
                          </a:solidFill>
                          <a:latin typeface="Arial"/>
                          <a:cs typeface="Arial"/>
                        </a:rPr>
                        <a:t>Product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4AB7B7"/>
                          </a:solidFill>
                          <a:latin typeface="Arial"/>
                          <a:cs typeface="Arial"/>
                        </a:rPr>
                        <a:t>Growth </a:t>
                      </a:r>
                      <a:r>
                        <a:rPr sz="1400" dirty="0">
                          <a:solidFill>
                            <a:srgbClr val="4AB7B7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400" spc="-60" dirty="0">
                          <a:solidFill>
                            <a:srgbClr val="4AB7B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4AB7B7"/>
                          </a:solidFill>
                          <a:latin typeface="Arial"/>
                          <a:cs typeface="Arial"/>
                        </a:rPr>
                        <a:t>Output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605"/>
                        </a:lnSpc>
                      </a:pPr>
                      <a:r>
                        <a:rPr sz="1400" spc="-5" dirty="0">
                          <a:solidFill>
                            <a:srgbClr val="4AB7B7"/>
                          </a:solidFill>
                          <a:latin typeface="Arial"/>
                          <a:cs typeface="Arial"/>
                        </a:rPr>
                        <a:t>Consumer</a:t>
                      </a:r>
                      <a:r>
                        <a:rPr sz="1400" spc="-55" dirty="0">
                          <a:solidFill>
                            <a:srgbClr val="4AB7B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4AB7B7"/>
                          </a:solidFill>
                          <a:latin typeface="Arial"/>
                          <a:cs typeface="Arial"/>
                        </a:rPr>
                        <a:t>prices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92075" marR="452120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4AB7B7"/>
                          </a:solidFill>
                          <a:latin typeface="Arial"/>
                          <a:cs typeface="Arial"/>
                        </a:rPr>
                        <a:t>Producer</a:t>
                      </a:r>
                      <a:r>
                        <a:rPr sz="1400" spc="-120" dirty="0">
                          <a:solidFill>
                            <a:srgbClr val="4AB7B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4AB7B7"/>
                          </a:solidFill>
                          <a:latin typeface="Arial"/>
                          <a:cs typeface="Arial"/>
                        </a:rPr>
                        <a:t>Prices  </a:t>
                      </a:r>
                      <a:r>
                        <a:rPr sz="1400" spc="-5" dirty="0">
                          <a:solidFill>
                            <a:srgbClr val="4AB7B7"/>
                          </a:solidFill>
                          <a:latin typeface="Arial"/>
                          <a:cs typeface="Arial"/>
                        </a:rPr>
                        <a:t>Rate </a:t>
                      </a:r>
                      <a:r>
                        <a:rPr sz="1400" dirty="0">
                          <a:solidFill>
                            <a:srgbClr val="4AB7B7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400" spc="-95" dirty="0">
                          <a:solidFill>
                            <a:srgbClr val="4AB7B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4AB7B7"/>
                          </a:solidFill>
                          <a:latin typeface="Arial"/>
                          <a:cs typeface="Arial"/>
                        </a:rPr>
                        <a:t>Inflation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 marR="445134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spc="-35" dirty="0">
                          <a:solidFill>
                            <a:srgbClr val="4AB7B7"/>
                          </a:solidFill>
                          <a:latin typeface="Arial"/>
                          <a:cs typeface="Arial"/>
                        </a:rPr>
                        <a:t>Total</a:t>
                      </a:r>
                      <a:r>
                        <a:rPr sz="1400" spc="-95" dirty="0">
                          <a:solidFill>
                            <a:srgbClr val="4AB7B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4AB7B7"/>
                          </a:solidFill>
                          <a:latin typeface="Arial"/>
                          <a:cs typeface="Arial"/>
                        </a:rPr>
                        <a:t>corporate  profits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 dirty="0">
                        <a:latin typeface="Times New Roman"/>
                        <a:cs typeface="Times New Roman"/>
                      </a:endParaRPr>
                    </a:p>
                    <a:p>
                      <a:pPr marL="92075" marR="4019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35" dirty="0">
                          <a:solidFill>
                            <a:srgbClr val="4AB7B7"/>
                          </a:solidFill>
                          <a:latin typeface="Arial"/>
                          <a:cs typeface="Arial"/>
                        </a:rPr>
                        <a:t>Total </a:t>
                      </a:r>
                      <a:r>
                        <a:rPr sz="1400" dirty="0">
                          <a:solidFill>
                            <a:srgbClr val="4AB7B7"/>
                          </a:solidFill>
                          <a:latin typeface="Arial"/>
                          <a:cs typeface="Arial"/>
                        </a:rPr>
                        <a:t>number</a:t>
                      </a:r>
                      <a:r>
                        <a:rPr sz="1400" spc="-95" dirty="0">
                          <a:solidFill>
                            <a:srgbClr val="4AB7B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4AB7B7"/>
                          </a:solidFill>
                          <a:latin typeface="Arial"/>
                          <a:cs typeface="Arial"/>
                        </a:rPr>
                        <a:t>of  jobs  </a:t>
                      </a:r>
                      <a:r>
                        <a:rPr sz="1400" spc="-5" dirty="0">
                          <a:solidFill>
                            <a:srgbClr val="4AB7B7"/>
                          </a:solidFill>
                          <a:latin typeface="Arial"/>
                          <a:cs typeface="Arial"/>
                        </a:rPr>
                        <a:t>Unemployment  </a:t>
                      </a:r>
                      <a:r>
                        <a:rPr sz="1400" dirty="0">
                          <a:solidFill>
                            <a:srgbClr val="4AB7B7"/>
                          </a:solidFill>
                          <a:latin typeface="Arial"/>
                          <a:cs typeface="Arial"/>
                        </a:rPr>
                        <a:t>rate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7" name="object 77"/>
          <p:cNvSpPr txBox="1"/>
          <p:nvPr/>
        </p:nvSpPr>
        <p:spPr>
          <a:xfrm>
            <a:off x="3127375" y="6515601"/>
            <a:ext cx="51625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5/5/2012</a:t>
            </a:r>
            <a:endParaRPr sz="10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5321300" y="6515601"/>
            <a:ext cx="124460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Arihant Jain</a:t>
            </a:r>
            <a:r>
              <a:rPr sz="10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P.G.D.M.</a:t>
            </a:r>
            <a:endParaRPr sz="10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8594597" y="6515601"/>
            <a:ext cx="1657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17</a:t>
            </a:r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364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195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Supply schedule</a:t>
            </a:r>
          </a:p>
          <a:p>
            <a:endParaRPr lang="en-US" altLang="en-US" sz="1950"/>
          </a:p>
          <a:p>
            <a:pPr algn="just"/>
            <a:r>
              <a:rPr lang="en-US" altLang="en-US" sz="1950">
                <a:latin typeface="Times New Roman" panose="02020603050405020304" pitchFamily="18" charset="0"/>
                <a:cs typeface="Times New Roman" panose="02020603050405020304" pitchFamily="18" charset="0"/>
              </a:rPr>
              <a:t>There exists a positive relation between quantity and price</a:t>
            </a:r>
          </a:p>
        </p:txBody>
      </p:sp>
      <p:graphicFrame>
        <p:nvGraphicFramePr>
          <p:cNvPr id="20507" name="Group 27"/>
          <p:cNvGraphicFramePr>
            <a:graphicFrameLocks noGrp="1"/>
          </p:cNvGraphicFramePr>
          <p:nvPr>
            <p:ph sz="half" idx="2"/>
          </p:nvPr>
        </p:nvGraphicFramePr>
        <p:xfrm>
          <a:off x="4629150" y="2146698"/>
          <a:ext cx="3028950" cy="3308748"/>
        </p:xfrm>
        <a:graphic>
          <a:graphicData uri="http://schemas.openxmlformats.org/drawingml/2006/table">
            <a:tbl>
              <a:tblPr/>
              <a:tblGrid>
                <a:gridCol w="151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quantity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12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150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5900" y="1085850"/>
            <a:ext cx="6172200" cy="4343400"/>
          </a:xfrm>
        </p:spPr>
        <p:txBody>
          <a:bodyPr/>
          <a:lstStyle/>
          <a:p>
            <a:r>
              <a:rPr lang="en-US" altLang="en-US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Supply Curve</a:t>
            </a:r>
            <a:r>
              <a:rPr lang="en-US" altLang="en-US" smtClean="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8195" name="Line 4"/>
          <p:cNvSpPr>
            <a:spLocks noChangeShapeType="1"/>
          </p:cNvSpPr>
          <p:nvPr/>
        </p:nvSpPr>
        <p:spPr bwMode="auto">
          <a:xfrm>
            <a:off x="3771900" y="1600200"/>
            <a:ext cx="0" cy="2171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196" name="Line 5"/>
          <p:cNvSpPr>
            <a:spLocks noChangeShapeType="1"/>
          </p:cNvSpPr>
          <p:nvPr/>
        </p:nvSpPr>
        <p:spPr bwMode="auto">
          <a:xfrm>
            <a:off x="3771900" y="3829050"/>
            <a:ext cx="240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197" name="Line 6"/>
          <p:cNvSpPr>
            <a:spLocks noChangeShapeType="1"/>
          </p:cNvSpPr>
          <p:nvPr/>
        </p:nvSpPr>
        <p:spPr bwMode="auto">
          <a:xfrm flipV="1">
            <a:off x="3943350" y="1828800"/>
            <a:ext cx="2286000" cy="1885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198" name="Text Box 7"/>
          <p:cNvSpPr txBox="1">
            <a:spLocks noChangeArrowheads="1"/>
          </p:cNvSpPr>
          <p:nvPr/>
        </p:nvSpPr>
        <p:spPr bwMode="auto">
          <a:xfrm>
            <a:off x="6286500" y="3600450"/>
            <a:ext cx="62865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350">
                <a:latin typeface="Arial" panose="020B0604020202020204" pitchFamily="34" charset="0"/>
              </a:rPr>
              <a:t>qty</a:t>
            </a:r>
          </a:p>
        </p:txBody>
      </p:sp>
      <p:sp>
        <p:nvSpPr>
          <p:cNvPr id="8199" name="Text Box 8"/>
          <p:cNvSpPr txBox="1">
            <a:spLocks noChangeArrowheads="1"/>
          </p:cNvSpPr>
          <p:nvPr/>
        </p:nvSpPr>
        <p:spPr bwMode="auto">
          <a:xfrm>
            <a:off x="3657600" y="1257300"/>
            <a:ext cx="6858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350">
                <a:latin typeface="Arial" panose="020B0604020202020204" pitchFamily="34" charset="0"/>
              </a:rPr>
              <a:t>price</a:t>
            </a:r>
          </a:p>
        </p:txBody>
      </p:sp>
      <p:sp>
        <p:nvSpPr>
          <p:cNvPr id="8200" name="Line 9"/>
          <p:cNvSpPr>
            <a:spLocks noChangeShapeType="1"/>
          </p:cNvSpPr>
          <p:nvPr/>
        </p:nvSpPr>
        <p:spPr bwMode="auto">
          <a:xfrm flipH="1">
            <a:off x="3771900" y="3657600"/>
            <a:ext cx="22860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201" name="Text Box 10"/>
          <p:cNvSpPr txBox="1">
            <a:spLocks noChangeArrowheads="1"/>
          </p:cNvSpPr>
          <p:nvPr/>
        </p:nvSpPr>
        <p:spPr bwMode="auto">
          <a:xfrm>
            <a:off x="1657350" y="4343400"/>
            <a:ext cx="554355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8202" name="Text Box 11"/>
          <p:cNvSpPr txBox="1">
            <a:spLocks noChangeArrowheads="1"/>
          </p:cNvSpPr>
          <p:nvPr/>
        </p:nvSpPr>
        <p:spPr bwMode="auto">
          <a:xfrm>
            <a:off x="1657350" y="4362450"/>
            <a:ext cx="6817519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buFontTx/>
              <a:buChar char="•"/>
            </a:pPr>
            <a:r>
              <a:rPr lang="en-US" altLang="en-US" sz="2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Supply function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shows the relation between quantity and price.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It is a positive relation. 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Example : Q= 4+3P</a:t>
            </a:r>
          </a:p>
        </p:txBody>
      </p:sp>
    </p:spTree>
    <p:extLst>
      <p:ext uri="{BB962C8B-B14F-4D97-AF65-F5344CB8AC3E}">
        <p14:creationId xmlns:p14="http://schemas.microsoft.com/office/powerpoint/2010/main" val="149823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Determinants Of Supply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</a:p>
          <a:p>
            <a:pPr algn="just"/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 of production</a:t>
            </a:r>
          </a:p>
          <a:p>
            <a:pPr algn="just"/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Technological progress</a:t>
            </a:r>
          </a:p>
          <a:p>
            <a:pPr algn="just"/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Prices of related outputs</a:t>
            </a:r>
          </a:p>
          <a:p>
            <a:pPr algn="just"/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Govt. policy</a:t>
            </a:r>
          </a:p>
          <a:p>
            <a:pPr algn="just">
              <a:buFont typeface="Wingdings" panose="05000000000000000000" pitchFamily="2" charset="2"/>
              <a:buNone/>
            </a:pPr>
            <a:endParaRPr lang="en-US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All factors other than price cause a shift of the supply curve and is called a change in supply</a:t>
            </a:r>
          </a:p>
        </p:txBody>
      </p:sp>
    </p:spTree>
    <p:extLst>
      <p:ext uri="{BB962C8B-B14F-4D97-AF65-F5344CB8AC3E}">
        <p14:creationId xmlns:p14="http://schemas.microsoft.com/office/powerpoint/2010/main" val="258288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Equilibrium Analysis</a:t>
            </a:r>
            <a:endParaRPr lang="en-US" altLang="en-US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equilibrium of supply and demand in a competitive market occurs when the forces of supply and demand are in balance</a:t>
            </a:r>
          </a:p>
          <a:p>
            <a:pPr algn="just"/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equilibrium price is the price at which the quantity demanded just equals the quantity supplied. </a:t>
            </a:r>
          </a:p>
          <a:p>
            <a:pPr algn="just"/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Graphically, we fine the equilibrium at the intersection of the supply and demand curves</a:t>
            </a:r>
          </a:p>
        </p:txBody>
      </p:sp>
    </p:spTree>
    <p:extLst>
      <p:ext uri="{BB962C8B-B14F-4D97-AF65-F5344CB8AC3E}">
        <p14:creationId xmlns:p14="http://schemas.microsoft.com/office/powerpoint/2010/main" val="300462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Equilibrium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Equilibrium - perfect balance in supply and demand</a:t>
            </a:r>
          </a:p>
          <a:p>
            <a:r>
              <a:rPr lang="en-US" altLang="en-US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Determines market output and price</a:t>
            </a:r>
          </a:p>
          <a:p>
            <a:endParaRPr lang="en-US" altLang="en-US" smtClean="0">
              <a:solidFill>
                <a:schemeClr val="accent2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mtClean="0">
              <a:solidFill>
                <a:schemeClr val="accent2"/>
              </a:solidFill>
            </a:endParaRPr>
          </a:p>
        </p:txBody>
      </p:sp>
      <p:sp>
        <p:nvSpPr>
          <p:cNvPr id="7172" name="Line 4"/>
          <p:cNvSpPr>
            <a:spLocks noChangeShapeType="1"/>
          </p:cNvSpPr>
          <p:nvPr/>
        </p:nvSpPr>
        <p:spPr bwMode="auto">
          <a:xfrm>
            <a:off x="1943100" y="3886200"/>
            <a:ext cx="0" cy="148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173" name="Line 5"/>
          <p:cNvSpPr>
            <a:spLocks noChangeShapeType="1"/>
          </p:cNvSpPr>
          <p:nvPr/>
        </p:nvSpPr>
        <p:spPr bwMode="auto">
          <a:xfrm>
            <a:off x="1950244" y="5372100"/>
            <a:ext cx="1885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>
            <a:off x="2228850" y="4057650"/>
            <a:ext cx="971550" cy="1085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 flipV="1">
            <a:off x="2228850" y="3943350"/>
            <a:ext cx="971550" cy="1257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2628900" y="4572000"/>
            <a:ext cx="800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177" name="Text Box 10"/>
          <p:cNvSpPr txBox="1">
            <a:spLocks noChangeArrowheads="1"/>
          </p:cNvSpPr>
          <p:nvPr/>
        </p:nvSpPr>
        <p:spPr bwMode="auto">
          <a:xfrm>
            <a:off x="3314700" y="4286250"/>
            <a:ext cx="10287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350">
                <a:latin typeface="Arial" panose="020B0604020202020204" pitchFamily="34" charset="0"/>
              </a:rPr>
              <a:t>eqm</a:t>
            </a:r>
          </a:p>
        </p:txBody>
      </p:sp>
      <p:sp>
        <p:nvSpPr>
          <p:cNvPr id="7178" name="Line 11"/>
          <p:cNvSpPr>
            <a:spLocks noChangeShapeType="1"/>
          </p:cNvSpPr>
          <p:nvPr/>
        </p:nvSpPr>
        <p:spPr bwMode="auto">
          <a:xfrm>
            <a:off x="2686050" y="4572000"/>
            <a:ext cx="0" cy="800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179" name="Line 12"/>
          <p:cNvSpPr>
            <a:spLocks noChangeShapeType="1"/>
          </p:cNvSpPr>
          <p:nvPr/>
        </p:nvSpPr>
        <p:spPr bwMode="auto">
          <a:xfrm flipH="1">
            <a:off x="1885950" y="4572000"/>
            <a:ext cx="742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180" name="Text Box 14"/>
          <p:cNvSpPr txBox="1">
            <a:spLocks noChangeArrowheads="1"/>
          </p:cNvSpPr>
          <p:nvPr/>
        </p:nvSpPr>
        <p:spPr bwMode="auto">
          <a:xfrm>
            <a:off x="1759744" y="3886200"/>
            <a:ext cx="13811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350">
                <a:latin typeface="Arial" panose="020B0604020202020204" pitchFamily="34" charset="0"/>
              </a:rPr>
              <a:t>p</a:t>
            </a:r>
          </a:p>
        </p:txBody>
      </p:sp>
      <p:sp>
        <p:nvSpPr>
          <p:cNvPr id="7181" name="Text Box 15"/>
          <p:cNvSpPr txBox="1">
            <a:spLocks noChangeArrowheads="1"/>
          </p:cNvSpPr>
          <p:nvPr/>
        </p:nvSpPr>
        <p:spPr bwMode="auto">
          <a:xfrm>
            <a:off x="3829050" y="5257800"/>
            <a:ext cx="3429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350"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7182" name="Text Box 16"/>
          <p:cNvSpPr txBox="1">
            <a:spLocks noChangeArrowheads="1"/>
          </p:cNvSpPr>
          <p:nvPr/>
        </p:nvSpPr>
        <p:spPr bwMode="auto">
          <a:xfrm>
            <a:off x="3257550" y="3829050"/>
            <a:ext cx="3429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350">
                <a:latin typeface="Arial" panose="020B0604020202020204" pitchFamily="34" charset="0"/>
              </a:rPr>
              <a:t>s</a:t>
            </a:r>
          </a:p>
        </p:txBody>
      </p:sp>
      <p:sp>
        <p:nvSpPr>
          <p:cNvPr id="7183" name="Text Box 17"/>
          <p:cNvSpPr txBox="1">
            <a:spLocks noChangeArrowheads="1"/>
          </p:cNvSpPr>
          <p:nvPr/>
        </p:nvSpPr>
        <p:spPr bwMode="auto">
          <a:xfrm>
            <a:off x="3257550" y="5029200"/>
            <a:ext cx="51435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350">
                <a:latin typeface="Arial" panose="020B0604020202020204" pitchFamily="34" charset="0"/>
              </a:rPr>
              <a:t>dem</a:t>
            </a:r>
          </a:p>
        </p:txBody>
      </p:sp>
      <p:sp>
        <p:nvSpPr>
          <p:cNvPr id="7184" name="Text Box 20"/>
          <p:cNvSpPr txBox="1">
            <a:spLocks noChangeArrowheads="1"/>
          </p:cNvSpPr>
          <p:nvPr/>
        </p:nvSpPr>
        <p:spPr bwMode="auto">
          <a:xfrm>
            <a:off x="2607469" y="5291137"/>
            <a:ext cx="3429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350">
                <a:latin typeface="Arial" panose="020B0604020202020204" pitchFamily="34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18445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Equilibrium in a Market</a:t>
            </a:r>
          </a:p>
        </p:txBody>
      </p:sp>
      <p:graphicFrame>
        <p:nvGraphicFramePr>
          <p:cNvPr id="26666" name="Group 42"/>
          <p:cNvGraphicFramePr>
            <a:graphicFrameLocks noGrp="1"/>
          </p:cNvGraphicFramePr>
          <p:nvPr>
            <p:ph type="tbl" idx="1"/>
          </p:nvPr>
        </p:nvGraphicFramePr>
        <p:xfrm>
          <a:off x="2030016" y="2370535"/>
          <a:ext cx="5829300" cy="2314578"/>
        </p:xfrm>
        <a:graphic>
          <a:graphicData uri="http://schemas.openxmlformats.org/drawingml/2006/table">
            <a:tbl>
              <a:tblPr/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Demand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Price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Supply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225" name="Text Box 41"/>
          <p:cNvSpPr txBox="1">
            <a:spLocks noChangeArrowheads="1"/>
          </p:cNvSpPr>
          <p:nvPr/>
        </p:nvSpPr>
        <p:spPr bwMode="auto">
          <a:xfrm>
            <a:off x="1759744" y="5567362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135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26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5" descr="Equi1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85900" y="1771651"/>
            <a:ext cx="6172200" cy="3383756"/>
          </a:xfrm>
        </p:spPr>
      </p:pic>
    </p:spTree>
    <p:extLst>
      <p:ext uri="{BB962C8B-B14F-4D97-AF65-F5344CB8AC3E}">
        <p14:creationId xmlns:p14="http://schemas.microsoft.com/office/powerpoint/2010/main" val="120147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4091" y="1806950"/>
            <a:ext cx="2169509" cy="10156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50" y="2469642"/>
            <a:ext cx="5937195" cy="31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09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0481" y="1158750"/>
            <a:ext cx="3044620" cy="507831"/>
          </a:xfrm>
        </p:spPr>
        <p:txBody>
          <a:bodyPr/>
          <a:lstStyle/>
          <a:p>
            <a:r>
              <a:rPr lang="en-US" dirty="0" smtClean="0"/>
              <a:t>Solution 1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40" y="2099957"/>
            <a:ext cx="3893344" cy="1785938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40" y="3908395"/>
            <a:ext cx="3898539" cy="134940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1" y="2148435"/>
            <a:ext cx="4193381" cy="7090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1" y="3028950"/>
            <a:ext cx="4013162" cy="235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89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4091" y="1806950"/>
            <a:ext cx="2340959" cy="10156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 7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029363"/>
            <a:ext cx="6858000" cy="287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63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Scope of Economics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lang="en-US" sz="3200" b="1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Microeconomics</a:t>
            </a:r>
            <a:r>
              <a:rPr lang="en-US" sz="3200" b="1" spc="-3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studies</a:t>
            </a:r>
          </a:p>
          <a:p>
            <a:pPr marL="756285" indent="-287020">
              <a:lnSpc>
                <a:spcPct val="100000"/>
              </a:lnSpc>
              <a:spcBef>
                <a:spcPts val="690"/>
              </a:spcBef>
              <a:buFont typeface="Wingdings"/>
              <a:buChar char=""/>
              <a:tabLst>
                <a:tab pos="756920" algn="l"/>
              </a:tabLst>
            </a:pP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decisions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</a:t>
            </a:r>
            <a:r>
              <a:rPr lang="en-US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</a:t>
            </a:r>
          </a:p>
          <a:p>
            <a:pPr marL="756285" indent="-287020">
              <a:lnSpc>
                <a:spcPct val="100000"/>
              </a:lnSpc>
              <a:spcBef>
                <a:spcPts val="675"/>
              </a:spcBef>
              <a:buFont typeface="Wingdings"/>
              <a:buChar char=""/>
              <a:tabLst>
                <a:tab pos="75692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Consumers’</a:t>
            </a:r>
            <a:r>
              <a:rPr lang="en-US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satisfaction</a:t>
            </a:r>
          </a:p>
          <a:p>
            <a:pPr marL="756285" indent="-287020">
              <a:lnSpc>
                <a:spcPct val="100000"/>
              </a:lnSpc>
              <a:spcBef>
                <a:spcPts val="670"/>
              </a:spcBef>
              <a:buFont typeface="Wingdings"/>
              <a:buChar char=""/>
              <a:tabLst>
                <a:tab pos="756920" algn="l"/>
              </a:tabLst>
            </a:pP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Buying 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selling decisions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</a:t>
            </a:r>
            <a:r>
              <a:rPr lang="en-US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indent="-287020">
              <a:lnSpc>
                <a:spcPct val="100000"/>
              </a:lnSpc>
              <a:spcBef>
                <a:spcPts val="675"/>
              </a:spcBef>
              <a:buFont typeface="Wingdings"/>
              <a:buChar char=""/>
              <a:tabLst>
                <a:tab pos="756920" algn="l"/>
              </a:tabLst>
            </a:pP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determination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prices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in</a:t>
            </a:r>
            <a:r>
              <a:rPr lang="en-US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indent="-287020">
              <a:lnSpc>
                <a:spcPct val="100000"/>
              </a:lnSpc>
              <a:spcBef>
                <a:spcPts val="670"/>
              </a:spcBef>
              <a:buFont typeface="Wingdings"/>
              <a:buChar char=""/>
              <a:tabLst>
                <a:tab pos="756920" algn="l"/>
              </a:tabLst>
            </a:pP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quantity, quality 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variety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indent="-287020">
              <a:lnSpc>
                <a:spcPct val="100000"/>
              </a:lnSpc>
              <a:spcBef>
                <a:spcPts val="675"/>
              </a:spcBef>
              <a:buFont typeface="Wingdings"/>
              <a:buChar char=""/>
              <a:tabLst>
                <a:tab pos="756920" algn="l"/>
              </a:tabLst>
            </a:pP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lang="en-US" b="1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Macroeconomics</a:t>
            </a:r>
            <a:r>
              <a:rPr lang="en-US" b="1" spc="-3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studies</a:t>
            </a:r>
          </a:p>
          <a:p>
            <a:pPr marL="756285" indent="-287020">
              <a:lnSpc>
                <a:spcPct val="100000"/>
              </a:lnSpc>
              <a:spcBef>
                <a:spcPts val="730"/>
              </a:spcBef>
              <a:buFont typeface="Wingdings"/>
              <a:buChar char=""/>
              <a:tabLst>
                <a:tab pos="75692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growth</a:t>
            </a:r>
          </a:p>
          <a:p>
            <a:pPr marL="756285" indent="-287020">
              <a:lnSpc>
                <a:spcPct val="100000"/>
              </a:lnSpc>
              <a:spcBef>
                <a:spcPts val="720"/>
              </a:spcBef>
              <a:buFont typeface="Wingdings"/>
              <a:buChar char=""/>
              <a:tabLst>
                <a:tab pos="756920" algn="l"/>
              </a:tabLst>
            </a:pP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Unemployment and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indent="-287020">
              <a:lnSpc>
                <a:spcPct val="100000"/>
              </a:lnSpc>
              <a:spcBef>
                <a:spcPts val="720"/>
              </a:spcBef>
              <a:buFont typeface="Wingdings"/>
              <a:buChar char=""/>
              <a:tabLst>
                <a:tab pos="756920" algn="l"/>
              </a:tabLst>
            </a:pP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Aggregate demand and aggregate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indent="-287020">
              <a:lnSpc>
                <a:spcPct val="100000"/>
              </a:lnSpc>
              <a:spcBef>
                <a:spcPts val="720"/>
              </a:spcBef>
              <a:buFont typeface="Wingdings"/>
              <a:buChar char=""/>
              <a:tabLst>
                <a:tab pos="75692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policies – fiscal and</a:t>
            </a:r>
            <a:r>
              <a:rPr lang="en-US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monetary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indent="-287020">
              <a:lnSpc>
                <a:spcPct val="100000"/>
              </a:lnSpc>
              <a:spcBef>
                <a:spcPts val="725"/>
              </a:spcBef>
              <a:buFont typeface="Wingdings"/>
              <a:buChar char=""/>
              <a:tabLst>
                <a:tab pos="756920" algn="l"/>
              </a:tabLst>
            </a:pP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trade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exports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indent="-287020">
              <a:lnSpc>
                <a:spcPct val="100000"/>
              </a:lnSpc>
              <a:spcBef>
                <a:spcPts val="720"/>
              </a:spcBef>
              <a:buFont typeface="Wingdings"/>
              <a:buChar char=""/>
              <a:tabLst>
                <a:tab pos="756920" algn="l"/>
              </a:tabLst>
            </a:pP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Money supply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46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Thank You!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2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Basic Concepts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257800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Commodity: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raw material used in the production process to manufacture finished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goods. </a:t>
            </a:r>
          </a:p>
          <a:p>
            <a:pPr marL="0" indent="0" algn="just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finished good sold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consumers. </a:t>
            </a:r>
          </a:p>
          <a:p>
            <a:pPr marL="0" indent="0" algn="just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Needs: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things, such as food, clothing, and shelter, that are necessary for survival. Stuffs-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to survive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generally: Food, shelter, clothing</a:t>
            </a:r>
          </a:p>
          <a:p>
            <a:pPr marL="0" indent="0" algn="just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Wants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desires that can be satisfied by consuming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good 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service. Stuff-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would really like to have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(Luxurious goods- TV, Fancy Food)</a:t>
            </a:r>
          </a:p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Utility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term in economics that refers to the total satisfaction received from consuming a good 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service. </a:t>
            </a:r>
          </a:p>
          <a:p>
            <a:pPr marL="0" indent="0" algn="just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Consumption: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goods and services by households</a:t>
            </a:r>
          </a:p>
        </p:txBody>
      </p:sp>
    </p:spTree>
    <p:extLst>
      <p:ext uri="{BB962C8B-B14F-4D97-AF65-F5344CB8AC3E}">
        <p14:creationId xmlns:p14="http://schemas.microsoft.com/office/powerpoint/2010/main" val="89890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Factors of Production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Land: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 of all materials and food in whatever from, in or above the earth</a:t>
            </a:r>
          </a:p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Labor: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Human effort: the available physical and mental talents of the people who have to produce the goods and services</a:t>
            </a:r>
          </a:p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Capital: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Tangible physical good that a person creates in the expectation that it’s use will increase future production</a:t>
            </a:r>
          </a:p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Institutions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75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Demand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power to purchase a good along with willingness to purchase it</a:t>
            </a:r>
          </a:p>
          <a:p>
            <a:pPr algn="just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quantity of a good that potential purchasers would buy or attempt to buy, at a certain price</a:t>
            </a:r>
          </a:p>
          <a:p>
            <a:pPr algn="just">
              <a:buFont typeface="Arial" panose="020B0604020202020204" pitchFamily="34" charset="0"/>
              <a:buNone/>
            </a:pP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“Demand is the representation of the various amounts of a product that consumers are </a:t>
            </a:r>
            <a:r>
              <a:rPr lang="en-US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willing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able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purchase at each of a series of possible prices during a specific period of time”</a:t>
            </a:r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086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Law of Demand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just">
              <a:buFont typeface="Wingdings" panose="05000000000000000000" pitchFamily="2" charset="2"/>
              <a:buChar char="§"/>
              <a:defRPr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other things remaining unchanged, the quantity demanded of a good increases when its price decreases and vice versa.</a:t>
            </a:r>
          </a:p>
          <a:p>
            <a:pPr algn="just">
              <a:buFont typeface="Wingdings" panose="05000000000000000000" pitchFamily="2" charset="2"/>
              <a:buChar char="§"/>
              <a:defRPr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price of a commodity is raised, other things remain constant, buyer tend to buy less of the commodity and vice versa. 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32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</TotalTime>
  <Words>1858</Words>
  <Application>Microsoft Office PowerPoint</Application>
  <PresentationFormat>On-screen Show (4:3)</PresentationFormat>
  <Paragraphs>357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63" baseType="lpstr">
      <vt:lpstr>宋体</vt:lpstr>
      <vt:lpstr>Agency FB</vt:lpstr>
      <vt:lpstr>Andalus</vt:lpstr>
      <vt:lpstr>Arial</vt:lpstr>
      <vt:lpstr>Calibri</vt:lpstr>
      <vt:lpstr>Copperplate Gothic Bold</vt:lpstr>
      <vt:lpstr>Tahoma</vt:lpstr>
      <vt:lpstr>Times New Roman</vt:lpstr>
      <vt:lpstr>Trebuchet MS</vt:lpstr>
      <vt:lpstr>Verdana</vt:lpstr>
      <vt:lpstr>Wingdings</vt:lpstr>
      <vt:lpstr>Office Theme</vt:lpstr>
      <vt:lpstr>1_Office Theme</vt:lpstr>
      <vt:lpstr>    Economics  Course Code: CSER-1209 </vt:lpstr>
      <vt:lpstr>Definition of  Economics</vt:lpstr>
      <vt:lpstr>Microeconomics vs. Macroeconomics</vt:lpstr>
      <vt:lpstr>Microeconomics vs. Macroeconomics</vt:lpstr>
      <vt:lpstr>Scope of Economics</vt:lpstr>
      <vt:lpstr>Some Basic Concepts</vt:lpstr>
      <vt:lpstr>Factors of Production </vt:lpstr>
      <vt:lpstr>Definition of Demand</vt:lpstr>
      <vt:lpstr>Law of Demand</vt:lpstr>
      <vt:lpstr>Demand Schedule and Demand Curve</vt:lpstr>
      <vt:lpstr>Demand Schedule</vt:lpstr>
      <vt:lpstr>PowerPoint Presentation</vt:lpstr>
      <vt:lpstr>PowerPoint Presentation</vt:lpstr>
      <vt:lpstr>Why is demand curve downward Sloping?</vt:lpstr>
      <vt:lpstr>Demand Function: </vt:lpstr>
      <vt:lpstr>Determinants of Demand</vt:lpstr>
      <vt:lpstr>Shift of the Demand Curve</vt:lpstr>
      <vt:lpstr>Movements of the Demand Curve</vt:lpstr>
      <vt:lpstr>Market Demand</vt:lpstr>
      <vt:lpstr>Market Demand Schedule</vt:lpstr>
      <vt:lpstr>Market Demand Curve/ Aggregate Demand Curve</vt:lpstr>
      <vt:lpstr>PowerPoint Presentation</vt:lpstr>
      <vt:lpstr>PowerPoint Presentation</vt:lpstr>
      <vt:lpstr>Five Forms of Price Elasticity of Demand </vt:lpstr>
      <vt:lpstr>Relatively Elastic Demand</vt:lpstr>
      <vt:lpstr>Relatively Inelastic Demand</vt:lpstr>
      <vt:lpstr>PowerPoint Presentation</vt:lpstr>
      <vt:lpstr>Perfectly Elastic </vt:lpstr>
      <vt:lpstr>PowerPoint Presentation</vt:lpstr>
      <vt:lpstr>Perfectly Inelastic</vt:lpstr>
      <vt:lpstr>PowerPoint Presentation</vt:lpstr>
      <vt:lpstr>Elasticity Of Demand </vt:lpstr>
      <vt:lpstr>Related Mathematics </vt:lpstr>
      <vt:lpstr>PowerPoint Presentation</vt:lpstr>
      <vt:lpstr>Trial Quiz Session </vt:lpstr>
      <vt:lpstr>Trial Quiz Session </vt:lpstr>
      <vt:lpstr>Income Elasticity Of  Demand</vt:lpstr>
      <vt:lpstr>Supply </vt:lpstr>
      <vt:lpstr>Supply Schedule and Supply Curve</vt:lpstr>
      <vt:lpstr>PowerPoint Presentation</vt:lpstr>
      <vt:lpstr>PowerPoint Presentation</vt:lpstr>
      <vt:lpstr>Determinants Of Supply</vt:lpstr>
      <vt:lpstr>Equilibrium Analysis</vt:lpstr>
      <vt:lpstr>Equilibrium</vt:lpstr>
      <vt:lpstr>Equilibrium in a Market</vt:lpstr>
      <vt:lpstr>PowerPoint Presentation</vt:lpstr>
      <vt:lpstr>Problem 1</vt:lpstr>
      <vt:lpstr>Solution 1</vt:lpstr>
      <vt:lpstr>Problem 7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Definition of  Economics</dc:title>
  <dc:creator>A.H.M. Saiful Islam</dc:creator>
  <cp:lastModifiedBy>Windows User</cp:lastModifiedBy>
  <cp:revision>69</cp:revision>
  <dcterms:created xsi:type="dcterms:W3CDTF">2006-08-16T00:00:00Z</dcterms:created>
  <dcterms:modified xsi:type="dcterms:W3CDTF">2021-01-03T05:24:50Z</dcterms:modified>
</cp:coreProperties>
</file>