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9144000" cy="6858000" type="screen4x3"/>
  <p:notesSz cx="9309100" cy="70532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3188" autoAdjust="0"/>
  </p:normalViewPr>
  <p:slideViewPr>
    <p:cSldViewPr>
      <p:cViewPr varScale="1">
        <p:scale>
          <a:sx n="67" d="100"/>
          <a:sy n="67" d="100"/>
        </p:scale>
        <p:origin x="1260" y="-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5E404FA2-0307-4AAA-97E0-1B95DA04011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2C43C2F9-D9EF-4AC1-838D-2DF7E93C3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023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1C4E2BA7-849A-4ED4-AF09-6D3072CE7341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2425" y="528638"/>
            <a:ext cx="3525838" cy="2644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50300"/>
            <a:ext cx="7447280" cy="317396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94506AF-6DAD-4FB0-9D80-7EEDD5FF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1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4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1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9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5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0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"/>
                    </a14:imgEffect>
                    <a14:imgEffect>
                      <a14:brightnessContrast bright="13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152400"/>
            <a:ext cx="914241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81086"/>
            <a:ext cx="8229600" cy="504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61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802438"/>
            <a:ext cx="9144000" cy="61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2" descr="https://seeklogo.com/images/J/jagannath-university-logo-91BCEFF258-seeklogo.com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508" y="6152391"/>
            <a:ext cx="679104" cy="62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1</a:t>
            </a:r>
            <a:endParaRPr lang="en-US" sz="1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3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ajeebcsedu@gmail.com" TargetMode="External"/><Relationship Id="rId2" Type="http://schemas.openxmlformats.org/officeDocument/2006/relationships/hyperlink" Target="mailto:sajeeb@cse.jnu.ac.bd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oogle.com/c/MTQ1NTI5Mjk2NjEz?cjc=ro6o2m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  <a:ln w="19050"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CSE1201: Object Oriented Programming-I (C++)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86100" y="3352800"/>
            <a:ext cx="2971800" cy="6858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Lecture </a:t>
            </a:r>
            <a:r>
              <a:rPr lang="en-US" dirty="0" smtClean="0">
                <a:latin typeface="Cambria" panose="02040503050406030204" pitchFamily="18" charset="0"/>
              </a:rPr>
              <a:t>1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4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123"/>
            <a:ext cx="8229600" cy="52736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Course Code: </a:t>
            </a:r>
            <a:r>
              <a:rPr lang="en-US" b="1" dirty="0" smtClean="0"/>
              <a:t>CSE-1201</a:t>
            </a:r>
          </a:p>
          <a:p>
            <a:r>
              <a:rPr lang="en-US" dirty="0" smtClean="0"/>
              <a:t>Course Title: </a:t>
            </a:r>
          </a:p>
          <a:p>
            <a:pPr lvl="1"/>
            <a:r>
              <a:rPr lang="en-US" b="1" dirty="0" smtClean="0"/>
              <a:t>Object Oriented Programming-I (C++)</a:t>
            </a:r>
            <a:endParaRPr lang="en-US" sz="4000" b="1" dirty="0" smtClean="0"/>
          </a:p>
          <a:p>
            <a:r>
              <a:rPr lang="en-US" dirty="0" smtClean="0"/>
              <a:t>Course Teacher: </a:t>
            </a:r>
          </a:p>
          <a:p>
            <a:pPr lvl="1"/>
            <a:r>
              <a:rPr lang="en-US" b="1" dirty="0" smtClean="0"/>
              <a:t>Sajeeb Saha</a:t>
            </a:r>
          </a:p>
          <a:p>
            <a:pPr lvl="1"/>
            <a:r>
              <a:rPr lang="en-US" b="1" dirty="0" smtClean="0"/>
              <a:t>Room# 605 (Office Room)</a:t>
            </a:r>
          </a:p>
          <a:p>
            <a:pPr lvl="1"/>
            <a:r>
              <a:rPr lang="en-US" b="1" dirty="0" smtClean="0"/>
              <a:t>Email ID: </a:t>
            </a:r>
            <a:r>
              <a:rPr lang="en-US" b="1" dirty="0" smtClean="0">
                <a:hlinkClick r:id="rId2"/>
              </a:rPr>
              <a:t>sajeeb@cse.jnu.ac.bd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</a:t>
            </a:r>
            <a:r>
              <a:rPr lang="en-US" b="1" dirty="0" smtClean="0">
                <a:hlinkClick r:id="rId3"/>
              </a:rPr>
              <a:t>sajeebcsedu@gmail.com</a:t>
            </a:r>
            <a:endParaRPr lang="en-US" b="1" dirty="0" smtClean="0"/>
          </a:p>
          <a:p>
            <a:r>
              <a:rPr lang="en-US" dirty="0" smtClean="0"/>
              <a:t>Credit: </a:t>
            </a:r>
            <a:r>
              <a:rPr lang="en-US" b="1" dirty="0" smtClean="0"/>
              <a:t>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2725"/>
            <a:ext cx="8229600" cy="6254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Course Information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8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Theory Class (CSE -1201)</a:t>
            </a:r>
          </a:p>
          <a:p>
            <a:pPr lvl="1"/>
            <a:r>
              <a:rPr lang="en-US" dirty="0" smtClean="0">
                <a:solidFill>
                  <a:srgbClr val="0F0688"/>
                </a:solidFill>
              </a:rPr>
              <a:t>Three classes per week</a:t>
            </a:r>
          </a:p>
          <a:p>
            <a:r>
              <a:rPr lang="en-US" dirty="0" smtClean="0"/>
              <a:t>Lab Class: (CSE – 1202)</a:t>
            </a:r>
          </a:p>
          <a:p>
            <a:pPr lvl="1"/>
            <a:r>
              <a:rPr lang="en-US" dirty="0" smtClean="0">
                <a:solidFill>
                  <a:srgbClr val="0F0688"/>
                </a:solidFill>
              </a:rPr>
              <a:t>One lab class per week for each student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212725"/>
            <a:ext cx="8229600" cy="6254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Course Information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Language: </a:t>
            </a:r>
            <a:r>
              <a:rPr lang="en-US" dirty="0" smtClean="0">
                <a:solidFill>
                  <a:srgbClr val="002060"/>
                </a:solidFill>
              </a:rPr>
              <a:t>C++</a:t>
            </a:r>
          </a:p>
          <a:p>
            <a:r>
              <a:rPr lang="en-US" dirty="0" smtClean="0"/>
              <a:t>Software required for this course:</a:t>
            </a:r>
          </a:p>
          <a:p>
            <a:pPr lvl="1"/>
            <a:r>
              <a:rPr lang="en-US" dirty="0" smtClean="0"/>
              <a:t>Windows Environment (any one):</a:t>
            </a:r>
          </a:p>
          <a:p>
            <a:pPr lvl="2"/>
            <a:r>
              <a:rPr lang="en-US" dirty="0" err="1" smtClean="0">
                <a:solidFill>
                  <a:srgbClr val="0F0688"/>
                </a:solidFill>
              </a:rPr>
              <a:t>CodeBlocks</a:t>
            </a:r>
            <a:endParaRPr lang="en-US" dirty="0" smtClean="0">
              <a:solidFill>
                <a:srgbClr val="0F0688"/>
              </a:solidFill>
            </a:endParaRPr>
          </a:p>
          <a:p>
            <a:pPr lvl="2"/>
            <a:r>
              <a:rPr lang="en-US" dirty="0">
                <a:solidFill>
                  <a:srgbClr val="0F0688"/>
                </a:solidFill>
              </a:rPr>
              <a:t>MS visual studio</a:t>
            </a:r>
          </a:p>
          <a:p>
            <a:pPr lvl="2"/>
            <a:endParaRPr lang="en-US" dirty="0" smtClean="0">
              <a:solidFill>
                <a:srgbClr val="0F0688"/>
              </a:solidFill>
            </a:endParaRPr>
          </a:p>
          <a:p>
            <a:pPr lvl="2"/>
            <a:endParaRPr lang="en-US" dirty="0" smtClean="0">
              <a:solidFill>
                <a:srgbClr val="0F0688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212725"/>
            <a:ext cx="8229600" cy="6254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Course Information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82AB07-130B-4749-A2D4-8343E709E41E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0484" name="Content Placeholder 2"/>
          <p:cNvSpPr>
            <a:spLocks noGrp="1"/>
          </p:cNvSpPr>
          <p:nvPr>
            <p:ph sz="quarter" idx="1"/>
          </p:nvPr>
        </p:nvSpPr>
        <p:spPr>
          <a:xfrm>
            <a:off x="319881" y="876299"/>
            <a:ext cx="8504238" cy="5367467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2060"/>
                </a:solidFill>
              </a:rPr>
              <a:t>Text:</a:t>
            </a:r>
          </a:p>
          <a:p>
            <a:pPr lvl="1"/>
            <a:r>
              <a:rPr lang="en-US" dirty="0" smtClean="0"/>
              <a:t>C++: The Complete Reference – Herbert </a:t>
            </a:r>
            <a:r>
              <a:rPr lang="en-US" dirty="0" err="1" smtClean="0"/>
              <a:t>Schildt</a:t>
            </a:r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002060"/>
                </a:solidFill>
              </a:rPr>
              <a:t>Other Reference Books:</a:t>
            </a:r>
          </a:p>
          <a:p>
            <a:pPr lvl="1"/>
            <a:r>
              <a:rPr lang="en-US" dirty="0" smtClean="0"/>
              <a:t>Object Oriented Programming with C++ - E. </a:t>
            </a:r>
            <a:r>
              <a:rPr lang="en-US" dirty="0" err="1" smtClean="0"/>
              <a:t>Balagurusamy</a:t>
            </a:r>
            <a:endParaRPr lang="en-US" dirty="0" smtClean="0"/>
          </a:p>
          <a:p>
            <a:pPr lvl="1"/>
            <a:r>
              <a:rPr lang="en-US" dirty="0" smtClean="0"/>
              <a:t>Teach Yourself C++ - Herbert </a:t>
            </a:r>
            <a:r>
              <a:rPr lang="en-US" dirty="0" err="1" smtClean="0"/>
              <a:t>Schildt</a:t>
            </a:r>
            <a:endParaRPr lang="en-US" dirty="0" smtClean="0"/>
          </a:p>
          <a:p>
            <a:pPr lvl="1"/>
            <a:r>
              <a:rPr lang="en-US" dirty="0" smtClean="0"/>
              <a:t>The C++ Programming Language - B. </a:t>
            </a:r>
            <a:r>
              <a:rPr lang="en-US" dirty="0" err="1" smtClean="0"/>
              <a:t>Stroustrap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Reference </a:t>
            </a:r>
            <a:r>
              <a:rPr lang="en-US" dirty="0" smtClean="0">
                <a:latin typeface="Cambria" panose="02040503050406030204" pitchFamily="18" charset="0"/>
              </a:rPr>
              <a:t>Books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1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B3536-F296-4B9F-8C83-592910F2F5B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1508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838200"/>
            <a:ext cx="8504238" cy="5573842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 smtClean="0"/>
              <a:t>Link: </a:t>
            </a:r>
            <a:r>
              <a:rPr lang="en-US" sz="3300" dirty="0" smtClean="0">
                <a:hlinkClick r:id="rId2"/>
              </a:rPr>
              <a:t>https</a:t>
            </a:r>
            <a:r>
              <a:rPr lang="en-US" sz="3300" dirty="0">
                <a:hlinkClick r:id="rId2"/>
              </a:rPr>
              <a:t>://</a:t>
            </a:r>
            <a:r>
              <a:rPr lang="en-US" sz="3300" dirty="0" smtClean="0">
                <a:hlinkClick r:id="rId2"/>
              </a:rPr>
              <a:t>classroom.google.com/c/MTQ1NTI5Mjk2NjEz?cjc=ro6o2ms</a:t>
            </a:r>
            <a:endParaRPr lang="en-US" sz="3300" dirty="0" smtClean="0"/>
          </a:p>
          <a:p>
            <a:r>
              <a:rPr lang="en-US" sz="3800" dirty="0" smtClean="0"/>
              <a:t>Classroom Code: </a:t>
            </a:r>
            <a:r>
              <a:rPr lang="en-US" sz="3800" b="1" dirty="0"/>
              <a:t>ro6o2ms</a:t>
            </a:r>
            <a:endParaRPr lang="en-US" sz="3800" b="1" dirty="0" smtClean="0"/>
          </a:p>
          <a:p>
            <a:pPr lvl="1"/>
            <a:r>
              <a:rPr lang="en-US" sz="2800" dirty="0" smtClean="0">
                <a:solidFill>
                  <a:srgbClr val="0F0688"/>
                </a:solidFill>
              </a:rPr>
              <a:t>You </a:t>
            </a:r>
            <a:r>
              <a:rPr lang="en-US" sz="2800" dirty="0">
                <a:solidFill>
                  <a:srgbClr val="0F0688"/>
                </a:solidFill>
              </a:rPr>
              <a:t>will find </a:t>
            </a:r>
          </a:p>
          <a:p>
            <a:pPr lvl="2"/>
            <a:r>
              <a:rPr lang="en-US" sz="3300" dirty="0" smtClean="0"/>
              <a:t>Course Lectures</a:t>
            </a:r>
          </a:p>
          <a:p>
            <a:pPr lvl="2"/>
            <a:r>
              <a:rPr lang="en-US" sz="3300" dirty="0" smtClean="0"/>
              <a:t>Reference Books</a:t>
            </a:r>
          </a:p>
          <a:p>
            <a:pPr lvl="2"/>
            <a:r>
              <a:rPr lang="en-US" sz="3300" dirty="0" smtClean="0"/>
              <a:t>Midterm Exam news</a:t>
            </a:r>
          </a:p>
          <a:p>
            <a:pPr lvl="2"/>
            <a:r>
              <a:rPr lang="en-US" sz="3300" dirty="0" smtClean="0"/>
              <a:t>Results</a:t>
            </a:r>
          </a:p>
          <a:p>
            <a:pPr lvl="2"/>
            <a:r>
              <a:rPr lang="en-US" sz="3300" dirty="0" smtClean="0"/>
              <a:t>Assignments </a:t>
            </a:r>
          </a:p>
          <a:p>
            <a:pPr lvl="2"/>
            <a:r>
              <a:rPr lang="en-US" sz="3300" dirty="0" smtClean="0"/>
              <a:t>Others…</a:t>
            </a:r>
          </a:p>
          <a:p>
            <a:pPr eaLnBrk="1" hangingPunct="1"/>
            <a:r>
              <a:rPr lang="en-US" dirty="0" smtClean="0"/>
              <a:t>Student have to send join request</a:t>
            </a:r>
          </a:p>
          <a:p>
            <a:pPr lvl="1"/>
            <a:r>
              <a:rPr lang="en-US" dirty="0" smtClean="0"/>
              <a:t>Mention your name and ID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Course Group</a:t>
            </a:r>
          </a:p>
        </p:txBody>
      </p:sp>
    </p:spTree>
    <p:extLst>
      <p:ext uri="{BB962C8B-B14F-4D97-AF65-F5344CB8AC3E}">
        <p14:creationId xmlns:p14="http://schemas.microsoft.com/office/powerpoint/2010/main" val="27354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0276"/>
            <a:ext cx="8229600" cy="51958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CSE-1201:</a:t>
            </a:r>
          </a:p>
          <a:p>
            <a:pPr lvl="1"/>
            <a:r>
              <a:rPr lang="en-US" dirty="0" smtClean="0"/>
              <a:t>2 Midterms: 20 (average of 2 midterms)</a:t>
            </a:r>
          </a:p>
          <a:p>
            <a:pPr lvl="1"/>
            <a:r>
              <a:rPr lang="en-US" dirty="0" smtClean="0"/>
              <a:t>Class Participation: 10</a:t>
            </a:r>
          </a:p>
          <a:p>
            <a:pPr lvl="1"/>
            <a:r>
              <a:rPr lang="en-US" dirty="0" smtClean="0"/>
              <a:t>Final Exam: 70</a:t>
            </a:r>
          </a:p>
          <a:p>
            <a:endParaRPr lang="en-US" dirty="0" smtClean="0"/>
          </a:p>
          <a:p>
            <a:r>
              <a:rPr lang="en-US" dirty="0" smtClean="0"/>
              <a:t>CSE-1202:</a:t>
            </a:r>
          </a:p>
          <a:p>
            <a:pPr lvl="1"/>
            <a:r>
              <a:rPr lang="en-US" dirty="0" smtClean="0"/>
              <a:t>Lab exam, quiz, assignments: 10</a:t>
            </a:r>
            <a:endParaRPr lang="en-US" dirty="0"/>
          </a:p>
          <a:p>
            <a:pPr lvl="1"/>
            <a:r>
              <a:rPr lang="en-US" dirty="0" smtClean="0"/>
              <a:t>Attendance</a:t>
            </a:r>
            <a:r>
              <a:rPr lang="en-US" dirty="0"/>
              <a:t>: </a:t>
            </a:r>
            <a:r>
              <a:rPr lang="en-US" dirty="0" smtClean="0"/>
              <a:t>5</a:t>
            </a:r>
            <a:endParaRPr lang="en-US" dirty="0"/>
          </a:p>
          <a:p>
            <a:pPr lvl="1"/>
            <a:r>
              <a:rPr lang="en-US" dirty="0"/>
              <a:t>Final Exam: </a:t>
            </a:r>
            <a:r>
              <a:rPr lang="en-US" dirty="0" smtClean="0"/>
              <a:t>35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Mark Distribution</a:t>
            </a:r>
          </a:p>
        </p:txBody>
      </p:sp>
    </p:spTree>
    <p:extLst>
      <p:ext uri="{BB962C8B-B14F-4D97-AF65-F5344CB8AC3E}">
        <p14:creationId xmlns:p14="http://schemas.microsoft.com/office/powerpoint/2010/main" val="48733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17EE0-A169-46D9-9EF3-406CBA930A6F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6388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143000"/>
            <a:ext cx="8504238" cy="4956175"/>
          </a:xfrm>
        </p:spPr>
        <p:txBody>
          <a:bodyPr/>
          <a:lstStyle/>
          <a:p>
            <a:pPr eaLnBrk="1" hangingPunct="1"/>
            <a:r>
              <a:rPr lang="en-US" dirty="0" smtClean="0"/>
              <a:t>Your name </a:t>
            </a:r>
          </a:p>
          <a:p>
            <a:pPr eaLnBrk="1" hangingPunct="1"/>
            <a:r>
              <a:rPr lang="en-US" dirty="0" smtClean="0"/>
              <a:t>Where are you from?</a:t>
            </a:r>
          </a:p>
          <a:p>
            <a:pPr eaLnBrk="1" hangingPunct="1"/>
            <a:r>
              <a:rPr lang="en-US" dirty="0" smtClean="0"/>
              <a:t>Do you have a computer of your own?</a:t>
            </a:r>
          </a:p>
          <a:p>
            <a:pPr eaLnBrk="1" hangingPunct="1"/>
            <a:r>
              <a:rPr lang="en-US" dirty="0" smtClean="0"/>
              <a:t>What do you want to do after completing your BSc program?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Introduce Yourself</a:t>
            </a:r>
          </a:p>
        </p:txBody>
      </p:sp>
    </p:spTree>
    <p:extLst>
      <p:ext uri="{BB962C8B-B14F-4D97-AF65-F5344CB8AC3E}">
        <p14:creationId xmlns:p14="http://schemas.microsoft.com/office/powerpoint/2010/main" val="39429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mtClean="0"/>
              <a:t>	  Thank </a:t>
            </a:r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N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</TotalTime>
  <Words>336</Words>
  <Application>Microsoft Office PowerPoint</Application>
  <PresentationFormat>On-screen Show (4:3)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Trebuchet MS</vt:lpstr>
      <vt:lpstr>GNR</vt:lpstr>
      <vt:lpstr>CSE1201: Object Oriented Programming-I (C++)</vt:lpstr>
      <vt:lpstr>Course Information</vt:lpstr>
      <vt:lpstr>Course Information</vt:lpstr>
      <vt:lpstr>Course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Sajeeb</dc:creator>
  <cp:lastModifiedBy>Sajeeb Saha</cp:lastModifiedBy>
  <cp:revision>247</cp:revision>
  <cp:lastPrinted>2016-04-24T18:47:01Z</cp:lastPrinted>
  <dcterms:created xsi:type="dcterms:W3CDTF">2015-12-02T19:12:51Z</dcterms:created>
  <dcterms:modified xsi:type="dcterms:W3CDTF">2020-10-18T10:14:33Z</dcterms:modified>
</cp:coreProperties>
</file>