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70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4" r:id="rId11"/>
    <p:sldId id="281" r:id="rId12"/>
    <p:sldId id="282" r:id="rId13"/>
    <p:sldId id="285" r:id="rId14"/>
    <p:sldId id="283" r:id="rId15"/>
    <p:sldId id="269" r:id="rId16"/>
  </p:sldIdLst>
  <p:sldSz cx="9144000" cy="6858000" type="screen4x3"/>
  <p:notesSz cx="9309100" cy="70532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3188" autoAdjust="0"/>
  </p:normalViewPr>
  <p:slideViewPr>
    <p:cSldViewPr>
      <p:cViewPr varScale="1">
        <p:scale>
          <a:sx n="67" d="100"/>
          <a:sy n="67" d="100"/>
        </p:scale>
        <p:origin x="1260" y="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5E404FA2-0307-4AAA-97E0-1B95DA04011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2C43C2F9-D9EF-4AC1-838D-2DF7E93C3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023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1C4E2BA7-849A-4ED4-AF09-6D3072CE734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2425" y="528638"/>
            <a:ext cx="3525838" cy="2644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50300"/>
            <a:ext cx="7447280" cy="317396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94506AF-6DAD-4FB0-9D80-7EEDD5FF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1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0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1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9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08FB9-473D-425F-91BA-31AB478CD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5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Saha, Dept. of CSE, JnU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"/>
                    </a14:imgEffect>
                    <a14:imgEffect>
                      <a14:brightnessContrast bright="13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152400"/>
            <a:ext cx="914241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81086"/>
            <a:ext cx="8229600" cy="504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61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802438"/>
            <a:ext cx="9144000" cy="61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2" descr="https://seeklogo.com/images/J/jagannath-university-logo-91BCEFF258-seeklogo.com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508" y="6152391"/>
            <a:ext cx="679104" cy="62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8</a:t>
            </a:r>
            <a:endParaRPr lang="en-US" sz="1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3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  <a:ln w="19050"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CSE1201: Object Oriented Programming-I (C++)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86100" y="3352800"/>
            <a:ext cx="2971800" cy="6858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Lecture 8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Saha, Dept. of CSE, JnU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Passing Objects to Functions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1676400"/>
            <a:ext cx="3581400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// C++ program to calculate the average marks of two students</a:t>
            </a:r>
          </a:p>
          <a:p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 {</a:t>
            </a:r>
          </a:p>
          <a:p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public: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marks;</a:t>
            </a:r>
          </a:p>
          <a:p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 to initialize marks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Student(double m)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marks = m;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57625" y="1676400"/>
            <a:ext cx="5181600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// function that has objects as parameters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calculateAverage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 s1, Student s2) 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calculate the average of marks of s1 and s2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average = (s1.marks + s2.marks) / 2;</a:t>
            </a:r>
          </a:p>
          <a:p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"Average Marks = " &lt;&lt; average &lt;&lt;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Student student1(88.0), student2(56.0);</a:t>
            </a:r>
          </a:p>
          <a:p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// pass the objects as arguments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calculateAverage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(student1, student2);</a:t>
            </a:r>
          </a:p>
          <a:p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6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 smtClean="0"/>
              <a:t>The function must be declared as returning a class type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3000" dirty="0" smtClean="0"/>
              <a:t>When an object is returned by a function, a temporary object (not visible to us) is automatically created which holds the return value</a:t>
            </a:r>
          </a:p>
          <a:p>
            <a:pPr algn="just"/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Returning objects from functions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1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 smtClean="0"/>
              <a:t>While making a copy, constructors are not called for the copy but destructors are called.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3000" dirty="0" smtClean="0"/>
              <a:t>After the value has been returned, this object is destroyed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3000" dirty="0" smtClean="0"/>
              <a:t>The destruction of this temporary object might cause unexpected side effects in some situations</a:t>
            </a:r>
          </a:p>
          <a:p>
            <a:pPr algn="just"/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Returning objects from functions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9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Returning objects from functions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93230"/>
            <a:ext cx="3486150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marks1, marks2;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71900" y="1600200"/>
            <a:ext cx="5105400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function that returns object of Student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createStudent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Student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Initialize member variables of Student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student.marks1 = 96.5;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student.marks2 = 75.0;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print member variables of Student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"Marks 1 = " &lt;&lt; student.marks1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"Marks 2 = " &lt;&lt; student.marks2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student;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3729504"/>
            <a:ext cx="3486150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Student student1;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Call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student1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createStudent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97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12</a:t>
            </a:r>
          </a:p>
          <a:p>
            <a:pPr marL="457200" lvl="1" indent="0">
              <a:buNone/>
            </a:pPr>
            <a:r>
              <a:rPr lang="en-US" dirty="0" smtClean="0"/>
              <a:t>[ C++ : </a:t>
            </a:r>
            <a:r>
              <a:rPr lang="en-US" dirty="0"/>
              <a:t>The complete </a:t>
            </a:r>
            <a:r>
              <a:rPr lang="en-US" dirty="0" smtClean="0"/>
              <a:t>reference ]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Reference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87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6250" y="2667000"/>
            <a:ext cx="8229600" cy="120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None/>
            </a:pPr>
            <a:r>
              <a:rPr lang="en-US" sz="6600" dirty="0" smtClean="0"/>
              <a:t>Thank you</a:t>
            </a:r>
            <a:endParaRPr lang="en-US" sz="6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4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Assignment</a:t>
            </a:r>
          </a:p>
          <a:p>
            <a:r>
              <a:rPr lang="en-US" dirty="0" smtClean="0"/>
              <a:t>Passing objects to functions</a:t>
            </a:r>
          </a:p>
          <a:p>
            <a:r>
              <a:rPr lang="en-US" dirty="0" smtClean="0"/>
              <a:t>Returning objects from functions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Outline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7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Assuming that both objects are of the same type, one object can be assigned to another 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800" dirty="0" smtClean="0"/>
              <a:t>This causes the data of the object on the right side to be copied into the data of the object on the left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800" dirty="0" smtClean="0"/>
              <a:t>By default, when one object is assigned to another, a bitwise copy of all the data members is made. Including compound data structures like arrays</a:t>
            </a:r>
          </a:p>
          <a:p>
            <a:pPr algn="just"/>
            <a:endParaRPr lang="en-US" sz="2400" dirty="0" smtClean="0"/>
          </a:p>
          <a:p>
            <a:pPr algn="just"/>
            <a:endParaRPr lang="en-US" sz="32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Object Assignment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3</a:t>
            </a:fld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6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 smtClean="0"/>
              <a:t>Problem can arise when member variables point to dynamically allocated memory and destructors are used to free that memory</a:t>
            </a:r>
          </a:p>
          <a:p>
            <a:pPr marL="0" indent="0" algn="just">
              <a:buNone/>
            </a:pPr>
            <a:r>
              <a:rPr lang="en-US" sz="3000" dirty="0" smtClean="0"/>
              <a:t>    (will be discussed later)</a:t>
            </a:r>
          </a:p>
          <a:p>
            <a:pPr algn="just"/>
            <a:endParaRPr lang="en-US" sz="2800" dirty="0" smtClean="0"/>
          </a:p>
          <a:p>
            <a:pPr algn="just"/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Object Assignment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1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276600" cy="4525963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// Assigning objects.</a:t>
            </a:r>
          </a:p>
          <a:p>
            <a:pPr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using namespace std;</a:t>
            </a:r>
          </a:p>
          <a:p>
            <a:pPr>
              <a:buNone/>
            </a:pPr>
            <a:r>
              <a:rPr lang="en-US" sz="2000" dirty="0" smtClean="0"/>
              <a:t>class </a:t>
            </a:r>
            <a:r>
              <a:rPr lang="en-US" sz="2000" dirty="0" err="1" smtClean="0"/>
              <a:t>myclass</a:t>
            </a:r>
            <a:r>
              <a:rPr lang="en-US" sz="2000" dirty="0" smtClean="0"/>
              <a:t> {</a:t>
            </a:r>
          </a:p>
          <a:p>
            <a:pPr lvl="1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pPr lvl="1">
              <a:buNone/>
            </a:pPr>
            <a:r>
              <a:rPr lang="en-US" sz="2000" dirty="0" smtClean="0"/>
              <a:t>public:</a:t>
            </a:r>
          </a:p>
          <a:p>
            <a:pPr lvl="1">
              <a:buNone/>
            </a:pPr>
            <a:r>
              <a:rPr lang="en-US" sz="2000" dirty="0" smtClean="0"/>
              <a:t>void </a:t>
            </a:r>
            <a:r>
              <a:rPr lang="en-US" sz="2000" dirty="0" err="1" smtClean="0"/>
              <a:t>set_i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n) { </a:t>
            </a:r>
            <a:r>
              <a:rPr lang="en-US" sz="2000" dirty="0" err="1" smtClean="0"/>
              <a:t>i</a:t>
            </a:r>
            <a:r>
              <a:rPr lang="en-US" sz="2000" dirty="0" smtClean="0"/>
              <a:t>=n; }</a:t>
            </a:r>
          </a:p>
          <a:p>
            <a:pPr lvl="1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get_i</a:t>
            </a:r>
            <a:r>
              <a:rPr lang="en-US" sz="2000" dirty="0" smtClean="0"/>
              <a:t>() { return </a:t>
            </a:r>
            <a:r>
              <a:rPr lang="en-US" sz="2000" dirty="0" err="1" smtClean="0"/>
              <a:t>i</a:t>
            </a:r>
            <a:r>
              <a:rPr lang="en-US" sz="2000" dirty="0" smtClean="0"/>
              <a:t>; }</a:t>
            </a:r>
          </a:p>
          <a:p>
            <a:pPr>
              <a:buNone/>
            </a:pPr>
            <a:r>
              <a:rPr lang="en-US" sz="2000" dirty="0" smtClean="0"/>
              <a:t>};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0" y="1219200"/>
            <a:ext cx="49530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int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{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myclass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 ob1, ob2;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ob1.set_i(99);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ob2 = ob1; // assign data from ob1 to ob2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cout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 &lt;&lt; "This is ob2's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: " &lt;&lt; ob2.get_i();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return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Object Assignment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Objects can be passed to functions as arguments in just the same way that other types of data are passed.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800" dirty="0" smtClean="0"/>
              <a:t>By default all objects are passed by value to a function.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800" dirty="0" smtClean="0"/>
              <a:t>Address of an object can be sent to a function to implement call by reference.</a:t>
            </a:r>
          </a:p>
          <a:p>
            <a:pPr algn="just"/>
            <a:endParaRPr lang="en-US" sz="2800" dirty="0" smtClean="0"/>
          </a:p>
          <a:p>
            <a:pPr algn="just"/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Passing Objects to Functions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8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In call by reference, as no new objects are formed, constructors and destructors are not called.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800" dirty="0" smtClean="0"/>
              <a:t>In call by value, When an object is passed to a function, a copy of that object is made (and this copy becomes the parameter in the function).</a:t>
            </a:r>
          </a:p>
          <a:p>
            <a:pPr algn="just"/>
            <a:endParaRPr lang="en-US" sz="2800" dirty="0" smtClean="0"/>
          </a:p>
          <a:p>
            <a:pPr algn="just"/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Passing Objects to Functions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Since a normal constructor is used to initialize some aspect of an object, it is not called while making a copy of an already existing object. 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800" dirty="0" smtClean="0"/>
              <a:t>Such a call would alter the contents of the object.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800" dirty="0" smtClean="0"/>
              <a:t>When passing an object to a function, current state of the object should be used, not its initial state.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Passing Objects to Functions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However, when the function terminates and the copy of the object used as an argument is destroyed, the destructor </a:t>
            </a:r>
            <a:r>
              <a:rPr lang="en-US" sz="2800" i="1" dirty="0" smtClean="0"/>
              <a:t>is called. </a:t>
            </a:r>
          </a:p>
          <a:p>
            <a:pPr algn="just"/>
            <a:endParaRPr lang="en-US" sz="1200" i="1" dirty="0" smtClean="0"/>
          </a:p>
          <a:p>
            <a:pPr algn="just"/>
            <a:r>
              <a:rPr lang="en-US" sz="2800" i="1" dirty="0" smtClean="0"/>
              <a:t>This is necessary because the object has </a:t>
            </a:r>
            <a:r>
              <a:rPr lang="en-US" sz="2800" dirty="0" smtClean="0"/>
              <a:t>gone out of scope.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Passing Objects to Functions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N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4713</TotalTime>
  <Words>911</Words>
  <Application>Microsoft Office PowerPoint</Application>
  <PresentationFormat>On-screen Show (4:3)</PresentationFormat>
  <Paragraphs>161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</vt:lpstr>
      <vt:lpstr>Courier New</vt:lpstr>
      <vt:lpstr>Times New Roman</vt:lpstr>
      <vt:lpstr>Trebuchet MS</vt:lpstr>
      <vt:lpstr>GNR</vt:lpstr>
      <vt:lpstr>CSE1201: Object Oriented Programming-I (C++)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Sajeeb</dc:creator>
  <cp:lastModifiedBy>Sajeeb Saha</cp:lastModifiedBy>
  <cp:revision>249</cp:revision>
  <cp:lastPrinted>2016-04-24T18:47:01Z</cp:lastPrinted>
  <dcterms:created xsi:type="dcterms:W3CDTF">2015-12-02T19:12:51Z</dcterms:created>
  <dcterms:modified xsi:type="dcterms:W3CDTF">2020-12-09T20:30:43Z</dcterms:modified>
</cp:coreProperties>
</file>