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media/image68.jpg" ContentType="image/jpg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1"/>
  </p:notesMasterIdLst>
  <p:sldIdLst>
    <p:sldId id="256" r:id="rId2"/>
    <p:sldId id="321" r:id="rId3"/>
    <p:sldId id="257" r:id="rId4"/>
    <p:sldId id="263" r:id="rId5"/>
    <p:sldId id="262" r:id="rId6"/>
    <p:sldId id="296" r:id="rId7"/>
    <p:sldId id="297" r:id="rId8"/>
    <p:sldId id="260" r:id="rId9"/>
    <p:sldId id="301" r:id="rId10"/>
    <p:sldId id="302" r:id="rId11"/>
    <p:sldId id="303" r:id="rId12"/>
    <p:sldId id="298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</p:sldIdLst>
  <p:sldSz cx="9144000" cy="5143500" type="screen16x9"/>
  <p:notesSz cx="6858000" cy="9144000"/>
  <p:embeddedFontLst>
    <p:embeddedFont>
      <p:font typeface="Nunito Light" pitchFamily="2" charset="0"/>
      <p:regular r:id="rId32"/>
      <p: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Sora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18E"/>
    <a:srgbClr val="2AAFEB"/>
    <a:srgbClr val="00ACED"/>
    <a:srgbClr val="1C2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7BFC4A-A361-4AB5-AAB7-33E0D644D76E}">
  <a:tblStyle styleId="{1A7BFC4A-A361-4AB5-AAB7-33E0D644D7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52B5016-2839-4E97-A0EE-3365441212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25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F9155551-DA23-3952-559B-26F6E9016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5F1EC4A3-615C-D59F-8773-59F649234D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A7872375-E51B-A9E5-0D9E-F656D79C38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419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312201DB-231C-0705-63E0-9F6311F9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1292F007-FB10-9FAB-E22E-05E42102D2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4677C15E-CBC9-E3A0-E9B3-C890119C96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138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>
          <a:extLst>
            <a:ext uri="{FF2B5EF4-FFF2-40B4-BE49-F238E27FC236}">
              <a16:creationId xmlns:a16="http://schemas.microsoft.com/office/drawing/2014/main" id="{87F17275-4865-3422-C9D7-65086CF41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>
            <a:extLst>
              <a:ext uri="{FF2B5EF4-FFF2-40B4-BE49-F238E27FC236}">
                <a16:creationId xmlns:a16="http://schemas.microsoft.com/office/drawing/2014/main" id="{4DDCEAB7-0FE9-1EB8-794C-B9BD374A5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>
            <a:extLst>
              <a:ext uri="{FF2B5EF4-FFF2-40B4-BE49-F238E27FC236}">
                <a16:creationId xmlns:a16="http://schemas.microsoft.com/office/drawing/2014/main" id="{774875A1-1F4D-5B67-60F0-A4F2110A0D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200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B8EC1016-1067-D304-15F4-2FA2FC48D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90654930-63A6-220D-EC04-F3AD0BE590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F5CBF2AE-D5A4-CBE3-C23E-F6525C870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1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62586506-E83B-EDC6-A626-F32CA3E43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8A6B2AC7-226E-A3CC-FF9A-71DB31ACBE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A1A15BC3-8E77-2898-8BC2-6E4543CB7A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4827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523E94CB-DFD8-0C47-D071-F26FC5ACE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E68B60F2-49EB-49B1-693C-CBC700AE9D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7D571D07-3F9C-1664-F860-60190693E7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615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6DFDFDAE-896A-A32F-20B1-A6C6F0D8E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37547584-D91C-FD56-ED99-B218850201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3198DEB7-0D9E-C683-34AD-72A9A36AEA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855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25A526BD-101F-2143-B176-AD3A7856C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E4D87E1A-02B6-57B2-C0CA-5DD6B3CAFD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4C5C7764-ADF0-5875-FF71-8219FE7095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3389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>
          <a:extLst>
            <a:ext uri="{FF2B5EF4-FFF2-40B4-BE49-F238E27FC236}">
              <a16:creationId xmlns:a16="http://schemas.microsoft.com/office/drawing/2014/main" id="{54A68065-7C6A-8417-0033-B8799D43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>
            <a:extLst>
              <a:ext uri="{FF2B5EF4-FFF2-40B4-BE49-F238E27FC236}">
                <a16:creationId xmlns:a16="http://schemas.microsoft.com/office/drawing/2014/main" id="{446B783E-7F12-7750-4A15-432443002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>
            <a:extLst>
              <a:ext uri="{FF2B5EF4-FFF2-40B4-BE49-F238E27FC236}">
                <a16:creationId xmlns:a16="http://schemas.microsoft.com/office/drawing/2014/main" id="{BEDD5241-D731-CD77-3916-AB44015E3A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394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DD311618-01D5-B81D-D4CC-F0D6949E7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A1A4F99B-6511-0B9B-9461-7CEA7C6337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217BF036-623C-4375-2745-B1D628B02B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997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>
          <a:extLst>
            <a:ext uri="{FF2B5EF4-FFF2-40B4-BE49-F238E27FC236}">
              <a16:creationId xmlns:a16="http://schemas.microsoft.com/office/drawing/2014/main" id="{1D42742D-6AA3-5F44-F205-C3E87F518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>
            <a:extLst>
              <a:ext uri="{FF2B5EF4-FFF2-40B4-BE49-F238E27FC236}">
                <a16:creationId xmlns:a16="http://schemas.microsoft.com/office/drawing/2014/main" id="{D35614C9-5052-0015-4ECF-81D61DB387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>
            <a:extLst>
              <a:ext uri="{FF2B5EF4-FFF2-40B4-BE49-F238E27FC236}">
                <a16:creationId xmlns:a16="http://schemas.microsoft.com/office/drawing/2014/main" id="{C25471E1-7E79-D41D-E303-7CF6E8887B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09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A3BF7579-A91D-F128-E20D-8AA88B729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103FCD6E-99CB-4DE9-F19D-DC1B41497B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92B5F974-AFD0-07B0-7F44-7EFEEB90EB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98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67FD95CC-9A3E-FB0E-460F-7F00219C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978FBBE8-6733-31B8-EFCE-0B16373C6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F439BEAF-D190-522F-5AAB-5B70D2E01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737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DFE728B7-3C8C-555D-4300-8419BD94B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999799E6-1D05-F66D-8E83-07FBD74E17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3C27C9AE-49DB-0C1B-3E69-5415029B19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5987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3DDAFFA8-4820-7B13-407B-F6E01E5B7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210DF6A4-AF85-5A08-50AF-321F02E784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AFF1C013-9917-22F8-96A7-B4C7FBBC54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409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90283CFD-B8D9-175C-BCC8-E04E6E930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C2B0CA74-551D-80F8-DFBD-B0680E200A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9F6BC8E7-CFC7-F910-B20E-299A500E3B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4968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>
          <a:extLst>
            <a:ext uri="{FF2B5EF4-FFF2-40B4-BE49-F238E27FC236}">
              <a16:creationId xmlns:a16="http://schemas.microsoft.com/office/drawing/2014/main" id="{5A8D1C53-1F24-4211-5465-64CD72F67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>
            <a:extLst>
              <a:ext uri="{FF2B5EF4-FFF2-40B4-BE49-F238E27FC236}">
                <a16:creationId xmlns:a16="http://schemas.microsoft.com/office/drawing/2014/main" id="{4BB2E38F-08A1-669D-2176-D8041D5234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>
            <a:extLst>
              <a:ext uri="{FF2B5EF4-FFF2-40B4-BE49-F238E27FC236}">
                <a16:creationId xmlns:a16="http://schemas.microsoft.com/office/drawing/2014/main" id="{A6440612-C584-E45F-234E-A1988DF90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2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DDE3911B-3FF5-D7AB-805C-B5F026E62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A0BD8D62-E0B4-C939-633A-C9D0A2EA02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42EAD7AC-8EEA-389A-A911-CA4A2C7FAB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636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9924BEC3-E0E3-39D1-D23A-02ACBA57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3F0DA786-6B3D-2C79-B301-A1839497AD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7192884C-5A3B-6DA0-AECE-29BBF9F94E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889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D84A347C-C5D0-D015-6550-28C27A58A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553E1109-7802-B1C8-B80D-E863E91950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2F756BFE-E4FA-A347-6745-CFFE69C632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553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05199B05-A9FF-50E3-8916-03173AD5D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AA3D400F-6E5D-7448-4715-F33F550576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4A82F224-99B9-0DC7-7C3D-AB6659EF15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31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1906AE22-3236-B902-D16A-573289511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C5B7A0BA-8D87-B170-DFB1-5036A004D5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9333EE22-2C6C-A33A-2332-8BCC320659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23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0128340D-9984-E2E1-ED33-BF1CAC93D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E933E370-68DE-95E3-54F2-8EB61003F3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0FF8B600-2594-322A-4EF0-DAA75825C7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23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A9128DDE-8B01-09D4-0BE6-719869931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>
            <a:extLst>
              <a:ext uri="{FF2B5EF4-FFF2-40B4-BE49-F238E27FC236}">
                <a16:creationId xmlns:a16="http://schemas.microsoft.com/office/drawing/2014/main" id="{E300681F-AC5C-C63D-F252-5B01F1E2A3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>
            <a:extLst>
              <a:ext uri="{FF2B5EF4-FFF2-40B4-BE49-F238E27FC236}">
                <a16:creationId xmlns:a16="http://schemas.microsoft.com/office/drawing/2014/main" id="{5A361809-699A-04E8-497C-4CD85B79A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10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8" r:id="rId7"/>
    <p:sldLayoutId id="2147483661" r:id="rId8"/>
    <p:sldLayoutId id="2147483662" r:id="rId9"/>
    <p:sldLayoutId id="2147483665" r:id="rId10"/>
    <p:sldLayoutId id="21474836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3960911" y="1917840"/>
            <a:ext cx="4370100" cy="965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System Modeling</a:t>
            </a:r>
            <a:br>
              <a:rPr lang="en" sz="4600" dirty="0"/>
            </a:br>
            <a:r>
              <a:rPr lang="en" sz="2200" b="0" dirty="0"/>
              <a:t>in Software </a:t>
            </a:r>
            <a:r>
              <a:rPr lang="en-US" sz="2200" b="0" dirty="0"/>
              <a:t>Engineering</a:t>
            </a:r>
            <a:endParaRPr sz="2200" b="0" dirty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3960911" y="3040210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Presented by: </a:t>
            </a:r>
            <a:r>
              <a:rPr lang="en" sz="1800" b="1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Team Prefetch</a:t>
            </a:r>
            <a:endParaRPr sz="1800" b="1" dirty="0">
              <a:solidFill>
                <a:schemeClr val="tx1"/>
              </a:solidFill>
              <a:latin typeface="Sora" panose="020B0604020202020204" charset="0"/>
              <a:cs typeface="Sora" panose="020B0604020202020204" charset="0"/>
            </a:endParaRPr>
          </a:p>
        </p:txBody>
      </p:sp>
      <p:grpSp>
        <p:nvGrpSpPr>
          <p:cNvPr id="712" name="Google Shape;712;p24"/>
          <p:cNvGrpSpPr/>
          <p:nvPr/>
        </p:nvGrpSpPr>
        <p:grpSpPr>
          <a:xfrm>
            <a:off x="836199" y="1501131"/>
            <a:ext cx="2847998" cy="2258653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2FBD0861-60FF-1E1C-A3A6-FF529D1DC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F999186A-0582-1C45-534D-FD326E927C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056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The Context of the MHC-PMS</a:t>
            </a:r>
            <a:endParaRPr sz="2500" dirty="0"/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DF13BF37-DD1D-6C32-95A9-77676AA06B0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4002" y="1560914"/>
            <a:ext cx="4815996" cy="3040911"/>
          </a:xfrm>
          <a:prstGeom prst="rect">
            <a:avLst/>
          </a:prstGeom>
        </p:spPr>
      </p:pic>
      <p:sp>
        <p:nvSpPr>
          <p:cNvPr id="3" name="Google Shape;1617;p31">
            <a:extLst>
              <a:ext uri="{FF2B5EF4-FFF2-40B4-BE49-F238E27FC236}">
                <a16:creationId xmlns:a16="http://schemas.microsoft.com/office/drawing/2014/main" id="{4A8B1320-A133-CCC6-68C6-5AE733420FA3}"/>
              </a:ext>
            </a:extLst>
          </p:cNvPr>
          <p:cNvSpPr txBox="1">
            <a:spLocks/>
          </p:cNvSpPr>
          <p:nvPr/>
        </p:nvSpPr>
        <p:spPr>
          <a:xfrm>
            <a:off x="1230217" y="1029434"/>
            <a:ext cx="7200683" cy="34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Mental Health Care – Patient Management System</a:t>
            </a:r>
          </a:p>
        </p:txBody>
      </p:sp>
      <p:sp>
        <p:nvSpPr>
          <p:cNvPr id="5" name="Google Shape;2108;p42">
            <a:extLst>
              <a:ext uri="{FF2B5EF4-FFF2-40B4-BE49-F238E27FC236}">
                <a16:creationId xmlns:a16="http://schemas.microsoft.com/office/drawing/2014/main" id="{F7CA4D25-787C-4EFF-101C-9CA7BE2B2EA1}"/>
              </a:ext>
            </a:extLst>
          </p:cNvPr>
          <p:cNvSpPr/>
          <p:nvPr/>
        </p:nvSpPr>
        <p:spPr>
          <a:xfrm>
            <a:off x="1058159" y="1137843"/>
            <a:ext cx="168318" cy="1683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504;p29">
            <a:extLst>
              <a:ext uri="{FF2B5EF4-FFF2-40B4-BE49-F238E27FC236}">
                <a16:creationId xmlns:a16="http://schemas.microsoft.com/office/drawing/2014/main" id="{65EDFE53-E6BA-07DE-8DAF-9460164DBCFE}"/>
              </a:ext>
            </a:extLst>
          </p:cNvPr>
          <p:cNvGrpSpPr/>
          <p:nvPr/>
        </p:nvGrpSpPr>
        <p:grpSpPr>
          <a:xfrm>
            <a:off x="7426012" y="840670"/>
            <a:ext cx="1006757" cy="811150"/>
            <a:chOff x="7225068" y="3582212"/>
            <a:chExt cx="1155488" cy="930983"/>
          </a:xfrm>
        </p:grpSpPr>
        <p:grpSp>
          <p:nvGrpSpPr>
            <p:cNvPr id="7" name="Google Shape;1505;p29">
              <a:extLst>
                <a:ext uri="{FF2B5EF4-FFF2-40B4-BE49-F238E27FC236}">
                  <a16:creationId xmlns:a16="http://schemas.microsoft.com/office/drawing/2014/main" id="{FFEA2365-CCB3-0A3D-17A3-BE94AB7E6EB3}"/>
                </a:ext>
              </a:extLst>
            </p:cNvPr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9" name="Google Shape;1506;p29">
                <a:extLst>
                  <a:ext uri="{FF2B5EF4-FFF2-40B4-BE49-F238E27FC236}">
                    <a16:creationId xmlns:a16="http://schemas.microsoft.com/office/drawing/2014/main" id="{682A0070-9C14-2048-D96E-108A2D92AA8C}"/>
                  </a:ext>
                </a:extLst>
              </p:cNvPr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07;p29">
                <a:extLst>
                  <a:ext uri="{FF2B5EF4-FFF2-40B4-BE49-F238E27FC236}">
                    <a16:creationId xmlns:a16="http://schemas.microsoft.com/office/drawing/2014/main" id="{4599D2EC-C854-D8A4-F025-65F62DC24930}"/>
                  </a:ext>
                </a:extLst>
              </p:cNvPr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08;p29">
                <a:extLst>
                  <a:ext uri="{FF2B5EF4-FFF2-40B4-BE49-F238E27FC236}">
                    <a16:creationId xmlns:a16="http://schemas.microsoft.com/office/drawing/2014/main" id="{F84E8894-51E3-B74D-8017-FC23B3B87341}"/>
                  </a:ext>
                </a:extLst>
              </p:cNvPr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09;p29">
                <a:extLst>
                  <a:ext uri="{FF2B5EF4-FFF2-40B4-BE49-F238E27FC236}">
                    <a16:creationId xmlns:a16="http://schemas.microsoft.com/office/drawing/2014/main" id="{DC07C295-426F-1621-9A31-E4582F1F4727}"/>
                  </a:ext>
                </a:extLst>
              </p:cNvPr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10;p29">
                <a:extLst>
                  <a:ext uri="{FF2B5EF4-FFF2-40B4-BE49-F238E27FC236}">
                    <a16:creationId xmlns:a16="http://schemas.microsoft.com/office/drawing/2014/main" id="{C91C8B8B-4F8D-08D8-695D-19E6A69ED3F6}"/>
                  </a:ext>
                </a:extLst>
              </p:cNvPr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11;p29">
                <a:extLst>
                  <a:ext uri="{FF2B5EF4-FFF2-40B4-BE49-F238E27FC236}">
                    <a16:creationId xmlns:a16="http://schemas.microsoft.com/office/drawing/2014/main" id="{F756EDA8-1F0A-9733-D610-04BB3FDBB6C1}"/>
                  </a:ext>
                </a:extLst>
              </p:cNvPr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12;p29">
                <a:extLst>
                  <a:ext uri="{FF2B5EF4-FFF2-40B4-BE49-F238E27FC236}">
                    <a16:creationId xmlns:a16="http://schemas.microsoft.com/office/drawing/2014/main" id="{64A3679A-4695-5E41-6EEC-68C6081FB9D5}"/>
                  </a:ext>
                </a:extLst>
              </p:cNvPr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13;p29">
                <a:extLst>
                  <a:ext uri="{FF2B5EF4-FFF2-40B4-BE49-F238E27FC236}">
                    <a16:creationId xmlns:a16="http://schemas.microsoft.com/office/drawing/2014/main" id="{F9EDCF8F-D359-8EA0-CB5A-95A75958D44A}"/>
                  </a:ext>
                </a:extLst>
              </p:cNvPr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1514;p29">
              <a:extLst>
                <a:ext uri="{FF2B5EF4-FFF2-40B4-BE49-F238E27FC236}">
                  <a16:creationId xmlns:a16="http://schemas.microsoft.com/office/drawing/2014/main" id="{9BE3DC5F-AF5C-497E-3B1C-9522103C2A41}"/>
                </a:ext>
              </a:extLst>
            </p:cNvPr>
            <p:cNvSpPr/>
            <p:nvPr/>
          </p:nvSpPr>
          <p:spPr>
            <a:xfrm>
              <a:off x="7225068" y="3624794"/>
              <a:ext cx="890332" cy="888400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926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1A3286DC-7409-A7CA-2D2C-D323F0C29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80FE5CD4-B198-7A73-0D8F-D101DE9909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056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Activity Diagram: </a:t>
            </a:r>
            <a:r>
              <a:rPr lang="en-US" sz="2000" b="0" dirty="0"/>
              <a:t>Process Model of Involuntary Detention</a:t>
            </a:r>
            <a:endParaRPr sz="2000" b="0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8FC6EF46-5595-83B4-7844-BF775442E9D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100" y="1060899"/>
            <a:ext cx="7035800" cy="36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7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>
          <a:extLst>
            <a:ext uri="{FF2B5EF4-FFF2-40B4-BE49-F238E27FC236}">
              <a16:creationId xmlns:a16="http://schemas.microsoft.com/office/drawing/2014/main" id="{300D0994-105C-1EFA-240F-367FB973E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9;p28">
            <a:extLst>
              <a:ext uri="{FF2B5EF4-FFF2-40B4-BE49-F238E27FC236}">
                <a16:creationId xmlns:a16="http://schemas.microsoft.com/office/drawing/2014/main" id="{9CC9ACD6-814B-922A-0A97-5AD0A8CE59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4403" y="2687691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Interaction Model</a:t>
            </a:r>
            <a:endParaRPr sz="3200" dirty="0"/>
          </a:p>
        </p:txBody>
      </p:sp>
      <p:sp>
        <p:nvSpPr>
          <p:cNvPr id="7" name="Google Shape;1290;p28">
            <a:extLst>
              <a:ext uri="{FF2B5EF4-FFF2-40B4-BE49-F238E27FC236}">
                <a16:creationId xmlns:a16="http://schemas.microsoft.com/office/drawing/2014/main" id="{2549F053-5585-D4BE-31D6-AEC4A261602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05721" y="1796777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grpSp>
        <p:nvGrpSpPr>
          <p:cNvPr id="8" name="Google Shape;1544;p29">
            <a:extLst>
              <a:ext uri="{FF2B5EF4-FFF2-40B4-BE49-F238E27FC236}">
                <a16:creationId xmlns:a16="http://schemas.microsoft.com/office/drawing/2014/main" id="{F5A471FB-0724-EEA3-A244-716462A23DAF}"/>
              </a:ext>
            </a:extLst>
          </p:cNvPr>
          <p:cNvGrpSpPr/>
          <p:nvPr/>
        </p:nvGrpSpPr>
        <p:grpSpPr>
          <a:xfrm>
            <a:off x="5581372" y="1690653"/>
            <a:ext cx="2742506" cy="1762194"/>
            <a:chOff x="5423018" y="1213448"/>
            <a:chExt cx="1203665" cy="773414"/>
          </a:xfrm>
        </p:grpSpPr>
        <p:sp>
          <p:nvSpPr>
            <p:cNvPr id="9" name="Google Shape;1545;p29">
              <a:extLst>
                <a:ext uri="{FF2B5EF4-FFF2-40B4-BE49-F238E27FC236}">
                  <a16:creationId xmlns:a16="http://schemas.microsoft.com/office/drawing/2014/main" id="{B3ED2138-BCAF-8F48-E08B-E5C71BB63E50}"/>
                </a:ext>
              </a:extLst>
            </p:cNvPr>
            <p:cNvSpPr/>
            <p:nvPr/>
          </p:nvSpPr>
          <p:spPr>
            <a:xfrm>
              <a:off x="6505138" y="1371577"/>
              <a:ext cx="121545" cy="121073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46;p29">
              <a:extLst>
                <a:ext uri="{FF2B5EF4-FFF2-40B4-BE49-F238E27FC236}">
                  <a16:creationId xmlns:a16="http://schemas.microsoft.com/office/drawing/2014/main" id="{FBBC94BA-F1E6-66C2-15C2-0B490F4FC199}"/>
                </a:ext>
              </a:extLst>
            </p:cNvPr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47;p29">
              <a:extLst>
                <a:ext uri="{FF2B5EF4-FFF2-40B4-BE49-F238E27FC236}">
                  <a16:creationId xmlns:a16="http://schemas.microsoft.com/office/drawing/2014/main" id="{C8765786-8A3D-8103-8AEA-2D54C43BBACD}"/>
                </a:ext>
              </a:extLst>
            </p:cNvPr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48;p29">
              <a:extLst>
                <a:ext uri="{FF2B5EF4-FFF2-40B4-BE49-F238E27FC236}">
                  <a16:creationId xmlns:a16="http://schemas.microsoft.com/office/drawing/2014/main" id="{BC018B75-9B9E-9A34-7934-AE26289F7A2B}"/>
                </a:ext>
              </a:extLst>
            </p:cNvPr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49;p29">
              <a:extLst>
                <a:ext uri="{FF2B5EF4-FFF2-40B4-BE49-F238E27FC236}">
                  <a16:creationId xmlns:a16="http://schemas.microsoft.com/office/drawing/2014/main" id="{1ADFECFF-DAF0-5723-4B34-08D67D04CAA9}"/>
                </a:ext>
              </a:extLst>
            </p:cNvPr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50;p29">
              <a:extLst>
                <a:ext uri="{FF2B5EF4-FFF2-40B4-BE49-F238E27FC236}">
                  <a16:creationId xmlns:a16="http://schemas.microsoft.com/office/drawing/2014/main" id="{36A98351-5C0E-2615-3527-2CB248454F56}"/>
                </a:ext>
              </a:extLst>
            </p:cNvPr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51;p29">
              <a:extLst>
                <a:ext uri="{FF2B5EF4-FFF2-40B4-BE49-F238E27FC236}">
                  <a16:creationId xmlns:a16="http://schemas.microsoft.com/office/drawing/2014/main" id="{FACD7A19-F59C-E2D4-52C9-8B84F60323C4}"/>
                </a:ext>
              </a:extLst>
            </p:cNvPr>
            <p:cNvSpPr/>
            <p:nvPr/>
          </p:nvSpPr>
          <p:spPr>
            <a:xfrm>
              <a:off x="5442194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52;p29">
              <a:extLst>
                <a:ext uri="{FF2B5EF4-FFF2-40B4-BE49-F238E27FC236}">
                  <a16:creationId xmlns:a16="http://schemas.microsoft.com/office/drawing/2014/main" id="{37BE6609-AE86-0A26-AB95-A51DB9805D15}"/>
                </a:ext>
              </a:extLst>
            </p:cNvPr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53;p29">
              <a:extLst>
                <a:ext uri="{FF2B5EF4-FFF2-40B4-BE49-F238E27FC236}">
                  <a16:creationId xmlns:a16="http://schemas.microsoft.com/office/drawing/2014/main" id="{1DB4B8B2-C57D-A2F4-AD09-CAAC650D48A1}"/>
                </a:ext>
              </a:extLst>
            </p:cNvPr>
            <p:cNvSpPr/>
            <p:nvPr/>
          </p:nvSpPr>
          <p:spPr>
            <a:xfrm>
              <a:off x="5509517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54;p29">
              <a:extLst>
                <a:ext uri="{FF2B5EF4-FFF2-40B4-BE49-F238E27FC236}">
                  <a16:creationId xmlns:a16="http://schemas.microsoft.com/office/drawing/2014/main" id="{1F09F7C0-E468-FFB2-8DDB-8AE7AB65EECF}"/>
                </a:ext>
              </a:extLst>
            </p:cNvPr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55;p29">
              <a:extLst>
                <a:ext uri="{FF2B5EF4-FFF2-40B4-BE49-F238E27FC236}">
                  <a16:creationId xmlns:a16="http://schemas.microsoft.com/office/drawing/2014/main" id="{5B982F45-F274-8069-37BD-9596FF21AE79}"/>
                </a:ext>
              </a:extLst>
            </p:cNvPr>
            <p:cNvSpPr/>
            <p:nvPr/>
          </p:nvSpPr>
          <p:spPr>
            <a:xfrm>
              <a:off x="5442194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56;p29">
              <a:extLst>
                <a:ext uri="{FF2B5EF4-FFF2-40B4-BE49-F238E27FC236}">
                  <a16:creationId xmlns:a16="http://schemas.microsoft.com/office/drawing/2014/main" id="{47FE04C9-835B-767F-53AB-31C4DB9035C0}"/>
                </a:ext>
              </a:extLst>
            </p:cNvPr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57;p29">
              <a:extLst>
                <a:ext uri="{FF2B5EF4-FFF2-40B4-BE49-F238E27FC236}">
                  <a16:creationId xmlns:a16="http://schemas.microsoft.com/office/drawing/2014/main" id="{1A67C111-00F6-AD86-7812-5763250F93B5}"/>
                </a:ext>
              </a:extLst>
            </p:cNvPr>
            <p:cNvSpPr/>
            <p:nvPr/>
          </p:nvSpPr>
          <p:spPr>
            <a:xfrm>
              <a:off x="5509517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58;p29">
              <a:extLst>
                <a:ext uri="{FF2B5EF4-FFF2-40B4-BE49-F238E27FC236}">
                  <a16:creationId xmlns:a16="http://schemas.microsoft.com/office/drawing/2014/main" id="{4E64747D-731C-D949-1F64-9E795B6D3A41}"/>
                </a:ext>
              </a:extLst>
            </p:cNvPr>
            <p:cNvSpPr/>
            <p:nvPr/>
          </p:nvSpPr>
          <p:spPr>
            <a:xfrm>
              <a:off x="6401705" y="1879536"/>
              <a:ext cx="52571" cy="52040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59;p29">
              <a:extLst>
                <a:ext uri="{FF2B5EF4-FFF2-40B4-BE49-F238E27FC236}">
                  <a16:creationId xmlns:a16="http://schemas.microsoft.com/office/drawing/2014/main" id="{A4E0E12B-035E-7454-DF29-7757B44A90A7}"/>
                </a:ext>
              </a:extLst>
            </p:cNvPr>
            <p:cNvSpPr/>
            <p:nvPr/>
          </p:nvSpPr>
          <p:spPr>
            <a:xfrm>
              <a:off x="5649591" y="1243540"/>
              <a:ext cx="33454" cy="32864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60;p29">
              <a:extLst>
                <a:ext uri="{FF2B5EF4-FFF2-40B4-BE49-F238E27FC236}">
                  <a16:creationId xmlns:a16="http://schemas.microsoft.com/office/drawing/2014/main" id="{F52ABF0F-161A-E27F-8688-A5B37BB016CF}"/>
                </a:ext>
              </a:extLst>
            </p:cNvPr>
            <p:cNvSpPr/>
            <p:nvPr/>
          </p:nvSpPr>
          <p:spPr>
            <a:xfrm>
              <a:off x="5647408" y="1634318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61;p29">
              <a:extLst>
                <a:ext uri="{FF2B5EF4-FFF2-40B4-BE49-F238E27FC236}">
                  <a16:creationId xmlns:a16="http://schemas.microsoft.com/office/drawing/2014/main" id="{91D0F6C9-6367-ACC8-2545-B1AED42E08BF}"/>
                </a:ext>
              </a:extLst>
            </p:cNvPr>
            <p:cNvSpPr/>
            <p:nvPr/>
          </p:nvSpPr>
          <p:spPr>
            <a:xfrm>
              <a:off x="5644163" y="1630483"/>
              <a:ext cx="791519" cy="112282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62;p29">
              <a:extLst>
                <a:ext uri="{FF2B5EF4-FFF2-40B4-BE49-F238E27FC236}">
                  <a16:creationId xmlns:a16="http://schemas.microsoft.com/office/drawing/2014/main" id="{BA153E8F-BCF9-34D2-E88C-C414F01A319A}"/>
                </a:ext>
              </a:extLst>
            </p:cNvPr>
            <p:cNvSpPr/>
            <p:nvPr/>
          </p:nvSpPr>
          <p:spPr>
            <a:xfrm>
              <a:off x="5783174" y="1797993"/>
              <a:ext cx="513499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63;p29">
              <a:extLst>
                <a:ext uri="{FF2B5EF4-FFF2-40B4-BE49-F238E27FC236}">
                  <a16:creationId xmlns:a16="http://schemas.microsoft.com/office/drawing/2014/main" id="{6B647C78-AC34-ABD6-AA6C-DFFFAEC5B764}"/>
                </a:ext>
              </a:extLst>
            </p:cNvPr>
            <p:cNvSpPr/>
            <p:nvPr/>
          </p:nvSpPr>
          <p:spPr>
            <a:xfrm>
              <a:off x="5779870" y="1794689"/>
              <a:ext cx="520048" cy="67971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64;p29">
              <a:extLst>
                <a:ext uri="{FF2B5EF4-FFF2-40B4-BE49-F238E27FC236}">
                  <a16:creationId xmlns:a16="http://schemas.microsoft.com/office/drawing/2014/main" id="{DAF593BB-9322-8007-6EA2-ADFDFAB26EEE}"/>
                </a:ext>
              </a:extLst>
            </p:cNvPr>
            <p:cNvSpPr/>
            <p:nvPr/>
          </p:nvSpPr>
          <p:spPr>
            <a:xfrm>
              <a:off x="5918351" y="1908565"/>
              <a:ext cx="243090" cy="75051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65;p29">
              <a:extLst>
                <a:ext uri="{FF2B5EF4-FFF2-40B4-BE49-F238E27FC236}">
                  <a16:creationId xmlns:a16="http://schemas.microsoft.com/office/drawing/2014/main" id="{BDE10696-F467-D287-ACDF-AA1A9CE42F9B}"/>
                </a:ext>
              </a:extLst>
            </p:cNvPr>
            <p:cNvSpPr/>
            <p:nvPr/>
          </p:nvSpPr>
          <p:spPr>
            <a:xfrm>
              <a:off x="5915106" y="1904730"/>
              <a:ext cx="249640" cy="82131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66;p29">
              <a:extLst>
                <a:ext uri="{FF2B5EF4-FFF2-40B4-BE49-F238E27FC236}">
                  <a16:creationId xmlns:a16="http://schemas.microsoft.com/office/drawing/2014/main" id="{21D5D99C-AC5E-8AFB-1157-D35299B93296}"/>
                </a:ext>
              </a:extLst>
            </p:cNvPr>
            <p:cNvSpPr/>
            <p:nvPr/>
          </p:nvSpPr>
          <p:spPr>
            <a:xfrm>
              <a:off x="5656199" y="1614611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67;p29">
              <a:extLst>
                <a:ext uri="{FF2B5EF4-FFF2-40B4-BE49-F238E27FC236}">
                  <a16:creationId xmlns:a16="http://schemas.microsoft.com/office/drawing/2014/main" id="{EC345293-0E4F-A6EB-85DE-F3573FD8BF2C}"/>
                </a:ext>
              </a:extLst>
            </p:cNvPr>
            <p:cNvSpPr/>
            <p:nvPr/>
          </p:nvSpPr>
          <p:spPr>
            <a:xfrm>
              <a:off x="5652895" y="1611366"/>
              <a:ext cx="792109" cy="112223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68;p29">
              <a:extLst>
                <a:ext uri="{FF2B5EF4-FFF2-40B4-BE49-F238E27FC236}">
                  <a16:creationId xmlns:a16="http://schemas.microsoft.com/office/drawing/2014/main" id="{38F996A9-2200-22C7-CF01-ED931788719A}"/>
                </a:ext>
              </a:extLst>
            </p:cNvPr>
            <p:cNvSpPr/>
            <p:nvPr/>
          </p:nvSpPr>
          <p:spPr>
            <a:xfrm>
              <a:off x="5742698" y="1644172"/>
              <a:ext cx="607608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69;p29">
              <a:extLst>
                <a:ext uri="{FF2B5EF4-FFF2-40B4-BE49-F238E27FC236}">
                  <a16:creationId xmlns:a16="http://schemas.microsoft.com/office/drawing/2014/main" id="{A2C105A1-5545-B594-761B-7BB4F34DE323}"/>
                </a:ext>
              </a:extLst>
            </p:cNvPr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70;p29">
              <a:extLst>
                <a:ext uri="{FF2B5EF4-FFF2-40B4-BE49-F238E27FC236}">
                  <a16:creationId xmlns:a16="http://schemas.microsoft.com/office/drawing/2014/main" id="{3B8128A5-CA4E-CD52-5AD0-B847146E3E91}"/>
                </a:ext>
              </a:extLst>
            </p:cNvPr>
            <p:cNvSpPr/>
            <p:nvPr/>
          </p:nvSpPr>
          <p:spPr>
            <a:xfrm>
              <a:off x="5788662" y="1775572"/>
              <a:ext cx="520048" cy="67912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71;p29">
              <a:extLst>
                <a:ext uri="{FF2B5EF4-FFF2-40B4-BE49-F238E27FC236}">
                  <a16:creationId xmlns:a16="http://schemas.microsoft.com/office/drawing/2014/main" id="{4AB23E18-2423-78D3-81F4-1C32F9A952B9}"/>
                </a:ext>
              </a:extLst>
            </p:cNvPr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72;p29">
              <a:extLst>
                <a:ext uri="{FF2B5EF4-FFF2-40B4-BE49-F238E27FC236}">
                  <a16:creationId xmlns:a16="http://schemas.microsoft.com/office/drawing/2014/main" id="{71968E1C-0B88-BA3E-403E-088D2890C527}"/>
                </a:ext>
              </a:extLst>
            </p:cNvPr>
            <p:cNvSpPr/>
            <p:nvPr/>
          </p:nvSpPr>
          <p:spPr>
            <a:xfrm>
              <a:off x="5953399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73;p29">
              <a:extLst>
                <a:ext uri="{FF2B5EF4-FFF2-40B4-BE49-F238E27FC236}">
                  <a16:creationId xmlns:a16="http://schemas.microsoft.com/office/drawing/2014/main" id="{140E02BE-D5F8-ADF4-E84B-02D2C1569A22}"/>
                </a:ext>
              </a:extLst>
            </p:cNvPr>
            <p:cNvSpPr/>
            <p:nvPr/>
          </p:nvSpPr>
          <p:spPr>
            <a:xfrm>
              <a:off x="6006502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74;p29">
              <a:extLst>
                <a:ext uri="{FF2B5EF4-FFF2-40B4-BE49-F238E27FC236}">
                  <a16:creationId xmlns:a16="http://schemas.microsoft.com/office/drawing/2014/main" id="{E6F69B08-8EE3-4361-7A73-67D30544F35A}"/>
                </a:ext>
              </a:extLst>
            </p:cNvPr>
            <p:cNvSpPr/>
            <p:nvPr/>
          </p:nvSpPr>
          <p:spPr>
            <a:xfrm>
              <a:off x="6063440" y="1795810"/>
              <a:ext cx="27377" cy="27436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75;p29">
              <a:extLst>
                <a:ext uri="{FF2B5EF4-FFF2-40B4-BE49-F238E27FC236}">
                  <a16:creationId xmlns:a16="http://schemas.microsoft.com/office/drawing/2014/main" id="{59C9EEA2-0CE5-5F06-E7C0-B346F8CE73C0}"/>
                </a:ext>
              </a:extLst>
            </p:cNvPr>
            <p:cNvSpPr/>
            <p:nvPr/>
          </p:nvSpPr>
          <p:spPr>
            <a:xfrm>
              <a:off x="6118136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76;p29">
              <a:extLst>
                <a:ext uri="{FF2B5EF4-FFF2-40B4-BE49-F238E27FC236}">
                  <a16:creationId xmlns:a16="http://schemas.microsoft.com/office/drawing/2014/main" id="{BAC3FC03-E859-7D41-961A-CAD2523F7FBD}"/>
                </a:ext>
              </a:extLst>
            </p:cNvPr>
            <p:cNvSpPr/>
            <p:nvPr/>
          </p:nvSpPr>
          <p:spPr>
            <a:xfrm>
              <a:off x="6175074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77;p29">
              <a:extLst>
                <a:ext uri="{FF2B5EF4-FFF2-40B4-BE49-F238E27FC236}">
                  <a16:creationId xmlns:a16="http://schemas.microsoft.com/office/drawing/2014/main" id="{67325B5B-F019-313E-6DAD-75954F216206}"/>
                </a:ext>
              </a:extLst>
            </p:cNvPr>
            <p:cNvSpPr/>
            <p:nvPr/>
          </p:nvSpPr>
          <p:spPr>
            <a:xfrm>
              <a:off x="5860882" y="1237521"/>
              <a:ext cx="328467" cy="328998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78;p29">
              <a:extLst>
                <a:ext uri="{FF2B5EF4-FFF2-40B4-BE49-F238E27FC236}">
                  <a16:creationId xmlns:a16="http://schemas.microsoft.com/office/drawing/2014/main" id="{143C7911-F897-5EDF-A7F2-E2EE81A93AC6}"/>
                </a:ext>
              </a:extLst>
            </p:cNvPr>
            <p:cNvSpPr/>
            <p:nvPr/>
          </p:nvSpPr>
          <p:spPr>
            <a:xfrm>
              <a:off x="5857046" y="1234217"/>
              <a:ext cx="335606" cy="335606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79;p29">
              <a:extLst>
                <a:ext uri="{FF2B5EF4-FFF2-40B4-BE49-F238E27FC236}">
                  <a16:creationId xmlns:a16="http://schemas.microsoft.com/office/drawing/2014/main" id="{80290B98-09DD-2FF8-86AC-3FE40F1A5F35}"/>
                </a:ext>
              </a:extLst>
            </p:cNvPr>
            <p:cNvSpPr/>
            <p:nvPr/>
          </p:nvSpPr>
          <p:spPr>
            <a:xfrm>
              <a:off x="5884424" y="1216693"/>
              <a:ext cx="328998" cy="328998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80;p29">
              <a:extLst>
                <a:ext uri="{FF2B5EF4-FFF2-40B4-BE49-F238E27FC236}">
                  <a16:creationId xmlns:a16="http://schemas.microsoft.com/office/drawing/2014/main" id="{F09ED8D0-3D44-C820-2BC3-2C2E84CA054E}"/>
                </a:ext>
              </a:extLst>
            </p:cNvPr>
            <p:cNvSpPr/>
            <p:nvPr/>
          </p:nvSpPr>
          <p:spPr>
            <a:xfrm>
              <a:off x="5881179" y="1213448"/>
              <a:ext cx="335547" cy="335547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81;p29">
              <a:extLst>
                <a:ext uri="{FF2B5EF4-FFF2-40B4-BE49-F238E27FC236}">
                  <a16:creationId xmlns:a16="http://schemas.microsoft.com/office/drawing/2014/main" id="{8D6E5BEE-7EB0-2C4B-7B83-A169474CF111}"/>
                </a:ext>
              </a:extLst>
            </p:cNvPr>
            <p:cNvSpPr/>
            <p:nvPr/>
          </p:nvSpPr>
          <p:spPr>
            <a:xfrm>
              <a:off x="5975820" y="1391284"/>
              <a:ext cx="146208" cy="73104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82;p29">
              <a:extLst>
                <a:ext uri="{FF2B5EF4-FFF2-40B4-BE49-F238E27FC236}">
                  <a16:creationId xmlns:a16="http://schemas.microsoft.com/office/drawing/2014/main" id="{7DC1A463-8377-95F4-5D55-12838675757D}"/>
                </a:ext>
              </a:extLst>
            </p:cNvPr>
            <p:cNvSpPr/>
            <p:nvPr/>
          </p:nvSpPr>
          <p:spPr>
            <a:xfrm>
              <a:off x="5972575" y="1387508"/>
              <a:ext cx="152757" cy="80479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83;p29">
              <a:extLst>
                <a:ext uri="{FF2B5EF4-FFF2-40B4-BE49-F238E27FC236}">
                  <a16:creationId xmlns:a16="http://schemas.microsoft.com/office/drawing/2014/main" id="{1BD417EB-A4CD-44C0-A367-600971C80C07}"/>
                </a:ext>
              </a:extLst>
            </p:cNvPr>
            <p:cNvSpPr/>
            <p:nvPr/>
          </p:nvSpPr>
          <p:spPr>
            <a:xfrm>
              <a:off x="6007564" y="1298236"/>
              <a:ext cx="83253" cy="82722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84;p29">
              <a:extLst>
                <a:ext uri="{FF2B5EF4-FFF2-40B4-BE49-F238E27FC236}">
                  <a16:creationId xmlns:a16="http://schemas.microsoft.com/office/drawing/2014/main" id="{7D36C8F3-3978-27CE-EC6B-87F83921BA00}"/>
                </a:ext>
              </a:extLst>
            </p:cNvPr>
            <p:cNvSpPr/>
            <p:nvPr/>
          </p:nvSpPr>
          <p:spPr>
            <a:xfrm>
              <a:off x="6004318" y="1294401"/>
              <a:ext cx="89802" cy="89861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85;p29">
              <a:extLst>
                <a:ext uri="{FF2B5EF4-FFF2-40B4-BE49-F238E27FC236}">
                  <a16:creationId xmlns:a16="http://schemas.microsoft.com/office/drawing/2014/main" id="{472301BF-A72D-CEED-AD8D-F246756C0000}"/>
                </a:ext>
              </a:extLst>
            </p:cNvPr>
            <p:cNvSpPr/>
            <p:nvPr/>
          </p:nvSpPr>
          <p:spPr>
            <a:xfrm>
              <a:off x="5927673" y="1888858"/>
              <a:ext cx="242559" cy="75582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86;p29">
              <a:extLst>
                <a:ext uri="{FF2B5EF4-FFF2-40B4-BE49-F238E27FC236}">
                  <a16:creationId xmlns:a16="http://schemas.microsoft.com/office/drawing/2014/main" id="{63F1DD55-3E5F-AABC-C8F9-B20A76C03F33}"/>
                </a:ext>
              </a:extLst>
            </p:cNvPr>
            <p:cNvSpPr/>
            <p:nvPr/>
          </p:nvSpPr>
          <p:spPr>
            <a:xfrm>
              <a:off x="5924369" y="1885554"/>
              <a:ext cx="249109" cy="82190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097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DFA16127-67F2-BF4A-1834-E6A17A289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7B1C4140-6039-FCF2-B5CA-8000F656B5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Model</a:t>
            </a:r>
            <a:endParaRPr dirty="0"/>
          </a:p>
        </p:txBody>
      </p:sp>
      <p:sp>
        <p:nvSpPr>
          <p:cNvPr id="4" name="Google Shape;1617;p31">
            <a:extLst>
              <a:ext uri="{FF2B5EF4-FFF2-40B4-BE49-F238E27FC236}">
                <a16:creationId xmlns:a16="http://schemas.microsoft.com/office/drawing/2014/main" id="{7E640855-1FC6-3D68-47A6-80DC267BA0B3}"/>
              </a:ext>
            </a:extLst>
          </p:cNvPr>
          <p:cNvSpPr txBox="1">
            <a:spLocks/>
          </p:cNvSpPr>
          <p:nvPr/>
        </p:nvSpPr>
        <p:spPr>
          <a:xfrm>
            <a:off x="1072571" y="1438715"/>
            <a:ext cx="5594577" cy="81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An interaction model illustrates how different parts of a system work together, showing the flow of communication and actions between them.</a:t>
            </a:r>
          </a:p>
        </p:txBody>
      </p:sp>
      <p:sp>
        <p:nvSpPr>
          <p:cNvPr id="24" name="Google Shape;1617;p31">
            <a:extLst>
              <a:ext uri="{FF2B5EF4-FFF2-40B4-BE49-F238E27FC236}">
                <a16:creationId xmlns:a16="http://schemas.microsoft.com/office/drawing/2014/main" id="{D8F1A662-B797-1ED5-0A55-7B41E91B68C6}"/>
              </a:ext>
            </a:extLst>
          </p:cNvPr>
          <p:cNvSpPr txBox="1">
            <a:spLocks/>
          </p:cNvSpPr>
          <p:nvPr/>
        </p:nvSpPr>
        <p:spPr>
          <a:xfrm>
            <a:off x="1081507" y="2457335"/>
            <a:ext cx="6989922" cy="63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Interaction models can be represented in two ways:</a:t>
            </a:r>
          </a:p>
        </p:txBody>
      </p:sp>
      <p:sp>
        <p:nvSpPr>
          <p:cNvPr id="48" name="Google Shape;2108;p42">
            <a:extLst>
              <a:ext uri="{FF2B5EF4-FFF2-40B4-BE49-F238E27FC236}">
                <a16:creationId xmlns:a16="http://schemas.microsoft.com/office/drawing/2014/main" id="{C77B9F8F-A462-30A0-DAE4-4C33FE749344}"/>
              </a:ext>
            </a:extLst>
          </p:cNvPr>
          <p:cNvSpPr/>
          <p:nvPr/>
        </p:nvSpPr>
        <p:spPr>
          <a:xfrm>
            <a:off x="870746" y="1544266"/>
            <a:ext cx="168318" cy="1683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115;p42">
            <a:extLst>
              <a:ext uri="{FF2B5EF4-FFF2-40B4-BE49-F238E27FC236}">
                <a16:creationId xmlns:a16="http://schemas.microsoft.com/office/drawing/2014/main" id="{1A3ECE27-7E06-D263-377C-675463312261}"/>
              </a:ext>
            </a:extLst>
          </p:cNvPr>
          <p:cNvSpPr/>
          <p:nvPr/>
        </p:nvSpPr>
        <p:spPr>
          <a:xfrm>
            <a:off x="870746" y="2556146"/>
            <a:ext cx="171743" cy="1717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616;p31">
            <a:extLst>
              <a:ext uri="{FF2B5EF4-FFF2-40B4-BE49-F238E27FC236}">
                <a16:creationId xmlns:a16="http://schemas.microsoft.com/office/drawing/2014/main" id="{D11C6FF8-436A-7F43-D772-9A99BF371E7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99378" y="2929466"/>
            <a:ext cx="6596033" cy="455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Sora" panose="020B0604020202020204" charset="0"/>
                <a:cs typeface="Sora" panose="020B0604020202020204" charset="0"/>
              </a:rPr>
              <a:t>Use case modeling</a:t>
            </a:r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, commonly employed for interactions between a system and external actors (users or other systems)</a:t>
            </a:r>
            <a:endParaRPr sz="14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11" name="Google Shape;2116;p42">
            <a:extLst>
              <a:ext uri="{FF2B5EF4-FFF2-40B4-BE49-F238E27FC236}">
                <a16:creationId xmlns:a16="http://schemas.microsoft.com/office/drawing/2014/main" id="{11243065-9B25-897C-BC7F-D46E309ECD18}"/>
              </a:ext>
            </a:extLst>
          </p:cNvPr>
          <p:cNvSpPr/>
          <p:nvPr/>
        </p:nvSpPr>
        <p:spPr>
          <a:xfrm>
            <a:off x="1252727" y="3029866"/>
            <a:ext cx="171294" cy="171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616;p31">
            <a:extLst>
              <a:ext uri="{FF2B5EF4-FFF2-40B4-BE49-F238E27FC236}">
                <a16:creationId xmlns:a16="http://schemas.microsoft.com/office/drawing/2014/main" id="{C1085024-B53F-15A9-9C88-6EFE46021E86}"/>
              </a:ext>
            </a:extLst>
          </p:cNvPr>
          <p:cNvSpPr txBox="1">
            <a:spLocks/>
          </p:cNvSpPr>
          <p:nvPr/>
        </p:nvSpPr>
        <p:spPr>
          <a:xfrm>
            <a:off x="1499378" y="3523313"/>
            <a:ext cx="6596033" cy="45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400" b="1" dirty="0">
                <a:latin typeface="Sora" panose="020B0604020202020204" charset="0"/>
                <a:cs typeface="Sora" panose="020B0604020202020204" charset="0"/>
              </a:rPr>
              <a:t>Sequence diagrams</a:t>
            </a:r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, used to model interactions between system components, with the option to include external agents.</a:t>
            </a:r>
          </a:p>
        </p:txBody>
      </p:sp>
      <p:sp>
        <p:nvSpPr>
          <p:cNvPr id="15" name="Google Shape;2116;p42">
            <a:extLst>
              <a:ext uri="{FF2B5EF4-FFF2-40B4-BE49-F238E27FC236}">
                <a16:creationId xmlns:a16="http://schemas.microsoft.com/office/drawing/2014/main" id="{2C3A2C2C-E978-94DB-C82E-00F7DE72BDF9}"/>
              </a:ext>
            </a:extLst>
          </p:cNvPr>
          <p:cNvSpPr/>
          <p:nvPr/>
        </p:nvSpPr>
        <p:spPr>
          <a:xfrm>
            <a:off x="1252727" y="3623713"/>
            <a:ext cx="171294" cy="171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544;p29">
            <a:extLst>
              <a:ext uri="{FF2B5EF4-FFF2-40B4-BE49-F238E27FC236}">
                <a16:creationId xmlns:a16="http://schemas.microsoft.com/office/drawing/2014/main" id="{34345C0C-6E70-3920-FC99-56F6AD15703A}"/>
              </a:ext>
            </a:extLst>
          </p:cNvPr>
          <p:cNvGrpSpPr/>
          <p:nvPr/>
        </p:nvGrpSpPr>
        <p:grpSpPr>
          <a:xfrm>
            <a:off x="6817055" y="737050"/>
            <a:ext cx="1713300" cy="1100879"/>
            <a:chOff x="5423018" y="1213448"/>
            <a:chExt cx="1203665" cy="773414"/>
          </a:xfrm>
        </p:grpSpPr>
        <p:sp>
          <p:nvSpPr>
            <p:cNvPr id="17" name="Google Shape;1545;p29">
              <a:extLst>
                <a:ext uri="{FF2B5EF4-FFF2-40B4-BE49-F238E27FC236}">
                  <a16:creationId xmlns:a16="http://schemas.microsoft.com/office/drawing/2014/main" id="{A3C882F9-1159-E078-E062-2DED014A0601}"/>
                </a:ext>
              </a:extLst>
            </p:cNvPr>
            <p:cNvSpPr/>
            <p:nvPr/>
          </p:nvSpPr>
          <p:spPr>
            <a:xfrm>
              <a:off x="6505138" y="1371577"/>
              <a:ext cx="121545" cy="121073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46;p29">
              <a:extLst>
                <a:ext uri="{FF2B5EF4-FFF2-40B4-BE49-F238E27FC236}">
                  <a16:creationId xmlns:a16="http://schemas.microsoft.com/office/drawing/2014/main" id="{BD42EAA2-EA34-6014-D695-3D0E6B533B4C}"/>
                </a:ext>
              </a:extLst>
            </p:cNvPr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47;p29">
              <a:extLst>
                <a:ext uri="{FF2B5EF4-FFF2-40B4-BE49-F238E27FC236}">
                  <a16:creationId xmlns:a16="http://schemas.microsoft.com/office/drawing/2014/main" id="{C3230E3A-55E7-9AC5-A01E-0BA40389275F}"/>
                </a:ext>
              </a:extLst>
            </p:cNvPr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48;p29">
              <a:extLst>
                <a:ext uri="{FF2B5EF4-FFF2-40B4-BE49-F238E27FC236}">
                  <a16:creationId xmlns:a16="http://schemas.microsoft.com/office/drawing/2014/main" id="{D7F9CE7D-5FDC-4AD0-A212-C84B00FB7C00}"/>
                </a:ext>
              </a:extLst>
            </p:cNvPr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49;p29">
              <a:extLst>
                <a:ext uri="{FF2B5EF4-FFF2-40B4-BE49-F238E27FC236}">
                  <a16:creationId xmlns:a16="http://schemas.microsoft.com/office/drawing/2014/main" id="{AF51F5A5-5374-3053-4839-690A7A8D6999}"/>
                </a:ext>
              </a:extLst>
            </p:cNvPr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50;p29">
              <a:extLst>
                <a:ext uri="{FF2B5EF4-FFF2-40B4-BE49-F238E27FC236}">
                  <a16:creationId xmlns:a16="http://schemas.microsoft.com/office/drawing/2014/main" id="{CCFA3E47-CEFA-4606-A8A5-14AA4CEBE9C4}"/>
                </a:ext>
              </a:extLst>
            </p:cNvPr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51;p29">
              <a:extLst>
                <a:ext uri="{FF2B5EF4-FFF2-40B4-BE49-F238E27FC236}">
                  <a16:creationId xmlns:a16="http://schemas.microsoft.com/office/drawing/2014/main" id="{FC1AC90E-2316-F41B-A555-0A37B2935D95}"/>
                </a:ext>
              </a:extLst>
            </p:cNvPr>
            <p:cNvSpPr/>
            <p:nvPr/>
          </p:nvSpPr>
          <p:spPr>
            <a:xfrm>
              <a:off x="5442194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52;p29">
              <a:extLst>
                <a:ext uri="{FF2B5EF4-FFF2-40B4-BE49-F238E27FC236}">
                  <a16:creationId xmlns:a16="http://schemas.microsoft.com/office/drawing/2014/main" id="{CDA0BC00-659E-CE3D-EF79-8240208E08E2}"/>
                </a:ext>
              </a:extLst>
            </p:cNvPr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53;p29">
              <a:extLst>
                <a:ext uri="{FF2B5EF4-FFF2-40B4-BE49-F238E27FC236}">
                  <a16:creationId xmlns:a16="http://schemas.microsoft.com/office/drawing/2014/main" id="{6D76A701-38D2-F259-2216-A3B4A454E9C7}"/>
                </a:ext>
              </a:extLst>
            </p:cNvPr>
            <p:cNvSpPr/>
            <p:nvPr/>
          </p:nvSpPr>
          <p:spPr>
            <a:xfrm>
              <a:off x="5509517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54;p29">
              <a:extLst>
                <a:ext uri="{FF2B5EF4-FFF2-40B4-BE49-F238E27FC236}">
                  <a16:creationId xmlns:a16="http://schemas.microsoft.com/office/drawing/2014/main" id="{9CBB997C-0C86-167B-129B-EE91E1279D91}"/>
                </a:ext>
              </a:extLst>
            </p:cNvPr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55;p29">
              <a:extLst>
                <a:ext uri="{FF2B5EF4-FFF2-40B4-BE49-F238E27FC236}">
                  <a16:creationId xmlns:a16="http://schemas.microsoft.com/office/drawing/2014/main" id="{D3A4E18B-B674-6740-F204-07E707FAAD67}"/>
                </a:ext>
              </a:extLst>
            </p:cNvPr>
            <p:cNvSpPr/>
            <p:nvPr/>
          </p:nvSpPr>
          <p:spPr>
            <a:xfrm>
              <a:off x="5442194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56;p29">
              <a:extLst>
                <a:ext uri="{FF2B5EF4-FFF2-40B4-BE49-F238E27FC236}">
                  <a16:creationId xmlns:a16="http://schemas.microsoft.com/office/drawing/2014/main" id="{5FF3BC24-26AB-3474-9234-C86DFCA60275}"/>
                </a:ext>
              </a:extLst>
            </p:cNvPr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57;p29">
              <a:extLst>
                <a:ext uri="{FF2B5EF4-FFF2-40B4-BE49-F238E27FC236}">
                  <a16:creationId xmlns:a16="http://schemas.microsoft.com/office/drawing/2014/main" id="{02C36790-10D2-D3D3-EBCD-2F5C855210EF}"/>
                </a:ext>
              </a:extLst>
            </p:cNvPr>
            <p:cNvSpPr/>
            <p:nvPr/>
          </p:nvSpPr>
          <p:spPr>
            <a:xfrm>
              <a:off x="5509517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58;p29">
              <a:extLst>
                <a:ext uri="{FF2B5EF4-FFF2-40B4-BE49-F238E27FC236}">
                  <a16:creationId xmlns:a16="http://schemas.microsoft.com/office/drawing/2014/main" id="{47ED3A9D-4A44-3C99-1DE4-0D228BE0D0F0}"/>
                </a:ext>
              </a:extLst>
            </p:cNvPr>
            <p:cNvSpPr/>
            <p:nvPr/>
          </p:nvSpPr>
          <p:spPr>
            <a:xfrm>
              <a:off x="6401705" y="1879536"/>
              <a:ext cx="52571" cy="52040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59;p29">
              <a:extLst>
                <a:ext uri="{FF2B5EF4-FFF2-40B4-BE49-F238E27FC236}">
                  <a16:creationId xmlns:a16="http://schemas.microsoft.com/office/drawing/2014/main" id="{BAE8665A-17B9-FF23-B14D-40446A09F391}"/>
                </a:ext>
              </a:extLst>
            </p:cNvPr>
            <p:cNvSpPr/>
            <p:nvPr/>
          </p:nvSpPr>
          <p:spPr>
            <a:xfrm>
              <a:off x="5649591" y="1243540"/>
              <a:ext cx="33454" cy="32864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60;p29">
              <a:extLst>
                <a:ext uri="{FF2B5EF4-FFF2-40B4-BE49-F238E27FC236}">
                  <a16:creationId xmlns:a16="http://schemas.microsoft.com/office/drawing/2014/main" id="{9B7D6CE3-9818-EB4D-CA58-E2E4A9EA7BAF}"/>
                </a:ext>
              </a:extLst>
            </p:cNvPr>
            <p:cNvSpPr/>
            <p:nvPr/>
          </p:nvSpPr>
          <p:spPr>
            <a:xfrm>
              <a:off x="5647408" y="1634318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61;p29">
              <a:extLst>
                <a:ext uri="{FF2B5EF4-FFF2-40B4-BE49-F238E27FC236}">
                  <a16:creationId xmlns:a16="http://schemas.microsoft.com/office/drawing/2014/main" id="{93F41093-B750-A4BB-9CA2-4E68C0BEC2FA}"/>
                </a:ext>
              </a:extLst>
            </p:cNvPr>
            <p:cNvSpPr/>
            <p:nvPr/>
          </p:nvSpPr>
          <p:spPr>
            <a:xfrm>
              <a:off x="5644163" y="1630483"/>
              <a:ext cx="791519" cy="112282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62;p29">
              <a:extLst>
                <a:ext uri="{FF2B5EF4-FFF2-40B4-BE49-F238E27FC236}">
                  <a16:creationId xmlns:a16="http://schemas.microsoft.com/office/drawing/2014/main" id="{4DC3D768-BFE8-7BF1-C23C-512C87B5B51A}"/>
                </a:ext>
              </a:extLst>
            </p:cNvPr>
            <p:cNvSpPr/>
            <p:nvPr/>
          </p:nvSpPr>
          <p:spPr>
            <a:xfrm>
              <a:off x="5783174" y="1797993"/>
              <a:ext cx="513499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63;p29">
              <a:extLst>
                <a:ext uri="{FF2B5EF4-FFF2-40B4-BE49-F238E27FC236}">
                  <a16:creationId xmlns:a16="http://schemas.microsoft.com/office/drawing/2014/main" id="{B5B8F254-5689-91F6-858E-DC8B68F8DC5E}"/>
                </a:ext>
              </a:extLst>
            </p:cNvPr>
            <p:cNvSpPr/>
            <p:nvPr/>
          </p:nvSpPr>
          <p:spPr>
            <a:xfrm>
              <a:off x="5779870" y="1794689"/>
              <a:ext cx="520048" cy="67971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64;p29">
              <a:extLst>
                <a:ext uri="{FF2B5EF4-FFF2-40B4-BE49-F238E27FC236}">
                  <a16:creationId xmlns:a16="http://schemas.microsoft.com/office/drawing/2014/main" id="{F9FAB537-8FD1-1C18-C061-9881E467108E}"/>
                </a:ext>
              </a:extLst>
            </p:cNvPr>
            <p:cNvSpPr/>
            <p:nvPr/>
          </p:nvSpPr>
          <p:spPr>
            <a:xfrm>
              <a:off x="5918351" y="1908565"/>
              <a:ext cx="243090" cy="75051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65;p29">
              <a:extLst>
                <a:ext uri="{FF2B5EF4-FFF2-40B4-BE49-F238E27FC236}">
                  <a16:creationId xmlns:a16="http://schemas.microsoft.com/office/drawing/2014/main" id="{7D187F09-C5F6-3A11-788E-169E072DAD3E}"/>
                </a:ext>
              </a:extLst>
            </p:cNvPr>
            <p:cNvSpPr/>
            <p:nvPr/>
          </p:nvSpPr>
          <p:spPr>
            <a:xfrm>
              <a:off x="5915106" y="1904730"/>
              <a:ext cx="249640" cy="82131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66;p29">
              <a:extLst>
                <a:ext uri="{FF2B5EF4-FFF2-40B4-BE49-F238E27FC236}">
                  <a16:creationId xmlns:a16="http://schemas.microsoft.com/office/drawing/2014/main" id="{F6B0C6E3-F3B3-D853-C730-259DA837EC93}"/>
                </a:ext>
              </a:extLst>
            </p:cNvPr>
            <p:cNvSpPr/>
            <p:nvPr/>
          </p:nvSpPr>
          <p:spPr>
            <a:xfrm>
              <a:off x="5656199" y="1614611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67;p29">
              <a:extLst>
                <a:ext uri="{FF2B5EF4-FFF2-40B4-BE49-F238E27FC236}">
                  <a16:creationId xmlns:a16="http://schemas.microsoft.com/office/drawing/2014/main" id="{E24E2B11-CE61-D6B2-C2B2-A08690A930F1}"/>
                </a:ext>
              </a:extLst>
            </p:cNvPr>
            <p:cNvSpPr/>
            <p:nvPr/>
          </p:nvSpPr>
          <p:spPr>
            <a:xfrm>
              <a:off x="5652895" y="1611366"/>
              <a:ext cx="792109" cy="112223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68;p29">
              <a:extLst>
                <a:ext uri="{FF2B5EF4-FFF2-40B4-BE49-F238E27FC236}">
                  <a16:creationId xmlns:a16="http://schemas.microsoft.com/office/drawing/2014/main" id="{63B322C2-4147-73B9-6801-92441AB65E82}"/>
                </a:ext>
              </a:extLst>
            </p:cNvPr>
            <p:cNvSpPr/>
            <p:nvPr/>
          </p:nvSpPr>
          <p:spPr>
            <a:xfrm>
              <a:off x="5742698" y="1644172"/>
              <a:ext cx="607608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69;p29">
              <a:extLst>
                <a:ext uri="{FF2B5EF4-FFF2-40B4-BE49-F238E27FC236}">
                  <a16:creationId xmlns:a16="http://schemas.microsoft.com/office/drawing/2014/main" id="{A0B0CE9E-22B2-30E9-BBA0-37AD2619FC84}"/>
                </a:ext>
              </a:extLst>
            </p:cNvPr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70;p29">
              <a:extLst>
                <a:ext uri="{FF2B5EF4-FFF2-40B4-BE49-F238E27FC236}">
                  <a16:creationId xmlns:a16="http://schemas.microsoft.com/office/drawing/2014/main" id="{EB333F02-9E4D-1637-8FB1-6CF52016D8F1}"/>
                </a:ext>
              </a:extLst>
            </p:cNvPr>
            <p:cNvSpPr/>
            <p:nvPr/>
          </p:nvSpPr>
          <p:spPr>
            <a:xfrm>
              <a:off x="5788662" y="1775572"/>
              <a:ext cx="520048" cy="67912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71;p29">
              <a:extLst>
                <a:ext uri="{FF2B5EF4-FFF2-40B4-BE49-F238E27FC236}">
                  <a16:creationId xmlns:a16="http://schemas.microsoft.com/office/drawing/2014/main" id="{36150256-CF54-0737-0F17-F621EBF20D67}"/>
                </a:ext>
              </a:extLst>
            </p:cNvPr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72;p29">
              <a:extLst>
                <a:ext uri="{FF2B5EF4-FFF2-40B4-BE49-F238E27FC236}">
                  <a16:creationId xmlns:a16="http://schemas.microsoft.com/office/drawing/2014/main" id="{61F2C748-5B72-8659-E2CF-B75A559144B3}"/>
                </a:ext>
              </a:extLst>
            </p:cNvPr>
            <p:cNvSpPr/>
            <p:nvPr/>
          </p:nvSpPr>
          <p:spPr>
            <a:xfrm>
              <a:off x="5953399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73;p29">
              <a:extLst>
                <a:ext uri="{FF2B5EF4-FFF2-40B4-BE49-F238E27FC236}">
                  <a16:creationId xmlns:a16="http://schemas.microsoft.com/office/drawing/2014/main" id="{62590076-59E3-E4D4-0D85-B887045F247F}"/>
                </a:ext>
              </a:extLst>
            </p:cNvPr>
            <p:cNvSpPr/>
            <p:nvPr/>
          </p:nvSpPr>
          <p:spPr>
            <a:xfrm>
              <a:off x="6006502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74;p29">
              <a:extLst>
                <a:ext uri="{FF2B5EF4-FFF2-40B4-BE49-F238E27FC236}">
                  <a16:creationId xmlns:a16="http://schemas.microsoft.com/office/drawing/2014/main" id="{EAB72240-FC0A-5010-EE43-01DC222A5EEC}"/>
                </a:ext>
              </a:extLst>
            </p:cNvPr>
            <p:cNvSpPr/>
            <p:nvPr/>
          </p:nvSpPr>
          <p:spPr>
            <a:xfrm>
              <a:off x="6063440" y="1795810"/>
              <a:ext cx="27377" cy="27436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75;p29">
              <a:extLst>
                <a:ext uri="{FF2B5EF4-FFF2-40B4-BE49-F238E27FC236}">
                  <a16:creationId xmlns:a16="http://schemas.microsoft.com/office/drawing/2014/main" id="{E2905D94-FDAB-802A-CA30-59A26BE8F78A}"/>
                </a:ext>
              </a:extLst>
            </p:cNvPr>
            <p:cNvSpPr/>
            <p:nvPr/>
          </p:nvSpPr>
          <p:spPr>
            <a:xfrm>
              <a:off x="6118136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76;p29">
              <a:extLst>
                <a:ext uri="{FF2B5EF4-FFF2-40B4-BE49-F238E27FC236}">
                  <a16:creationId xmlns:a16="http://schemas.microsoft.com/office/drawing/2014/main" id="{6F903494-CD6E-C628-400C-CB27ACBA3878}"/>
                </a:ext>
              </a:extLst>
            </p:cNvPr>
            <p:cNvSpPr/>
            <p:nvPr/>
          </p:nvSpPr>
          <p:spPr>
            <a:xfrm>
              <a:off x="6175074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577;p29">
              <a:extLst>
                <a:ext uri="{FF2B5EF4-FFF2-40B4-BE49-F238E27FC236}">
                  <a16:creationId xmlns:a16="http://schemas.microsoft.com/office/drawing/2014/main" id="{965BD22E-C7D9-4BFB-A13B-3867A69FDF23}"/>
                </a:ext>
              </a:extLst>
            </p:cNvPr>
            <p:cNvSpPr/>
            <p:nvPr/>
          </p:nvSpPr>
          <p:spPr>
            <a:xfrm>
              <a:off x="5860882" y="1237521"/>
              <a:ext cx="328467" cy="328998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578;p29">
              <a:extLst>
                <a:ext uri="{FF2B5EF4-FFF2-40B4-BE49-F238E27FC236}">
                  <a16:creationId xmlns:a16="http://schemas.microsoft.com/office/drawing/2014/main" id="{9409B560-44A1-9B3B-BF52-F761CC741507}"/>
                </a:ext>
              </a:extLst>
            </p:cNvPr>
            <p:cNvSpPr/>
            <p:nvPr/>
          </p:nvSpPr>
          <p:spPr>
            <a:xfrm>
              <a:off x="5857046" y="1234217"/>
              <a:ext cx="335606" cy="335606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579;p29">
              <a:extLst>
                <a:ext uri="{FF2B5EF4-FFF2-40B4-BE49-F238E27FC236}">
                  <a16:creationId xmlns:a16="http://schemas.microsoft.com/office/drawing/2014/main" id="{10305D0E-E198-85A5-84F5-D54A06687AD5}"/>
                </a:ext>
              </a:extLst>
            </p:cNvPr>
            <p:cNvSpPr/>
            <p:nvPr/>
          </p:nvSpPr>
          <p:spPr>
            <a:xfrm>
              <a:off x="5884424" y="1216693"/>
              <a:ext cx="328998" cy="328998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580;p29">
              <a:extLst>
                <a:ext uri="{FF2B5EF4-FFF2-40B4-BE49-F238E27FC236}">
                  <a16:creationId xmlns:a16="http://schemas.microsoft.com/office/drawing/2014/main" id="{DBFF400C-663B-679C-8D3B-6C54D30EEEC4}"/>
                </a:ext>
              </a:extLst>
            </p:cNvPr>
            <p:cNvSpPr/>
            <p:nvPr/>
          </p:nvSpPr>
          <p:spPr>
            <a:xfrm>
              <a:off x="5881179" y="1213448"/>
              <a:ext cx="335547" cy="335547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581;p29">
              <a:extLst>
                <a:ext uri="{FF2B5EF4-FFF2-40B4-BE49-F238E27FC236}">
                  <a16:creationId xmlns:a16="http://schemas.microsoft.com/office/drawing/2014/main" id="{65D24AAB-8974-7C4C-9B0E-F2BFB7E0AE6E}"/>
                </a:ext>
              </a:extLst>
            </p:cNvPr>
            <p:cNvSpPr/>
            <p:nvPr/>
          </p:nvSpPr>
          <p:spPr>
            <a:xfrm>
              <a:off x="5975820" y="1391284"/>
              <a:ext cx="146208" cy="73104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582;p29">
              <a:extLst>
                <a:ext uri="{FF2B5EF4-FFF2-40B4-BE49-F238E27FC236}">
                  <a16:creationId xmlns:a16="http://schemas.microsoft.com/office/drawing/2014/main" id="{338B900C-D3CD-1F69-355A-C57150A34513}"/>
                </a:ext>
              </a:extLst>
            </p:cNvPr>
            <p:cNvSpPr/>
            <p:nvPr/>
          </p:nvSpPr>
          <p:spPr>
            <a:xfrm>
              <a:off x="5972575" y="1387508"/>
              <a:ext cx="152757" cy="80479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583;p29">
              <a:extLst>
                <a:ext uri="{FF2B5EF4-FFF2-40B4-BE49-F238E27FC236}">
                  <a16:creationId xmlns:a16="http://schemas.microsoft.com/office/drawing/2014/main" id="{6AF048FC-8174-A7C0-3376-3D387EBDD2A4}"/>
                </a:ext>
              </a:extLst>
            </p:cNvPr>
            <p:cNvSpPr/>
            <p:nvPr/>
          </p:nvSpPr>
          <p:spPr>
            <a:xfrm>
              <a:off x="6007564" y="1298236"/>
              <a:ext cx="83253" cy="82722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584;p29">
              <a:extLst>
                <a:ext uri="{FF2B5EF4-FFF2-40B4-BE49-F238E27FC236}">
                  <a16:creationId xmlns:a16="http://schemas.microsoft.com/office/drawing/2014/main" id="{AC9F98E1-C516-8464-7F21-5A851FA5D0C9}"/>
                </a:ext>
              </a:extLst>
            </p:cNvPr>
            <p:cNvSpPr/>
            <p:nvPr/>
          </p:nvSpPr>
          <p:spPr>
            <a:xfrm>
              <a:off x="6004318" y="1294401"/>
              <a:ext cx="89802" cy="89861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585;p29">
              <a:extLst>
                <a:ext uri="{FF2B5EF4-FFF2-40B4-BE49-F238E27FC236}">
                  <a16:creationId xmlns:a16="http://schemas.microsoft.com/office/drawing/2014/main" id="{2A04D880-B204-910B-B360-CF8AA79CC20C}"/>
                </a:ext>
              </a:extLst>
            </p:cNvPr>
            <p:cNvSpPr/>
            <p:nvPr/>
          </p:nvSpPr>
          <p:spPr>
            <a:xfrm>
              <a:off x="5927673" y="1888858"/>
              <a:ext cx="242559" cy="75582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586;p29">
              <a:extLst>
                <a:ext uri="{FF2B5EF4-FFF2-40B4-BE49-F238E27FC236}">
                  <a16:creationId xmlns:a16="http://schemas.microsoft.com/office/drawing/2014/main" id="{37B0A730-21FA-0FE4-83B6-11A02C1D709A}"/>
                </a:ext>
              </a:extLst>
            </p:cNvPr>
            <p:cNvSpPr/>
            <p:nvPr/>
          </p:nvSpPr>
          <p:spPr>
            <a:xfrm>
              <a:off x="5924369" y="1885554"/>
              <a:ext cx="249109" cy="82190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557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02C4FE9B-88DB-6D8D-74D2-AB361BF5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658BDED6-CF0B-01AA-FAC6-DE184AA4A0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056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Transfer Data Use Case</a:t>
            </a:r>
            <a:endParaRPr sz="2500" dirty="0"/>
          </a:p>
        </p:txBody>
      </p:sp>
      <p:sp>
        <p:nvSpPr>
          <p:cNvPr id="3" name="Google Shape;1617;p31">
            <a:extLst>
              <a:ext uri="{FF2B5EF4-FFF2-40B4-BE49-F238E27FC236}">
                <a16:creationId xmlns:a16="http://schemas.microsoft.com/office/drawing/2014/main" id="{391800C0-D395-3DC0-B7CB-FAAC636780E8}"/>
              </a:ext>
            </a:extLst>
          </p:cNvPr>
          <p:cNvSpPr txBox="1">
            <a:spLocks/>
          </p:cNvSpPr>
          <p:nvPr/>
        </p:nvSpPr>
        <p:spPr>
          <a:xfrm>
            <a:off x="1230217" y="1213784"/>
            <a:ext cx="7200683" cy="34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A use case in the Mental Health Care – Patient Management Systems</a:t>
            </a:r>
          </a:p>
        </p:txBody>
      </p:sp>
      <p:sp>
        <p:nvSpPr>
          <p:cNvPr id="5" name="Google Shape;2108;p42">
            <a:extLst>
              <a:ext uri="{FF2B5EF4-FFF2-40B4-BE49-F238E27FC236}">
                <a16:creationId xmlns:a16="http://schemas.microsoft.com/office/drawing/2014/main" id="{4F2D643B-7865-433E-1E58-872911895E73}"/>
              </a:ext>
            </a:extLst>
          </p:cNvPr>
          <p:cNvSpPr/>
          <p:nvPr/>
        </p:nvSpPr>
        <p:spPr>
          <a:xfrm>
            <a:off x="1058159" y="1322193"/>
            <a:ext cx="168318" cy="1683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D818D6C4-AD03-2348-0F63-BCC5F727A988}"/>
              </a:ext>
            </a:extLst>
          </p:cNvPr>
          <p:cNvGrpSpPr/>
          <p:nvPr/>
        </p:nvGrpSpPr>
        <p:grpSpPr>
          <a:xfrm>
            <a:off x="713699" y="523567"/>
            <a:ext cx="8100059" cy="2872105"/>
            <a:chOff x="1043939" y="0"/>
            <a:chExt cx="8100059" cy="2872105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78B834A1-C9C5-2F2A-2612-3247F483088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7946" y="2031815"/>
              <a:ext cx="4738218" cy="793731"/>
            </a:xfrm>
            <a:prstGeom prst="rect">
              <a:avLst/>
            </a:prstGeom>
          </p:spPr>
        </p:pic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79323259-A2EE-D28E-2C0A-7312CD3F341D}"/>
                </a:ext>
              </a:extLst>
            </p:cNvPr>
            <p:cNvSpPr/>
            <p:nvPr/>
          </p:nvSpPr>
          <p:spPr>
            <a:xfrm>
              <a:off x="2092048" y="2124041"/>
              <a:ext cx="0" cy="588010"/>
            </a:xfrm>
            <a:custGeom>
              <a:avLst/>
              <a:gdLst/>
              <a:ahLst/>
              <a:cxnLst/>
              <a:rect l="l" t="t" r="r" b="b"/>
              <a:pathLst>
                <a:path h="588010">
                  <a:moveTo>
                    <a:pt x="0" y="0"/>
                  </a:moveTo>
                  <a:lnTo>
                    <a:pt x="0" y="0"/>
                  </a:lnTo>
                  <a:lnTo>
                    <a:pt x="0" y="587841"/>
                  </a:lnTo>
                </a:path>
              </a:pathLst>
            </a:custGeom>
            <a:ln w="27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FF10CBFA-4735-178E-5602-0665081ED1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9683" y="2106890"/>
              <a:ext cx="243805" cy="238138"/>
            </a:xfrm>
            <a:prstGeom prst="rect">
              <a:avLst/>
            </a:prstGeom>
          </p:spPr>
        </p:pic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0FDC75F1-0D57-D046-B32C-F2A753ED108C}"/>
                </a:ext>
              </a:extLst>
            </p:cNvPr>
            <p:cNvSpPr/>
            <p:nvPr/>
          </p:nvSpPr>
          <p:spPr>
            <a:xfrm>
              <a:off x="1886423" y="2066128"/>
              <a:ext cx="5542280" cy="791845"/>
            </a:xfrm>
            <a:custGeom>
              <a:avLst/>
              <a:gdLst/>
              <a:ahLst/>
              <a:cxnLst/>
              <a:rect l="l" t="t" r="r" b="b"/>
              <a:pathLst>
                <a:path w="5542280" h="791844">
                  <a:moveTo>
                    <a:pt x="93260" y="158758"/>
                  </a:moveTo>
                  <a:lnTo>
                    <a:pt x="102902" y="113164"/>
                  </a:lnTo>
                  <a:lnTo>
                    <a:pt x="129041" y="75620"/>
                  </a:lnTo>
                  <a:lnTo>
                    <a:pt x="167501" y="50146"/>
                  </a:lnTo>
                  <a:lnTo>
                    <a:pt x="214103" y="40761"/>
                  </a:lnTo>
                  <a:lnTo>
                    <a:pt x="261941" y="50146"/>
                  </a:lnTo>
                  <a:lnTo>
                    <a:pt x="301029" y="75620"/>
                  </a:lnTo>
                  <a:lnTo>
                    <a:pt x="327394" y="113164"/>
                  </a:lnTo>
                  <a:lnTo>
                    <a:pt x="337065" y="158758"/>
                  </a:lnTo>
                  <a:lnTo>
                    <a:pt x="327394" y="205592"/>
                  </a:lnTo>
                  <a:lnTo>
                    <a:pt x="301029" y="243772"/>
                  </a:lnTo>
                  <a:lnTo>
                    <a:pt x="261941" y="269481"/>
                  </a:lnTo>
                  <a:lnTo>
                    <a:pt x="214103" y="278899"/>
                  </a:lnTo>
                  <a:lnTo>
                    <a:pt x="167501" y="269481"/>
                  </a:lnTo>
                  <a:lnTo>
                    <a:pt x="129041" y="243772"/>
                  </a:lnTo>
                  <a:lnTo>
                    <a:pt x="102902" y="205592"/>
                  </a:lnTo>
                  <a:lnTo>
                    <a:pt x="93260" y="158758"/>
                  </a:lnTo>
                  <a:close/>
                </a:path>
                <a:path w="5542280" h="791844">
                  <a:moveTo>
                    <a:pt x="0" y="371142"/>
                  </a:moveTo>
                  <a:lnTo>
                    <a:pt x="0" y="371142"/>
                  </a:lnTo>
                  <a:lnTo>
                    <a:pt x="394321" y="371142"/>
                  </a:lnTo>
                </a:path>
                <a:path w="5542280" h="791844">
                  <a:moveTo>
                    <a:pt x="205624" y="626430"/>
                  </a:moveTo>
                  <a:lnTo>
                    <a:pt x="205624" y="626430"/>
                  </a:lnTo>
                  <a:lnTo>
                    <a:pt x="55108" y="774470"/>
                  </a:lnTo>
                </a:path>
                <a:path w="5542280" h="791844">
                  <a:moveTo>
                    <a:pt x="205624" y="626430"/>
                  </a:moveTo>
                  <a:lnTo>
                    <a:pt x="205624" y="626430"/>
                  </a:lnTo>
                  <a:lnTo>
                    <a:pt x="356141" y="791649"/>
                  </a:lnTo>
                </a:path>
                <a:path w="5542280" h="791844">
                  <a:moveTo>
                    <a:pt x="5541865" y="0"/>
                  </a:moveTo>
                  <a:lnTo>
                    <a:pt x="5541865" y="0"/>
                  </a:lnTo>
                  <a:lnTo>
                    <a:pt x="5541866" y="585669"/>
                  </a:lnTo>
                </a:path>
              </a:pathLst>
            </a:custGeom>
            <a:ln w="27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EE7B62AD-C206-5973-5F32-743F964EBDE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811" y="2046805"/>
              <a:ext cx="243889" cy="238138"/>
            </a:xfrm>
            <a:prstGeom prst="rect">
              <a:avLst/>
            </a:prstGeom>
          </p:spPr>
        </p:pic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CEFDAD41-D42A-37FF-F7C1-71ADC8B8A588}"/>
                </a:ext>
              </a:extLst>
            </p:cNvPr>
            <p:cNvSpPr/>
            <p:nvPr/>
          </p:nvSpPr>
          <p:spPr>
            <a:xfrm>
              <a:off x="7222551" y="2046805"/>
              <a:ext cx="394335" cy="753110"/>
            </a:xfrm>
            <a:custGeom>
              <a:avLst/>
              <a:gdLst/>
              <a:ahLst/>
              <a:cxnLst/>
              <a:rect l="l" t="t" r="r" b="b"/>
              <a:pathLst>
                <a:path w="394334" h="753110">
                  <a:moveTo>
                    <a:pt x="93260" y="120140"/>
                  </a:moveTo>
                  <a:lnTo>
                    <a:pt x="102930" y="73319"/>
                  </a:lnTo>
                  <a:lnTo>
                    <a:pt x="129292" y="35137"/>
                  </a:lnTo>
                  <a:lnTo>
                    <a:pt x="168371" y="9422"/>
                  </a:lnTo>
                  <a:lnTo>
                    <a:pt x="216194" y="0"/>
                  </a:lnTo>
                  <a:lnTo>
                    <a:pt x="262873" y="9422"/>
                  </a:lnTo>
                  <a:lnTo>
                    <a:pt x="301364" y="35137"/>
                  </a:lnTo>
                  <a:lnTo>
                    <a:pt x="327510" y="73319"/>
                  </a:lnTo>
                  <a:lnTo>
                    <a:pt x="337150" y="120140"/>
                  </a:lnTo>
                  <a:lnTo>
                    <a:pt x="327510" y="165735"/>
                  </a:lnTo>
                  <a:lnTo>
                    <a:pt x="301364" y="203279"/>
                  </a:lnTo>
                  <a:lnTo>
                    <a:pt x="262873" y="228753"/>
                  </a:lnTo>
                  <a:lnTo>
                    <a:pt x="216194" y="238138"/>
                  </a:lnTo>
                  <a:lnTo>
                    <a:pt x="168371" y="228753"/>
                  </a:lnTo>
                  <a:lnTo>
                    <a:pt x="129292" y="203279"/>
                  </a:lnTo>
                  <a:lnTo>
                    <a:pt x="102930" y="165735"/>
                  </a:lnTo>
                  <a:lnTo>
                    <a:pt x="93260" y="120140"/>
                  </a:lnTo>
                  <a:close/>
                </a:path>
                <a:path w="394334" h="753110">
                  <a:moveTo>
                    <a:pt x="0" y="330409"/>
                  </a:moveTo>
                  <a:lnTo>
                    <a:pt x="0" y="330409"/>
                  </a:lnTo>
                  <a:lnTo>
                    <a:pt x="394236" y="330409"/>
                  </a:lnTo>
                </a:path>
                <a:path w="394334" h="753110">
                  <a:moveTo>
                    <a:pt x="205737" y="587841"/>
                  </a:moveTo>
                  <a:lnTo>
                    <a:pt x="205737" y="587841"/>
                  </a:lnTo>
                  <a:lnTo>
                    <a:pt x="55108" y="733737"/>
                  </a:lnTo>
                </a:path>
                <a:path w="394334" h="753110">
                  <a:moveTo>
                    <a:pt x="205737" y="587841"/>
                  </a:moveTo>
                  <a:lnTo>
                    <a:pt x="205737" y="587841"/>
                  </a:lnTo>
                  <a:lnTo>
                    <a:pt x="356084" y="753031"/>
                  </a:lnTo>
                </a:path>
              </a:pathLst>
            </a:custGeom>
            <a:ln w="27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Google Shape;1617;p31">
            <a:extLst>
              <a:ext uri="{FF2B5EF4-FFF2-40B4-BE49-F238E27FC236}">
                <a16:creationId xmlns:a16="http://schemas.microsoft.com/office/drawing/2014/main" id="{B5C97D2C-F4A5-A59F-972B-B7D2FD1C9DBE}"/>
              </a:ext>
            </a:extLst>
          </p:cNvPr>
          <p:cNvSpPr txBox="1">
            <a:spLocks/>
          </p:cNvSpPr>
          <p:nvPr/>
        </p:nvSpPr>
        <p:spPr>
          <a:xfrm>
            <a:off x="722360" y="3521811"/>
            <a:ext cx="2097970" cy="34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Medical Receptionist</a:t>
            </a:r>
          </a:p>
        </p:txBody>
      </p:sp>
      <p:sp>
        <p:nvSpPr>
          <p:cNvPr id="13" name="Google Shape;1617;p31">
            <a:extLst>
              <a:ext uri="{FF2B5EF4-FFF2-40B4-BE49-F238E27FC236}">
                <a16:creationId xmlns:a16="http://schemas.microsoft.com/office/drawing/2014/main" id="{47E59D45-2FC7-C06A-219F-5A6C52C5677B}"/>
              </a:ext>
            </a:extLst>
          </p:cNvPr>
          <p:cNvSpPr txBox="1">
            <a:spLocks/>
          </p:cNvSpPr>
          <p:nvPr/>
        </p:nvSpPr>
        <p:spPr>
          <a:xfrm>
            <a:off x="5915708" y="3521811"/>
            <a:ext cx="2365510" cy="34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Patient Record System</a:t>
            </a:r>
          </a:p>
        </p:txBody>
      </p:sp>
    </p:spTree>
    <p:extLst>
      <p:ext uri="{BB962C8B-B14F-4D97-AF65-F5344CB8AC3E}">
        <p14:creationId xmlns:p14="http://schemas.microsoft.com/office/powerpoint/2010/main" val="6840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0CD4F8F0-7973-EE50-91E6-CD93742D9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C4B35CCD-B01D-E175-6E4B-9576734F9F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056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Tabular Description of the ‘Transfer data’ Use-case</a:t>
            </a:r>
            <a:endParaRPr sz="2200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20BA8A2-B6BD-E654-0499-26307EA98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75" y="1181100"/>
            <a:ext cx="765665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2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B72253AA-2C82-3E02-8712-CC3237DF2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03A9D303-FBB8-543B-ED23-FA0B2E4853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056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dirty="0"/>
              <a:t>Use cases in the MHC-PMS involving the role ‘Medical Receptionist’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213F96F-609D-97CE-5374-FA9A00F48D5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7304" y="1033261"/>
            <a:ext cx="3311752" cy="352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1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3C8FF7CF-3E9A-2D01-BF87-8B011604E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841864BB-82B2-7D5E-908B-B251102A3E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056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Sequence Diagram for View Patient Information</a:t>
            </a:r>
            <a:endParaRPr sz="2400" dirty="0"/>
          </a:p>
        </p:txBody>
      </p:sp>
      <p:grpSp>
        <p:nvGrpSpPr>
          <p:cNvPr id="2" name="object 15">
            <a:extLst>
              <a:ext uri="{FF2B5EF4-FFF2-40B4-BE49-F238E27FC236}">
                <a16:creationId xmlns:a16="http://schemas.microsoft.com/office/drawing/2014/main" id="{0F478C2C-9904-2BB1-6D89-50BFDF1E2DA6}"/>
              </a:ext>
            </a:extLst>
          </p:cNvPr>
          <p:cNvGrpSpPr/>
          <p:nvPr/>
        </p:nvGrpSpPr>
        <p:grpSpPr>
          <a:xfrm>
            <a:off x="2178931" y="1201912"/>
            <a:ext cx="4591643" cy="3388606"/>
            <a:chOff x="1656929" y="1287483"/>
            <a:chExt cx="5685790" cy="4196080"/>
          </a:xfrm>
        </p:grpSpPr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B90D47F7-316F-1006-CDE7-2703DD58C36B}"/>
                </a:ext>
              </a:extLst>
            </p:cNvPr>
            <p:cNvSpPr/>
            <p:nvPr/>
          </p:nvSpPr>
          <p:spPr>
            <a:xfrm>
              <a:off x="3611328" y="2066743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0"/>
                  </a:moveTo>
                  <a:lnTo>
                    <a:pt x="0" y="0"/>
                  </a:lnTo>
                  <a:lnTo>
                    <a:pt x="0" y="155619"/>
                  </a:lnTo>
                </a:path>
              </a:pathLst>
            </a:custGeom>
            <a:ln w="8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CBF202F7-1874-98B2-0B17-44852159918B}"/>
                </a:ext>
              </a:extLst>
            </p:cNvPr>
            <p:cNvSpPr/>
            <p:nvPr/>
          </p:nvSpPr>
          <p:spPr>
            <a:xfrm>
              <a:off x="5128847" y="2055115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60">
                  <a:moveTo>
                    <a:pt x="0" y="0"/>
                  </a:moveTo>
                  <a:lnTo>
                    <a:pt x="0" y="136627"/>
                  </a:lnTo>
                </a:path>
              </a:pathLst>
            </a:custGeom>
            <a:ln w="8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8">
              <a:extLst>
                <a:ext uri="{FF2B5EF4-FFF2-40B4-BE49-F238E27FC236}">
                  <a16:creationId xmlns:a16="http://schemas.microsoft.com/office/drawing/2014/main" id="{F9B2D7D6-B52E-64DC-93CD-A21CDF6FAC4A}"/>
                </a:ext>
              </a:extLst>
            </p:cNvPr>
            <p:cNvSpPr/>
            <p:nvPr/>
          </p:nvSpPr>
          <p:spPr>
            <a:xfrm>
              <a:off x="5127488" y="2268874"/>
              <a:ext cx="1905" cy="155575"/>
            </a:xfrm>
            <a:custGeom>
              <a:avLst/>
              <a:gdLst/>
              <a:ahLst/>
              <a:cxnLst/>
              <a:rect l="l" t="t" r="r" b="b"/>
              <a:pathLst>
                <a:path w="1904" h="155575">
                  <a:moveTo>
                    <a:pt x="679" y="-4369"/>
                  </a:moveTo>
                  <a:lnTo>
                    <a:pt x="679" y="159794"/>
                  </a:lnTo>
                </a:path>
              </a:pathLst>
            </a:custGeom>
            <a:ln w="10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9">
              <a:extLst>
                <a:ext uri="{FF2B5EF4-FFF2-40B4-BE49-F238E27FC236}">
                  <a16:creationId xmlns:a16="http://schemas.microsoft.com/office/drawing/2014/main" id="{50C2A328-EB9C-C35C-951E-4ED5E3151AA9}"/>
                </a:ext>
              </a:extLst>
            </p:cNvPr>
            <p:cNvSpPr/>
            <p:nvPr/>
          </p:nvSpPr>
          <p:spPr>
            <a:xfrm>
              <a:off x="6643647" y="2063836"/>
              <a:ext cx="0" cy="386715"/>
            </a:xfrm>
            <a:custGeom>
              <a:avLst/>
              <a:gdLst/>
              <a:ahLst/>
              <a:cxnLst/>
              <a:rect l="l" t="t" r="r" b="b"/>
              <a:pathLst>
                <a:path h="386714">
                  <a:moveTo>
                    <a:pt x="0" y="0"/>
                  </a:moveTo>
                  <a:lnTo>
                    <a:pt x="0" y="0"/>
                  </a:lnTo>
                  <a:lnTo>
                    <a:pt x="0" y="154069"/>
                  </a:lnTo>
                </a:path>
                <a:path h="386714">
                  <a:moveTo>
                    <a:pt x="0" y="232557"/>
                  </a:moveTo>
                  <a:lnTo>
                    <a:pt x="0" y="232557"/>
                  </a:lnTo>
                  <a:lnTo>
                    <a:pt x="0" y="386626"/>
                  </a:lnTo>
                </a:path>
              </a:pathLst>
            </a:custGeom>
            <a:ln w="8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BCFAE685-EA55-84FF-0749-93F46DCDEE32}"/>
                </a:ext>
              </a:extLst>
            </p:cNvPr>
            <p:cNvSpPr/>
            <p:nvPr/>
          </p:nvSpPr>
          <p:spPr>
            <a:xfrm>
              <a:off x="2974949" y="1726435"/>
              <a:ext cx="1417320" cy="328930"/>
            </a:xfrm>
            <a:custGeom>
              <a:avLst/>
              <a:gdLst/>
              <a:ahLst/>
              <a:cxnLst/>
              <a:rect l="l" t="t" r="r" b="b"/>
              <a:pathLst>
                <a:path w="1417320" h="328930">
                  <a:moveTo>
                    <a:pt x="1416978" y="0"/>
                  </a:moveTo>
                  <a:lnTo>
                    <a:pt x="0" y="0"/>
                  </a:lnTo>
                  <a:lnTo>
                    <a:pt x="0" y="328680"/>
                  </a:lnTo>
                  <a:lnTo>
                    <a:pt x="1416978" y="328680"/>
                  </a:lnTo>
                  <a:lnTo>
                    <a:pt x="1416978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E5D847E2-D643-F783-C9BB-154013460499}"/>
                </a:ext>
              </a:extLst>
            </p:cNvPr>
            <p:cNvSpPr/>
            <p:nvPr/>
          </p:nvSpPr>
          <p:spPr>
            <a:xfrm>
              <a:off x="2974949" y="1726435"/>
              <a:ext cx="1417320" cy="328930"/>
            </a:xfrm>
            <a:custGeom>
              <a:avLst/>
              <a:gdLst/>
              <a:ahLst/>
              <a:cxnLst/>
              <a:rect l="l" t="t" r="r" b="b"/>
              <a:pathLst>
                <a:path w="1417320" h="328930">
                  <a:moveTo>
                    <a:pt x="0" y="328680"/>
                  </a:moveTo>
                  <a:lnTo>
                    <a:pt x="1416978" y="328680"/>
                  </a:lnTo>
                  <a:lnTo>
                    <a:pt x="1416978" y="0"/>
                  </a:lnTo>
                  <a:lnTo>
                    <a:pt x="0" y="0"/>
                  </a:lnTo>
                  <a:lnTo>
                    <a:pt x="0" y="328680"/>
                  </a:lnTo>
                  <a:close/>
                </a:path>
              </a:pathLst>
            </a:custGeom>
            <a:ln w="17447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2">
              <a:extLst>
                <a:ext uri="{FF2B5EF4-FFF2-40B4-BE49-F238E27FC236}">
                  <a16:creationId xmlns:a16="http://schemas.microsoft.com/office/drawing/2014/main" id="{BA83236F-AFFA-6BB7-69E1-F0E5DAD574D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2140" y="1816744"/>
              <a:ext cx="113605" cy="110464"/>
            </a:xfrm>
            <a:prstGeom prst="rect">
              <a:avLst/>
            </a:prstGeom>
          </p:spPr>
        </p:pic>
        <p:pic>
          <p:nvPicPr>
            <p:cNvPr id="21" name="object 23">
              <a:extLst>
                <a:ext uri="{FF2B5EF4-FFF2-40B4-BE49-F238E27FC236}">
                  <a16:creationId xmlns:a16="http://schemas.microsoft.com/office/drawing/2014/main" id="{0058A084-BB78-ACDD-FDA1-890408B4886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9828" y="1806473"/>
              <a:ext cx="499594" cy="122092"/>
            </a:xfrm>
            <a:prstGeom prst="rect">
              <a:avLst/>
            </a:prstGeom>
          </p:spPr>
        </p:pic>
        <p:pic>
          <p:nvPicPr>
            <p:cNvPr id="22" name="object 24">
              <a:extLst>
                <a:ext uri="{FF2B5EF4-FFF2-40B4-BE49-F238E27FC236}">
                  <a16:creationId xmlns:a16="http://schemas.microsoft.com/office/drawing/2014/main" id="{D55ED340-C548-CF10-1FE7-8C12482B64C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9806" y="1806473"/>
              <a:ext cx="209660" cy="122092"/>
            </a:xfrm>
            <a:prstGeom prst="rect">
              <a:avLst/>
            </a:prstGeom>
          </p:spPr>
        </p:pic>
        <p:sp>
          <p:nvSpPr>
            <p:cNvPr id="23" name="object 25">
              <a:extLst>
                <a:ext uri="{FF2B5EF4-FFF2-40B4-BE49-F238E27FC236}">
                  <a16:creationId xmlns:a16="http://schemas.microsoft.com/office/drawing/2014/main" id="{1F69BAB3-4F9E-27FF-640D-3F28039C5288}"/>
                </a:ext>
              </a:extLst>
            </p:cNvPr>
            <p:cNvSpPr/>
            <p:nvPr/>
          </p:nvSpPr>
          <p:spPr>
            <a:xfrm>
              <a:off x="2182683" y="2511702"/>
              <a:ext cx="1287780" cy="0"/>
            </a:xfrm>
            <a:custGeom>
              <a:avLst/>
              <a:gdLst/>
              <a:ahLst/>
              <a:cxnLst/>
              <a:rect l="l" t="t" r="r" b="b"/>
              <a:pathLst>
                <a:path w="1287779">
                  <a:moveTo>
                    <a:pt x="0" y="0"/>
                  </a:moveTo>
                  <a:lnTo>
                    <a:pt x="1287434" y="0"/>
                  </a:lnTo>
                </a:path>
              </a:pathLst>
            </a:custGeom>
            <a:ln w="8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6">
              <a:extLst>
                <a:ext uri="{FF2B5EF4-FFF2-40B4-BE49-F238E27FC236}">
                  <a16:creationId xmlns:a16="http://schemas.microsoft.com/office/drawing/2014/main" id="{EBC52F93-88D5-9DE9-F6F8-6E2FA9B89AB6}"/>
                </a:ext>
              </a:extLst>
            </p:cNvPr>
            <p:cNvSpPr/>
            <p:nvPr/>
          </p:nvSpPr>
          <p:spPr>
            <a:xfrm>
              <a:off x="3464294" y="2478175"/>
              <a:ext cx="83185" cy="66040"/>
            </a:xfrm>
            <a:custGeom>
              <a:avLst/>
              <a:gdLst/>
              <a:ahLst/>
              <a:cxnLst/>
              <a:rect l="l" t="t" r="r" b="b"/>
              <a:pathLst>
                <a:path w="83185" h="66039">
                  <a:moveTo>
                    <a:pt x="0" y="0"/>
                  </a:moveTo>
                  <a:lnTo>
                    <a:pt x="0" y="33526"/>
                  </a:lnTo>
                  <a:lnTo>
                    <a:pt x="0" y="65503"/>
                  </a:lnTo>
                  <a:lnTo>
                    <a:pt x="83010" y="33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7">
              <a:extLst>
                <a:ext uri="{FF2B5EF4-FFF2-40B4-BE49-F238E27FC236}">
                  <a16:creationId xmlns:a16="http://schemas.microsoft.com/office/drawing/2014/main" id="{3F7EAEBB-31F0-6240-39A7-AA70E66F49A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4930" y="2283409"/>
              <a:ext cx="364091" cy="122092"/>
            </a:xfrm>
            <a:prstGeom prst="rect">
              <a:avLst/>
            </a:prstGeom>
          </p:spPr>
        </p:pic>
        <p:pic>
          <p:nvPicPr>
            <p:cNvPr id="26" name="object 28">
              <a:extLst>
                <a:ext uri="{FF2B5EF4-FFF2-40B4-BE49-F238E27FC236}">
                  <a16:creationId xmlns:a16="http://schemas.microsoft.com/office/drawing/2014/main" id="{0BBAE065-E0B9-CAB6-C318-2F7C365E74C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9406" y="2283409"/>
              <a:ext cx="209719" cy="122092"/>
            </a:xfrm>
            <a:prstGeom prst="rect">
              <a:avLst/>
            </a:prstGeom>
          </p:spPr>
        </p:pic>
        <p:pic>
          <p:nvPicPr>
            <p:cNvPr id="27" name="object 29">
              <a:extLst>
                <a:ext uri="{FF2B5EF4-FFF2-40B4-BE49-F238E27FC236}">
                  <a16:creationId xmlns:a16="http://schemas.microsoft.com/office/drawing/2014/main" id="{52B93D59-D88B-C5A7-5E1A-A807BAD27A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4663" y="2284765"/>
              <a:ext cx="173300" cy="152712"/>
            </a:xfrm>
            <a:prstGeom prst="rect">
              <a:avLst/>
            </a:prstGeom>
          </p:spPr>
        </p:pic>
        <p:pic>
          <p:nvPicPr>
            <p:cNvPr id="28" name="object 30">
              <a:extLst>
                <a:ext uri="{FF2B5EF4-FFF2-40B4-BE49-F238E27FC236}">
                  <a16:creationId xmlns:a16="http://schemas.microsoft.com/office/drawing/2014/main" id="{DB27F55D-B205-DE00-BFCA-38E3A3B8DA4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4171" y="2284765"/>
              <a:ext cx="147112" cy="152712"/>
            </a:xfrm>
            <a:prstGeom prst="rect">
              <a:avLst/>
            </a:prstGeom>
          </p:spPr>
        </p:pic>
        <p:sp>
          <p:nvSpPr>
            <p:cNvPr id="29" name="object 31">
              <a:extLst>
                <a:ext uri="{FF2B5EF4-FFF2-40B4-BE49-F238E27FC236}">
                  <a16:creationId xmlns:a16="http://schemas.microsoft.com/office/drawing/2014/main" id="{28A1517F-6D5F-C31F-E85D-7AC928F16281}"/>
                </a:ext>
              </a:extLst>
            </p:cNvPr>
            <p:cNvSpPr/>
            <p:nvPr/>
          </p:nvSpPr>
          <p:spPr>
            <a:xfrm>
              <a:off x="3821176" y="2418486"/>
              <a:ext cx="409575" cy="142875"/>
            </a:xfrm>
            <a:custGeom>
              <a:avLst/>
              <a:gdLst/>
              <a:ahLst/>
              <a:cxnLst/>
              <a:rect l="l" t="t" r="r" b="b"/>
              <a:pathLst>
                <a:path w="409575" h="142875">
                  <a:moveTo>
                    <a:pt x="40767" y="23266"/>
                  </a:moveTo>
                  <a:lnTo>
                    <a:pt x="39217" y="23266"/>
                  </a:lnTo>
                  <a:lnTo>
                    <a:pt x="37858" y="21907"/>
                  </a:lnTo>
                  <a:lnTo>
                    <a:pt x="21742" y="21907"/>
                  </a:lnTo>
                  <a:lnTo>
                    <a:pt x="18834" y="31978"/>
                  </a:lnTo>
                  <a:lnTo>
                    <a:pt x="17475" y="37795"/>
                  </a:lnTo>
                  <a:lnTo>
                    <a:pt x="17475" y="24815"/>
                  </a:lnTo>
                  <a:lnTo>
                    <a:pt x="15925" y="23266"/>
                  </a:lnTo>
                  <a:lnTo>
                    <a:pt x="10096" y="24815"/>
                  </a:lnTo>
                  <a:lnTo>
                    <a:pt x="5829" y="24815"/>
                  </a:lnTo>
                  <a:lnTo>
                    <a:pt x="0" y="26174"/>
                  </a:lnTo>
                  <a:lnTo>
                    <a:pt x="0" y="27724"/>
                  </a:lnTo>
                  <a:lnTo>
                    <a:pt x="215" y="34061"/>
                  </a:lnTo>
                  <a:lnTo>
                    <a:pt x="685" y="41363"/>
                  </a:lnTo>
                  <a:lnTo>
                    <a:pt x="1143" y="51676"/>
                  </a:lnTo>
                  <a:lnTo>
                    <a:pt x="1231" y="58013"/>
                  </a:lnTo>
                  <a:lnTo>
                    <a:pt x="1295" y="79997"/>
                  </a:lnTo>
                  <a:lnTo>
                    <a:pt x="1193" y="86461"/>
                  </a:lnTo>
                  <a:lnTo>
                    <a:pt x="787" y="95427"/>
                  </a:lnTo>
                  <a:lnTo>
                    <a:pt x="0" y="104851"/>
                  </a:lnTo>
                  <a:lnTo>
                    <a:pt x="17475" y="104851"/>
                  </a:lnTo>
                  <a:lnTo>
                    <a:pt x="18834" y="103301"/>
                  </a:lnTo>
                  <a:lnTo>
                    <a:pt x="18046" y="96621"/>
                  </a:lnTo>
                  <a:lnTo>
                    <a:pt x="17640" y="89128"/>
                  </a:lnTo>
                  <a:lnTo>
                    <a:pt x="17602" y="86461"/>
                  </a:lnTo>
                  <a:lnTo>
                    <a:pt x="17564" y="58013"/>
                  </a:lnTo>
                  <a:lnTo>
                    <a:pt x="18199" y="50266"/>
                  </a:lnTo>
                  <a:lnTo>
                    <a:pt x="19926" y="44678"/>
                  </a:lnTo>
                  <a:lnTo>
                    <a:pt x="23291" y="40703"/>
                  </a:lnTo>
                  <a:lnTo>
                    <a:pt x="24650" y="40703"/>
                  </a:lnTo>
                  <a:lnTo>
                    <a:pt x="27571" y="39344"/>
                  </a:lnTo>
                  <a:lnTo>
                    <a:pt x="34950" y="39344"/>
                  </a:lnTo>
                  <a:lnTo>
                    <a:pt x="36309" y="40703"/>
                  </a:lnTo>
                  <a:lnTo>
                    <a:pt x="37858" y="39344"/>
                  </a:lnTo>
                  <a:lnTo>
                    <a:pt x="38214" y="37795"/>
                  </a:lnTo>
                  <a:lnTo>
                    <a:pt x="39090" y="34061"/>
                  </a:lnTo>
                  <a:lnTo>
                    <a:pt x="39217" y="31978"/>
                  </a:lnTo>
                  <a:lnTo>
                    <a:pt x="40767" y="23266"/>
                  </a:lnTo>
                  <a:close/>
                </a:path>
                <a:path w="409575" h="142875">
                  <a:moveTo>
                    <a:pt x="119392" y="65506"/>
                  </a:moveTo>
                  <a:lnTo>
                    <a:pt x="106527" y="29260"/>
                  </a:lnTo>
                  <a:lnTo>
                    <a:pt x="103276" y="27101"/>
                  </a:lnTo>
                  <a:lnTo>
                    <a:pt x="103276" y="49428"/>
                  </a:lnTo>
                  <a:lnTo>
                    <a:pt x="103276" y="55435"/>
                  </a:lnTo>
                  <a:lnTo>
                    <a:pt x="64058" y="55435"/>
                  </a:lnTo>
                  <a:lnTo>
                    <a:pt x="67437" y="45224"/>
                  </a:lnTo>
                  <a:lnTo>
                    <a:pt x="72580" y="38455"/>
                  </a:lnTo>
                  <a:lnTo>
                    <a:pt x="78562" y="34696"/>
                  </a:lnTo>
                  <a:lnTo>
                    <a:pt x="84442" y="33528"/>
                  </a:lnTo>
                  <a:lnTo>
                    <a:pt x="91630" y="33528"/>
                  </a:lnTo>
                  <a:lnTo>
                    <a:pt x="99009" y="36436"/>
                  </a:lnTo>
                  <a:lnTo>
                    <a:pt x="101942" y="45224"/>
                  </a:lnTo>
                  <a:lnTo>
                    <a:pt x="103276" y="49428"/>
                  </a:lnTo>
                  <a:lnTo>
                    <a:pt x="103276" y="27101"/>
                  </a:lnTo>
                  <a:lnTo>
                    <a:pt x="100926" y="25539"/>
                  </a:lnTo>
                  <a:lnTo>
                    <a:pt x="93980" y="22898"/>
                  </a:lnTo>
                  <a:lnTo>
                    <a:pt x="85801" y="21907"/>
                  </a:lnTo>
                  <a:lnTo>
                    <a:pt x="71297" y="24625"/>
                  </a:lnTo>
                  <a:lnTo>
                    <a:pt x="59232" y="32804"/>
                  </a:lnTo>
                  <a:lnTo>
                    <a:pt x="51003" y="46431"/>
                  </a:lnTo>
                  <a:lnTo>
                    <a:pt x="47955" y="65506"/>
                  </a:lnTo>
                  <a:lnTo>
                    <a:pt x="50850" y="82905"/>
                  </a:lnTo>
                  <a:lnTo>
                    <a:pt x="59093" y="95669"/>
                  </a:lnTo>
                  <a:lnTo>
                    <a:pt x="71945" y="103530"/>
                  </a:lnTo>
                  <a:lnTo>
                    <a:pt x="88722" y="106210"/>
                  </a:lnTo>
                  <a:lnTo>
                    <a:pt x="98526" y="105511"/>
                  </a:lnTo>
                  <a:lnTo>
                    <a:pt x="106019" y="103886"/>
                  </a:lnTo>
                  <a:lnTo>
                    <a:pt x="111074" y="101955"/>
                  </a:lnTo>
                  <a:lnTo>
                    <a:pt x="113563" y="100393"/>
                  </a:lnTo>
                  <a:lnTo>
                    <a:pt x="114922" y="99034"/>
                  </a:lnTo>
                  <a:lnTo>
                    <a:pt x="114922" y="94576"/>
                  </a:lnTo>
                  <a:lnTo>
                    <a:pt x="114922" y="91668"/>
                  </a:lnTo>
                  <a:lnTo>
                    <a:pt x="116484" y="85852"/>
                  </a:lnTo>
                  <a:lnTo>
                    <a:pt x="114922" y="84505"/>
                  </a:lnTo>
                  <a:lnTo>
                    <a:pt x="113563" y="87414"/>
                  </a:lnTo>
                  <a:lnTo>
                    <a:pt x="109105" y="88760"/>
                  </a:lnTo>
                  <a:lnTo>
                    <a:pt x="103276" y="91668"/>
                  </a:lnTo>
                  <a:lnTo>
                    <a:pt x="99009" y="93218"/>
                  </a:lnTo>
                  <a:lnTo>
                    <a:pt x="94538" y="94576"/>
                  </a:lnTo>
                  <a:lnTo>
                    <a:pt x="85801" y="94576"/>
                  </a:lnTo>
                  <a:lnTo>
                    <a:pt x="77076" y="93218"/>
                  </a:lnTo>
                  <a:lnTo>
                    <a:pt x="71247" y="85852"/>
                  </a:lnTo>
                  <a:lnTo>
                    <a:pt x="65417" y="80048"/>
                  </a:lnTo>
                  <a:lnTo>
                    <a:pt x="65417" y="71323"/>
                  </a:lnTo>
                  <a:lnTo>
                    <a:pt x="64058" y="67056"/>
                  </a:lnTo>
                  <a:lnTo>
                    <a:pt x="117843" y="67056"/>
                  </a:lnTo>
                  <a:lnTo>
                    <a:pt x="119392" y="65506"/>
                  </a:lnTo>
                  <a:close/>
                </a:path>
                <a:path w="409575" h="142875">
                  <a:moveTo>
                    <a:pt x="208114" y="59690"/>
                  </a:moveTo>
                  <a:lnTo>
                    <a:pt x="205778" y="44551"/>
                  </a:lnTo>
                  <a:lnTo>
                    <a:pt x="200482" y="34886"/>
                  </a:lnTo>
                  <a:lnTo>
                    <a:pt x="199224" y="32588"/>
                  </a:lnTo>
                  <a:lnTo>
                    <a:pt x="196697" y="30619"/>
                  </a:lnTo>
                  <a:lnTo>
                    <a:pt x="192189" y="27127"/>
                  </a:lnTo>
                  <a:lnTo>
                    <a:pt x="192189" y="61252"/>
                  </a:lnTo>
                  <a:lnTo>
                    <a:pt x="190055" y="74168"/>
                  </a:lnTo>
                  <a:lnTo>
                    <a:pt x="183819" y="84289"/>
                  </a:lnTo>
                  <a:lnTo>
                    <a:pt x="173761" y="90868"/>
                  </a:lnTo>
                  <a:lnTo>
                    <a:pt x="160159" y="93218"/>
                  </a:lnTo>
                  <a:lnTo>
                    <a:pt x="152781" y="93218"/>
                  </a:lnTo>
                  <a:lnTo>
                    <a:pt x="152781" y="42252"/>
                  </a:lnTo>
                  <a:lnTo>
                    <a:pt x="157251" y="39344"/>
                  </a:lnTo>
                  <a:lnTo>
                    <a:pt x="163068" y="34886"/>
                  </a:lnTo>
                  <a:lnTo>
                    <a:pt x="170256" y="34886"/>
                  </a:lnTo>
                  <a:lnTo>
                    <a:pt x="179247" y="36741"/>
                  </a:lnTo>
                  <a:lnTo>
                    <a:pt x="186169" y="42037"/>
                  </a:lnTo>
                  <a:lnTo>
                    <a:pt x="190614" y="50342"/>
                  </a:lnTo>
                  <a:lnTo>
                    <a:pt x="192189" y="61252"/>
                  </a:lnTo>
                  <a:lnTo>
                    <a:pt x="192189" y="27127"/>
                  </a:lnTo>
                  <a:lnTo>
                    <a:pt x="189103" y="24726"/>
                  </a:lnTo>
                  <a:lnTo>
                    <a:pt x="176072" y="21907"/>
                  </a:lnTo>
                  <a:lnTo>
                    <a:pt x="163068" y="21907"/>
                  </a:lnTo>
                  <a:lnTo>
                    <a:pt x="155689" y="27724"/>
                  </a:lnTo>
                  <a:lnTo>
                    <a:pt x="152781" y="30619"/>
                  </a:lnTo>
                  <a:lnTo>
                    <a:pt x="152781" y="23266"/>
                  </a:lnTo>
                  <a:lnTo>
                    <a:pt x="145605" y="24815"/>
                  </a:lnTo>
                  <a:lnTo>
                    <a:pt x="144043" y="24815"/>
                  </a:lnTo>
                  <a:lnTo>
                    <a:pt x="135305" y="26174"/>
                  </a:lnTo>
                  <a:lnTo>
                    <a:pt x="135305" y="27724"/>
                  </a:lnTo>
                  <a:lnTo>
                    <a:pt x="136169" y="39344"/>
                  </a:lnTo>
                  <a:lnTo>
                    <a:pt x="136664" y="51193"/>
                  </a:lnTo>
                  <a:lnTo>
                    <a:pt x="136779" y="59690"/>
                  </a:lnTo>
                  <a:lnTo>
                    <a:pt x="136867" y="142646"/>
                  </a:lnTo>
                  <a:lnTo>
                    <a:pt x="154330" y="142646"/>
                  </a:lnTo>
                  <a:lnTo>
                    <a:pt x="154330" y="141084"/>
                  </a:lnTo>
                  <a:lnTo>
                    <a:pt x="154089" y="131749"/>
                  </a:lnTo>
                  <a:lnTo>
                    <a:pt x="153555" y="124066"/>
                  </a:lnTo>
                  <a:lnTo>
                    <a:pt x="153022" y="115824"/>
                  </a:lnTo>
                  <a:lnTo>
                    <a:pt x="152781" y="104851"/>
                  </a:lnTo>
                  <a:lnTo>
                    <a:pt x="160159" y="104851"/>
                  </a:lnTo>
                  <a:lnTo>
                    <a:pt x="181737" y="101282"/>
                  </a:lnTo>
                  <a:lnTo>
                    <a:pt x="194119" y="93218"/>
                  </a:lnTo>
                  <a:lnTo>
                    <a:pt x="196659" y="91579"/>
                  </a:lnTo>
                  <a:lnTo>
                    <a:pt x="205308" y="77216"/>
                  </a:lnTo>
                  <a:lnTo>
                    <a:pt x="208114" y="59690"/>
                  </a:lnTo>
                  <a:close/>
                </a:path>
                <a:path w="409575" h="142875">
                  <a:moveTo>
                    <a:pt x="299935" y="62598"/>
                  </a:moveTo>
                  <a:lnTo>
                    <a:pt x="282460" y="27940"/>
                  </a:lnTo>
                  <a:lnTo>
                    <a:pt x="282460" y="49428"/>
                  </a:lnTo>
                  <a:lnTo>
                    <a:pt x="282460" y="77139"/>
                  </a:lnTo>
                  <a:lnTo>
                    <a:pt x="279552" y="84505"/>
                  </a:lnTo>
                  <a:lnTo>
                    <a:pt x="275082" y="93218"/>
                  </a:lnTo>
                  <a:lnTo>
                    <a:pt x="266344" y="94576"/>
                  </a:lnTo>
                  <a:lnTo>
                    <a:pt x="254698" y="94576"/>
                  </a:lnTo>
                  <a:lnTo>
                    <a:pt x="240144" y="49428"/>
                  </a:lnTo>
                  <a:lnTo>
                    <a:pt x="244602" y="43611"/>
                  </a:lnTo>
                  <a:lnTo>
                    <a:pt x="250431" y="34886"/>
                  </a:lnTo>
                  <a:lnTo>
                    <a:pt x="259168" y="33528"/>
                  </a:lnTo>
                  <a:lnTo>
                    <a:pt x="270814" y="33528"/>
                  </a:lnTo>
                  <a:lnTo>
                    <a:pt x="275082" y="37795"/>
                  </a:lnTo>
                  <a:lnTo>
                    <a:pt x="277990" y="42252"/>
                  </a:lnTo>
                  <a:lnTo>
                    <a:pt x="282460" y="49428"/>
                  </a:lnTo>
                  <a:lnTo>
                    <a:pt x="282460" y="27940"/>
                  </a:lnTo>
                  <a:lnTo>
                    <a:pt x="276948" y="24955"/>
                  </a:lnTo>
                  <a:lnTo>
                    <a:pt x="269633" y="22682"/>
                  </a:lnTo>
                  <a:lnTo>
                    <a:pt x="262077" y="21907"/>
                  </a:lnTo>
                  <a:lnTo>
                    <a:pt x="251980" y="23101"/>
                  </a:lnTo>
                  <a:lnTo>
                    <a:pt x="223951" y="50444"/>
                  </a:lnTo>
                  <a:lnTo>
                    <a:pt x="222707" y="65506"/>
                  </a:lnTo>
                  <a:lnTo>
                    <a:pt x="222834" y="70154"/>
                  </a:lnTo>
                  <a:lnTo>
                    <a:pt x="244043" y="102768"/>
                  </a:lnTo>
                  <a:lnTo>
                    <a:pt x="260527" y="106210"/>
                  </a:lnTo>
                  <a:lnTo>
                    <a:pt x="268744" y="105664"/>
                  </a:lnTo>
                  <a:lnTo>
                    <a:pt x="276009" y="104025"/>
                  </a:lnTo>
                  <a:lnTo>
                    <a:pt x="282473" y="101307"/>
                  </a:lnTo>
                  <a:lnTo>
                    <a:pt x="288290" y="97485"/>
                  </a:lnTo>
                  <a:lnTo>
                    <a:pt x="290423" y="94576"/>
                  </a:lnTo>
                  <a:lnTo>
                    <a:pt x="292557" y="91668"/>
                  </a:lnTo>
                  <a:lnTo>
                    <a:pt x="295465" y="85852"/>
                  </a:lnTo>
                  <a:lnTo>
                    <a:pt x="298335" y="78790"/>
                  </a:lnTo>
                  <a:lnTo>
                    <a:pt x="298373" y="74231"/>
                  </a:lnTo>
                  <a:lnTo>
                    <a:pt x="299935" y="68414"/>
                  </a:lnTo>
                  <a:lnTo>
                    <a:pt x="299935" y="62598"/>
                  </a:lnTo>
                  <a:close/>
                </a:path>
                <a:path w="409575" h="142875">
                  <a:moveTo>
                    <a:pt x="358178" y="23266"/>
                  </a:moveTo>
                  <a:lnTo>
                    <a:pt x="355257" y="23266"/>
                  </a:lnTo>
                  <a:lnTo>
                    <a:pt x="355257" y="21907"/>
                  </a:lnTo>
                  <a:lnTo>
                    <a:pt x="339344" y="21907"/>
                  </a:lnTo>
                  <a:lnTo>
                    <a:pt x="334873" y="31978"/>
                  </a:lnTo>
                  <a:lnTo>
                    <a:pt x="333514" y="37795"/>
                  </a:lnTo>
                  <a:lnTo>
                    <a:pt x="334873" y="24815"/>
                  </a:lnTo>
                  <a:lnTo>
                    <a:pt x="333514" y="23266"/>
                  </a:lnTo>
                  <a:lnTo>
                    <a:pt x="327698" y="24815"/>
                  </a:lnTo>
                  <a:lnTo>
                    <a:pt x="323227" y="24815"/>
                  </a:lnTo>
                  <a:lnTo>
                    <a:pt x="317398" y="26174"/>
                  </a:lnTo>
                  <a:lnTo>
                    <a:pt x="316039" y="27724"/>
                  </a:lnTo>
                  <a:lnTo>
                    <a:pt x="316826" y="34061"/>
                  </a:lnTo>
                  <a:lnTo>
                    <a:pt x="317233" y="41363"/>
                  </a:lnTo>
                  <a:lnTo>
                    <a:pt x="317398" y="104851"/>
                  </a:lnTo>
                  <a:lnTo>
                    <a:pt x="334873" y="104851"/>
                  </a:lnTo>
                  <a:lnTo>
                    <a:pt x="334962" y="58013"/>
                  </a:lnTo>
                  <a:lnTo>
                    <a:pt x="335610" y="50266"/>
                  </a:lnTo>
                  <a:lnTo>
                    <a:pt x="337337" y="44678"/>
                  </a:lnTo>
                  <a:lnTo>
                    <a:pt x="340702" y="40703"/>
                  </a:lnTo>
                  <a:lnTo>
                    <a:pt x="342252" y="40703"/>
                  </a:lnTo>
                  <a:lnTo>
                    <a:pt x="345160" y="39344"/>
                  </a:lnTo>
                  <a:lnTo>
                    <a:pt x="352348" y="39344"/>
                  </a:lnTo>
                  <a:lnTo>
                    <a:pt x="353898" y="40703"/>
                  </a:lnTo>
                  <a:lnTo>
                    <a:pt x="355257" y="39344"/>
                  </a:lnTo>
                  <a:lnTo>
                    <a:pt x="355257" y="31978"/>
                  </a:lnTo>
                  <a:lnTo>
                    <a:pt x="358178" y="23266"/>
                  </a:lnTo>
                  <a:close/>
                </a:path>
                <a:path w="409575" h="142875">
                  <a:moveTo>
                    <a:pt x="409232" y="24815"/>
                  </a:moveTo>
                  <a:lnTo>
                    <a:pt x="390207" y="24815"/>
                  </a:lnTo>
                  <a:lnTo>
                    <a:pt x="390207" y="11633"/>
                  </a:lnTo>
                  <a:lnTo>
                    <a:pt x="391756" y="1562"/>
                  </a:lnTo>
                  <a:lnTo>
                    <a:pt x="390207" y="0"/>
                  </a:lnTo>
                  <a:lnTo>
                    <a:pt x="383019" y="2908"/>
                  </a:lnTo>
                  <a:lnTo>
                    <a:pt x="381469" y="2908"/>
                  </a:lnTo>
                  <a:lnTo>
                    <a:pt x="374281" y="4457"/>
                  </a:lnTo>
                  <a:lnTo>
                    <a:pt x="374281" y="24815"/>
                  </a:lnTo>
                  <a:lnTo>
                    <a:pt x="362635" y="24815"/>
                  </a:lnTo>
                  <a:lnTo>
                    <a:pt x="362635" y="37795"/>
                  </a:lnTo>
                  <a:lnTo>
                    <a:pt x="368465" y="37795"/>
                  </a:lnTo>
                  <a:lnTo>
                    <a:pt x="368465" y="36436"/>
                  </a:lnTo>
                  <a:lnTo>
                    <a:pt x="374281" y="36436"/>
                  </a:lnTo>
                  <a:lnTo>
                    <a:pt x="374332" y="82169"/>
                  </a:lnTo>
                  <a:lnTo>
                    <a:pt x="381469" y="104851"/>
                  </a:lnTo>
                  <a:lnTo>
                    <a:pt x="403402" y="104851"/>
                  </a:lnTo>
                  <a:lnTo>
                    <a:pt x="406311" y="103301"/>
                  </a:lnTo>
                  <a:lnTo>
                    <a:pt x="407670" y="103301"/>
                  </a:lnTo>
                  <a:lnTo>
                    <a:pt x="407670" y="93218"/>
                  </a:lnTo>
                  <a:lnTo>
                    <a:pt x="407670" y="91668"/>
                  </a:lnTo>
                  <a:lnTo>
                    <a:pt x="404761" y="91668"/>
                  </a:lnTo>
                  <a:lnTo>
                    <a:pt x="403402" y="93218"/>
                  </a:lnTo>
                  <a:lnTo>
                    <a:pt x="391756" y="93218"/>
                  </a:lnTo>
                  <a:lnTo>
                    <a:pt x="390207" y="88760"/>
                  </a:lnTo>
                  <a:lnTo>
                    <a:pt x="390207" y="36436"/>
                  </a:lnTo>
                  <a:lnTo>
                    <a:pt x="407670" y="36436"/>
                  </a:lnTo>
                  <a:lnTo>
                    <a:pt x="407670" y="29070"/>
                  </a:lnTo>
                  <a:lnTo>
                    <a:pt x="409232" y="24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2">
              <a:extLst>
                <a:ext uri="{FF2B5EF4-FFF2-40B4-BE49-F238E27FC236}">
                  <a16:creationId xmlns:a16="http://schemas.microsoft.com/office/drawing/2014/main" id="{96095080-5947-6405-C999-5AB7ACB7192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0009" y="2405501"/>
              <a:ext cx="78622" cy="151162"/>
            </a:xfrm>
            <a:prstGeom prst="rect">
              <a:avLst/>
            </a:prstGeom>
          </p:spPr>
        </p:pic>
        <p:pic>
          <p:nvPicPr>
            <p:cNvPr id="31" name="object 33">
              <a:extLst>
                <a:ext uri="{FF2B5EF4-FFF2-40B4-BE49-F238E27FC236}">
                  <a16:creationId xmlns:a16="http://schemas.microsoft.com/office/drawing/2014/main" id="{B2AE30AE-3AA1-4A31-FAB6-3B438FE6034E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0568" y="2402594"/>
              <a:ext cx="246157" cy="143991"/>
            </a:xfrm>
            <a:prstGeom prst="rect">
              <a:avLst/>
            </a:prstGeom>
          </p:spPr>
        </p:pic>
        <p:pic>
          <p:nvPicPr>
            <p:cNvPr id="32" name="object 34">
              <a:extLst>
                <a:ext uri="{FF2B5EF4-FFF2-40B4-BE49-F238E27FC236}">
                  <a16:creationId xmlns:a16="http://schemas.microsoft.com/office/drawing/2014/main" id="{3E847E28-2DBA-22A5-291A-639DDFC08B1C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99236" y="2414222"/>
              <a:ext cx="113566" cy="109108"/>
            </a:xfrm>
            <a:prstGeom prst="rect">
              <a:avLst/>
            </a:prstGeom>
          </p:spPr>
        </p:pic>
        <p:pic>
          <p:nvPicPr>
            <p:cNvPr id="33" name="object 35">
              <a:extLst>
                <a:ext uri="{FF2B5EF4-FFF2-40B4-BE49-F238E27FC236}">
                  <a16:creationId xmlns:a16="http://schemas.microsoft.com/office/drawing/2014/main" id="{BABB99AE-F714-2E15-B01D-4598537AEC8B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37651" y="2413462"/>
              <a:ext cx="128126" cy="133123"/>
            </a:xfrm>
            <a:prstGeom prst="rect">
              <a:avLst/>
            </a:prstGeom>
          </p:spPr>
        </p:pic>
        <p:sp>
          <p:nvSpPr>
            <p:cNvPr id="34" name="object 36">
              <a:extLst>
                <a:ext uri="{FF2B5EF4-FFF2-40B4-BE49-F238E27FC236}">
                  <a16:creationId xmlns:a16="http://schemas.microsoft.com/office/drawing/2014/main" id="{F277880E-1F7D-2840-1B7A-F643FE203136}"/>
                </a:ext>
              </a:extLst>
            </p:cNvPr>
            <p:cNvSpPr/>
            <p:nvPr/>
          </p:nvSpPr>
          <p:spPr>
            <a:xfrm>
              <a:off x="3822535" y="2568295"/>
              <a:ext cx="246379" cy="112395"/>
            </a:xfrm>
            <a:custGeom>
              <a:avLst/>
              <a:gdLst/>
              <a:ahLst/>
              <a:cxnLst/>
              <a:rect l="l" t="t" r="r" b="b"/>
              <a:pathLst>
                <a:path w="246379" h="112394">
                  <a:moveTo>
                    <a:pt x="83083" y="1549"/>
                  </a:moveTo>
                  <a:lnTo>
                    <a:pt x="81534" y="0"/>
                  </a:lnTo>
                  <a:lnTo>
                    <a:pt x="75717" y="1549"/>
                  </a:lnTo>
                  <a:lnTo>
                    <a:pt x="66979" y="1549"/>
                  </a:lnTo>
                  <a:lnTo>
                    <a:pt x="67868" y="15544"/>
                  </a:lnTo>
                  <a:lnTo>
                    <a:pt x="68338" y="31305"/>
                  </a:lnTo>
                  <a:lnTo>
                    <a:pt x="68503" y="45707"/>
                  </a:lnTo>
                  <a:lnTo>
                    <a:pt x="68491" y="68414"/>
                  </a:lnTo>
                  <a:lnTo>
                    <a:pt x="68160" y="76136"/>
                  </a:lnTo>
                  <a:lnTo>
                    <a:pt x="67297" y="82283"/>
                  </a:lnTo>
                  <a:lnTo>
                    <a:pt x="65620" y="87210"/>
                  </a:lnTo>
                  <a:lnTo>
                    <a:pt x="59791" y="98844"/>
                  </a:lnTo>
                  <a:lnTo>
                    <a:pt x="32029" y="98844"/>
                  </a:lnTo>
                  <a:lnTo>
                    <a:pt x="17526" y="62598"/>
                  </a:lnTo>
                  <a:lnTo>
                    <a:pt x="17513" y="45707"/>
                  </a:lnTo>
                  <a:lnTo>
                    <a:pt x="17691" y="30619"/>
                  </a:lnTo>
                  <a:lnTo>
                    <a:pt x="18122" y="15316"/>
                  </a:lnTo>
                  <a:lnTo>
                    <a:pt x="19024" y="1549"/>
                  </a:lnTo>
                  <a:lnTo>
                    <a:pt x="17475" y="0"/>
                  </a:lnTo>
                  <a:lnTo>
                    <a:pt x="10287" y="1549"/>
                  </a:lnTo>
                  <a:lnTo>
                    <a:pt x="0" y="1549"/>
                  </a:lnTo>
                  <a:lnTo>
                    <a:pt x="63" y="68414"/>
                  </a:lnTo>
                  <a:lnTo>
                    <a:pt x="18973" y="107797"/>
                  </a:lnTo>
                  <a:lnTo>
                    <a:pt x="42316" y="112014"/>
                  </a:lnTo>
                  <a:lnTo>
                    <a:pt x="51777" y="111429"/>
                  </a:lnTo>
                  <a:lnTo>
                    <a:pt x="60452" y="109474"/>
                  </a:lnTo>
                  <a:lnTo>
                    <a:pt x="68059" y="105879"/>
                  </a:lnTo>
                  <a:lnTo>
                    <a:pt x="74358" y="100393"/>
                  </a:lnTo>
                  <a:lnTo>
                    <a:pt x="75399" y="98844"/>
                  </a:lnTo>
                  <a:lnTo>
                    <a:pt x="79400" y="92938"/>
                  </a:lnTo>
                  <a:lnTo>
                    <a:pt x="81991" y="84404"/>
                  </a:lnTo>
                  <a:lnTo>
                    <a:pt x="82918" y="76136"/>
                  </a:lnTo>
                  <a:lnTo>
                    <a:pt x="83045" y="71145"/>
                  </a:lnTo>
                  <a:lnTo>
                    <a:pt x="83083" y="1549"/>
                  </a:lnTo>
                  <a:close/>
                </a:path>
                <a:path w="246379" h="112394">
                  <a:moveTo>
                    <a:pt x="129679" y="109105"/>
                  </a:moveTo>
                  <a:lnTo>
                    <a:pt x="128778" y="97332"/>
                  </a:lnTo>
                  <a:lnTo>
                    <a:pt x="128320" y="84912"/>
                  </a:lnTo>
                  <a:lnTo>
                    <a:pt x="128130" y="0"/>
                  </a:lnTo>
                  <a:lnTo>
                    <a:pt x="119392" y="1549"/>
                  </a:lnTo>
                  <a:lnTo>
                    <a:pt x="110655" y="1549"/>
                  </a:lnTo>
                  <a:lnTo>
                    <a:pt x="109296" y="2908"/>
                  </a:lnTo>
                  <a:lnTo>
                    <a:pt x="110083" y="19570"/>
                  </a:lnTo>
                  <a:lnTo>
                    <a:pt x="110490" y="36601"/>
                  </a:lnTo>
                  <a:lnTo>
                    <a:pt x="110655" y="110464"/>
                  </a:lnTo>
                  <a:lnTo>
                    <a:pt x="128130" y="110464"/>
                  </a:lnTo>
                  <a:lnTo>
                    <a:pt x="129679" y="109105"/>
                  </a:lnTo>
                  <a:close/>
                </a:path>
                <a:path w="246379" h="112394">
                  <a:moveTo>
                    <a:pt x="246164" y="61048"/>
                  </a:moveTo>
                  <a:lnTo>
                    <a:pt x="237553" y="20281"/>
                  </a:lnTo>
                  <a:lnTo>
                    <a:pt x="227139" y="10058"/>
                  </a:lnTo>
                  <a:lnTo>
                    <a:pt x="227139" y="50965"/>
                  </a:lnTo>
                  <a:lnTo>
                    <a:pt x="227139" y="59690"/>
                  </a:lnTo>
                  <a:lnTo>
                    <a:pt x="202653" y="94576"/>
                  </a:lnTo>
                  <a:lnTo>
                    <a:pt x="173355" y="97485"/>
                  </a:lnTo>
                  <a:lnTo>
                    <a:pt x="173355" y="13182"/>
                  </a:lnTo>
                  <a:lnTo>
                    <a:pt x="187921" y="13182"/>
                  </a:lnTo>
                  <a:lnTo>
                    <a:pt x="194030" y="13296"/>
                  </a:lnTo>
                  <a:lnTo>
                    <a:pt x="225679" y="37846"/>
                  </a:lnTo>
                  <a:lnTo>
                    <a:pt x="227139" y="50965"/>
                  </a:lnTo>
                  <a:lnTo>
                    <a:pt x="227139" y="10058"/>
                  </a:lnTo>
                  <a:lnTo>
                    <a:pt x="179184" y="0"/>
                  </a:lnTo>
                  <a:lnTo>
                    <a:pt x="155892" y="1549"/>
                  </a:lnTo>
                  <a:lnTo>
                    <a:pt x="154330" y="1549"/>
                  </a:lnTo>
                  <a:lnTo>
                    <a:pt x="155232" y="10985"/>
                  </a:lnTo>
                  <a:lnTo>
                    <a:pt x="155689" y="23672"/>
                  </a:lnTo>
                  <a:lnTo>
                    <a:pt x="155778" y="33286"/>
                  </a:lnTo>
                  <a:lnTo>
                    <a:pt x="155892" y="110464"/>
                  </a:lnTo>
                  <a:lnTo>
                    <a:pt x="179628" y="110451"/>
                  </a:lnTo>
                  <a:lnTo>
                    <a:pt x="186778" y="110299"/>
                  </a:lnTo>
                  <a:lnTo>
                    <a:pt x="191198" y="109893"/>
                  </a:lnTo>
                  <a:lnTo>
                    <a:pt x="195097" y="109105"/>
                  </a:lnTo>
                  <a:lnTo>
                    <a:pt x="207759" y="107137"/>
                  </a:lnTo>
                  <a:lnTo>
                    <a:pt x="241693" y="77139"/>
                  </a:lnTo>
                  <a:lnTo>
                    <a:pt x="244602" y="69773"/>
                  </a:lnTo>
                  <a:lnTo>
                    <a:pt x="246164" y="61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7">
              <a:extLst>
                <a:ext uri="{FF2B5EF4-FFF2-40B4-BE49-F238E27FC236}">
                  <a16:creationId xmlns:a16="http://schemas.microsoft.com/office/drawing/2014/main" id="{CF2CAF41-13C9-A2B8-C15F-E4D86DF1A68F}"/>
                </a:ext>
              </a:extLst>
            </p:cNvPr>
            <p:cNvSpPr/>
            <p:nvPr/>
          </p:nvSpPr>
          <p:spPr>
            <a:xfrm>
              <a:off x="3689951" y="2767515"/>
              <a:ext cx="1270000" cy="6350"/>
            </a:xfrm>
            <a:custGeom>
              <a:avLst/>
              <a:gdLst/>
              <a:ahLst/>
              <a:cxnLst/>
              <a:rect l="l" t="t" r="r" b="b"/>
              <a:pathLst>
                <a:path w="1270000" h="6350">
                  <a:moveTo>
                    <a:pt x="-4361" y="2906"/>
                  </a:moveTo>
                  <a:lnTo>
                    <a:pt x="1274363" y="2906"/>
                  </a:lnTo>
                </a:path>
              </a:pathLst>
            </a:custGeom>
            <a:ln w="1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8">
              <a:extLst>
                <a:ext uri="{FF2B5EF4-FFF2-40B4-BE49-F238E27FC236}">
                  <a16:creationId xmlns:a16="http://schemas.microsoft.com/office/drawing/2014/main" id="{274140CC-887F-330E-E9A3-138EA4E99C5F}"/>
                </a:ext>
              </a:extLst>
            </p:cNvPr>
            <p:cNvSpPr/>
            <p:nvPr/>
          </p:nvSpPr>
          <p:spPr>
            <a:xfrm>
              <a:off x="4075874" y="2559583"/>
              <a:ext cx="961390" cy="241300"/>
            </a:xfrm>
            <a:custGeom>
              <a:avLst/>
              <a:gdLst/>
              <a:ahLst/>
              <a:cxnLst/>
              <a:rect l="l" t="t" r="r" b="b"/>
              <a:pathLst>
                <a:path w="961389" h="241300">
                  <a:moveTo>
                    <a:pt x="49504" y="75577"/>
                  </a:moveTo>
                  <a:lnTo>
                    <a:pt x="36652" y="30683"/>
                  </a:lnTo>
                  <a:lnTo>
                    <a:pt x="13208" y="1549"/>
                  </a:lnTo>
                  <a:lnTo>
                    <a:pt x="11645" y="0"/>
                  </a:lnTo>
                  <a:lnTo>
                    <a:pt x="10287" y="1549"/>
                  </a:lnTo>
                  <a:lnTo>
                    <a:pt x="1549" y="1549"/>
                  </a:lnTo>
                  <a:lnTo>
                    <a:pt x="0" y="2895"/>
                  </a:lnTo>
                  <a:lnTo>
                    <a:pt x="14833" y="20218"/>
                  </a:lnTo>
                  <a:lnTo>
                    <a:pt x="24752" y="38735"/>
                  </a:lnTo>
                  <a:lnTo>
                    <a:pt x="30302" y="57492"/>
                  </a:lnTo>
                  <a:lnTo>
                    <a:pt x="32029" y="75577"/>
                  </a:lnTo>
                  <a:lnTo>
                    <a:pt x="28879" y="100050"/>
                  </a:lnTo>
                  <a:lnTo>
                    <a:pt x="20967" y="120992"/>
                  </a:lnTo>
                  <a:lnTo>
                    <a:pt x="10579" y="138125"/>
                  </a:lnTo>
                  <a:lnTo>
                    <a:pt x="0" y="151155"/>
                  </a:lnTo>
                  <a:lnTo>
                    <a:pt x="0" y="152704"/>
                  </a:lnTo>
                  <a:lnTo>
                    <a:pt x="10287" y="152704"/>
                  </a:lnTo>
                  <a:lnTo>
                    <a:pt x="24930" y="136893"/>
                  </a:lnTo>
                  <a:lnTo>
                    <a:pt x="37134" y="119900"/>
                  </a:lnTo>
                  <a:lnTo>
                    <a:pt x="46050" y="99644"/>
                  </a:lnTo>
                  <a:lnTo>
                    <a:pt x="49504" y="75577"/>
                  </a:lnTo>
                  <a:close/>
                </a:path>
                <a:path w="961389" h="241300">
                  <a:moveTo>
                    <a:pt x="961339" y="207937"/>
                  </a:moveTo>
                  <a:lnTo>
                    <a:pt x="878243" y="174409"/>
                  </a:lnTo>
                  <a:lnTo>
                    <a:pt x="878243" y="207937"/>
                  </a:lnTo>
                  <a:lnTo>
                    <a:pt x="878243" y="241274"/>
                  </a:lnTo>
                  <a:lnTo>
                    <a:pt x="961339" y="207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9">
              <a:extLst>
                <a:ext uri="{FF2B5EF4-FFF2-40B4-BE49-F238E27FC236}">
                  <a16:creationId xmlns:a16="http://schemas.microsoft.com/office/drawing/2014/main" id="{A6A92555-1E50-1ED4-3783-FDD631B9F2D4}"/>
                </a:ext>
              </a:extLst>
            </p:cNvPr>
            <p:cNvSpPr/>
            <p:nvPr/>
          </p:nvSpPr>
          <p:spPr>
            <a:xfrm>
              <a:off x="6642094" y="2761701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0"/>
                  </a:moveTo>
                  <a:lnTo>
                    <a:pt x="0" y="0"/>
                  </a:lnTo>
                  <a:lnTo>
                    <a:pt x="0" y="154069"/>
                  </a:lnTo>
                </a:path>
              </a:pathLst>
            </a:custGeom>
            <a:ln w="8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40">
              <a:extLst>
                <a:ext uri="{FF2B5EF4-FFF2-40B4-BE49-F238E27FC236}">
                  <a16:creationId xmlns:a16="http://schemas.microsoft.com/office/drawing/2014/main" id="{3C9D8D93-5FD7-5739-A7CB-3BF0A8031A9F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88639" y="2827011"/>
              <a:ext cx="1457824" cy="437788"/>
            </a:xfrm>
            <a:prstGeom prst="rect">
              <a:avLst/>
            </a:prstGeom>
          </p:spPr>
        </p:pic>
        <p:sp>
          <p:nvSpPr>
            <p:cNvPr id="39" name="object 41">
              <a:extLst>
                <a:ext uri="{FF2B5EF4-FFF2-40B4-BE49-F238E27FC236}">
                  <a16:creationId xmlns:a16="http://schemas.microsoft.com/office/drawing/2014/main" id="{777B1E14-A405-5197-EBC0-02CA2D7F70C2}"/>
                </a:ext>
              </a:extLst>
            </p:cNvPr>
            <p:cNvSpPr/>
            <p:nvPr/>
          </p:nvSpPr>
          <p:spPr>
            <a:xfrm>
              <a:off x="3612881" y="2299300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0"/>
                  </a:moveTo>
                  <a:lnTo>
                    <a:pt x="0" y="0"/>
                  </a:lnTo>
                  <a:lnTo>
                    <a:pt x="0" y="155619"/>
                  </a:lnTo>
                </a:path>
              </a:pathLst>
            </a:custGeom>
            <a:ln w="8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2">
              <a:extLst>
                <a:ext uri="{FF2B5EF4-FFF2-40B4-BE49-F238E27FC236}">
                  <a16:creationId xmlns:a16="http://schemas.microsoft.com/office/drawing/2014/main" id="{2BE599B0-470E-6EB5-D87B-94990F228624}"/>
                </a:ext>
              </a:extLst>
            </p:cNvPr>
            <p:cNvSpPr/>
            <p:nvPr/>
          </p:nvSpPr>
          <p:spPr>
            <a:xfrm>
              <a:off x="3618705" y="5228898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0" y="0"/>
                  </a:moveTo>
                  <a:lnTo>
                    <a:pt x="0" y="17441"/>
                  </a:lnTo>
                </a:path>
              </a:pathLst>
            </a:custGeom>
            <a:ln w="8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3">
              <a:extLst>
                <a:ext uri="{FF2B5EF4-FFF2-40B4-BE49-F238E27FC236}">
                  <a16:creationId xmlns:a16="http://schemas.microsoft.com/office/drawing/2014/main" id="{68C21B4F-70EE-D460-50BD-1AC493B812F7}"/>
                </a:ext>
              </a:extLst>
            </p:cNvPr>
            <p:cNvSpPr/>
            <p:nvPr/>
          </p:nvSpPr>
          <p:spPr>
            <a:xfrm>
              <a:off x="3551672" y="2462090"/>
              <a:ext cx="127000" cy="2767330"/>
            </a:xfrm>
            <a:custGeom>
              <a:avLst/>
              <a:gdLst/>
              <a:ahLst/>
              <a:cxnLst/>
              <a:rect l="l" t="t" r="r" b="b"/>
              <a:pathLst>
                <a:path w="127000" h="2767329">
                  <a:moveTo>
                    <a:pt x="126631" y="0"/>
                  </a:moveTo>
                  <a:lnTo>
                    <a:pt x="0" y="0"/>
                  </a:lnTo>
                  <a:lnTo>
                    <a:pt x="0" y="2766808"/>
                  </a:lnTo>
                  <a:lnTo>
                    <a:pt x="126631" y="2766808"/>
                  </a:lnTo>
                  <a:lnTo>
                    <a:pt x="12663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4">
              <a:extLst>
                <a:ext uri="{FF2B5EF4-FFF2-40B4-BE49-F238E27FC236}">
                  <a16:creationId xmlns:a16="http://schemas.microsoft.com/office/drawing/2014/main" id="{624652C8-AC13-2812-52C2-FA2DA7296B50}"/>
                </a:ext>
              </a:extLst>
            </p:cNvPr>
            <p:cNvSpPr/>
            <p:nvPr/>
          </p:nvSpPr>
          <p:spPr>
            <a:xfrm>
              <a:off x="3551672" y="2462090"/>
              <a:ext cx="127000" cy="2767330"/>
            </a:xfrm>
            <a:custGeom>
              <a:avLst/>
              <a:gdLst/>
              <a:ahLst/>
              <a:cxnLst/>
              <a:rect l="l" t="t" r="r" b="b"/>
              <a:pathLst>
                <a:path w="127000" h="2767329">
                  <a:moveTo>
                    <a:pt x="0" y="2766808"/>
                  </a:moveTo>
                  <a:lnTo>
                    <a:pt x="126631" y="2766808"/>
                  </a:lnTo>
                  <a:lnTo>
                    <a:pt x="126631" y="0"/>
                  </a:lnTo>
                  <a:lnTo>
                    <a:pt x="0" y="0"/>
                  </a:lnTo>
                  <a:lnTo>
                    <a:pt x="0" y="2766808"/>
                  </a:lnTo>
                  <a:close/>
                </a:path>
              </a:pathLst>
            </a:custGeom>
            <a:ln w="1747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5">
              <a:extLst>
                <a:ext uri="{FF2B5EF4-FFF2-40B4-BE49-F238E27FC236}">
                  <a16:creationId xmlns:a16="http://schemas.microsoft.com/office/drawing/2014/main" id="{0F751939-C50C-C0BE-F5DB-4FD6FC6CEBB7}"/>
                </a:ext>
              </a:extLst>
            </p:cNvPr>
            <p:cNvSpPr/>
            <p:nvPr/>
          </p:nvSpPr>
          <p:spPr>
            <a:xfrm>
              <a:off x="3765662" y="4439445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60">
                  <a:moveTo>
                    <a:pt x="1267090" y="0"/>
                  </a:moveTo>
                  <a:lnTo>
                    <a:pt x="1267090" y="0"/>
                  </a:lnTo>
                  <a:lnTo>
                    <a:pt x="1190020" y="0"/>
                  </a:lnTo>
                </a:path>
                <a:path w="1267460">
                  <a:moveTo>
                    <a:pt x="1112756" y="0"/>
                  </a:moveTo>
                  <a:lnTo>
                    <a:pt x="1112756" y="0"/>
                  </a:lnTo>
                  <a:lnTo>
                    <a:pt x="1034133" y="0"/>
                  </a:lnTo>
                </a:path>
                <a:path w="1267460">
                  <a:moveTo>
                    <a:pt x="956869" y="0"/>
                  </a:moveTo>
                  <a:lnTo>
                    <a:pt x="956869" y="0"/>
                  </a:lnTo>
                  <a:lnTo>
                    <a:pt x="879799" y="0"/>
                  </a:lnTo>
                </a:path>
                <a:path w="1267460">
                  <a:moveTo>
                    <a:pt x="801176" y="0"/>
                  </a:moveTo>
                  <a:lnTo>
                    <a:pt x="801176" y="0"/>
                  </a:lnTo>
                  <a:lnTo>
                    <a:pt x="723912" y="0"/>
                  </a:lnTo>
                </a:path>
                <a:path w="1267460">
                  <a:moveTo>
                    <a:pt x="646648" y="0"/>
                  </a:moveTo>
                  <a:lnTo>
                    <a:pt x="646648" y="0"/>
                  </a:lnTo>
                  <a:lnTo>
                    <a:pt x="568025" y="0"/>
                  </a:lnTo>
                </a:path>
                <a:path w="1267460">
                  <a:moveTo>
                    <a:pt x="490956" y="0"/>
                  </a:moveTo>
                  <a:lnTo>
                    <a:pt x="490956" y="0"/>
                  </a:lnTo>
                  <a:lnTo>
                    <a:pt x="413692" y="0"/>
                  </a:lnTo>
                </a:path>
                <a:path w="1267460">
                  <a:moveTo>
                    <a:pt x="335069" y="0"/>
                  </a:moveTo>
                  <a:lnTo>
                    <a:pt x="335069" y="0"/>
                  </a:lnTo>
                  <a:lnTo>
                    <a:pt x="257805" y="0"/>
                  </a:lnTo>
                </a:path>
                <a:path w="1267460">
                  <a:moveTo>
                    <a:pt x="180735" y="0"/>
                  </a:moveTo>
                  <a:lnTo>
                    <a:pt x="180735" y="0"/>
                  </a:lnTo>
                  <a:lnTo>
                    <a:pt x="102112" y="0"/>
                  </a:lnTo>
                </a:path>
                <a:path w="1267460">
                  <a:moveTo>
                    <a:pt x="24848" y="0"/>
                  </a:moveTo>
                  <a:lnTo>
                    <a:pt x="24848" y="0"/>
                  </a:lnTo>
                  <a:lnTo>
                    <a:pt x="0" y="0"/>
                  </a:lnTo>
                </a:path>
              </a:pathLst>
            </a:custGeom>
            <a:ln w="8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6">
              <a:extLst>
                <a:ext uri="{FF2B5EF4-FFF2-40B4-BE49-F238E27FC236}">
                  <a16:creationId xmlns:a16="http://schemas.microsoft.com/office/drawing/2014/main" id="{11C22D67-3363-65FD-5B93-713C75989E37}"/>
                </a:ext>
              </a:extLst>
            </p:cNvPr>
            <p:cNvSpPr/>
            <p:nvPr/>
          </p:nvSpPr>
          <p:spPr>
            <a:xfrm>
              <a:off x="3688592" y="4407468"/>
              <a:ext cx="83185" cy="66040"/>
            </a:xfrm>
            <a:custGeom>
              <a:avLst/>
              <a:gdLst/>
              <a:ahLst/>
              <a:cxnLst/>
              <a:rect l="l" t="t" r="r" b="b"/>
              <a:pathLst>
                <a:path w="83185" h="66039">
                  <a:moveTo>
                    <a:pt x="82893" y="0"/>
                  </a:moveTo>
                  <a:lnTo>
                    <a:pt x="0" y="31976"/>
                  </a:lnTo>
                  <a:lnTo>
                    <a:pt x="82893" y="65426"/>
                  </a:lnTo>
                  <a:lnTo>
                    <a:pt x="82893" y="31976"/>
                  </a:lnTo>
                  <a:lnTo>
                    <a:pt x="82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7">
              <a:extLst>
                <a:ext uri="{FF2B5EF4-FFF2-40B4-BE49-F238E27FC236}">
                  <a16:creationId xmlns:a16="http://schemas.microsoft.com/office/drawing/2014/main" id="{319E0F70-93CF-890A-4668-C6AE8EFAA7A3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37662" y="4208283"/>
              <a:ext cx="465913" cy="120677"/>
            </a:xfrm>
            <a:prstGeom prst="rect">
              <a:avLst/>
            </a:prstGeom>
          </p:spPr>
        </p:pic>
        <p:sp>
          <p:nvSpPr>
            <p:cNvPr id="46" name="object 48">
              <a:extLst>
                <a:ext uri="{FF2B5EF4-FFF2-40B4-BE49-F238E27FC236}">
                  <a16:creationId xmlns:a16="http://schemas.microsoft.com/office/drawing/2014/main" id="{649F90DF-20F6-2224-69AB-3672D9430D3C}"/>
                </a:ext>
              </a:extLst>
            </p:cNvPr>
            <p:cNvSpPr/>
            <p:nvPr/>
          </p:nvSpPr>
          <p:spPr>
            <a:xfrm>
              <a:off x="4460455" y="4208283"/>
              <a:ext cx="19050" cy="119380"/>
            </a:xfrm>
            <a:custGeom>
              <a:avLst/>
              <a:gdLst/>
              <a:ahLst/>
              <a:cxnLst/>
              <a:rect l="l" t="t" r="r" b="b"/>
              <a:pathLst>
                <a:path w="19050" h="119379">
                  <a:moveTo>
                    <a:pt x="17471" y="37790"/>
                  </a:moveTo>
                  <a:lnTo>
                    <a:pt x="10094" y="39243"/>
                  </a:lnTo>
                  <a:lnTo>
                    <a:pt x="7182" y="39243"/>
                  </a:lnTo>
                  <a:lnTo>
                    <a:pt x="1358" y="40697"/>
                  </a:lnTo>
                  <a:lnTo>
                    <a:pt x="0" y="42150"/>
                  </a:lnTo>
                  <a:lnTo>
                    <a:pt x="785" y="48566"/>
                  </a:lnTo>
                  <a:lnTo>
                    <a:pt x="1189" y="56339"/>
                  </a:lnTo>
                  <a:lnTo>
                    <a:pt x="1337" y="67923"/>
                  </a:lnTo>
                  <a:lnTo>
                    <a:pt x="1358" y="119224"/>
                  </a:lnTo>
                  <a:lnTo>
                    <a:pt x="18830" y="119224"/>
                  </a:lnTo>
                  <a:lnTo>
                    <a:pt x="18830" y="39243"/>
                  </a:lnTo>
                  <a:lnTo>
                    <a:pt x="17471" y="37790"/>
                  </a:lnTo>
                  <a:close/>
                </a:path>
                <a:path w="19050" h="119379">
                  <a:moveTo>
                    <a:pt x="18830" y="0"/>
                  </a:moveTo>
                  <a:lnTo>
                    <a:pt x="10094" y="0"/>
                  </a:lnTo>
                  <a:lnTo>
                    <a:pt x="1358" y="1453"/>
                  </a:lnTo>
                  <a:lnTo>
                    <a:pt x="0" y="2906"/>
                  </a:lnTo>
                  <a:lnTo>
                    <a:pt x="0" y="15988"/>
                  </a:lnTo>
                  <a:lnTo>
                    <a:pt x="1358" y="17441"/>
                  </a:lnTo>
                  <a:lnTo>
                    <a:pt x="8735" y="17441"/>
                  </a:lnTo>
                  <a:lnTo>
                    <a:pt x="10094" y="15988"/>
                  </a:lnTo>
                  <a:lnTo>
                    <a:pt x="18830" y="15988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9">
              <a:extLst>
                <a:ext uri="{FF2B5EF4-FFF2-40B4-BE49-F238E27FC236}">
                  <a16:creationId xmlns:a16="http://schemas.microsoft.com/office/drawing/2014/main" id="{381E2F6C-FB0C-BF50-C7F8-6206F668A368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99864" y="4206830"/>
              <a:ext cx="209660" cy="122131"/>
            </a:xfrm>
            <a:prstGeom prst="rect">
              <a:avLst/>
            </a:prstGeom>
          </p:spPr>
        </p:pic>
        <p:sp>
          <p:nvSpPr>
            <p:cNvPr id="48" name="object 50">
              <a:extLst>
                <a:ext uri="{FF2B5EF4-FFF2-40B4-BE49-F238E27FC236}">
                  <a16:creationId xmlns:a16="http://schemas.microsoft.com/office/drawing/2014/main" id="{878A7635-F90C-0DAF-063E-8F7A0433D448}"/>
                </a:ext>
              </a:extLst>
            </p:cNvPr>
            <p:cNvSpPr/>
            <p:nvPr/>
          </p:nvSpPr>
          <p:spPr>
            <a:xfrm>
              <a:off x="6641318" y="3775030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5609"/>
                  </a:lnTo>
                </a:path>
              </a:pathLst>
            </a:custGeom>
            <a:ln w="10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1">
              <a:extLst>
                <a:ext uri="{FF2B5EF4-FFF2-40B4-BE49-F238E27FC236}">
                  <a16:creationId xmlns:a16="http://schemas.microsoft.com/office/drawing/2014/main" id="{4D38CECE-CB4F-A1F9-A7CD-3C67FF571CE5}"/>
                </a:ext>
              </a:extLst>
            </p:cNvPr>
            <p:cNvSpPr/>
            <p:nvPr/>
          </p:nvSpPr>
          <p:spPr>
            <a:xfrm>
              <a:off x="6493585" y="3716871"/>
              <a:ext cx="77470" cy="0"/>
            </a:xfrm>
            <a:custGeom>
              <a:avLst/>
              <a:gdLst/>
              <a:ahLst/>
              <a:cxnLst/>
              <a:rect l="l" t="t" r="r" b="b"/>
              <a:pathLst>
                <a:path w="77470">
                  <a:moveTo>
                    <a:pt x="77069" y="0"/>
                  </a:moveTo>
                  <a:lnTo>
                    <a:pt x="77069" y="0"/>
                  </a:lnTo>
                  <a:lnTo>
                    <a:pt x="0" y="0"/>
                  </a:lnTo>
                </a:path>
              </a:pathLst>
            </a:custGeom>
            <a:ln w="8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2">
              <a:extLst>
                <a:ext uri="{FF2B5EF4-FFF2-40B4-BE49-F238E27FC236}">
                  <a16:creationId xmlns:a16="http://schemas.microsoft.com/office/drawing/2014/main" id="{6ECB79FC-D651-0A70-826F-54CCD2258480}"/>
                </a:ext>
              </a:extLst>
            </p:cNvPr>
            <p:cNvSpPr/>
            <p:nvPr/>
          </p:nvSpPr>
          <p:spPr>
            <a:xfrm>
              <a:off x="6572207" y="3203753"/>
              <a:ext cx="131445" cy="571500"/>
            </a:xfrm>
            <a:custGeom>
              <a:avLst/>
              <a:gdLst/>
              <a:ahLst/>
              <a:cxnLst/>
              <a:rect l="l" t="t" r="r" b="b"/>
              <a:pathLst>
                <a:path w="131445" h="571500">
                  <a:moveTo>
                    <a:pt x="131038" y="0"/>
                  </a:moveTo>
                  <a:lnTo>
                    <a:pt x="0" y="0"/>
                  </a:lnTo>
                  <a:lnTo>
                    <a:pt x="0" y="571276"/>
                  </a:lnTo>
                  <a:lnTo>
                    <a:pt x="131038" y="571276"/>
                  </a:lnTo>
                  <a:lnTo>
                    <a:pt x="131038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3">
              <a:extLst>
                <a:ext uri="{FF2B5EF4-FFF2-40B4-BE49-F238E27FC236}">
                  <a16:creationId xmlns:a16="http://schemas.microsoft.com/office/drawing/2014/main" id="{005B8CAE-7C2D-6DBE-6B2A-52903170A1B1}"/>
                </a:ext>
              </a:extLst>
            </p:cNvPr>
            <p:cNvSpPr/>
            <p:nvPr/>
          </p:nvSpPr>
          <p:spPr>
            <a:xfrm>
              <a:off x="6572207" y="3203753"/>
              <a:ext cx="131445" cy="571500"/>
            </a:xfrm>
            <a:custGeom>
              <a:avLst/>
              <a:gdLst/>
              <a:ahLst/>
              <a:cxnLst/>
              <a:rect l="l" t="t" r="r" b="b"/>
              <a:pathLst>
                <a:path w="131445" h="571500">
                  <a:moveTo>
                    <a:pt x="0" y="571276"/>
                  </a:moveTo>
                  <a:lnTo>
                    <a:pt x="131038" y="571276"/>
                  </a:lnTo>
                  <a:lnTo>
                    <a:pt x="131038" y="0"/>
                  </a:lnTo>
                  <a:lnTo>
                    <a:pt x="0" y="0"/>
                  </a:lnTo>
                  <a:lnTo>
                    <a:pt x="0" y="571276"/>
                  </a:lnTo>
                  <a:close/>
                </a:path>
              </a:pathLst>
            </a:custGeom>
            <a:ln w="17474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4">
              <a:extLst>
                <a:ext uri="{FF2B5EF4-FFF2-40B4-BE49-F238E27FC236}">
                  <a16:creationId xmlns:a16="http://schemas.microsoft.com/office/drawing/2014/main" id="{AF28C5BA-773A-D2F8-38BB-9C642AA97E04}"/>
                </a:ext>
              </a:extLst>
            </p:cNvPr>
            <p:cNvSpPr/>
            <p:nvPr/>
          </p:nvSpPr>
          <p:spPr>
            <a:xfrm>
              <a:off x="4566839" y="1726435"/>
              <a:ext cx="1282065" cy="328930"/>
            </a:xfrm>
            <a:custGeom>
              <a:avLst/>
              <a:gdLst/>
              <a:ahLst/>
              <a:cxnLst/>
              <a:rect l="l" t="t" r="r" b="b"/>
              <a:pathLst>
                <a:path w="1282064" h="328930">
                  <a:moveTo>
                    <a:pt x="1281455" y="0"/>
                  </a:moveTo>
                  <a:lnTo>
                    <a:pt x="0" y="0"/>
                  </a:lnTo>
                  <a:lnTo>
                    <a:pt x="0" y="328680"/>
                  </a:lnTo>
                  <a:lnTo>
                    <a:pt x="1281455" y="328680"/>
                  </a:lnTo>
                  <a:lnTo>
                    <a:pt x="1281455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5">
              <a:extLst>
                <a:ext uri="{FF2B5EF4-FFF2-40B4-BE49-F238E27FC236}">
                  <a16:creationId xmlns:a16="http://schemas.microsoft.com/office/drawing/2014/main" id="{91DCD180-7533-A5FE-16EB-AB08B4BA7A50}"/>
                </a:ext>
              </a:extLst>
            </p:cNvPr>
            <p:cNvSpPr/>
            <p:nvPr/>
          </p:nvSpPr>
          <p:spPr>
            <a:xfrm>
              <a:off x="4566839" y="1726435"/>
              <a:ext cx="1282065" cy="328930"/>
            </a:xfrm>
            <a:custGeom>
              <a:avLst/>
              <a:gdLst/>
              <a:ahLst/>
              <a:cxnLst/>
              <a:rect l="l" t="t" r="r" b="b"/>
              <a:pathLst>
                <a:path w="1282064" h="328930">
                  <a:moveTo>
                    <a:pt x="0" y="328680"/>
                  </a:moveTo>
                  <a:lnTo>
                    <a:pt x="1281455" y="328680"/>
                  </a:lnTo>
                  <a:lnTo>
                    <a:pt x="1281455" y="0"/>
                  </a:lnTo>
                  <a:lnTo>
                    <a:pt x="0" y="0"/>
                  </a:lnTo>
                  <a:lnTo>
                    <a:pt x="0" y="328680"/>
                  </a:lnTo>
                  <a:close/>
                </a:path>
              </a:pathLst>
            </a:custGeom>
            <a:ln w="17448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6">
              <a:extLst>
                <a:ext uri="{FF2B5EF4-FFF2-40B4-BE49-F238E27FC236}">
                  <a16:creationId xmlns:a16="http://schemas.microsoft.com/office/drawing/2014/main" id="{A9CC5ACB-CAED-0FE6-B2D2-7D430FA4E8C2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57109" y="1816744"/>
              <a:ext cx="90270" cy="110464"/>
            </a:xfrm>
            <a:prstGeom prst="rect">
              <a:avLst/>
            </a:prstGeom>
          </p:spPr>
        </p:pic>
        <p:sp>
          <p:nvSpPr>
            <p:cNvPr id="55" name="object 57">
              <a:extLst>
                <a:ext uri="{FF2B5EF4-FFF2-40B4-BE49-F238E27FC236}">
                  <a16:creationId xmlns:a16="http://schemas.microsoft.com/office/drawing/2014/main" id="{53C42E04-71B9-A731-236D-2029BF4DF4E3}"/>
                </a:ext>
              </a:extLst>
            </p:cNvPr>
            <p:cNvSpPr/>
            <p:nvPr/>
          </p:nvSpPr>
          <p:spPr>
            <a:xfrm>
              <a:off x="4770676" y="1844263"/>
              <a:ext cx="19050" cy="83185"/>
            </a:xfrm>
            <a:custGeom>
              <a:avLst/>
              <a:gdLst/>
              <a:ahLst/>
              <a:cxnLst/>
              <a:rect l="l" t="t" r="r" b="b"/>
              <a:pathLst>
                <a:path w="19050" h="83185">
                  <a:moveTo>
                    <a:pt x="17471" y="0"/>
                  </a:moveTo>
                  <a:lnTo>
                    <a:pt x="10094" y="1550"/>
                  </a:lnTo>
                  <a:lnTo>
                    <a:pt x="1358" y="1550"/>
                  </a:lnTo>
                  <a:lnTo>
                    <a:pt x="0" y="2906"/>
                  </a:lnTo>
                  <a:lnTo>
                    <a:pt x="0" y="18992"/>
                  </a:lnTo>
                  <a:lnTo>
                    <a:pt x="1358" y="20348"/>
                  </a:lnTo>
                  <a:lnTo>
                    <a:pt x="8735" y="18992"/>
                  </a:lnTo>
                  <a:lnTo>
                    <a:pt x="18830" y="18992"/>
                  </a:lnTo>
                  <a:lnTo>
                    <a:pt x="18830" y="1550"/>
                  </a:lnTo>
                  <a:lnTo>
                    <a:pt x="17471" y="0"/>
                  </a:lnTo>
                  <a:close/>
                </a:path>
                <a:path w="19050" h="83185">
                  <a:moveTo>
                    <a:pt x="18830" y="63953"/>
                  </a:moveTo>
                  <a:lnTo>
                    <a:pt x="1358" y="63953"/>
                  </a:lnTo>
                  <a:lnTo>
                    <a:pt x="0" y="65503"/>
                  </a:lnTo>
                  <a:lnTo>
                    <a:pt x="0" y="81394"/>
                  </a:lnTo>
                  <a:lnTo>
                    <a:pt x="1358" y="82945"/>
                  </a:lnTo>
                  <a:lnTo>
                    <a:pt x="10094" y="81394"/>
                  </a:lnTo>
                  <a:lnTo>
                    <a:pt x="18830" y="81394"/>
                  </a:lnTo>
                  <a:lnTo>
                    <a:pt x="18830" y="63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8">
              <a:extLst>
                <a:ext uri="{FF2B5EF4-FFF2-40B4-BE49-F238E27FC236}">
                  <a16:creationId xmlns:a16="http://schemas.microsoft.com/office/drawing/2014/main" id="{E4314EE1-DC80-103A-8FD9-409AA51E5D06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52211" y="1816744"/>
              <a:ext cx="113566" cy="110464"/>
            </a:xfrm>
            <a:prstGeom prst="rect">
              <a:avLst/>
            </a:prstGeom>
          </p:spPr>
        </p:pic>
        <p:pic>
          <p:nvPicPr>
            <p:cNvPr id="57" name="object 59">
              <a:extLst>
                <a:ext uri="{FF2B5EF4-FFF2-40B4-BE49-F238E27FC236}">
                  <a16:creationId xmlns:a16="http://schemas.microsoft.com/office/drawing/2014/main" id="{C810D523-D305-40F8-75C3-D79EB112266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90626" y="1815194"/>
              <a:ext cx="412139" cy="113371"/>
            </a:xfrm>
            <a:prstGeom prst="rect">
              <a:avLst/>
            </a:prstGeom>
          </p:spPr>
        </p:pic>
        <p:pic>
          <p:nvPicPr>
            <p:cNvPr id="58" name="object 60">
              <a:extLst>
                <a:ext uri="{FF2B5EF4-FFF2-40B4-BE49-F238E27FC236}">
                  <a16:creationId xmlns:a16="http://schemas.microsoft.com/office/drawing/2014/main" id="{69D5EEB9-2C18-04FE-5B44-2C6F42B71448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23149" y="1815194"/>
              <a:ext cx="329051" cy="113371"/>
            </a:xfrm>
            <a:prstGeom prst="rect">
              <a:avLst/>
            </a:prstGeom>
          </p:spPr>
        </p:pic>
        <p:pic>
          <p:nvPicPr>
            <p:cNvPr id="59" name="object 61">
              <a:extLst>
                <a:ext uri="{FF2B5EF4-FFF2-40B4-BE49-F238E27FC236}">
                  <a16:creationId xmlns:a16="http://schemas.microsoft.com/office/drawing/2014/main" id="{2B73B774-DE8C-4317-D14C-8632ED9E3E98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43602" y="1717711"/>
              <a:ext cx="1298904" cy="346128"/>
            </a:xfrm>
            <a:prstGeom prst="rect">
              <a:avLst/>
            </a:prstGeom>
          </p:spPr>
        </p:pic>
        <p:sp>
          <p:nvSpPr>
            <p:cNvPr id="60" name="object 62">
              <a:extLst>
                <a:ext uri="{FF2B5EF4-FFF2-40B4-BE49-F238E27FC236}">
                  <a16:creationId xmlns:a16="http://schemas.microsoft.com/office/drawing/2014/main" id="{C810C52B-8C1B-1E91-BD35-59F37F650D35}"/>
                </a:ext>
              </a:extLst>
            </p:cNvPr>
            <p:cNvSpPr/>
            <p:nvPr/>
          </p:nvSpPr>
          <p:spPr>
            <a:xfrm>
              <a:off x="2108408" y="1579730"/>
              <a:ext cx="0" cy="397510"/>
            </a:xfrm>
            <a:custGeom>
              <a:avLst/>
              <a:gdLst/>
              <a:ahLst/>
              <a:cxnLst/>
              <a:rect l="l" t="t" r="r" b="b"/>
              <a:pathLst>
                <a:path h="397510">
                  <a:moveTo>
                    <a:pt x="0" y="0"/>
                  </a:moveTo>
                  <a:lnTo>
                    <a:pt x="0" y="0"/>
                  </a:lnTo>
                  <a:lnTo>
                    <a:pt x="0" y="396897"/>
                  </a:lnTo>
                </a:path>
              </a:pathLst>
            </a:custGeom>
            <a:ln w="17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3">
              <a:extLst>
                <a:ext uri="{FF2B5EF4-FFF2-40B4-BE49-F238E27FC236}">
                  <a16:creationId xmlns:a16="http://schemas.microsoft.com/office/drawing/2014/main" id="{7D3748E4-DEDD-F75C-A854-3F71C22924B0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21036" y="1557821"/>
              <a:ext cx="184937" cy="178894"/>
            </a:xfrm>
            <a:prstGeom prst="rect">
              <a:avLst/>
            </a:prstGeom>
          </p:spPr>
        </p:pic>
        <p:sp>
          <p:nvSpPr>
            <p:cNvPr id="62" name="object 64">
              <a:extLst>
                <a:ext uri="{FF2B5EF4-FFF2-40B4-BE49-F238E27FC236}">
                  <a16:creationId xmlns:a16="http://schemas.microsoft.com/office/drawing/2014/main" id="{1F670F55-5A9F-365B-8684-995883BD340B}"/>
                </a:ext>
              </a:extLst>
            </p:cNvPr>
            <p:cNvSpPr/>
            <p:nvPr/>
          </p:nvSpPr>
          <p:spPr>
            <a:xfrm>
              <a:off x="1965684" y="1790581"/>
              <a:ext cx="271145" cy="285115"/>
            </a:xfrm>
            <a:custGeom>
              <a:avLst/>
              <a:gdLst/>
              <a:ahLst/>
              <a:cxnLst/>
              <a:rect l="l" t="t" r="r" b="b"/>
              <a:pathLst>
                <a:path w="271144" h="285114">
                  <a:moveTo>
                    <a:pt x="0" y="0"/>
                  </a:moveTo>
                  <a:lnTo>
                    <a:pt x="0" y="0"/>
                  </a:lnTo>
                  <a:lnTo>
                    <a:pt x="270889" y="0"/>
                  </a:lnTo>
                </a:path>
                <a:path w="271144" h="285114">
                  <a:moveTo>
                    <a:pt x="142724" y="174417"/>
                  </a:moveTo>
                  <a:lnTo>
                    <a:pt x="142724" y="174417"/>
                  </a:lnTo>
                  <a:lnTo>
                    <a:pt x="39311" y="273254"/>
                  </a:lnTo>
                </a:path>
                <a:path w="271144" h="285114">
                  <a:moveTo>
                    <a:pt x="142724" y="174417"/>
                  </a:moveTo>
                  <a:lnTo>
                    <a:pt x="142724" y="174417"/>
                  </a:lnTo>
                  <a:lnTo>
                    <a:pt x="244662" y="284882"/>
                  </a:lnTo>
                </a:path>
              </a:pathLst>
            </a:custGeom>
            <a:ln w="174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5">
              <a:extLst>
                <a:ext uri="{FF2B5EF4-FFF2-40B4-BE49-F238E27FC236}">
                  <a16:creationId xmlns:a16="http://schemas.microsoft.com/office/drawing/2014/main" id="{B342829D-E75A-E31F-EAEE-7D3DDF482722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92476" y="3516155"/>
              <a:ext cx="892806" cy="125193"/>
            </a:xfrm>
            <a:prstGeom prst="rect">
              <a:avLst/>
            </a:prstGeom>
          </p:spPr>
        </p:pic>
        <p:sp>
          <p:nvSpPr>
            <p:cNvPr id="1536" name="object 66">
              <a:extLst>
                <a:ext uri="{FF2B5EF4-FFF2-40B4-BE49-F238E27FC236}">
                  <a16:creationId xmlns:a16="http://schemas.microsoft.com/office/drawing/2014/main" id="{7281E197-3F7A-1876-8754-18A5FB650F86}"/>
                </a:ext>
              </a:extLst>
            </p:cNvPr>
            <p:cNvSpPr/>
            <p:nvPr/>
          </p:nvSpPr>
          <p:spPr>
            <a:xfrm>
              <a:off x="1910337" y="3882606"/>
              <a:ext cx="408305" cy="241935"/>
            </a:xfrm>
            <a:custGeom>
              <a:avLst/>
              <a:gdLst/>
              <a:ahLst/>
              <a:cxnLst/>
              <a:rect l="l" t="t" r="r" b="b"/>
              <a:pathLst>
                <a:path w="408305" h="241935">
                  <a:moveTo>
                    <a:pt x="407790" y="0"/>
                  </a:moveTo>
                  <a:lnTo>
                    <a:pt x="0" y="0"/>
                  </a:lnTo>
                  <a:lnTo>
                    <a:pt x="0" y="241355"/>
                  </a:lnTo>
                  <a:lnTo>
                    <a:pt x="407790" y="241355"/>
                  </a:lnTo>
                  <a:lnTo>
                    <a:pt x="40779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7" name="object 67">
              <a:extLst>
                <a:ext uri="{FF2B5EF4-FFF2-40B4-BE49-F238E27FC236}">
                  <a16:creationId xmlns:a16="http://schemas.microsoft.com/office/drawing/2014/main" id="{8D7ABE19-52F4-5977-4180-8AA24F4B5D22}"/>
                </a:ext>
              </a:extLst>
            </p:cNvPr>
            <p:cNvSpPr/>
            <p:nvPr/>
          </p:nvSpPr>
          <p:spPr>
            <a:xfrm>
              <a:off x="5008098" y="5093686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60">
                  <a:moveTo>
                    <a:pt x="0" y="0"/>
                  </a:moveTo>
                  <a:lnTo>
                    <a:pt x="47950" y="0"/>
                  </a:lnTo>
                </a:path>
              </a:pathLst>
            </a:custGeom>
            <a:ln w="8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8" name="object 68">
              <a:extLst>
                <a:ext uri="{FF2B5EF4-FFF2-40B4-BE49-F238E27FC236}">
                  <a16:creationId xmlns:a16="http://schemas.microsoft.com/office/drawing/2014/main" id="{4AA51429-EF5F-BC49-411E-C69E1F366C2D}"/>
                </a:ext>
              </a:extLst>
            </p:cNvPr>
            <p:cNvSpPr/>
            <p:nvPr/>
          </p:nvSpPr>
          <p:spPr>
            <a:xfrm>
              <a:off x="3921549" y="5093686"/>
              <a:ext cx="853440" cy="3175"/>
            </a:xfrm>
            <a:custGeom>
              <a:avLst/>
              <a:gdLst/>
              <a:ahLst/>
              <a:cxnLst/>
              <a:rect l="l" t="t" r="r" b="b"/>
              <a:pathLst>
                <a:path w="853439" h="3175">
                  <a:moveTo>
                    <a:pt x="853397" y="0"/>
                  </a:moveTo>
                  <a:lnTo>
                    <a:pt x="853397" y="0"/>
                  </a:lnTo>
                  <a:lnTo>
                    <a:pt x="776328" y="0"/>
                  </a:lnTo>
                </a:path>
                <a:path w="853439" h="3175">
                  <a:moveTo>
                    <a:pt x="699064" y="1453"/>
                  </a:moveTo>
                  <a:lnTo>
                    <a:pt x="699064" y="1453"/>
                  </a:lnTo>
                  <a:lnTo>
                    <a:pt x="620441" y="1453"/>
                  </a:lnTo>
                </a:path>
                <a:path w="853439" h="3175">
                  <a:moveTo>
                    <a:pt x="543177" y="1453"/>
                  </a:moveTo>
                  <a:lnTo>
                    <a:pt x="543177" y="1453"/>
                  </a:lnTo>
                  <a:lnTo>
                    <a:pt x="466107" y="1453"/>
                  </a:lnTo>
                </a:path>
                <a:path w="853439" h="3175">
                  <a:moveTo>
                    <a:pt x="77263" y="2906"/>
                  </a:moveTo>
                  <a:lnTo>
                    <a:pt x="77263" y="2906"/>
                  </a:lnTo>
                  <a:lnTo>
                    <a:pt x="0" y="2906"/>
                  </a:lnTo>
                </a:path>
              </a:pathLst>
            </a:custGeom>
            <a:ln w="8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9" name="object 69">
              <a:extLst>
                <a:ext uri="{FF2B5EF4-FFF2-40B4-BE49-F238E27FC236}">
                  <a16:creationId xmlns:a16="http://schemas.microsoft.com/office/drawing/2014/main" id="{04EBBD35-7734-A16F-542F-007627136B5D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687039" y="4890140"/>
              <a:ext cx="1256995" cy="239901"/>
            </a:xfrm>
            <a:prstGeom prst="rect">
              <a:avLst/>
            </a:prstGeom>
          </p:spPr>
        </p:pic>
        <p:sp>
          <p:nvSpPr>
            <p:cNvPr id="1540" name="object 70">
              <a:extLst>
                <a:ext uri="{FF2B5EF4-FFF2-40B4-BE49-F238E27FC236}">
                  <a16:creationId xmlns:a16="http://schemas.microsoft.com/office/drawing/2014/main" id="{20154832-24DF-D4E8-3058-6816BE6C8436}"/>
                </a:ext>
              </a:extLst>
            </p:cNvPr>
            <p:cNvSpPr/>
            <p:nvPr/>
          </p:nvSpPr>
          <p:spPr>
            <a:xfrm>
              <a:off x="2120056" y="5263782"/>
              <a:ext cx="0" cy="155575"/>
            </a:xfrm>
            <a:custGeom>
              <a:avLst/>
              <a:gdLst/>
              <a:ahLst/>
              <a:cxnLst/>
              <a:rect l="l" t="t" r="r" b="b"/>
              <a:pathLst>
                <a:path h="155575">
                  <a:moveTo>
                    <a:pt x="0" y="0"/>
                  </a:moveTo>
                  <a:lnTo>
                    <a:pt x="0" y="0"/>
                  </a:lnTo>
                  <a:lnTo>
                    <a:pt x="0" y="155561"/>
                  </a:lnTo>
                </a:path>
              </a:pathLst>
            </a:custGeom>
            <a:ln w="8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1" name="object 71">
              <a:extLst>
                <a:ext uri="{FF2B5EF4-FFF2-40B4-BE49-F238E27FC236}">
                  <a16:creationId xmlns:a16="http://schemas.microsoft.com/office/drawing/2014/main" id="{74EB7B20-FC56-E0DC-9BB7-C333E883032B}"/>
                </a:ext>
              </a:extLst>
            </p:cNvPr>
            <p:cNvSpPr/>
            <p:nvPr/>
          </p:nvSpPr>
          <p:spPr>
            <a:xfrm>
              <a:off x="2050150" y="2225269"/>
              <a:ext cx="132715" cy="3024505"/>
            </a:xfrm>
            <a:custGeom>
              <a:avLst/>
              <a:gdLst/>
              <a:ahLst/>
              <a:cxnLst/>
              <a:rect l="l" t="t" r="r" b="b"/>
              <a:pathLst>
                <a:path w="132714" h="3024504">
                  <a:moveTo>
                    <a:pt x="132532" y="0"/>
                  </a:moveTo>
                  <a:lnTo>
                    <a:pt x="0" y="0"/>
                  </a:lnTo>
                  <a:lnTo>
                    <a:pt x="0" y="3023977"/>
                  </a:lnTo>
                  <a:lnTo>
                    <a:pt x="132533" y="3023977"/>
                  </a:lnTo>
                  <a:lnTo>
                    <a:pt x="132532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2" name="object 72">
              <a:extLst>
                <a:ext uri="{FF2B5EF4-FFF2-40B4-BE49-F238E27FC236}">
                  <a16:creationId xmlns:a16="http://schemas.microsoft.com/office/drawing/2014/main" id="{C8F916E9-00BE-FD5B-1BDC-C88B3231D246}"/>
                </a:ext>
              </a:extLst>
            </p:cNvPr>
            <p:cNvSpPr/>
            <p:nvPr/>
          </p:nvSpPr>
          <p:spPr>
            <a:xfrm>
              <a:off x="2050150" y="2225269"/>
              <a:ext cx="132715" cy="3024505"/>
            </a:xfrm>
            <a:custGeom>
              <a:avLst/>
              <a:gdLst/>
              <a:ahLst/>
              <a:cxnLst/>
              <a:rect l="l" t="t" r="r" b="b"/>
              <a:pathLst>
                <a:path w="132714" h="3024504">
                  <a:moveTo>
                    <a:pt x="0" y="3023977"/>
                  </a:moveTo>
                  <a:lnTo>
                    <a:pt x="132533" y="3023977"/>
                  </a:lnTo>
                  <a:lnTo>
                    <a:pt x="132532" y="0"/>
                  </a:lnTo>
                  <a:lnTo>
                    <a:pt x="0" y="0"/>
                  </a:lnTo>
                  <a:lnTo>
                    <a:pt x="0" y="3023977"/>
                  </a:lnTo>
                  <a:close/>
                </a:path>
              </a:pathLst>
            </a:custGeom>
            <a:ln w="1747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3" name="object 73">
              <a:extLst>
                <a:ext uri="{FF2B5EF4-FFF2-40B4-BE49-F238E27FC236}">
                  <a16:creationId xmlns:a16="http://schemas.microsoft.com/office/drawing/2014/main" id="{C5D5196C-B98F-2C75-49B8-D224FDC1538E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32177" y="4170473"/>
              <a:ext cx="1299082" cy="174475"/>
            </a:xfrm>
            <a:prstGeom prst="rect">
              <a:avLst/>
            </a:prstGeom>
          </p:spPr>
        </p:pic>
        <p:pic>
          <p:nvPicPr>
            <p:cNvPr id="1544" name="object 74">
              <a:extLst>
                <a:ext uri="{FF2B5EF4-FFF2-40B4-BE49-F238E27FC236}">
                  <a16:creationId xmlns:a16="http://schemas.microsoft.com/office/drawing/2014/main" id="{2147676E-7747-3CB3-64E5-43119E729152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23441" y="4845082"/>
              <a:ext cx="1299082" cy="174456"/>
            </a:xfrm>
            <a:prstGeom prst="rect">
              <a:avLst/>
            </a:prstGeom>
          </p:spPr>
        </p:pic>
        <p:sp>
          <p:nvSpPr>
            <p:cNvPr id="1545" name="object 75">
              <a:extLst>
                <a:ext uri="{FF2B5EF4-FFF2-40B4-BE49-F238E27FC236}">
                  <a16:creationId xmlns:a16="http://schemas.microsoft.com/office/drawing/2014/main" id="{72DBACA0-5EF5-4F09-C30C-6308FF253487}"/>
                </a:ext>
              </a:extLst>
            </p:cNvPr>
            <p:cNvSpPr/>
            <p:nvPr/>
          </p:nvSpPr>
          <p:spPr>
            <a:xfrm>
              <a:off x="5117199" y="5170740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5">
                  <a:moveTo>
                    <a:pt x="0" y="0"/>
                  </a:moveTo>
                  <a:lnTo>
                    <a:pt x="0" y="45077"/>
                  </a:lnTo>
                </a:path>
              </a:pathLst>
            </a:custGeom>
            <a:ln w="8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76">
              <a:extLst>
                <a:ext uri="{FF2B5EF4-FFF2-40B4-BE49-F238E27FC236}">
                  <a16:creationId xmlns:a16="http://schemas.microsoft.com/office/drawing/2014/main" id="{FA1D6454-4E75-9D4C-95CE-80240D8C289A}"/>
                </a:ext>
              </a:extLst>
            </p:cNvPr>
            <p:cNvSpPr/>
            <p:nvPr/>
          </p:nvSpPr>
          <p:spPr>
            <a:xfrm>
              <a:off x="5280463" y="3716871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60">
                  <a:moveTo>
                    <a:pt x="47950" y="0"/>
                  </a:moveTo>
                  <a:lnTo>
                    <a:pt x="47950" y="0"/>
                  </a:lnTo>
                  <a:lnTo>
                    <a:pt x="0" y="0"/>
                  </a:lnTo>
                </a:path>
              </a:pathLst>
            </a:custGeom>
            <a:ln w="8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77">
              <a:extLst>
                <a:ext uri="{FF2B5EF4-FFF2-40B4-BE49-F238E27FC236}">
                  <a16:creationId xmlns:a16="http://schemas.microsoft.com/office/drawing/2014/main" id="{999DAE75-93FF-22D3-B852-AC4CDD981F2A}"/>
                </a:ext>
              </a:extLst>
            </p:cNvPr>
            <p:cNvSpPr/>
            <p:nvPr/>
          </p:nvSpPr>
          <p:spPr>
            <a:xfrm>
              <a:off x="5203199" y="3683402"/>
              <a:ext cx="83185" cy="67310"/>
            </a:xfrm>
            <a:custGeom>
              <a:avLst/>
              <a:gdLst/>
              <a:ahLst/>
              <a:cxnLst/>
              <a:rect l="l" t="t" r="r" b="b"/>
              <a:pathLst>
                <a:path w="83185" h="67310">
                  <a:moveTo>
                    <a:pt x="83087" y="0"/>
                  </a:moveTo>
                  <a:lnTo>
                    <a:pt x="0" y="33468"/>
                  </a:lnTo>
                  <a:lnTo>
                    <a:pt x="83087" y="66918"/>
                  </a:lnTo>
                  <a:lnTo>
                    <a:pt x="83087" y="33468"/>
                  </a:lnTo>
                  <a:lnTo>
                    <a:pt x="83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78">
              <a:extLst>
                <a:ext uri="{FF2B5EF4-FFF2-40B4-BE49-F238E27FC236}">
                  <a16:creationId xmlns:a16="http://schemas.microsoft.com/office/drawing/2014/main" id="{8D370E48-B226-0FA7-A055-A760BEDA2EE1}"/>
                </a:ext>
              </a:extLst>
            </p:cNvPr>
            <p:cNvSpPr/>
            <p:nvPr/>
          </p:nvSpPr>
          <p:spPr>
            <a:xfrm>
              <a:off x="5056048" y="2715190"/>
              <a:ext cx="132715" cy="2455545"/>
            </a:xfrm>
            <a:custGeom>
              <a:avLst/>
              <a:gdLst/>
              <a:ahLst/>
              <a:cxnLst/>
              <a:rect l="l" t="t" r="r" b="b"/>
              <a:pathLst>
                <a:path w="132714" h="2455545">
                  <a:moveTo>
                    <a:pt x="132591" y="0"/>
                  </a:moveTo>
                  <a:lnTo>
                    <a:pt x="0" y="0"/>
                  </a:lnTo>
                  <a:lnTo>
                    <a:pt x="0" y="2455550"/>
                  </a:lnTo>
                  <a:lnTo>
                    <a:pt x="132591" y="2455550"/>
                  </a:lnTo>
                  <a:lnTo>
                    <a:pt x="13259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79">
              <a:extLst>
                <a:ext uri="{FF2B5EF4-FFF2-40B4-BE49-F238E27FC236}">
                  <a16:creationId xmlns:a16="http://schemas.microsoft.com/office/drawing/2014/main" id="{990D5D58-22BC-91ED-B9E7-FE24DFB7E055}"/>
                </a:ext>
              </a:extLst>
            </p:cNvPr>
            <p:cNvSpPr/>
            <p:nvPr/>
          </p:nvSpPr>
          <p:spPr>
            <a:xfrm>
              <a:off x="5056048" y="2715190"/>
              <a:ext cx="132715" cy="2455545"/>
            </a:xfrm>
            <a:custGeom>
              <a:avLst/>
              <a:gdLst/>
              <a:ahLst/>
              <a:cxnLst/>
              <a:rect l="l" t="t" r="r" b="b"/>
              <a:pathLst>
                <a:path w="132714" h="2455545">
                  <a:moveTo>
                    <a:pt x="0" y="2455550"/>
                  </a:moveTo>
                  <a:lnTo>
                    <a:pt x="132591" y="2455550"/>
                  </a:lnTo>
                  <a:lnTo>
                    <a:pt x="132591" y="0"/>
                  </a:lnTo>
                  <a:lnTo>
                    <a:pt x="0" y="0"/>
                  </a:lnTo>
                  <a:lnTo>
                    <a:pt x="0" y="2455550"/>
                  </a:lnTo>
                  <a:close/>
                </a:path>
              </a:pathLst>
            </a:custGeom>
            <a:ln w="1747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80">
              <a:extLst>
                <a:ext uri="{FF2B5EF4-FFF2-40B4-BE49-F238E27FC236}">
                  <a16:creationId xmlns:a16="http://schemas.microsoft.com/office/drawing/2014/main" id="{26981409-60FD-84B4-D232-61E1E98A1010}"/>
                </a:ext>
              </a:extLst>
            </p:cNvPr>
            <p:cNvSpPr/>
            <p:nvPr/>
          </p:nvSpPr>
          <p:spPr>
            <a:xfrm>
              <a:off x="1872482" y="4622642"/>
              <a:ext cx="5010150" cy="154305"/>
            </a:xfrm>
            <a:custGeom>
              <a:avLst/>
              <a:gdLst/>
              <a:ahLst/>
              <a:cxnLst/>
              <a:rect l="l" t="t" r="r" b="b"/>
              <a:pathLst>
                <a:path w="5010150" h="154304">
                  <a:moveTo>
                    <a:pt x="0" y="74146"/>
                  </a:moveTo>
                  <a:lnTo>
                    <a:pt x="0" y="74146"/>
                  </a:lnTo>
                  <a:lnTo>
                    <a:pt x="154372" y="74146"/>
                  </a:lnTo>
                </a:path>
                <a:path w="5010150" h="154304">
                  <a:moveTo>
                    <a:pt x="233014" y="74146"/>
                  </a:moveTo>
                  <a:lnTo>
                    <a:pt x="233014" y="74146"/>
                  </a:lnTo>
                  <a:lnTo>
                    <a:pt x="387387" y="74146"/>
                  </a:lnTo>
                </a:path>
                <a:path w="5010150" h="154304">
                  <a:moveTo>
                    <a:pt x="466029" y="74146"/>
                  </a:moveTo>
                  <a:lnTo>
                    <a:pt x="466029" y="74146"/>
                  </a:lnTo>
                  <a:lnTo>
                    <a:pt x="620402" y="74146"/>
                  </a:lnTo>
                </a:path>
                <a:path w="5010150" h="154304">
                  <a:moveTo>
                    <a:pt x="699044" y="74146"/>
                  </a:moveTo>
                  <a:lnTo>
                    <a:pt x="699044" y="74146"/>
                  </a:lnTo>
                  <a:lnTo>
                    <a:pt x="853417" y="74146"/>
                  </a:lnTo>
                </a:path>
                <a:path w="5010150" h="154304">
                  <a:moveTo>
                    <a:pt x="932059" y="74146"/>
                  </a:moveTo>
                  <a:lnTo>
                    <a:pt x="932059" y="74146"/>
                  </a:lnTo>
                  <a:lnTo>
                    <a:pt x="1086451" y="74146"/>
                  </a:lnTo>
                </a:path>
                <a:path w="5010150" h="154304">
                  <a:moveTo>
                    <a:pt x="1165093" y="74146"/>
                  </a:moveTo>
                  <a:lnTo>
                    <a:pt x="1165093" y="74146"/>
                  </a:lnTo>
                  <a:lnTo>
                    <a:pt x="1319466" y="74146"/>
                  </a:lnTo>
                </a:path>
                <a:path w="5010150" h="154304">
                  <a:moveTo>
                    <a:pt x="1398108" y="74146"/>
                  </a:moveTo>
                  <a:lnTo>
                    <a:pt x="1398108" y="74146"/>
                  </a:lnTo>
                  <a:lnTo>
                    <a:pt x="1552481" y="74146"/>
                  </a:lnTo>
                </a:path>
                <a:path w="5010150" h="154304">
                  <a:moveTo>
                    <a:pt x="1631123" y="74146"/>
                  </a:moveTo>
                  <a:lnTo>
                    <a:pt x="1631123" y="74146"/>
                  </a:lnTo>
                  <a:lnTo>
                    <a:pt x="1785438" y="74146"/>
                  </a:lnTo>
                </a:path>
                <a:path w="5010150" h="154304">
                  <a:moveTo>
                    <a:pt x="1864060" y="74146"/>
                  </a:moveTo>
                  <a:lnTo>
                    <a:pt x="1864060" y="74146"/>
                  </a:lnTo>
                  <a:lnTo>
                    <a:pt x="2018588" y="74146"/>
                  </a:lnTo>
                </a:path>
                <a:path w="5010150" h="154304">
                  <a:moveTo>
                    <a:pt x="2097211" y="74146"/>
                  </a:moveTo>
                  <a:lnTo>
                    <a:pt x="2097211" y="74146"/>
                  </a:lnTo>
                  <a:lnTo>
                    <a:pt x="2251545" y="74146"/>
                  </a:lnTo>
                </a:path>
                <a:path w="5010150" h="154304">
                  <a:moveTo>
                    <a:pt x="2330168" y="74146"/>
                  </a:moveTo>
                  <a:lnTo>
                    <a:pt x="2330168" y="74146"/>
                  </a:lnTo>
                  <a:lnTo>
                    <a:pt x="2484502" y="74146"/>
                  </a:lnTo>
                </a:path>
                <a:path w="5010150" h="154304">
                  <a:moveTo>
                    <a:pt x="2563125" y="74146"/>
                  </a:moveTo>
                  <a:lnTo>
                    <a:pt x="2563125" y="74146"/>
                  </a:lnTo>
                  <a:lnTo>
                    <a:pt x="2717652" y="74146"/>
                  </a:lnTo>
                </a:path>
                <a:path w="5010150" h="154304">
                  <a:moveTo>
                    <a:pt x="2796275" y="74146"/>
                  </a:moveTo>
                  <a:lnTo>
                    <a:pt x="2796275" y="74146"/>
                  </a:lnTo>
                  <a:lnTo>
                    <a:pt x="2950609" y="74146"/>
                  </a:lnTo>
                </a:path>
                <a:path w="5010150" h="154304">
                  <a:moveTo>
                    <a:pt x="3029232" y="74146"/>
                  </a:moveTo>
                  <a:lnTo>
                    <a:pt x="3029232" y="74146"/>
                  </a:lnTo>
                  <a:lnTo>
                    <a:pt x="3183566" y="74146"/>
                  </a:lnTo>
                </a:path>
                <a:path w="5010150" h="154304">
                  <a:moveTo>
                    <a:pt x="3262189" y="74146"/>
                  </a:moveTo>
                  <a:lnTo>
                    <a:pt x="3262189" y="74146"/>
                  </a:lnTo>
                  <a:lnTo>
                    <a:pt x="3416717" y="74146"/>
                  </a:lnTo>
                </a:path>
                <a:path w="5010150" h="154304">
                  <a:moveTo>
                    <a:pt x="3495339" y="74146"/>
                  </a:moveTo>
                  <a:lnTo>
                    <a:pt x="3495339" y="74146"/>
                  </a:lnTo>
                  <a:lnTo>
                    <a:pt x="3649673" y="74146"/>
                  </a:lnTo>
                </a:path>
                <a:path w="5010150" h="154304">
                  <a:moveTo>
                    <a:pt x="3728296" y="74146"/>
                  </a:moveTo>
                  <a:lnTo>
                    <a:pt x="3728296" y="74146"/>
                  </a:lnTo>
                  <a:lnTo>
                    <a:pt x="3882630" y="74146"/>
                  </a:lnTo>
                </a:path>
                <a:path w="5010150" h="154304">
                  <a:moveTo>
                    <a:pt x="3961253" y="74146"/>
                  </a:moveTo>
                  <a:lnTo>
                    <a:pt x="3961253" y="74146"/>
                  </a:lnTo>
                  <a:lnTo>
                    <a:pt x="4115781" y="74146"/>
                  </a:lnTo>
                </a:path>
                <a:path w="5010150" h="154304">
                  <a:moveTo>
                    <a:pt x="4194404" y="74146"/>
                  </a:moveTo>
                  <a:lnTo>
                    <a:pt x="4194404" y="74146"/>
                  </a:lnTo>
                  <a:lnTo>
                    <a:pt x="4348737" y="74146"/>
                  </a:lnTo>
                </a:path>
                <a:path w="5010150" h="154304">
                  <a:moveTo>
                    <a:pt x="4427360" y="74146"/>
                  </a:moveTo>
                  <a:lnTo>
                    <a:pt x="4427360" y="74146"/>
                  </a:lnTo>
                  <a:lnTo>
                    <a:pt x="4581694" y="74146"/>
                  </a:lnTo>
                </a:path>
                <a:path w="5010150" h="154304">
                  <a:moveTo>
                    <a:pt x="4768059" y="0"/>
                  </a:moveTo>
                  <a:lnTo>
                    <a:pt x="4768059" y="0"/>
                  </a:lnTo>
                  <a:lnTo>
                    <a:pt x="4768059" y="154107"/>
                  </a:lnTo>
                </a:path>
                <a:path w="5010150" h="154304">
                  <a:moveTo>
                    <a:pt x="4660317" y="74146"/>
                  </a:moveTo>
                  <a:lnTo>
                    <a:pt x="4660317" y="74146"/>
                  </a:lnTo>
                  <a:lnTo>
                    <a:pt x="4814845" y="74146"/>
                  </a:lnTo>
                </a:path>
                <a:path w="5010150" h="154304">
                  <a:moveTo>
                    <a:pt x="4893468" y="74146"/>
                  </a:moveTo>
                  <a:lnTo>
                    <a:pt x="4893468" y="74146"/>
                  </a:lnTo>
                  <a:lnTo>
                    <a:pt x="5009946" y="74146"/>
                  </a:lnTo>
                </a:path>
              </a:pathLst>
            </a:custGeom>
            <a:ln w="8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1" name="object 81">
              <a:extLst>
                <a:ext uri="{FF2B5EF4-FFF2-40B4-BE49-F238E27FC236}">
                  <a16:creationId xmlns:a16="http://schemas.microsoft.com/office/drawing/2014/main" id="{1D47DDC4-5450-0B49-5151-32F2308C5FBE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56929" y="1287483"/>
              <a:ext cx="288371" cy="124999"/>
            </a:xfrm>
            <a:prstGeom prst="rect">
              <a:avLst/>
            </a:prstGeom>
          </p:spPr>
        </p:pic>
        <p:pic>
          <p:nvPicPr>
            <p:cNvPr id="1552" name="object 82">
              <a:extLst>
                <a:ext uri="{FF2B5EF4-FFF2-40B4-BE49-F238E27FC236}">
                  <a16:creationId xmlns:a16="http://schemas.microsoft.com/office/drawing/2014/main" id="{A9A1928A-11F2-FC67-445A-29A556D7AF42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965684" y="1287483"/>
              <a:ext cx="209719" cy="124999"/>
            </a:xfrm>
            <a:prstGeom prst="rect">
              <a:avLst/>
            </a:prstGeom>
          </p:spPr>
        </p:pic>
        <p:pic>
          <p:nvPicPr>
            <p:cNvPr id="1553" name="object 83">
              <a:extLst>
                <a:ext uri="{FF2B5EF4-FFF2-40B4-BE49-F238E27FC236}">
                  <a16:creationId xmlns:a16="http://schemas.microsoft.com/office/drawing/2014/main" id="{5594D2E6-74E0-D9A3-D1F8-0319E79A7649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42397" y="1290390"/>
              <a:ext cx="834489" cy="158526"/>
            </a:xfrm>
            <a:prstGeom prst="rect">
              <a:avLst/>
            </a:prstGeom>
          </p:spPr>
        </p:pic>
        <p:sp>
          <p:nvSpPr>
            <p:cNvPr id="1554" name="object 84">
              <a:extLst>
                <a:ext uri="{FF2B5EF4-FFF2-40B4-BE49-F238E27FC236}">
                  <a16:creationId xmlns:a16="http://schemas.microsoft.com/office/drawing/2014/main" id="{6A7566DF-DCB8-4B10-F343-55EC69EBD479}"/>
                </a:ext>
              </a:extLst>
            </p:cNvPr>
            <p:cNvSpPr/>
            <p:nvPr/>
          </p:nvSpPr>
          <p:spPr>
            <a:xfrm>
              <a:off x="3618705" y="5323394"/>
              <a:ext cx="1905" cy="155575"/>
            </a:xfrm>
            <a:custGeom>
              <a:avLst/>
              <a:gdLst/>
              <a:ahLst/>
              <a:cxnLst/>
              <a:rect l="l" t="t" r="r" b="b"/>
              <a:pathLst>
                <a:path w="1904" h="155575">
                  <a:moveTo>
                    <a:pt x="679" y="-4369"/>
                  </a:moveTo>
                  <a:lnTo>
                    <a:pt x="679" y="159936"/>
                  </a:lnTo>
                </a:path>
              </a:pathLst>
            </a:custGeom>
            <a:ln w="10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85">
              <a:extLst>
                <a:ext uri="{FF2B5EF4-FFF2-40B4-BE49-F238E27FC236}">
                  <a16:creationId xmlns:a16="http://schemas.microsoft.com/office/drawing/2014/main" id="{02F46509-F5BE-1F6B-6AF6-49DC8731C004}"/>
                </a:ext>
              </a:extLst>
            </p:cNvPr>
            <p:cNvSpPr/>
            <p:nvPr/>
          </p:nvSpPr>
          <p:spPr>
            <a:xfrm>
              <a:off x="5115840" y="3924777"/>
              <a:ext cx="1525270" cy="1524000"/>
            </a:xfrm>
            <a:custGeom>
              <a:avLst/>
              <a:gdLst/>
              <a:ahLst/>
              <a:cxnLst/>
              <a:rect l="l" t="t" r="r" b="b"/>
              <a:pathLst>
                <a:path w="1525270" h="1524000">
                  <a:moveTo>
                    <a:pt x="0" y="1368094"/>
                  </a:moveTo>
                  <a:lnTo>
                    <a:pt x="0" y="1368094"/>
                  </a:lnTo>
                  <a:lnTo>
                    <a:pt x="0" y="1523653"/>
                  </a:lnTo>
                </a:path>
                <a:path w="1525270" h="1524000">
                  <a:moveTo>
                    <a:pt x="1524701" y="0"/>
                  </a:moveTo>
                  <a:lnTo>
                    <a:pt x="1524701" y="0"/>
                  </a:lnTo>
                  <a:lnTo>
                    <a:pt x="1524701" y="154107"/>
                  </a:lnTo>
                </a:path>
                <a:path w="1525270" h="1524000">
                  <a:moveTo>
                    <a:pt x="1524701" y="232615"/>
                  </a:moveTo>
                  <a:lnTo>
                    <a:pt x="1524701" y="232615"/>
                  </a:lnTo>
                  <a:lnTo>
                    <a:pt x="1524701" y="386722"/>
                  </a:lnTo>
                </a:path>
                <a:path w="1525270" h="1524000">
                  <a:moveTo>
                    <a:pt x="1524701" y="465230"/>
                  </a:moveTo>
                  <a:lnTo>
                    <a:pt x="1524701" y="465230"/>
                  </a:lnTo>
                  <a:lnTo>
                    <a:pt x="1524701" y="619338"/>
                  </a:lnTo>
                </a:path>
                <a:path w="1525270" h="1524000">
                  <a:moveTo>
                    <a:pt x="1524701" y="930480"/>
                  </a:moveTo>
                  <a:lnTo>
                    <a:pt x="1524701" y="930480"/>
                  </a:lnTo>
                  <a:lnTo>
                    <a:pt x="1524701" y="1084587"/>
                  </a:lnTo>
                </a:path>
              </a:pathLst>
            </a:custGeom>
            <a:ln w="8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86">
              <a:extLst>
                <a:ext uri="{FF2B5EF4-FFF2-40B4-BE49-F238E27FC236}">
                  <a16:creationId xmlns:a16="http://schemas.microsoft.com/office/drawing/2014/main" id="{8F1A6FC9-1376-4DD2-E59B-AB6C45B05B8F}"/>
                </a:ext>
              </a:extLst>
            </p:cNvPr>
            <p:cNvSpPr/>
            <p:nvPr/>
          </p:nvSpPr>
          <p:spPr>
            <a:xfrm>
              <a:off x="6639183" y="5087872"/>
              <a:ext cx="1905" cy="154305"/>
            </a:xfrm>
            <a:custGeom>
              <a:avLst/>
              <a:gdLst/>
              <a:ahLst/>
              <a:cxnLst/>
              <a:rect l="l" t="t" r="r" b="b"/>
              <a:pathLst>
                <a:path w="1904" h="154304">
                  <a:moveTo>
                    <a:pt x="679" y="-4369"/>
                  </a:moveTo>
                  <a:lnTo>
                    <a:pt x="679" y="158476"/>
                  </a:lnTo>
                </a:path>
              </a:pathLst>
            </a:custGeom>
            <a:ln w="10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87">
              <a:extLst>
                <a:ext uri="{FF2B5EF4-FFF2-40B4-BE49-F238E27FC236}">
                  <a16:creationId xmlns:a16="http://schemas.microsoft.com/office/drawing/2014/main" id="{5085CC5A-D664-09F4-9875-A6F6F138B2BC}"/>
                </a:ext>
              </a:extLst>
            </p:cNvPr>
            <p:cNvSpPr/>
            <p:nvPr/>
          </p:nvSpPr>
          <p:spPr>
            <a:xfrm>
              <a:off x="1862270" y="3872432"/>
              <a:ext cx="5029200" cy="1602740"/>
            </a:xfrm>
            <a:custGeom>
              <a:avLst/>
              <a:gdLst/>
              <a:ahLst/>
              <a:cxnLst/>
              <a:rect l="l" t="t" r="r" b="b"/>
              <a:pathLst>
                <a:path w="5029200" h="1602739">
                  <a:moveTo>
                    <a:pt x="4776912" y="1448055"/>
                  </a:moveTo>
                  <a:lnTo>
                    <a:pt x="4776912" y="1448055"/>
                  </a:lnTo>
                  <a:lnTo>
                    <a:pt x="4776912" y="1602168"/>
                  </a:lnTo>
                </a:path>
                <a:path w="5029200" h="1602739">
                  <a:moveTo>
                    <a:pt x="0" y="1493132"/>
                  </a:moveTo>
                  <a:lnTo>
                    <a:pt x="5028893" y="1493132"/>
                  </a:lnTo>
                  <a:lnTo>
                    <a:pt x="5028893" y="0"/>
                  </a:lnTo>
                  <a:lnTo>
                    <a:pt x="0" y="0"/>
                  </a:lnTo>
                  <a:lnTo>
                    <a:pt x="0" y="1493132"/>
                  </a:lnTo>
                  <a:close/>
                </a:path>
              </a:pathLst>
            </a:custGeom>
            <a:ln w="8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88">
              <a:extLst>
                <a:ext uri="{FF2B5EF4-FFF2-40B4-BE49-F238E27FC236}">
                  <a16:creationId xmlns:a16="http://schemas.microsoft.com/office/drawing/2014/main" id="{C4283DD2-1EDC-FC12-A35D-032FD37489A8}"/>
                </a:ext>
              </a:extLst>
            </p:cNvPr>
            <p:cNvSpPr/>
            <p:nvPr/>
          </p:nvSpPr>
          <p:spPr>
            <a:xfrm>
              <a:off x="1863726" y="3872432"/>
              <a:ext cx="412750" cy="257810"/>
            </a:xfrm>
            <a:custGeom>
              <a:avLst/>
              <a:gdLst/>
              <a:ahLst/>
              <a:cxnLst/>
              <a:rect l="l" t="t" r="r" b="b"/>
              <a:pathLst>
                <a:path w="412750" h="257810">
                  <a:moveTo>
                    <a:pt x="2911" y="0"/>
                  </a:moveTo>
                  <a:lnTo>
                    <a:pt x="0" y="257343"/>
                  </a:lnTo>
                  <a:lnTo>
                    <a:pt x="291273" y="255890"/>
                  </a:lnTo>
                  <a:lnTo>
                    <a:pt x="412158" y="149747"/>
                  </a:lnTo>
                  <a:lnTo>
                    <a:pt x="410702" y="290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89">
              <a:extLst>
                <a:ext uri="{FF2B5EF4-FFF2-40B4-BE49-F238E27FC236}">
                  <a16:creationId xmlns:a16="http://schemas.microsoft.com/office/drawing/2014/main" id="{41D6A34B-477C-F5CA-8945-27AD7ABBEBA4}"/>
                </a:ext>
              </a:extLst>
            </p:cNvPr>
            <p:cNvSpPr/>
            <p:nvPr/>
          </p:nvSpPr>
          <p:spPr>
            <a:xfrm>
              <a:off x="1863726" y="3872432"/>
              <a:ext cx="412750" cy="257810"/>
            </a:xfrm>
            <a:custGeom>
              <a:avLst/>
              <a:gdLst/>
              <a:ahLst/>
              <a:cxnLst/>
              <a:rect l="l" t="t" r="r" b="b"/>
              <a:pathLst>
                <a:path w="412750" h="257810">
                  <a:moveTo>
                    <a:pt x="2911" y="0"/>
                  </a:moveTo>
                  <a:lnTo>
                    <a:pt x="410702" y="2906"/>
                  </a:lnTo>
                  <a:lnTo>
                    <a:pt x="412158" y="149747"/>
                  </a:lnTo>
                  <a:lnTo>
                    <a:pt x="291273" y="255890"/>
                  </a:lnTo>
                  <a:lnTo>
                    <a:pt x="0" y="257343"/>
                  </a:lnTo>
                  <a:lnTo>
                    <a:pt x="2911" y="0"/>
                  </a:lnTo>
                  <a:close/>
                </a:path>
              </a:pathLst>
            </a:custGeom>
            <a:ln w="18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0" name="object 90">
              <a:extLst>
                <a:ext uri="{FF2B5EF4-FFF2-40B4-BE49-F238E27FC236}">
                  <a16:creationId xmlns:a16="http://schemas.microsoft.com/office/drawing/2014/main" id="{722B8381-5FE4-C198-50B7-21C82C0A3B4F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38001" y="3917509"/>
              <a:ext cx="222842" cy="174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500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>
          <a:extLst>
            <a:ext uri="{FF2B5EF4-FFF2-40B4-BE49-F238E27FC236}">
              <a16:creationId xmlns:a16="http://schemas.microsoft.com/office/drawing/2014/main" id="{D50B1588-8A8D-5C91-E068-1C514280C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>
            <a:extLst>
              <a:ext uri="{FF2B5EF4-FFF2-40B4-BE49-F238E27FC236}">
                <a16:creationId xmlns:a16="http://schemas.microsoft.com/office/drawing/2014/main" id="{3E4BBD3C-BB87-1249-0E78-CEE5B45A55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8449" y="2652011"/>
            <a:ext cx="4731369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Structural Model</a:t>
            </a:r>
            <a:endParaRPr sz="4000" dirty="0"/>
          </a:p>
        </p:txBody>
      </p:sp>
      <p:sp>
        <p:nvSpPr>
          <p:cNvPr id="1290" name="Google Shape;1290;p28">
            <a:extLst>
              <a:ext uri="{FF2B5EF4-FFF2-40B4-BE49-F238E27FC236}">
                <a16:creationId xmlns:a16="http://schemas.microsoft.com/office/drawing/2014/main" id="{0E991D78-3DE8-E3AD-2DC4-A0FA289C107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9768" y="1761097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grpSp>
        <p:nvGrpSpPr>
          <p:cNvPr id="1472" name="Google Shape;2705;p45">
            <a:extLst>
              <a:ext uri="{FF2B5EF4-FFF2-40B4-BE49-F238E27FC236}">
                <a16:creationId xmlns:a16="http://schemas.microsoft.com/office/drawing/2014/main" id="{D4AF5059-9D33-41E3-2020-0B47D318A3A4}"/>
              </a:ext>
            </a:extLst>
          </p:cNvPr>
          <p:cNvGrpSpPr/>
          <p:nvPr/>
        </p:nvGrpSpPr>
        <p:grpSpPr>
          <a:xfrm>
            <a:off x="942815" y="1296851"/>
            <a:ext cx="2724764" cy="2549798"/>
            <a:chOff x="6727934" y="1261064"/>
            <a:chExt cx="1795259" cy="1679875"/>
          </a:xfrm>
        </p:grpSpPr>
        <p:grpSp>
          <p:nvGrpSpPr>
            <p:cNvPr id="1473" name="Google Shape;2706;p45">
              <a:extLst>
                <a:ext uri="{FF2B5EF4-FFF2-40B4-BE49-F238E27FC236}">
                  <a16:creationId xmlns:a16="http://schemas.microsoft.com/office/drawing/2014/main" id="{B106E94F-9C7E-0576-080D-F06B011F9221}"/>
                </a:ext>
              </a:extLst>
            </p:cNvPr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1312" name="Google Shape;2707;p45">
                <a:extLst>
                  <a:ext uri="{FF2B5EF4-FFF2-40B4-BE49-F238E27FC236}">
                    <a16:creationId xmlns:a16="http://schemas.microsoft.com/office/drawing/2014/main" id="{37AD7617-4363-983F-A3DD-70F40DEE6F6C}"/>
                  </a:ext>
                </a:extLst>
              </p:cNvPr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2708;p45">
                <a:extLst>
                  <a:ext uri="{FF2B5EF4-FFF2-40B4-BE49-F238E27FC236}">
                    <a16:creationId xmlns:a16="http://schemas.microsoft.com/office/drawing/2014/main" id="{66A8CD62-2189-2D6E-64B7-3F89E31FA41E}"/>
                  </a:ext>
                </a:extLst>
              </p:cNvPr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2709;p45">
                <a:extLst>
                  <a:ext uri="{FF2B5EF4-FFF2-40B4-BE49-F238E27FC236}">
                    <a16:creationId xmlns:a16="http://schemas.microsoft.com/office/drawing/2014/main" id="{9C59459A-1F9A-20F5-0872-E36EA4D8A447}"/>
                  </a:ext>
                </a:extLst>
              </p:cNvPr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2710;p45">
                <a:extLst>
                  <a:ext uri="{FF2B5EF4-FFF2-40B4-BE49-F238E27FC236}">
                    <a16:creationId xmlns:a16="http://schemas.microsoft.com/office/drawing/2014/main" id="{1CD7BB23-131A-0313-6B36-C6853FD8EA94}"/>
                  </a:ext>
                </a:extLst>
              </p:cNvPr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2711;p45">
                <a:extLst>
                  <a:ext uri="{FF2B5EF4-FFF2-40B4-BE49-F238E27FC236}">
                    <a16:creationId xmlns:a16="http://schemas.microsoft.com/office/drawing/2014/main" id="{569E237A-8840-29E2-20D1-FF65A09C1775}"/>
                  </a:ext>
                </a:extLst>
              </p:cNvPr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2712;p45">
                <a:extLst>
                  <a:ext uri="{FF2B5EF4-FFF2-40B4-BE49-F238E27FC236}">
                    <a16:creationId xmlns:a16="http://schemas.microsoft.com/office/drawing/2014/main" id="{6C9BADC7-0D50-CE9C-7E0B-028F9FD254E6}"/>
                  </a:ext>
                </a:extLst>
              </p:cNvPr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2713;p45">
                <a:extLst>
                  <a:ext uri="{FF2B5EF4-FFF2-40B4-BE49-F238E27FC236}">
                    <a16:creationId xmlns:a16="http://schemas.microsoft.com/office/drawing/2014/main" id="{939C75FC-D0FE-7A20-A43D-B9A630B7A962}"/>
                  </a:ext>
                </a:extLst>
              </p:cNvPr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2714;p45">
                <a:extLst>
                  <a:ext uri="{FF2B5EF4-FFF2-40B4-BE49-F238E27FC236}">
                    <a16:creationId xmlns:a16="http://schemas.microsoft.com/office/drawing/2014/main" id="{3E6A0EEF-7D7B-728F-EAE8-2CB9729E9E59}"/>
                  </a:ext>
                </a:extLst>
              </p:cNvPr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4" name="Google Shape;2715;p45">
              <a:extLst>
                <a:ext uri="{FF2B5EF4-FFF2-40B4-BE49-F238E27FC236}">
                  <a16:creationId xmlns:a16="http://schemas.microsoft.com/office/drawing/2014/main" id="{42BCC4D1-27C1-CAA2-E460-8FA8A37653E7}"/>
                </a:ext>
              </a:extLst>
            </p:cNvPr>
            <p:cNvSpPr/>
            <p:nvPr/>
          </p:nvSpPr>
          <p:spPr>
            <a:xfrm>
              <a:off x="7379802" y="2174552"/>
              <a:ext cx="423166" cy="165915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2716;p45">
              <a:extLst>
                <a:ext uri="{FF2B5EF4-FFF2-40B4-BE49-F238E27FC236}">
                  <a16:creationId xmlns:a16="http://schemas.microsoft.com/office/drawing/2014/main" id="{2A988AA5-A25C-CE0F-19BD-B5DF89ACEE3F}"/>
                </a:ext>
              </a:extLst>
            </p:cNvPr>
            <p:cNvSpPr/>
            <p:nvPr/>
          </p:nvSpPr>
          <p:spPr>
            <a:xfrm>
              <a:off x="8240247" y="1261064"/>
              <a:ext cx="108447" cy="108388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2717;p45">
              <a:extLst>
                <a:ext uri="{FF2B5EF4-FFF2-40B4-BE49-F238E27FC236}">
                  <a16:creationId xmlns:a16="http://schemas.microsoft.com/office/drawing/2014/main" id="{CD14AB2F-B058-F7F2-EE03-94D408AAFEDD}"/>
                </a:ext>
              </a:extLst>
            </p:cNvPr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2718;p45">
              <a:extLst>
                <a:ext uri="{FF2B5EF4-FFF2-40B4-BE49-F238E27FC236}">
                  <a16:creationId xmlns:a16="http://schemas.microsoft.com/office/drawing/2014/main" id="{285121C0-B51B-8D73-79D3-B96EE2EDFEE0}"/>
                </a:ext>
              </a:extLst>
            </p:cNvPr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2719;p45">
              <a:extLst>
                <a:ext uri="{FF2B5EF4-FFF2-40B4-BE49-F238E27FC236}">
                  <a16:creationId xmlns:a16="http://schemas.microsoft.com/office/drawing/2014/main" id="{90C3E6E1-513C-62CC-6363-F353A1D27194}"/>
                </a:ext>
              </a:extLst>
            </p:cNvPr>
            <p:cNvSpPr/>
            <p:nvPr/>
          </p:nvSpPr>
          <p:spPr>
            <a:xfrm>
              <a:off x="8286210" y="1697806"/>
              <a:ext cx="47143" cy="47674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2720;p45">
              <a:extLst>
                <a:ext uri="{FF2B5EF4-FFF2-40B4-BE49-F238E27FC236}">
                  <a16:creationId xmlns:a16="http://schemas.microsoft.com/office/drawing/2014/main" id="{202593BF-4E86-9F0F-6382-2CC665EF8E2B}"/>
                </a:ext>
              </a:extLst>
            </p:cNvPr>
            <p:cNvSpPr/>
            <p:nvPr/>
          </p:nvSpPr>
          <p:spPr>
            <a:xfrm>
              <a:off x="6843404" y="1371577"/>
              <a:ext cx="517865" cy="515682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2721;p45">
              <a:extLst>
                <a:ext uri="{FF2B5EF4-FFF2-40B4-BE49-F238E27FC236}">
                  <a16:creationId xmlns:a16="http://schemas.microsoft.com/office/drawing/2014/main" id="{EDE62470-B2B1-CE36-C077-3236609CA601}"/>
                </a:ext>
              </a:extLst>
            </p:cNvPr>
            <p:cNvSpPr/>
            <p:nvPr/>
          </p:nvSpPr>
          <p:spPr>
            <a:xfrm>
              <a:off x="7134585" y="1285137"/>
              <a:ext cx="959027" cy="662893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2722;p45">
              <a:extLst>
                <a:ext uri="{FF2B5EF4-FFF2-40B4-BE49-F238E27FC236}">
                  <a16:creationId xmlns:a16="http://schemas.microsoft.com/office/drawing/2014/main" id="{6E1C0095-896B-92DB-6DD2-477D741B1765}"/>
                </a:ext>
              </a:extLst>
            </p:cNvPr>
            <p:cNvSpPr/>
            <p:nvPr/>
          </p:nvSpPr>
          <p:spPr>
            <a:xfrm>
              <a:off x="7131340" y="1281833"/>
              <a:ext cx="965576" cy="670032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2723;p45">
              <a:extLst>
                <a:ext uri="{FF2B5EF4-FFF2-40B4-BE49-F238E27FC236}">
                  <a16:creationId xmlns:a16="http://schemas.microsoft.com/office/drawing/2014/main" id="{4D229157-DFC2-A38C-54CA-2CA5C915B0E9}"/>
                </a:ext>
              </a:extLst>
            </p:cNvPr>
            <p:cNvSpPr/>
            <p:nvPr/>
          </p:nvSpPr>
          <p:spPr>
            <a:xfrm>
              <a:off x="7204681" y="1349156"/>
              <a:ext cx="818837" cy="535389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2724;p45">
              <a:extLst>
                <a:ext uri="{FF2B5EF4-FFF2-40B4-BE49-F238E27FC236}">
                  <a16:creationId xmlns:a16="http://schemas.microsoft.com/office/drawing/2014/main" id="{B76D1784-C63F-AC6A-9805-3DE6DA0B88A1}"/>
                </a:ext>
              </a:extLst>
            </p:cNvPr>
            <p:cNvSpPr/>
            <p:nvPr/>
          </p:nvSpPr>
          <p:spPr>
            <a:xfrm>
              <a:off x="7201376" y="1345320"/>
              <a:ext cx="825445" cy="542469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2725;p45">
              <a:extLst>
                <a:ext uri="{FF2B5EF4-FFF2-40B4-BE49-F238E27FC236}">
                  <a16:creationId xmlns:a16="http://schemas.microsoft.com/office/drawing/2014/main" id="{4B4746BB-0CC7-9D80-DE99-72C73A52DEDE}"/>
                </a:ext>
              </a:extLst>
            </p:cNvPr>
            <p:cNvSpPr/>
            <p:nvPr/>
          </p:nvSpPr>
          <p:spPr>
            <a:xfrm>
              <a:off x="7201376" y="1512300"/>
              <a:ext cx="6608" cy="180666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2726;p45">
              <a:extLst>
                <a:ext uri="{FF2B5EF4-FFF2-40B4-BE49-F238E27FC236}">
                  <a16:creationId xmlns:a16="http://schemas.microsoft.com/office/drawing/2014/main" id="{24A80457-849A-1565-03F6-870545FC0AE5}"/>
                </a:ext>
              </a:extLst>
            </p:cNvPr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2727;p45">
              <a:extLst>
                <a:ext uri="{FF2B5EF4-FFF2-40B4-BE49-F238E27FC236}">
                  <a16:creationId xmlns:a16="http://schemas.microsoft.com/office/drawing/2014/main" id="{DE4601BF-7978-CE8D-9846-B08587CBEE6F}"/>
                </a:ext>
              </a:extLst>
            </p:cNvPr>
            <p:cNvSpPr/>
            <p:nvPr/>
          </p:nvSpPr>
          <p:spPr>
            <a:xfrm>
              <a:off x="6977518" y="1943023"/>
              <a:ext cx="1272625" cy="86026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2728;p45">
              <a:extLst>
                <a:ext uri="{FF2B5EF4-FFF2-40B4-BE49-F238E27FC236}">
                  <a16:creationId xmlns:a16="http://schemas.microsoft.com/office/drawing/2014/main" id="{8FADA81D-9F28-41AE-CBD0-2EA17F01BE1B}"/>
                </a:ext>
              </a:extLst>
            </p:cNvPr>
            <p:cNvSpPr/>
            <p:nvPr/>
          </p:nvSpPr>
          <p:spPr>
            <a:xfrm>
              <a:off x="6974214" y="1939778"/>
              <a:ext cx="1279764" cy="92516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2729;p45">
              <a:extLst>
                <a:ext uri="{FF2B5EF4-FFF2-40B4-BE49-F238E27FC236}">
                  <a16:creationId xmlns:a16="http://schemas.microsoft.com/office/drawing/2014/main" id="{6F510E81-44D0-9CBF-F77E-7ABA807C684D}"/>
                </a:ext>
              </a:extLst>
            </p:cNvPr>
            <p:cNvSpPr/>
            <p:nvPr/>
          </p:nvSpPr>
          <p:spPr>
            <a:xfrm>
              <a:off x="6986251" y="2005449"/>
              <a:ext cx="1255160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2730;p45">
              <a:extLst>
                <a:ext uri="{FF2B5EF4-FFF2-40B4-BE49-F238E27FC236}">
                  <a16:creationId xmlns:a16="http://schemas.microsoft.com/office/drawing/2014/main" id="{B28044D4-63DB-9E53-E550-2A083DC3A0D0}"/>
                </a:ext>
              </a:extLst>
            </p:cNvPr>
            <p:cNvSpPr/>
            <p:nvPr/>
          </p:nvSpPr>
          <p:spPr>
            <a:xfrm>
              <a:off x="7492557" y="1948511"/>
              <a:ext cx="243090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2731;p45">
              <a:extLst>
                <a:ext uri="{FF2B5EF4-FFF2-40B4-BE49-F238E27FC236}">
                  <a16:creationId xmlns:a16="http://schemas.microsoft.com/office/drawing/2014/main" id="{75767D06-453C-A96E-E675-713E8F86E32D}"/>
                </a:ext>
              </a:extLst>
            </p:cNvPr>
            <p:cNvSpPr/>
            <p:nvPr/>
          </p:nvSpPr>
          <p:spPr>
            <a:xfrm>
              <a:off x="7489253" y="1945206"/>
              <a:ext cx="249699" cy="33454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2732;p45">
              <a:extLst>
                <a:ext uri="{FF2B5EF4-FFF2-40B4-BE49-F238E27FC236}">
                  <a16:creationId xmlns:a16="http://schemas.microsoft.com/office/drawing/2014/main" id="{AE62CF6C-B135-DABA-9517-60402372B787}"/>
                </a:ext>
              </a:extLst>
            </p:cNvPr>
            <p:cNvSpPr/>
            <p:nvPr/>
          </p:nvSpPr>
          <p:spPr>
            <a:xfrm>
              <a:off x="7368297" y="1450405"/>
              <a:ext cx="438507" cy="375551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2733;p45">
              <a:extLst>
                <a:ext uri="{FF2B5EF4-FFF2-40B4-BE49-F238E27FC236}">
                  <a16:creationId xmlns:a16="http://schemas.microsoft.com/office/drawing/2014/main" id="{C8371B08-9125-995C-070F-D844F94286E2}"/>
                </a:ext>
              </a:extLst>
            </p:cNvPr>
            <p:cNvSpPr/>
            <p:nvPr/>
          </p:nvSpPr>
          <p:spPr>
            <a:xfrm>
              <a:off x="7397326" y="1420844"/>
              <a:ext cx="438507" cy="375551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2734;p45">
              <a:extLst>
                <a:ext uri="{FF2B5EF4-FFF2-40B4-BE49-F238E27FC236}">
                  <a16:creationId xmlns:a16="http://schemas.microsoft.com/office/drawing/2014/main" id="{9C653CFE-30DE-7F37-5D3F-1E7A3685D5FF}"/>
                </a:ext>
              </a:extLst>
            </p:cNvPr>
            <p:cNvSpPr/>
            <p:nvPr/>
          </p:nvSpPr>
          <p:spPr>
            <a:xfrm>
              <a:off x="7394022" y="1417599"/>
              <a:ext cx="445646" cy="382100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2735;p45">
              <a:extLst>
                <a:ext uri="{FF2B5EF4-FFF2-40B4-BE49-F238E27FC236}">
                  <a16:creationId xmlns:a16="http://schemas.microsoft.com/office/drawing/2014/main" id="{C2EE635D-AE89-6293-01EF-C88CFAA3F393}"/>
                </a:ext>
              </a:extLst>
            </p:cNvPr>
            <p:cNvSpPr/>
            <p:nvPr/>
          </p:nvSpPr>
          <p:spPr>
            <a:xfrm>
              <a:off x="7464649" y="1618446"/>
              <a:ext cx="302742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2736;p45">
              <a:extLst>
                <a:ext uri="{FF2B5EF4-FFF2-40B4-BE49-F238E27FC236}">
                  <a16:creationId xmlns:a16="http://schemas.microsoft.com/office/drawing/2014/main" id="{62090A90-8FF2-98CB-E069-185441BEFD79}"/>
                </a:ext>
              </a:extLst>
            </p:cNvPr>
            <p:cNvSpPr/>
            <p:nvPr/>
          </p:nvSpPr>
          <p:spPr>
            <a:xfrm>
              <a:off x="7461345" y="1615201"/>
              <a:ext cx="309881" cy="47084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2737;p45">
              <a:extLst>
                <a:ext uri="{FF2B5EF4-FFF2-40B4-BE49-F238E27FC236}">
                  <a16:creationId xmlns:a16="http://schemas.microsoft.com/office/drawing/2014/main" id="{B366FCF4-0579-EF81-52B2-4450DDBA1E97}"/>
                </a:ext>
              </a:extLst>
            </p:cNvPr>
            <p:cNvSpPr/>
            <p:nvPr/>
          </p:nvSpPr>
          <p:spPr>
            <a:xfrm>
              <a:off x="7497514" y="1629421"/>
              <a:ext cx="235420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2738;p45">
              <a:extLst>
                <a:ext uri="{FF2B5EF4-FFF2-40B4-BE49-F238E27FC236}">
                  <a16:creationId xmlns:a16="http://schemas.microsoft.com/office/drawing/2014/main" id="{D7AEBF74-0708-ED42-C21A-6441EA9A6852}"/>
                </a:ext>
              </a:extLst>
            </p:cNvPr>
            <p:cNvSpPr/>
            <p:nvPr/>
          </p:nvSpPr>
          <p:spPr>
            <a:xfrm>
              <a:off x="7517221" y="1681934"/>
              <a:ext cx="198189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2739;p45">
              <a:extLst>
                <a:ext uri="{FF2B5EF4-FFF2-40B4-BE49-F238E27FC236}">
                  <a16:creationId xmlns:a16="http://schemas.microsoft.com/office/drawing/2014/main" id="{F17028B6-E901-534D-FCB9-48724403AD69}"/>
                </a:ext>
              </a:extLst>
            </p:cNvPr>
            <p:cNvSpPr/>
            <p:nvPr/>
          </p:nvSpPr>
          <p:spPr>
            <a:xfrm>
              <a:off x="7513917" y="1678689"/>
              <a:ext cx="204739" cy="30150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2740;p45">
              <a:extLst>
                <a:ext uri="{FF2B5EF4-FFF2-40B4-BE49-F238E27FC236}">
                  <a16:creationId xmlns:a16="http://schemas.microsoft.com/office/drawing/2014/main" id="{BAD8DC9F-3C7D-6653-3E56-F0DFCA18CC61}"/>
                </a:ext>
              </a:extLst>
            </p:cNvPr>
            <p:cNvSpPr/>
            <p:nvPr/>
          </p:nvSpPr>
          <p:spPr>
            <a:xfrm>
              <a:off x="7557166" y="1687952"/>
              <a:ext cx="10974" cy="11564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2741;p45">
              <a:extLst>
                <a:ext uri="{FF2B5EF4-FFF2-40B4-BE49-F238E27FC236}">
                  <a16:creationId xmlns:a16="http://schemas.microsoft.com/office/drawing/2014/main" id="{F8CE4CAC-B519-5497-F92E-84C2BF21683D}"/>
                </a:ext>
              </a:extLst>
            </p:cNvPr>
            <p:cNvSpPr/>
            <p:nvPr/>
          </p:nvSpPr>
          <p:spPr>
            <a:xfrm>
              <a:off x="7579056" y="1687952"/>
              <a:ext cx="10974" cy="11564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2742;p45">
              <a:extLst>
                <a:ext uri="{FF2B5EF4-FFF2-40B4-BE49-F238E27FC236}">
                  <a16:creationId xmlns:a16="http://schemas.microsoft.com/office/drawing/2014/main" id="{58C9E369-5EDF-1FEC-4E01-12306B7A76BC}"/>
                </a:ext>
              </a:extLst>
            </p:cNvPr>
            <p:cNvSpPr/>
            <p:nvPr/>
          </p:nvSpPr>
          <p:spPr>
            <a:xfrm>
              <a:off x="7599294" y="1687952"/>
              <a:ext cx="11564" cy="11564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2743;p45">
              <a:extLst>
                <a:ext uri="{FF2B5EF4-FFF2-40B4-BE49-F238E27FC236}">
                  <a16:creationId xmlns:a16="http://schemas.microsoft.com/office/drawing/2014/main" id="{2961B42F-9D27-8657-6BBD-9228D6254C2B}"/>
                </a:ext>
              </a:extLst>
            </p:cNvPr>
            <p:cNvSpPr/>
            <p:nvPr/>
          </p:nvSpPr>
          <p:spPr>
            <a:xfrm>
              <a:off x="7621185" y="1687952"/>
              <a:ext cx="11564" cy="11564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2744;p45">
              <a:extLst>
                <a:ext uri="{FF2B5EF4-FFF2-40B4-BE49-F238E27FC236}">
                  <a16:creationId xmlns:a16="http://schemas.microsoft.com/office/drawing/2014/main" id="{CC59F6CE-925E-D40A-0B43-6388FF440D8C}"/>
                </a:ext>
              </a:extLst>
            </p:cNvPr>
            <p:cNvSpPr/>
            <p:nvPr/>
          </p:nvSpPr>
          <p:spPr>
            <a:xfrm>
              <a:off x="7642544" y="1687952"/>
              <a:ext cx="11564" cy="11564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2745;p45">
              <a:extLst>
                <a:ext uri="{FF2B5EF4-FFF2-40B4-BE49-F238E27FC236}">
                  <a16:creationId xmlns:a16="http://schemas.microsoft.com/office/drawing/2014/main" id="{C7395780-EBDC-0401-850A-2C6C12C3D542}"/>
                </a:ext>
              </a:extLst>
            </p:cNvPr>
            <p:cNvSpPr/>
            <p:nvPr/>
          </p:nvSpPr>
          <p:spPr>
            <a:xfrm>
              <a:off x="7664434" y="1687952"/>
              <a:ext cx="11564" cy="11564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2746;p45">
              <a:extLst>
                <a:ext uri="{FF2B5EF4-FFF2-40B4-BE49-F238E27FC236}">
                  <a16:creationId xmlns:a16="http://schemas.microsoft.com/office/drawing/2014/main" id="{42D4B969-D95F-8978-51BA-67369C04FB2A}"/>
                </a:ext>
              </a:extLst>
            </p:cNvPr>
            <p:cNvSpPr/>
            <p:nvPr/>
          </p:nvSpPr>
          <p:spPr>
            <a:xfrm>
              <a:off x="7552800" y="1465215"/>
              <a:ext cx="126442" cy="126501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2747;p45">
              <a:extLst>
                <a:ext uri="{FF2B5EF4-FFF2-40B4-BE49-F238E27FC236}">
                  <a16:creationId xmlns:a16="http://schemas.microsoft.com/office/drawing/2014/main" id="{13031815-ABC5-5AF8-40B7-840595DD7EBF}"/>
                </a:ext>
              </a:extLst>
            </p:cNvPr>
            <p:cNvSpPr/>
            <p:nvPr/>
          </p:nvSpPr>
          <p:spPr>
            <a:xfrm>
              <a:off x="7549496" y="1461380"/>
              <a:ext cx="133582" cy="134172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2748;p45">
              <a:extLst>
                <a:ext uri="{FF2B5EF4-FFF2-40B4-BE49-F238E27FC236}">
                  <a16:creationId xmlns:a16="http://schemas.microsoft.com/office/drawing/2014/main" id="{F48F9363-293B-61AF-A907-C4C9C1806611}"/>
                </a:ext>
              </a:extLst>
            </p:cNvPr>
            <p:cNvSpPr/>
            <p:nvPr/>
          </p:nvSpPr>
          <p:spPr>
            <a:xfrm>
              <a:off x="7587789" y="1532007"/>
              <a:ext cx="56465" cy="28498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2749;p45">
              <a:extLst>
                <a:ext uri="{FF2B5EF4-FFF2-40B4-BE49-F238E27FC236}">
                  <a16:creationId xmlns:a16="http://schemas.microsoft.com/office/drawing/2014/main" id="{DA738D46-832A-C58B-75DA-E8EB1753B8F0}"/>
                </a:ext>
              </a:extLst>
            </p:cNvPr>
            <p:cNvSpPr/>
            <p:nvPr/>
          </p:nvSpPr>
          <p:spPr>
            <a:xfrm>
              <a:off x="7584544" y="1528702"/>
              <a:ext cx="63546" cy="35106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2750;p45">
              <a:extLst>
                <a:ext uri="{FF2B5EF4-FFF2-40B4-BE49-F238E27FC236}">
                  <a16:creationId xmlns:a16="http://schemas.microsoft.com/office/drawing/2014/main" id="{B19F8893-C65A-FCBF-BEDD-7B1B2DCC116E}"/>
                </a:ext>
              </a:extLst>
            </p:cNvPr>
            <p:cNvSpPr/>
            <p:nvPr/>
          </p:nvSpPr>
          <p:spPr>
            <a:xfrm>
              <a:off x="7600415" y="1496428"/>
              <a:ext cx="31802" cy="31802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2751;p45">
              <a:extLst>
                <a:ext uri="{FF2B5EF4-FFF2-40B4-BE49-F238E27FC236}">
                  <a16:creationId xmlns:a16="http://schemas.microsoft.com/office/drawing/2014/main" id="{7F1BD5CE-49E6-D9CC-72A6-8BF8FFA59C28}"/>
                </a:ext>
              </a:extLst>
            </p:cNvPr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2752;p45">
              <a:extLst>
                <a:ext uri="{FF2B5EF4-FFF2-40B4-BE49-F238E27FC236}">
                  <a16:creationId xmlns:a16="http://schemas.microsoft.com/office/drawing/2014/main" id="{0A7DD4AE-F5F9-EB9D-05DD-B265CB79AB20}"/>
                </a:ext>
              </a:extLst>
            </p:cNvPr>
            <p:cNvSpPr/>
            <p:nvPr/>
          </p:nvSpPr>
          <p:spPr>
            <a:xfrm>
              <a:off x="7569203" y="1724121"/>
              <a:ext cx="93637" cy="29029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2753;p45">
              <a:extLst>
                <a:ext uri="{FF2B5EF4-FFF2-40B4-BE49-F238E27FC236}">
                  <a16:creationId xmlns:a16="http://schemas.microsoft.com/office/drawing/2014/main" id="{AF893A38-42E5-B3D8-57A6-23C011F28251}"/>
                </a:ext>
              </a:extLst>
            </p:cNvPr>
            <p:cNvSpPr/>
            <p:nvPr/>
          </p:nvSpPr>
          <p:spPr>
            <a:xfrm>
              <a:off x="7565898" y="1720817"/>
              <a:ext cx="100245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2754;p45">
              <a:extLst>
                <a:ext uri="{FF2B5EF4-FFF2-40B4-BE49-F238E27FC236}">
                  <a16:creationId xmlns:a16="http://schemas.microsoft.com/office/drawing/2014/main" id="{8C68DEB2-60BD-7789-5310-85416FD6E493}"/>
                </a:ext>
              </a:extLst>
            </p:cNvPr>
            <p:cNvSpPr/>
            <p:nvPr/>
          </p:nvSpPr>
          <p:spPr>
            <a:xfrm>
              <a:off x="6772246" y="1753682"/>
              <a:ext cx="559993" cy="977022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2755;p45">
              <a:extLst>
                <a:ext uri="{FF2B5EF4-FFF2-40B4-BE49-F238E27FC236}">
                  <a16:creationId xmlns:a16="http://schemas.microsoft.com/office/drawing/2014/main" id="{28CDFEFD-A7E5-B720-C9F7-E80D55B4DB11}"/>
                </a:ext>
              </a:extLst>
            </p:cNvPr>
            <p:cNvSpPr/>
            <p:nvPr/>
          </p:nvSpPr>
          <p:spPr>
            <a:xfrm>
              <a:off x="6731179" y="1693971"/>
              <a:ext cx="559993" cy="995726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2756;p45">
              <a:extLst>
                <a:ext uri="{FF2B5EF4-FFF2-40B4-BE49-F238E27FC236}">
                  <a16:creationId xmlns:a16="http://schemas.microsoft.com/office/drawing/2014/main" id="{4E8B20FD-4EC6-4CDC-AD96-E4417B531636}"/>
                </a:ext>
              </a:extLst>
            </p:cNvPr>
            <p:cNvSpPr/>
            <p:nvPr/>
          </p:nvSpPr>
          <p:spPr>
            <a:xfrm>
              <a:off x="6727934" y="1690725"/>
              <a:ext cx="566542" cy="1002216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2757;p45">
              <a:extLst>
                <a:ext uri="{FF2B5EF4-FFF2-40B4-BE49-F238E27FC236}">
                  <a16:creationId xmlns:a16="http://schemas.microsoft.com/office/drawing/2014/main" id="{1FC5829A-5536-E52E-92C6-20ED20BA252F}"/>
                </a:ext>
              </a:extLst>
            </p:cNvPr>
            <p:cNvSpPr/>
            <p:nvPr/>
          </p:nvSpPr>
          <p:spPr>
            <a:xfrm>
              <a:off x="6732301" y="1693971"/>
              <a:ext cx="558341" cy="80538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2758;p45">
              <a:extLst>
                <a:ext uri="{FF2B5EF4-FFF2-40B4-BE49-F238E27FC236}">
                  <a16:creationId xmlns:a16="http://schemas.microsoft.com/office/drawing/2014/main" id="{637038A9-73E2-2023-46B4-0FF5825453BA}"/>
                </a:ext>
              </a:extLst>
            </p:cNvPr>
            <p:cNvSpPr/>
            <p:nvPr/>
          </p:nvSpPr>
          <p:spPr>
            <a:xfrm>
              <a:off x="6728465" y="1690725"/>
              <a:ext cx="565480" cy="87088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2759;p45">
              <a:extLst>
                <a:ext uri="{FF2B5EF4-FFF2-40B4-BE49-F238E27FC236}">
                  <a16:creationId xmlns:a16="http://schemas.microsoft.com/office/drawing/2014/main" id="{041B2882-5637-83AF-B743-C718AECE218F}"/>
                </a:ext>
              </a:extLst>
            </p:cNvPr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2760;p45">
              <a:extLst>
                <a:ext uri="{FF2B5EF4-FFF2-40B4-BE49-F238E27FC236}">
                  <a16:creationId xmlns:a16="http://schemas.microsoft.com/office/drawing/2014/main" id="{304191F0-5000-339D-2085-BA04C811ABE5}"/>
                </a:ext>
              </a:extLst>
            </p:cNvPr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2761;p45">
              <a:extLst>
                <a:ext uri="{FF2B5EF4-FFF2-40B4-BE49-F238E27FC236}">
                  <a16:creationId xmlns:a16="http://schemas.microsoft.com/office/drawing/2014/main" id="{09FA6B71-3DED-2E55-E9DD-903EC360559B}"/>
                </a:ext>
              </a:extLst>
            </p:cNvPr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2762;p45">
              <a:extLst>
                <a:ext uri="{FF2B5EF4-FFF2-40B4-BE49-F238E27FC236}">
                  <a16:creationId xmlns:a16="http://schemas.microsoft.com/office/drawing/2014/main" id="{298F3442-843B-0AB2-EC85-CD97DCE2B36A}"/>
                </a:ext>
              </a:extLst>
            </p:cNvPr>
            <p:cNvSpPr/>
            <p:nvPr/>
          </p:nvSpPr>
          <p:spPr>
            <a:xfrm>
              <a:off x="6820392" y="1885023"/>
              <a:ext cx="176889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2763;p45">
              <a:extLst>
                <a:ext uri="{FF2B5EF4-FFF2-40B4-BE49-F238E27FC236}">
                  <a16:creationId xmlns:a16="http://schemas.microsoft.com/office/drawing/2014/main" id="{0E926161-9D7C-7779-B920-0029B47B3845}"/>
                </a:ext>
              </a:extLst>
            </p:cNvPr>
            <p:cNvSpPr/>
            <p:nvPr/>
          </p:nvSpPr>
          <p:spPr>
            <a:xfrm>
              <a:off x="7032804" y="1885023"/>
              <a:ext cx="67912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2764;p45">
              <a:extLst>
                <a:ext uri="{FF2B5EF4-FFF2-40B4-BE49-F238E27FC236}">
                  <a16:creationId xmlns:a16="http://schemas.microsoft.com/office/drawing/2014/main" id="{A95001D8-7911-9130-4331-557F7209968F}"/>
                </a:ext>
              </a:extLst>
            </p:cNvPr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2765;p45">
              <a:extLst>
                <a:ext uri="{FF2B5EF4-FFF2-40B4-BE49-F238E27FC236}">
                  <a16:creationId xmlns:a16="http://schemas.microsoft.com/office/drawing/2014/main" id="{A0FB85A9-A4B9-C71D-99AC-1732B15379AE}"/>
                </a:ext>
              </a:extLst>
            </p:cNvPr>
            <p:cNvSpPr/>
            <p:nvPr/>
          </p:nvSpPr>
          <p:spPr>
            <a:xfrm>
              <a:off x="7027848" y="2016364"/>
              <a:ext cx="176889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2766;p45">
              <a:extLst>
                <a:ext uri="{FF2B5EF4-FFF2-40B4-BE49-F238E27FC236}">
                  <a16:creationId xmlns:a16="http://schemas.microsoft.com/office/drawing/2014/main" id="{875B08DC-62DA-547A-808A-A2F39140AA55}"/>
                </a:ext>
              </a:extLst>
            </p:cNvPr>
            <p:cNvSpPr/>
            <p:nvPr/>
          </p:nvSpPr>
          <p:spPr>
            <a:xfrm>
              <a:off x="6924415" y="2016364"/>
              <a:ext cx="67912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2767;p45">
              <a:extLst>
                <a:ext uri="{FF2B5EF4-FFF2-40B4-BE49-F238E27FC236}">
                  <a16:creationId xmlns:a16="http://schemas.microsoft.com/office/drawing/2014/main" id="{284B9951-FB60-B57D-D4DF-32DC73593D3D}"/>
                </a:ext>
              </a:extLst>
            </p:cNvPr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2768;p45">
              <a:extLst>
                <a:ext uri="{FF2B5EF4-FFF2-40B4-BE49-F238E27FC236}">
                  <a16:creationId xmlns:a16="http://schemas.microsoft.com/office/drawing/2014/main" id="{E404A8C0-08E0-7743-E679-F5B8C9B7059B}"/>
                </a:ext>
              </a:extLst>
            </p:cNvPr>
            <p:cNvSpPr/>
            <p:nvPr/>
          </p:nvSpPr>
          <p:spPr>
            <a:xfrm>
              <a:off x="6820392" y="1950163"/>
              <a:ext cx="94227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2769;p45">
              <a:extLst>
                <a:ext uri="{FF2B5EF4-FFF2-40B4-BE49-F238E27FC236}">
                  <a16:creationId xmlns:a16="http://schemas.microsoft.com/office/drawing/2014/main" id="{84C13285-A818-9802-5DF7-F64267A1AE37}"/>
                </a:ext>
              </a:extLst>
            </p:cNvPr>
            <p:cNvSpPr/>
            <p:nvPr/>
          </p:nvSpPr>
          <p:spPr>
            <a:xfrm>
              <a:off x="6945184" y="1950163"/>
              <a:ext cx="155531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2770;p45">
              <a:extLst>
                <a:ext uri="{FF2B5EF4-FFF2-40B4-BE49-F238E27FC236}">
                  <a16:creationId xmlns:a16="http://schemas.microsoft.com/office/drawing/2014/main" id="{E5011533-43ED-43C4-94C4-D4564AB23717}"/>
                </a:ext>
              </a:extLst>
            </p:cNvPr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2771;p45">
              <a:extLst>
                <a:ext uri="{FF2B5EF4-FFF2-40B4-BE49-F238E27FC236}">
                  <a16:creationId xmlns:a16="http://schemas.microsoft.com/office/drawing/2014/main" id="{54646785-63AB-3C72-E2C6-9B41AE26A796}"/>
                </a:ext>
              </a:extLst>
            </p:cNvPr>
            <p:cNvSpPr/>
            <p:nvPr/>
          </p:nvSpPr>
          <p:spPr>
            <a:xfrm>
              <a:off x="6820392" y="2074955"/>
              <a:ext cx="176889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2772;p45">
              <a:extLst>
                <a:ext uri="{FF2B5EF4-FFF2-40B4-BE49-F238E27FC236}">
                  <a16:creationId xmlns:a16="http://schemas.microsoft.com/office/drawing/2014/main" id="{BDA146F3-BA76-3381-F135-043E5198579D}"/>
                </a:ext>
              </a:extLst>
            </p:cNvPr>
            <p:cNvSpPr/>
            <p:nvPr/>
          </p:nvSpPr>
          <p:spPr>
            <a:xfrm>
              <a:off x="7032804" y="2074955"/>
              <a:ext cx="67912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2773;p45">
              <a:extLst>
                <a:ext uri="{FF2B5EF4-FFF2-40B4-BE49-F238E27FC236}">
                  <a16:creationId xmlns:a16="http://schemas.microsoft.com/office/drawing/2014/main" id="{60A393EF-CC6A-C771-AB5E-04FDD7BF6FAD}"/>
                </a:ext>
              </a:extLst>
            </p:cNvPr>
            <p:cNvSpPr/>
            <p:nvPr/>
          </p:nvSpPr>
          <p:spPr>
            <a:xfrm>
              <a:off x="6820392" y="2286245"/>
              <a:ext cx="176889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2774;p45">
              <a:extLst>
                <a:ext uri="{FF2B5EF4-FFF2-40B4-BE49-F238E27FC236}">
                  <a16:creationId xmlns:a16="http://schemas.microsoft.com/office/drawing/2014/main" id="{B06729B2-48D8-E51C-7425-F9F7CB550447}"/>
                </a:ext>
              </a:extLst>
            </p:cNvPr>
            <p:cNvSpPr/>
            <p:nvPr/>
          </p:nvSpPr>
          <p:spPr>
            <a:xfrm>
              <a:off x="7032804" y="2286245"/>
              <a:ext cx="67912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2775;p45">
              <a:extLst>
                <a:ext uri="{FF2B5EF4-FFF2-40B4-BE49-F238E27FC236}">
                  <a16:creationId xmlns:a16="http://schemas.microsoft.com/office/drawing/2014/main" id="{22FCF877-11D1-67F2-8F7E-5F820CB243B6}"/>
                </a:ext>
              </a:extLst>
            </p:cNvPr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2776;p45">
              <a:extLst>
                <a:ext uri="{FF2B5EF4-FFF2-40B4-BE49-F238E27FC236}">
                  <a16:creationId xmlns:a16="http://schemas.microsoft.com/office/drawing/2014/main" id="{65BF8A21-CF70-A978-0152-6826D0A5D7B2}"/>
                </a:ext>
              </a:extLst>
            </p:cNvPr>
            <p:cNvSpPr/>
            <p:nvPr/>
          </p:nvSpPr>
          <p:spPr>
            <a:xfrm>
              <a:off x="7027848" y="2206886"/>
              <a:ext cx="176889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2777;p45">
              <a:extLst>
                <a:ext uri="{FF2B5EF4-FFF2-40B4-BE49-F238E27FC236}">
                  <a16:creationId xmlns:a16="http://schemas.microsoft.com/office/drawing/2014/main" id="{3EF3E708-1120-253D-B720-A91108712DD6}"/>
                </a:ext>
              </a:extLst>
            </p:cNvPr>
            <p:cNvSpPr/>
            <p:nvPr/>
          </p:nvSpPr>
          <p:spPr>
            <a:xfrm>
              <a:off x="6924415" y="2206886"/>
              <a:ext cx="67912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2778;p45">
              <a:extLst>
                <a:ext uri="{FF2B5EF4-FFF2-40B4-BE49-F238E27FC236}">
                  <a16:creationId xmlns:a16="http://schemas.microsoft.com/office/drawing/2014/main" id="{0E69019D-097A-E8BF-6D08-2F7FBC66BF6C}"/>
                </a:ext>
              </a:extLst>
            </p:cNvPr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779;p45">
              <a:extLst>
                <a:ext uri="{FF2B5EF4-FFF2-40B4-BE49-F238E27FC236}">
                  <a16:creationId xmlns:a16="http://schemas.microsoft.com/office/drawing/2014/main" id="{ACD7B804-97B2-93DD-3CFF-FB80D011607C}"/>
                </a:ext>
              </a:extLst>
            </p:cNvPr>
            <p:cNvSpPr/>
            <p:nvPr/>
          </p:nvSpPr>
          <p:spPr>
            <a:xfrm>
              <a:off x="7123669" y="2357403"/>
              <a:ext cx="67381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780;p45">
              <a:extLst>
                <a:ext uri="{FF2B5EF4-FFF2-40B4-BE49-F238E27FC236}">
                  <a16:creationId xmlns:a16="http://schemas.microsoft.com/office/drawing/2014/main" id="{BB4AB284-9A6F-4D64-A35E-C6CB1A25BCEE}"/>
                </a:ext>
              </a:extLst>
            </p:cNvPr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781;p45">
              <a:extLst>
                <a:ext uri="{FF2B5EF4-FFF2-40B4-BE49-F238E27FC236}">
                  <a16:creationId xmlns:a16="http://schemas.microsoft.com/office/drawing/2014/main" id="{33A449AA-6C0D-0088-F905-9E52E0898952}"/>
                </a:ext>
              </a:extLst>
            </p:cNvPr>
            <p:cNvSpPr/>
            <p:nvPr/>
          </p:nvSpPr>
          <p:spPr>
            <a:xfrm>
              <a:off x="6820392" y="2140094"/>
              <a:ext cx="94227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782;p45">
              <a:extLst>
                <a:ext uri="{FF2B5EF4-FFF2-40B4-BE49-F238E27FC236}">
                  <a16:creationId xmlns:a16="http://schemas.microsoft.com/office/drawing/2014/main" id="{1FDFFEFB-3546-B593-FC0A-AA37073EFD02}"/>
                </a:ext>
              </a:extLst>
            </p:cNvPr>
            <p:cNvSpPr/>
            <p:nvPr/>
          </p:nvSpPr>
          <p:spPr>
            <a:xfrm>
              <a:off x="6945184" y="2140094"/>
              <a:ext cx="155531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783;p45">
              <a:extLst>
                <a:ext uri="{FF2B5EF4-FFF2-40B4-BE49-F238E27FC236}">
                  <a16:creationId xmlns:a16="http://schemas.microsoft.com/office/drawing/2014/main" id="{540C871D-4BE0-1104-F856-C5EC7DF851AB}"/>
                </a:ext>
              </a:extLst>
            </p:cNvPr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784;p45">
              <a:extLst>
                <a:ext uri="{FF2B5EF4-FFF2-40B4-BE49-F238E27FC236}">
                  <a16:creationId xmlns:a16="http://schemas.microsoft.com/office/drawing/2014/main" id="{69BE07DD-A1ED-ADFF-FC93-DD5D9B294362}"/>
                </a:ext>
              </a:extLst>
            </p:cNvPr>
            <p:cNvSpPr/>
            <p:nvPr/>
          </p:nvSpPr>
          <p:spPr>
            <a:xfrm>
              <a:off x="7017994" y="2427440"/>
              <a:ext cx="155531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785;p45">
              <a:extLst>
                <a:ext uri="{FF2B5EF4-FFF2-40B4-BE49-F238E27FC236}">
                  <a16:creationId xmlns:a16="http://schemas.microsoft.com/office/drawing/2014/main" id="{3FB27817-65BF-7820-96DF-2EF2E3B78BFE}"/>
                </a:ext>
              </a:extLst>
            </p:cNvPr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786;p45">
              <a:extLst>
                <a:ext uri="{FF2B5EF4-FFF2-40B4-BE49-F238E27FC236}">
                  <a16:creationId xmlns:a16="http://schemas.microsoft.com/office/drawing/2014/main" id="{B79C2390-A679-D5AF-1711-2AFD16A98276}"/>
                </a:ext>
              </a:extLst>
            </p:cNvPr>
            <p:cNvSpPr/>
            <p:nvPr/>
          </p:nvSpPr>
          <p:spPr>
            <a:xfrm>
              <a:off x="7433436" y="2415403"/>
              <a:ext cx="731867" cy="521700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787;p45">
              <a:extLst>
                <a:ext uri="{FF2B5EF4-FFF2-40B4-BE49-F238E27FC236}">
                  <a16:creationId xmlns:a16="http://schemas.microsoft.com/office/drawing/2014/main" id="{E7213D4D-FE1A-5D09-0BE7-5A7F0C6D564F}"/>
                </a:ext>
              </a:extLst>
            </p:cNvPr>
            <p:cNvSpPr/>
            <p:nvPr/>
          </p:nvSpPr>
          <p:spPr>
            <a:xfrm>
              <a:off x="7430191" y="2412099"/>
              <a:ext cx="738947" cy="528839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788;p45">
              <a:extLst>
                <a:ext uri="{FF2B5EF4-FFF2-40B4-BE49-F238E27FC236}">
                  <a16:creationId xmlns:a16="http://schemas.microsoft.com/office/drawing/2014/main" id="{78536AFF-F9E9-440B-D6D0-2EC39781029F}"/>
                </a:ext>
              </a:extLst>
            </p:cNvPr>
            <p:cNvSpPr/>
            <p:nvPr/>
          </p:nvSpPr>
          <p:spPr>
            <a:xfrm>
              <a:off x="7474502" y="2375989"/>
              <a:ext cx="731867" cy="88209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789;p45">
              <a:extLst>
                <a:ext uri="{FF2B5EF4-FFF2-40B4-BE49-F238E27FC236}">
                  <a16:creationId xmlns:a16="http://schemas.microsoft.com/office/drawing/2014/main" id="{65B79159-E606-8A36-1ECF-905BD78013A9}"/>
                </a:ext>
              </a:extLst>
            </p:cNvPr>
            <p:cNvSpPr/>
            <p:nvPr/>
          </p:nvSpPr>
          <p:spPr>
            <a:xfrm>
              <a:off x="7471198" y="2372685"/>
              <a:ext cx="738475" cy="94758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790;p45">
              <a:extLst>
                <a:ext uri="{FF2B5EF4-FFF2-40B4-BE49-F238E27FC236}">
                  <a16:creationId xmlns:a16="http://schemas.microsoft.com/office/drawing/2014/main" id="{12BAD657-7F8A-CD34-ED9B-F0F7198B501F}"/>
                </a:ext>
              </a:extLst>
            </p:cNvPr>
            <p:cNvSpPr/>
            <p:nvPr/>
          </p:nvSpPr>
          <p:spPr>
            <a:xfrm>
              <a:off x="7553862" y="2401715"/>
              <a:ext cx="33454" cy="33985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2791;p45">
              <a:extLst>
                <a:ext uri="{FF2B5EF4-FFF2-40B4-BE49-F238E27FC236}">
                  <a16:creationId xmlns:a16="http://schemas.microsoft.com/office/drawing/2014/main" id="{5B828BF5-FBDF-512C-430F-03A7B090CFCA}"/>
                </a:ext>
              </a:extLst>
            </p:cNvPr>
            <p:cNvSpPr/>
            <p:nvPr/>
          </p:nvSpPr>
          <p:spPr>
            <a:xfrm>
              <a:off x="7606434" y="2401715"/>
              <a:ext cx="33985" cy="3398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2792;p45">
              <a:extLst>
                <a:ext uri="{FF2B5EF4-FFF2-40B4-BE49-F238E27FC236}">
                  <a16:creationId xmlns:a16="http://schemas.microsoft.com/office/drawing/2014/main" id="{71AC0092-4031-2FA4-BB6F-EEB5E9755D42}"/>
                </a:ext>
              </a:extLst>
            </p:cNvPr>
            <p:cNvSpPr/>
            <p:nvPr/>
          </p:nvSpPr>
          <p:spPr>
            <a:xfrm>
              <a:off x="7501349" y="2401715"/>
              <a:ext cx="33985" cy="3398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793;p45">
              <a:extLst>
                <a:ext uri="{FF2B5EF4-FFF2-40B4-BE49-F238E27FC236}">
                  <a16:creationId xmlns:a16="http://schemas.microsoft.com/office/drawing/2014/main" id="{46FAE1BE-496E-DDE5-51A8-DF864175A716}"/>
                </a:ext>
              </a:extLst>
            </p:cNvPr>
            <p:cNvSpPr/>
            <p:nvPr/>
          </p:nvSpPr>
          <p:spPr>
            <a:xfrm>
              <a:off x="7473971" y="2464140"/>
              <a:ext cx="732398" cy="430246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794;p45">
              <a:extLst>
                <a:ext uri="{FF2B5EF4-FFF2-40B4-BE49-F238E27FC236}">
                  <a16:creationId xmlns:a16="http://schemas.microsoft.com/office/drawing/2014/main" id="{E8D0F0FE-53E1-3833-4AD7-2FDBCA56664E}"/>
                </a:ext>
              </a:extLst>
            </p:cNvPr>
            <p:cNvSpPr/>
            <p:nvPr/>
          </p:nvSpPr>
          <p:spPr>
            <a:xfrm>
              <a:off x="7470667" y="2460305"/>
              <a:ext cx="739006" cy="437386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795;p45">
              <a:extLst>
                <a:ext uri="{FF2B5EF4-FFF2-40B4-BE49-F238E27FC236}">
                  <a16:creationId xmlns:a16="http://schemas.microsoft.com/office/drawing/2014/main" id="{0D38CCE5-20FF-DFA0-FC92-5495E664E788}"/>
                </a:ext>
              </a:extLst>
            </p:cNvPr>
            <p:cNvSpPr/>
            <p:nvPr/>
          </p:nvSpPr>
          <p:spPr>
            <a:xfrm>
              <a:off x="7778310" y="2564859"/>
              <a:ext cx="336078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796;p45">
              <a:extLst>
                <a:ext uri="{FF2B5EF4-FFF2-40B4-BE49-F238E27FC236}">
                  <a16:creationId xmlns:a16="http://schemas.microsoft.com/office/drawing/2014/main" id="{EBC610E7-2ED5-D804-105B-656FC1115970}"/>
                </a:ext>
              </a:extLst>
            </p:cNvPr>
            <p:cNvSpPr/>
            <p:nvPr/>
          </p:nvSpPr>
          <p:spPr>
            <a:xfrm>
              <a:off x="7778310" y="2614657"/>
              <a:ext cx="122666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797;p45">
              <a:extLst>
                <a:ext uri="{FF2B5EF4-FFF2-40B4-BE49-F238E27FC236}">
                  <a16:creationId xmlns:a16="http://schemas.microsoft.com/office/drawing/2014/main" id="{CA7188B0-6ED6-D63A-7BF8-0A8448CEAD36}"/>
                </a:ext>
              </a:extLst>
            </p:cNvPr>
            <p:cNvSpPr/>
            <p:nvPr/>
          </p:nvSpPr>
          <p:spPr>
            <a:xfrm>
              <a:off x="7941395" y="2614657"/>
              <a:ext cx="147270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98;p45">
              <a:extLst>
                <a:ext uri="{FF2B5EF4-FFF2-40B4-BE49-F238E27FC236}">
                  <a16:creationId xmlns:a16="http://schemas.microsoft.com/office/drawing/2014/main" id="{93319EAE-6923-E436-4AFD-68FF39316406}"/>
                </a:ext>
              </a:extLst>
            </p:cNvPr>
            <p:cNvSpPr/>
            <p:nvPr/>
          </p:nvSpPr>
          <p:spPr>
            <a:xfrm>
              <a:off x="7778310" y="2766237"/>
              <a:ext cx="217896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99;p45">
              <a:extLst>
                <a:ext uri="{FF2B5EF4-FFF2-40B4-BE49-F238E27FC236}">
                  <a16:creationId xmlns:a16="http://schemas.microsoft.com/office/drawing/2014/main" id="{9CBAFFCA-81C5-1F21-E190-C4063889352F}"/>
                </a:ext>
              </a:extLst>
            </p:cNvPr>
            <p:cNvSpPr/>
            <p:nvPr/>
          </p:nvSpPr>
          <p:spPr>
            <a:xfrm>
              <a:off x="7778310" y="2667170"/>
              <a:ext cx="338851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800;p45">
              <a:extLst>
                <a:ext uri="{FF2B5EF4-FFF2-40B4-BE49-F238E27FC236}">
                  <a16:creationId xmlns:a16="http://schemas.microsoft.com/office/drawing/2014/main" id="{5EC83371-ED4C-7D05-72BC-C4DF9D4ED531}"/>
                </a:ext>
              </a:extLst>
            </p:cNvPr>
            <p:cNvSpPr/>
            <p:nvPr/>
          </p:nvSpPr>
          <p:spPr>
            <a:xfrm>
              <a:off x="7778310" y="2716969"/>
              <a:ext cx="112223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801;p45">
              <a:extLst>
                <a:ext uri="{FF2B5EF4-FFF2-40B4-BE49-F238E27FC236}">
                  <a16:creationId xmlns:a16="http://schemas.microsoft.com/office/drawing/2014/main" id="{17201538-501D-5569-C522-7F04AF0F7665}"/>
                </a:ext>
              </a:extLst>
            </p:cNvPr>
            <p:cNvSpPr/>
            <p:nvPr/>
          </p:nvSpPr>
          <p:spPr>
            <a:xfrm>
              <a:off x="7915670" y="2716969"/>
              <a:ext cx="198720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802;p45">
              <a:extLst>
                <a:ext uri="{FF2B5EF4-FFF2-40B4-BE49-F238E27FC236}">
                  <a16:creationId xmlns:a16="http://schemas.microsoft.com/office/drawing/2014/main" id="{4F9A800C-6376-158A-FCF2-5FCC17E1E65C}"/>
                </a:ext>
              </a:extLst>
            </p:cNvPr>
            <p:cNvSpPr/>
            <p:nvPr/>
          </p:nvSpPr>
          <p:spPr>
            <a:xfrm>
              <a:off x="7525953" y="2548397"/>
              <a:ext cx="219017" cy="219017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803;p45">
              <a:extLst>
                <a:ext uri="{FF2B5EF4-FFF2-40B4-BE49-F238E27FC236}">
                  <a16:creationId xmlns:a16="http://schemas.microsoft.com/office/drawing/2014/main" id="{252656BC-4665-1609-069F-F90C6FA4BC9A}"/>
                </a:ext>
              </a:extLst>
            </p:cNvPr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804;p45">
              <a:extLst>
                <a:ext uri="{FF2B5EF4-FFF2-40B4-BE49-F238E27FC236}">
                  <a16:creationId xmlns:a16="http://schemas.microsoft.com/office/drawing/2014/main" id="{249AEA64-1F65-2D6C-D137-516D74313675}"/>
                </a:ext>
              </a:extLst>
            </p:cNvPr>
            <p:cNvSpPr/>
            <p:nvPr/>
          </p:nvSpPr>
          <p:spPr>
            <a:xfrm>
              <a:off x="7516631" y="2550049"/>
              <a:ext cx="218486" cy="218427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805;p45">
              <a:extLst>
                <a:ext uri="{FF2B5EF4-FFF2-40B4-BE49-F238E27FC236}">
                  <a16:creationId xmlns:a16="http://schemas.microsoft.com/office/drawing/2014/main" id="{1E7BE977-2F37-80EA-E42C-09694398D1CD}"/>
                </a:ext>
              </a:extLst>
            </p:cNvPr>
            <p:cNvSpPr/>
            <p:nvPr/>
          </p:nvSpPr>
          <p:spPr>
            <a:xfrm>
              <a:off x="7513386" y="2546213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806;p45">
              <a:extLst>
                <a:ext uri="{FF2B5EF4-FFF2-40B4-BE49-F238E27FC236}">
                  <a16:creationId xmlns:a16="http://schemas.microsoft.com/office/drawing/2014/main" id="{B3DF746B-9C05-8651-970E-BCFFA8DC1E9D}"/>
                </a:ext>
              </a:extLst>
            </p:cNvPr>
            <p:cNvSpPr/>
            <p:nvPr/>
          </p:nvSpPr>
          <p:spPr>
            <a:xfrm>
              <a:off x="7662251" y="2565921"/>
              <a:ext cx="54813" cy="54813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807;p45">
              <a:extLst>
                <a:ext uri="{FF2B5EF4-FFF2-40B4-BE49-F238E27FC236}">
                  <a16:creationId xmlns:a16="http://schemas.microsoft.com/office/drawing/2014/main" id="{F1730242-C0B0-DF34-8D62-730318181141}"/>
                </a:ext>
              </a:extLst>
            </p:cNvPr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8;p45">
              <a:extLst>
                <a:ext uri="{FF2B5EF4-FFF2-40B4-BE49-F238E27FC236}">
                  <a16:creationId xmlns:a16="http://schemas.microsoft.com/office/drawing/2014/main" id="{5CC2BDD9-8D15-BBDA-F7EC-316CB27F0249}"/>
                </a:ext>
              </a:extLst>
            </p:cNvPr>
            <p:cNvSpPr/>
            <p:nvPr/>
          </p:nvSpPr>
          <p:spPr>
            <a:xfrm>
              <a:off x="7985707" y="2216444"/>
              <a:ext cx="377203" cy="339087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09;p45">
              <a:extLst>
                <a:ext uri="{FF2B5EF4-FFF2-40B4-BE49-F238E27FC236}">
                  <a16:creationId xmlns:a16="http://schemas.microsoft.com/office/drawing/2014/main" id="{5E8A27E8-BC95-89C5-9046-56711CDB4198}"/>
                </a:ext>
              </a:extLst>
            </p:cNvPr>
            <p:cNvSpPr/>
            <p:nvPr/>
          </p:nvSpPr>
          <p:spPr>
            <a:xfrm>
              <a:off x="8001047" y="2212904"/>
              <a:ext cx="345991" cy="345991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10;p45">
              <a:extLst>
                <a:ext uri="{FF2B5EF4-FFF2-40B4-BE49-F238E27FC236}">
                  <a16:creationId xmlns:a16="http://schemas.microsoft.com/office/drawing/2014/main" id="{60E0E00B-42A0-2458-8AAE-91F3EC1E1AE2}"/>
                </a:ext>
              </a:extLst>
            </p:cNvPr>
            <p:cNvSpPr/>
            <p:nvPr/>
          </p:nvSpPr>
          <p:spPr>
            <a:xfrm>
              <a:off x="7997212" y="2199923"/>
              <a:ext cx="384873" cy="339382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11;p45">
              <a:extLst>
                <a:ext uri="{FF2B5EF4-FFF2-40B4-BE49-F238E27FC236}">
                  <a16:creationId xmlns:a16="http://schemas.microsoft.com/office/drawing/2014/main" id="{193FBEC9-73DC-26FF-6531-CB249081BE7C}"/>
                </a:ext>
              </a:extLst>
            </p:cNvPr>
            <p:cNvSpPr/>
            <p:nvPr/>
          </p:nvSpPr>
          <p:spPr>
            <a:xfrm>
              <a:off x="8016388" y="2196442"/>
              <a:ext cx="345991" cy="345991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12;p45">
              <a:extLst>
                <a:ext uri="{FF2B5EF4-FFF2-40B4-BE49-F238E27FC236}">
                  <a16:creationId xmlns:a16="http://schemas.microsoft.com/office/drawing/2014/main" id="{81C366B5-C387-D708-8ADF-8BD522D4C8B2}"/>
                </a:ext>
              </a:extLst>
            </p:cNvPr>
            <p:cNvSpPr/>
            <p:nvPr/>
          </p:nvSpPr>
          <p:spPr>
            <a:xfrm>
              <a:off x="8070553" y="2285655"/>
              <a:ext cx="224505" cy="141842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13;p45">
              <a:extLst>
                <a:ext uri="{FF2B5EF4-FFF2-40B4-BE49-F238E27FC236}">
                  <a16:creationId xmlns:a16="http://schemas.microsoft.com/office/drawing/2014/main" id="{852C79E1-44E1-C3E4-D271-BCC6A1286ABE}"/>
                </a:ext>
              </a:extLst>
            </p:cNvPr>
            <p:cNvSpPr/>
            <p:nvPr/>
          </p:nvSpPr>
          <p:spPr>
            <a:xfrm>
              <a:off x="8066718" y="2282410"/>
              <a:ext cx="231585" cy="148391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518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6E6BA3BD-07E9-5A9A-0E9F-0ACF6F6BA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B11D2980-AB8E-37C5-45D9-373489606D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Structural Model</a:t>
            </a:r>
            <a:endParaRPr dirty="0"/>
          </a:p>
        </p:txBody>
      </p:sp>
      <p:sp>
        <p:nvSpPr>
          <p:cNvPr id="2" name="Google Shape;1617;p31">
            <a:extLst>
              <a:ext uri="{FF2B5EF4-FFF2-40B4-BE49-F238E27FC236}">
                <a16:creationId xmlns:a16="http://schemas.microsoft.com/office/drawing/2014/main" id="{1A527768-13B5-8B3A-EA9A-89162915E4C2}"/>
              </a:ext>
            </a:extLst>
          </p:cNvPr>
          <p:cNvSpPr txBox="1">
            <a:spLocks/>
          </p:cNvSpPr>
          <p:nvPr/>
        </p:nvSpPr>
        <p:spPr>
          <a:xfrm>
            <a:off x="1110045" y="1581121"/>
            <a:ext cx="6299982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A structural model shows how the different parts of a system are organized and how they relate to each other, providing a blueprint of the system's architecture.</a:t>
            </a:r>
          </a:p>
        </p:txBody>
      </p:sp>
      <p:sp>
        <p:nvSpPr>
          <p:cNvPr id="4" name="Google Shape;2115;p42">
            <a:extLst>
              <a:ext uri="{FF2B5EF4-FFF2-40B4-BE49-F238E27FC236}">
                <a16:creationId xmlns:a16="http://schemas.microsoft.com/office/drawing/2014/main" id="{903510C7-26F4-D55D-0071-6A6E2F8FFDFC}"/>
              </a:ext>
            </a:extLst>
          </p:cNvPr>
          <p:cNvSpPr/>
          <p:nvPr/>
        </p:nvSpPr>
        <p:spPr>
          <a:xfrm>
            <a:off x="835916" y="1683418"/>
            <a:ext cx="171743" cy="1717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17;p31">
            <a:extLst>
              <a:ext uri="{FF2B5EF4-FFF2-40B4-BE49-F238E27FC236}">
                <a16:creationId xmlns:a16="http://schemas.microsoft.com/office/drawing/2014/main" id="{CF6FD4A8-4DF4-B352-B3E5-01B5D0DB33E3}"/>
              </a:ext>
            </a:extLst>
          </p:cNvPr>
          <p:cNvSpPr txBox="1">
            <a:spLocks/>
          </p:cNvSpPr>
          <p:nvPr/>
        </p:nvSpPr>
        <p:spPr>
          <a:xfrm>
            <a:off x="1110044" y="2529531"/>
            <a:ext cx="6956597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A class diagram is a common representation in system modeling that is used to depict the structural aspects of a system, including classes, their attributes, and relationships between them.</a:t>
            </a:r>
          </a:p>
        </p:txBody>
      </p:sp>
      <p:sp>
        <p:nvSpPr>
          <p:cNvPr id="19" name="Google Shape;2108;p42">
            <a:extLst>
              <a:ext uri="{FF2B5EF4-FFF2-40B4-BE49-F238E27FC236}">
                <a16:creationId xmlns:a16="http://schemas.microsoft.com/office/drawing/2014/main" id="{9C0B8B08-1168-83F6-3DE7-0C38C71F11F1}"/>
              </a:ext>
            </a:extLst>
          </p:cNvPr>
          <p:cNvSpPr/>
          <p:nvPr/>
        </p:nvSpPr>
        <p:spPr>
          <a:xfrm>
            <a:off x="835916" y="2629137"/>
            <a:ext cx="171743" cy="17174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2705;p45">
            <a:extLst>
              <a:ext uri="{FF2B5EF4-FFF2-40B4-BE49-F238E27FC236}">
                <a16:creationId xmlns:a16="http://schemas.microsoft.com/office/drawing/2014/main" id="{E3E71EFD-D0C7-B4C6-DC8C-C32CA7CBADDD}"/>
              </a:ext>
            </a:extLst>
          </p:cNvPr>
          <p:cNvGrpSpPr/>
          <p:nvPr/>
        </p:nvGrpSpPr>
        <p:grpSpPr>
          <a:xfrm>
            <a:off x="7410027" y="612810"/>
            <a:ext cx="1193745" cy="1117091"/>
            <a:chOff x="6727934" y="1261064"/>
            <a:chExt cx="1795259" cy="1679875"/>
          </a:xfrm>
        </p:grpSpPr>
        <p:grpSp>
          <p:nvGrpSpPr>
            <p:cNvPr id="5" name="Google Shape;2706;p45">
              <a:extLst>
                <a:ext uri="{FF2B5EF4-FFF2-40B4-BE49-F238E27FC236}">
                  <a16:creationId xmlns:a16="http://schemas.microsoft.com/office/drawing/2014/main" id="{56238E4D-F67B-77B8-A7BB-DE31435D7D57}"/>
                </a:ext>
              </a:extLst>
            </p:cNvPr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1583" name="Google Shape;2707;p45">
                <a:extLst>
                  <a:ext uri="{FF2B5EF4-FFF2-40B4-BE49-F238E27FC236}">
                    <a16:creationId xmlns:a16="http://schemas.microsoft.com/office/drawing/2014/main" id="{2485882C-8D89-E499-CB0C-A391AE1A22C1}"/>
                  </a:ext>
                </a:extLst>
              </p:cNvPr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2708;p45">
                <a:extLst>
                  <a:ext uri="{FF2B5EF4-FFF2-40B4-BE49-F238E27FC236}">
                    <a16:creationId xmlns:a16="http://schemas.microsoft.com/office/drawing/2014/main" id="{28E590ED-CE15-994B-60C0-801D80D6F550}"/>
                  </a:ext>
                </a:extLst>
              </p:cNvPr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2709;p45">
                <a:extLst>
                  <a:ext uri="{FF2B5EF4-FFF2-40B4-BE49-F238E27FC236}">
                    <a16:creationId xmlns:a16="http://schemas.microsoft.com/office/drawing/2014/main" id="{C6C91FBA-78BE-79EC-7A71-A8F956B99EA2}"/>
                  </a:ext>
                </a:extLst>
              </p:cNvPr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2710;p45">
                <a:extLst>
                  <a:ext uri="{FF2B5EF4-FFF2-40B4-BE49-F238E27FC236}">
                    <a16:creationId xmlns:a16="http://schemas.microsoft.com/office/drawing/2014/main" id="{FAE5749C-1918-AA8F-0623-B198484FE090}"/>
                  </a:ext>
                </a:extLst>
              </p:cNvPr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2711;p45">
                <a:extLst>
                  <a:ext uri="{FF2B5EF4-FFF2-40B4-BE49-F238E27FC236}">
                    <a16:creationId xmlns:a16="http://schemas.microsoft.com/office/drawing/2014/main" id="{E5986A02-0AA6-80FF-9356-D5382F0112E4}"/>
                  </a:ext>
                </a:extLst>
              </p:cNvPr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2712;p45">
                <a:extLst>
                  <a:ext uri="{FF2B5EF4-FFF2-40B4-BE49-F238E27FC236}">
                    <a16:creationId xmlns:a16="http://schemas.microsoft.com/office/drawing/2014/main" id="{A035C149-16D5-E540-CE3D-D10325FFBFB9}"/>
                  </a:ext>
                </a:extLst>
              </p:cNvPr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2713;p45">
                <a:extLst>
                  <a:ext uri="{FF2B5EF4-FFF2-40B4-BE49-F238E27FC236}">
                    <a16:creationId xmlns:a16="http://schemas.microsoft.com/office/drawing/2014/main" id="{F7B84FB3-E100-1D27-A70E-7FBEFC3F915B}"/>
                  </a:ext>
                </a:extLst>
              </p:cNvPr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2714;p45">
                <a:extLst>
                  <a:ext uri="{FF2B5EF4-FFF2-40B4-BE49-F238E27FC236}">
                    <a16:creationId xmlns:a16="http://schemas.microsoft.com/office/drawing/2014/main" id="{2019635D-47B6-5E4A-2D05-232EC2BB517B}"/>
                  </a:ext>
                </a:extLst>
              </p:cNvPr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2715;p45">
              <a:extLst>
                <a:ext uri="{FF2B5EF4-FFF2-40B4-BE49-F238E27FC236}">
                  <a16:creationId xmlns:a16="http://schemas.microsoft.com/office/drawing/2014/main" id="{DCE2F5F4-58CB-A215-748E-1D57EF8E1224}"/>
                </a:ext>
              </a:extLst>
            </p:cNvPr>
            <p:cNvSpPr/>
            <p:nvPr/>
          </p:nvSpPr>
          <p:spPr>
            <a:xfrm>
              <a:off x="7379802" y="2174552"/>
              <a:ext cx="423166" cy="165915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16;p45">
              <a:extLst>
                <a:ext uri="{FF2B5EF4-FFF2-40B4-BE49-F238E27FC236}">
                  <a16:creationId xmlns:a16="http://schemas.microsoft.com/office/drawing/2014/main" id="{8F22A701-42F1-DA8C-3488-803D7BD1F317}"/>
                </a:ext>
              </a:extLst>
            </p:cNvPr>
            <p:cNvSpPr/>
            <p:nvPr/>
          </p:nvSpPr>
          <p:spPr>
            <a:xfrm>
              <a:off x="8240247" y="1261064"/>
              <a:ext cx="108447" cy="108388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17;p45">
              <a:extLst>
                <a:ext uri="{FF2B5EF4-FFF2-40B4-BE49-F238E27FC236}">
                  <a16:creationId xmlns:a16="http://schemas.microsoft.com/office/drawing/2014/main" id="{E901996F-8FD2-75AB-CD12-2F784694E832}"/>
                </a:ext>
              </a:extLst>
            </p:cNvPr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18;p45">
              <a:extLst>
                <a:ext uri="{FF2B5EF4-FFF2-40B4-BE49-F238E27FC236}">
                  <a16:creationId xmlns:a16="http://schemas.microsoft.com/office/drawing/2014/main" id="{8BE3C9F7-0624-A723-E6DD-243BBD692E1E}"/>
                </a:ext>
              </a:extLst>
            </p:cNvPr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19;p45">
              <a:extLst>
                <a:ext uri="{FF2B5EF4-FFF2-40B4-BE49-F238E27FC236}">
                  <a16:creationId xmlns:a16="http://schemas.microsoft.com/office/drawing/2014/main" id="{DBBDC344-B844-1A0F-2BD6-C4E6EA5160B9}"/>
                </a:ext>
              </a:extLst>
            </p:cNvPr>
            <p:cNvSpPr/>
            <p:nvPr/>
          </p:nvSpPr>
          <p:spPr>
            <a:xfrm>
              <a:off x="8286210" y="1697806"/>
              <a:ext cx="47143" cy="47674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20;p45">
              <a:extLst>
                <a:ext uri="{FF2B5EF4-FFF2-40B4-BE49-F238E27FC236}">
                  <a16:creationId xmlns:a16="http://schemas.microsoft.com/office/drawing/2014/main" id="{961BBA7B-7D0D-9457-8841-F6068D21B9FF}"/>
                </a:ext>
              </a:extLst>
            </p:cNvPr>
            <p:cNvSpPr/>
            <p:nvPr/>
          </p:nvSpPr>
          <p:spPr>
            <a:xfrm>
              <a:off x="6843404" y="1371577"/>
              <a:ext cx="517865" cy="515682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21;p45">
              <a:extLst>
                <a:ext uri="{FF2B5EF4-FFF2-40B4-BE49-F238E27FC236}">
                  <a16:creationId xmlns:a16="http://schemas.microsoft.com/office/drawing/2014/main" id="{CE49E48E-224A-9841-8E64-88697796F752}"/>
                </a:ext>
              </a:extLst>
            </p:cNvPr>
            <p:cNvSpPr/>
            <p:nvPr/>
          </p:nvSpPr>
          <p:spPr>
            <a:xfrm>
              <a:off x="7134585" y="1285137"/>
              <a:ext cx="959027" cy="662893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22;p45">
              <a:extLst>
                <a:ext uri="{FF2B5EF4-FFF2-40B4-BE49-F238E27FC236}">
                  <a16:creationId xmlns:a16="http://schemas.microsoft.com/office/drawing/2014/main" id="{2A207D26-D5C0-642F-D795-D18A1CCA788A}"/>
                </a:ext>
              </a:extLst>
            </p:cNvPr>
            <p:cNvSpPr/>
            <p:nvPr/>
          </p:nvSpPr>
          <p:spPr>
            <a:xfrm>
              <a:off x="7131340" y="1281833"/>
              <a:ext cx="965576" cy="670032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23;p45">
              <a:extLst>
                <a:ext uri="{FF2B5EF4-FFF2-40B4-BE49-F238E27FC236}">
                  <a16:creationId xmlns:a16="http://schemas.microsoft.com/office/drawing/2014/main" id="{3D162ED4-578A-2EA3-BA30-48693D5B7CB0}"/>
                </a:ext>
              </a:extLst>
            </p:cNvPr>
            <p:cNvSpPr/>
            <p:nvPr/>
          </p:nvSpPr>
          <p:spPr>
            <a:xfrm>
              <a:off x="7204681" y="1349156"/>
              <a:ext cx="818837" cy="535389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24;p45">
              <a:extLst>
                <a:ext uri="{FF2B5EF4-FFF2-40B4-BE49-F238E27FC236}">
                  <a16:creationId xmlns:a16="http://schemas.microsoft.com/office/drawing/2014/main" id="{7A22FFE0-4715-C091-C1FB-02D702FA4A9D}"/>
                </a:ext>
              </a:extLst>
            </p:cNvPr>
            <p:cNvSpPr/>
            <p:nvPr/>
          </p:nvSpPr>
          <p:spPr>
            <a:xfrm>
              <a:off x="7201376" y="1345320"/>
              <a:ext cx="825445" cy="542469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25;p45">
              <a:extLst>
                <a:ext uri="{FF2B5EF4-FFF2-40B4-BE49-F238E27FC236}">
                  <a16:creationId xmlns:a16="http://schemas.microsoft.com/office/drawing/2014/main" id="{6A820DA3-5D2F-E825-99E6-AAA6886A0725}"/>
                </a:ext>
              </a:extLst>
            </p:cNvPr>
            <p:cNvSpPr/>
            <p:nvPr/>
          </p:nvSpPr>
          <p:spPr>
            <a:xfrm>
              <a:off x="7201376" y="1512300"/>
              <a:ext cx="6608" cy="180666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26;p45">
              <a:extLst>
                <a:ext uri="{FF2B5EF4-FFF2-40B4-BE49-F238E27FC236}">
                  <a16:creationId xmlns:a16="http://schemas.microsoft.com/office/drawing/2014/main" id="{DC746B7D-04E6-46E8-77BA-02CCD5122206}"/>
                </a:ext>
              </a:extLst>
            </p:cNvPr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27;p45">
              <a:extLst>
                <a:ext uri="{FF2B5EF4-FFF2-40B4-BE49-F238E27FC236}">
                  <a16:creationId xmlns:a16="http://schemas.microsoft.com/office/drawing/2014/main" id="{7B3FE7E0-C1F6-A7B3-315A-75A11F90B398}"/>
                </a:ext>
              </a:extLst>
            </p:cNvPr>
            <p:cNvSpPr/>
            <p:nvPr/>
          </p:nvSpPr>
          <p:spPr>
            <a:xfrm>
              <a:off x="6977518" y="1943023"/>
              <a:ext cx="1272625" cy="86026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28;p45">
              <a:extLst>
                <a:ext uri="{FF2B5EF4-FFF2-40B4-BE49-F238E27FC236}">
                  <a16:creationId xmlns:a16="http://schemas.microsoft.com/office/drawing/2014/main" id="{3065B2B3-6324-C67D-DB9D-54662299D79C}"/>
                </a:ext>
              </a:extLst>
            </p:cNvPr>
            <p:cNvSpPr/>
            <p:nvPr/>
          </p:nvSpPr>
          <p:spPr>
            <a:xfrm>
              <a:off x="6974214" y="1939778"/>
              <a:ext cx="1279764" cy="92516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29;p45">
              <a:extLst>
                <a:ext uri="{FF2B5EF4-FFF2-40B4-BE49-F238E27FC236}">
                  <a16:creationId xmlns:a16="http://schemas.microsoft.com/office/drawing/2014/main" id="{7554DF00-BA9B-2A5B-1B69-FD53F437F37D}"/>
                </a:ext>
              </a:extLst>
            </p:cNvPr>
            <p:cNvSpPr/>
            <p:nvPr/>
          </p:nvSpPr>
          <p:spPr>
            <a:xfrm>
              <a:off x="6986251" y="2005449"/>
              <a:ext cx="1255160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30;p45">
              <a:extLst>
                <a:ext uri="{FF2B5EF4-FFF2-40B4-BE49-F238E27FC236}">
                  <a16:creationId xmlns:a16="http://schemas.microsoft.com/office/drawing/2014/main" id="{BEBE45B3-0F34-3CC9-D8AA-355878DA1A02}"/>
                </a:ext>
              </a:extLst>
            </p:cNvPr>
            <p:cNvSpPr/>
            <p:nvPr/>
          </p:nvSpPr>
          <p:spPr>
            <a:xfrm>
              <a:off x="7492557" y="1948511"/>
              <a:ext cx="243090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31;p45">
              <a:extLst>
                <a:ext uri="{FF2B5EF4-FFF2-40B4-BE49-F238E27FC236}">
                  <a16:creationId xmlns:a16="http://schemas.microsoft.com/office/drawing/2014/main" id="{F0BEC78C-0371-BEF7-9FBA-A6A0AE361BF0}"/>
                </a:ext>
              </a:extLst>
            </p:cNvPr>
            <p:cNvSpPr/>
            <p:nvPr/>
          </p:nvSpPr>
          <p:spPr>
            <a:xfrm>
              <a:off x="7489253" y="1945206"/>
              <a:ext cx="249699" cy="33454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32;p45">
              <a:extLst>
                <a:ext uri="{FF2B5EF4-FFF2-40B4-BE49-F238E27FC236}">
                  <a16:creationId xmlns:a16="http://schemas.microsoft.com/office/drawing/2014/main" id="{E80409DF-37F7-9578-3C29-CCDE6961B87D}"/>
                </a:ext>
              </a:extLst>
            </p:cNvPr>
            <p:cNvSpPr/>
            <p:nvPr/>
          </p:nvSpPr>
          <p:spPr>
            <a:xfrm>
              <a:off x="7368297" y="1450405"/>
              <a:ext cx="438507" cy="375551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33;p45">
              <a:extLst>
                <a:ext uri="{FF2B5EF4-FFF2-40B4-BE49-F238E27FC236}">
                  <a16:creationId xmlns:a16="http://schemas.microsoft.com/office/drawing/2014/main" id="{7F027B99-1B2A-897F-01CA-1E6E5D9D95E5}"/>
                </a:ext>
              </a:extLst>
            </p:cNvPr>
            <p:cNvSpPr/>
            <p:nvPr/>
          </p:nvSpPr>
          <p:spPr>
            <a:xfrm>
              <a:off x="7397326" y="1420844"/>
              <a:ext cx="438507" cy="375551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34;p45">
              <a:extLst>
                <a:ext uri="{FF2B5EF4-FFF2-40B4-BE49-F238E27FC236}">
                  <a16:creationId xmlns:a16="http://schemas.microsoft.com/office/drawing/2014/main" id="{B1079EF2-4858-9CF1-2A10-B39A962C5DAD}"/>
                </a:ext>
              </a:extLst>
            </p:cNvPr>
            <p:cNvSpPr/>
            <p:nvPr/>
          </p:nvSpPr>
          <p:spPr>
            <a:xfrm>
              <a:off x="7394022" y="1417599"/>
              <a:ext cx="445646" cy="382100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35;p45">
              <a:extLst>
                <a:ext uri="{FF2B5EF4-FFF2-40B4-BE49-F238E27FC236}">
                  <a16:creationId xmlns:a16="http://schemas.microsoft.com/office/drawing/2014/main" id="{1E94A43B-A301-CCDD-0A88-B09A81C1AB32}"/>
                </a:ext>
              </a:extLst>
            </p:cNvPr>
            <p:cNvSpPr/>
            <p:nvPr/>
          </p:nvSpPr>
          <p:spPr>
            <a:xfrm>
              <a:off x="7464649" y="1618446"/>
              <a:ext cx="302742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36;p45">
              <a:extLst>
                <a:ext uri="{FF2B5EF4-FFF2-40B4-BE49-F238E27FC236}">
                  <a16:creationId xmlns:a16="http://schemas.microsoft.com/office/drawing/2014/main" id="{8A70A485-8698-D3B1-4ECE-39E8E6D32E21}"/>
                </a:ext>
              </a:extLst>
            </p:cNvPr>
            <p:cNvSpPr/>
            <p:nvPr/>
          </p:nvSpPr>
          <p:spPr>
            <a:xfrm>
              <a:off x="7461345" y="1615201"/>
              <a:ext cx="309881" cy="47084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37;p45">
              <a:extLst>
                <a:ext uri="{FF2B5EF4-FFF2-40B4-BE49-F238E27FC236}">
                  <a16:creationId xmlns:a16="http://schemas.microsoft.com/office/drawing/2014/main" id="{C58889D8-B012-77E0-CBD6-9E3CA60189AE}"/>
                </a:ext>
              </a:extLst>
            </p:cNvPr>
            <p:cNvSpPr/>
            <p:nvPr/>
          </p:nvSpPr>
          <p:spPr>
            <a:xfrm>
              <a:off x="7497514" y="1629421"/>
              <a:ext cx="235420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38;p45">
              <a:extLst>
                <a:ext uri="{FF2B5EF4-FFF2-40B4-BE49-F238E27FC236}">
                  <a16:creationId xmlns:a16="http://schemas.microsoft.com/office/drawing/2014/main" id="{3FD94659-8764-58DB-101B-7F6A7531DC2A}"/>
                </a:ext>
              </a:extLst>
            </p:cNvPr>
            <p:cNvSpPr/>
            <p:nvPr/>
          </p:nvSpPr>
          <p:spPr>
            <a:xfrm>
              <a:off x="7517221" y="1681934"/>
              <a:ext cx="198189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39;p45">
              <a:extLst>
                <a:ext uri="{FF2B5EF4-FFF2-40B4-BE49-F238E27FC236}">
                  <a16:creationId xmlns:a16="http://schemas.microsoft.com/office/drawing/2014/main" id="{3EED9DFF-D1DC-BD91-2C78-1E52CF12864D}"/>
                </a:ext>
              </a:extLst>
            </p:cNvPr>
            <p:cNvSpPr/>
            <p:nvPr/>
          </p:nvSpPr>
          <p:spPr>
            <a:xfrm>
              <a:off x="7513917" y="1678689"/>
              <a:ext cx="204739" cy="30150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40;p45">
              <a:extLst>
                <a:ext uri="{FF2B5EF4-FFF2-40B4-BE49-F238E27FC236}">
                  <a16:creationId xmlns:a16="http://schemas.microsoft.com/office/drawing/2014/main" id="{4D03DD60-FEAE-BA4E-E587-4CDECA44D490}"/>
                </a:ext>
              </a:extLst>
            </p:cNvPr>
            <p:cNvSpPr/>
            <p:nvPr/>
          </p:nvSpPr>
          <p:spPr>
            <a:xfrm>
              <a:off x="7557166" y="1687952"/>
              <a:ext cx="10974" cy="11564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41;p45">
              <a:extLst>
                <a:ext uri="{FF2B5EF4-FFF2-40B4-BE49-F238E27FC236}">
                  <a16:creationId xmlns:a16="http://schemas.microsoft.com/office/drawing/2014/main" id="{CDA45D95-600D-4894-C94C-296EAD607527}"/>
                </a:ext>
              </a:extLst>
            </p:cNvPr>
            <p:cNvSpPr/>
            <p:nvPr/>
          </p:nvSpPr>
          <p:spPr>
            <a:xfrm>
              <a:off x="7579056" y="1687952"/>
              <a:ext cx="10974" cy="11564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42;p45">
              <a:extLst>
                <a:ext uri="{FF2B5EF4-FFF2-40B4-BE49-F238E27FC236}">
                  <a16:creationId xmlns:a16="http://schemas.microsoft.com/office/drawing/2014/main" id="{43FABAF3-BC90-AD32-A629-3D5B4C45AB4C}"/>
                </a:ext>
              </a:extLst>
            </p:cNvPr>
            <p:cNvSpPr/>
            <p:nvPr/>
          </p:nvSpPr>
          <p:spPr>
            <a:xfrm>
              <a:off x="7599294" y="1687952"/>
              <a:ext cx="11564" cy="11564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43;p45">
              <a:extLst>
                <a:ext uri="{FF2B5EF4-FFF2-40B4-BE49-F238E27FC236}">
                  <a16:creationId xmlns:a16="http://schemas.microsoft.com/office/drawing/2014/main" id="{83506952-A8F1-E727-7950-D1E8C274402D}"/>
                </a:ext>
              </a:extLst>
            </p:cNvPr>
            <p:cNvSpPr/>
            <p:nvPr/>
          </p:nvSpPr>
          <p:spPr>
            <a:xfrm>
              <a:off x="7621185" y="1687952"/>
              <a:ext cx="11564" cy="11564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44;p45">
              <a:extLst>
                <a:ext uri="{FF2B5EF4-FFF2-40B4-BE49-F238E27FC236}">
                  <a16:creationId xmlns:a16="http://schemas.microsoft.com/office/drawing/2014/main" id="{ABCA6035-09E9-8317-C98D-50A462320304}"/>
                </a:ext>
              </a:extLst>
            </p:cNvPr>
            <p:cNvSpPr/>
            <p:nvPr/>
          </p:nvSpPr>
          <p:spPr>
            <a:xfrm>
              <a:off x="7642544" y="1687952"/>
              <a:ext cx="11564" cy="11564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45;p45">
              <a:extLst>
                <a:ext uri="{FF2B5EF4-FFF2-40B4-BE49-F238E27FC236}">
                  <a16:creationId xmlns:a16="http://schemas.microsoft.com/office/drawing/2014/main" id="{C72CA56B-DA3F-A5A8-06D7-6EE48F4CACC8}"/>
                </a:ext>
              </a:extLst>
            </p:cNvPr>
            <p:cNvSpPr/>
            <p:nvPr/>
          </p:nvSpPr>
          <p:spPr>
            <a:xfrm>
              <a:off x="7664434" y="1687952"/>
              <a:ext cx="11564" cy="11564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46;p45">
              <a:extLst>
                <a:ext uri="{FF2B5EF4-FFF2-40B4-BE49-F238E27FC236}">
                  <a16:creationId xmlns:a16="http://schemas.microsoft.com/office/drawing/2014/main" id="{B97002BB-DF32-053D-DC85-CFA0BB47A968}"/>
                </a:ext>
              </a:extLst>
            </p:cNvPr>
            <p:cNvSpPr/>
            <p:nvPr/>
          </p:nvSpPr>
          <p:spPr>
            <a:xfrm>
              <a:off x="7552800" y="1465215"/>
              <a:ext cx="126442" cy="126501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47;p45">
              <a:extLst>
                <a:ext uri="{FF2B5EF4-FFF2-40B4-BE49-F238E27FC236}">
                  <a16:creationId xmlns:a16="http://schemas.microsoft.com/office/drawing/2014/main" id="{310E9613-EC03-B340-B921-F94C4B293032}"/>
                </a:ext>
              </a:extLst>
            </p:cNvPr>
            <p:cNvSpPr/>
            <p:nvPr/>
          </p:nvSpPr>
          <p:spPr>
            <a:xfrm>
              <a:off x="7549496" y="1461380"/>
              <a:ext cx="133582" cy="134172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48;p45">
              <a:extLst>
                <a:ext uri="{FF2B5EF4-FFF2-40B4-BE49-F238E27FC236}">
                  <a16:creationId xmlns:a16="http://schemas.microsoft.com/office/drawing/2014/main" id="{9B5B2AD6-7AAE-7518-E246-EDFA6EF37264}"/>
                </a:ext>
              </a:extLst>
            </p:cNvPr>
            <p:cNvSpPr/>
            <p:nvPr/>
          </p:nvSpPr>
          <p:spPr>
            <a:xfrm>
              <a:off x="7587789" y="1532007"/>
              <a:ext cx="56465" cy="28498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49;p45">
              <a:extLst>
                <a:ext uri="{FF2B5EF4-FFF2-40B4-BE49-F238E27FC236}">
                  <a16:creationId xmlns:a16="http://schemas.microsoft.com/office/drawing/2014/main" id="{1B195AB0-234C-ED71-B408-0A0288160301}"/>
                </a:ext>
              </a:extLst>
            </p:cNvPr>
            <p:cNvSpPr/>
            <p:nvPr/>
          </p:nvSpPr>
          <p:spPr>
            <a:xfrm>
              <a:off x="7584544" y="1528702"/>
              <a:ext cx="63546" cy="35106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50;p45">
              <a:extLst>
                <a:ext uri="{FF2B5EF4-FFF2-40B4-BE49-F238E27FC236}">
                  <a16:creationId xmlns:a16="http://schemas.microsoft.com/office/drawing/2014/main" id="{49AF31A3-4FA2-310A-284B-DC42E9BDFE1F}"/>
                </a:ext>
              </a:extLst>
            </p:cNvPr>
            <p:cNvSpPr/>
            <p:nvPr/>
          </p:nvSpPr>
          <p:spPr>
            <a:xfrm>
              <a:off x="7600415" y="1496428"/>
              <a:ext cx="31802" cy="31802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51;p45">
              <a:extLst>
                <a:ext uri="{FF2B5EF4-FFF2-40B4-BE49-F238E27FC236}">
                  <a16:creationId xmlns:a16="http://schemas.microsoft.com/office/drawing/2014/main" id="{EF21E90A-96DC-A2B1-1315-E468DC9F5A9C}"/>
                </a:ext>
              </a:extLst>
            </p:cNvPr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52;p45">
              <a:extLst>
                <a:ext uri="{FF2B5EF4-FFF2-40B4-BE49-F238E27FC236}">
                  <a16:creationId xmlns:a16="http://schemas.microsoft.com/office/drawing/2014/main" id="{706EAD2A-4DF1-5835-F8E7-F5BBE05D7C0A}"/>
                </a:ext>
              </a:extLst>
            </p:cNvPr>
            <p:cNvSpPr/>
            <p:nvPr/>
          </p:nvSpPr>
          <p:spPr>
            <a:xfrm>
              <a:off x="7569203" y="1724121"/>
              <a:ext cx="93637" cy="29029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53;p45">
              <a:extLst>
                <a:ext uri="{FF2B5EF4-FFF2-40B4-BE49-F238E27FC236}">
                  <a16:creationId xmlns:a16="http://schemas.microsoft.com/office/drawing/2014/main" id="{B9C1B081-F168-63A0-04F0-5115C57DBBAD}"/>
                </a:ext>
              </a:extLst>
            </p:cNvPr>
            <p:cNvSpPr/>
            <p:nvPr/>
          </p:nvSpPr>
          <p:spPr>
            <a:xfrm>
              <a:off x="7565898" y="1720817"/>
              <a:ext cx="100245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54;p45">
              <a:extLst>
                <a:ext uri="{FF2B5EF4-FFF2-40B4-BE49-F238E27FC236}">
                  <a16:creationId xmlns:a16="http://schemas.microsoft.com/office/drawing/2014/main" id="{6AE4CA42-202A-4F4C-B7DE-CA3B26D6B655}"/>
                </a:ext>
              </a:extLst>
            </p:cNvPr>
            <p:cNvSpPr/>
            <p:nvPr/>
          </p:nvSpPr>
          <p:spPr>
            <a:xfrm>
              <a:off x="6772246" y="1753682"/>
              <a:ext cx="559993" cy="977022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55;p45">
              <a:extLst>
                <a:ext uri="{FF2B5EF4-FFF2-40B4-BE49-F238E27FC236}">
                  <a16:creationId xmlns:a16="http://schemas.microsoft.com/office/drawing/2014/main" id="{C605C0FE-B21B-C3B8-FF5D-9AEB788C0FEC}"/>
                </a:ext>
              </a:extLst>
            </p:cNvPr>
            <p:cNvSpPr/>
            <p:nvPr/>
          </p:nvSpPr>
          <p:spPr>
            <a:xfrm>
              <a:off x="6731179" y="1693971"/>
              <a:ext cx="559993" cy="995726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56;p45">
              <a:extLst>
                <a:ext uri="{FF2B5EF4-FFF2-40B4-BE49-F238E27FC236}">
                  <a16:creationId xmlns:a16="http://schemas.microsoft.com/office/drawing/2014/main" id="{E15AE9FA-A369-9F04-5B52-253A1D32D6BC}"/>
                </a:ext>
              </a:extLst>
            </p:cNvPr>
            <p:cNvSpPr/>
            <p:nvPr/>
          </p:nvSpPr>
          <p:spPr>
            <a:xfrm>
              <a:off x="6727934" y="1690725"/>
              <a:ext cx="566542" cy="1002216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57;p45">
              <a:extLst>
                <a:ext uri="{FF2B5EF4-FFF2-40B4-BE49-F238E27FC236}">
                  <a16:creationId xmlns:a16="http://schemas.microsoft.com/office/drawing/2014/main" id="{0E3E480A-541B-F7AF-8409-A7C98E1EAC84}"/>
                </a:ext>
              </a:extLst>
            </p:cNvPr>
            <p:cNvSpPr/>
            <p:nvPr/>
          </p:nvSpPr>
          <p:spPr>
            <a:xfrm>
              <a:off x="6732301" y="1693971"/>
              <a:ext cx="558341" cy="80538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58;p45">
              <a:extLst>
                <a:ext uri="{FF2B5EF4-FFF2-40B4-BE49-F238E27FC236}">
                  <a16:creationId xmlns:a16="http://schemas.microsoft.com/office/drawing/2014/main" id="{B92A6D1D-1D1E-D80D-2D7E-376253B03683}"/>
                </a:ext>
              </a:extLst>
            </p:cNvPr>
            <p:cNvSpPr/>
            <p:nvPr/>
          </p:nvSpPr>
          <p:spPr>
            <a:xfrm>
              <a:off x="6728465" y="1690725"/>
              <a:ext cx="565480" cy="87088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59;p45">
              <a:extLst>
                <a:ext uri="{FF2B5EF4-FFF2-40B4-BE49-F238E27FC236}">
                  <a16:creationId xmlns:a16="http://schemas.microsoft.com/office/drawing/2014/main" id="{EAFB7ADD-ACDF-3F0A-6CC1-04235CED5B93}"/>
                </a:ext>
              </a:extLst>
            </p:cNvPr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60;p45">
              <a:extLst>
                <a:ext uri="{FF2B5EF4-FFF2-40B4-BE49-F238E27FC236}">
                  <a16:creationId xmlns:a16="http://schemas.microsoft.com/office/drawing/2014/main" id="{A398E79B-6DCC-337C-C410-922AC5B2E2A7}"/>
                </a:ext>
              </a:extLst>
            </p:cNvPr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61;p45">
              <a:extLst>
                <a:ext uri="{FF2B5EF4-FFF2-40B4-BE49-F238E27FC236}">
                  <a16:creationId xmlns:a16="http://schemas.microsoft.com/office/drawing/2014/main" id="{10B829CF-7E2C-6643-F134-8F1CB744AF8D}"/>
                </a:ext>
              </a:extLst>
            </p:cNvPr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62;p45">
              <a:extLst>
                <a:ext uri="{FF2B5EF4-FFF2-40B4-BE49-F238E27FC236}">
                  <a16:creationId xmlns:a16="http://schemas.microsoft.com/office/drawing/2014/main" id="{3061A2E2-B553-A9DC-278E-DEFE496D1940}"/>
                </a:ext>
              </a:extLst>
            </p:cNvPr>
            <p:cNvSpPr/>
            <p:nvPr/>
          </p:nvSpPr>
          <p:spPr>
            <a:xfrm>
              <a:off x="6820392" y="1885023"/>
              <a:ext cx="176889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63;p45">
              <a:extLst>
                <a:ext uri="{FF2B5EF4-FFF2-40B4-BE49-F238E27FC236}">
                  <a16:creationId xmlns:a16="http://schemas.microsoft.com/office/drawing/2014/main" id="{EA1A17EC-05A8-882B-7B6D-DCBD6B2FD229}"/>
                </a:ext>
              </a:extLst>
            </p:cNvPr>
            <p:cNvSpPr/>
            <p:nvPr/>
          </p:nvSpPr>
          <p:spPr>
            <a:xfrm>
              <a:off x="7032804" y="1885023"/>
              <a:ext cx="67912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64;p45">
              <a:extLst>
                <a:ext uri="{FF2B5EF4-FFF2-40B4-BE49-F238E27FC236}">
                  <a16:creationId xmlns:a16="http://schemas.microsoft.com/office/drawing/2014/main" id="{66C3CA64-0CF1-EC60-05D9-4B9771A30F8F}"/>
                </a:ext>
              </a:extLst>
            </p:cNvPr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65;p45">
              <a:extLst>
                <a:ext uri="{FF2B5EF4-FFF2-40B4-BE49-F238E27FC236}">
                  <a16:creationId xmlns:a16="http://schemas.microsoft.com/office/drawing/2014/main" id="{182838B5-7B0A-D077-C62F-194471F45857}"/>
                </a:ext>
              </a:extLst>
            </p:cNvPr>
            <p:cNvSpPr/>
            <p:nvPr/>
          </p:nvSpPr>
          <p:spPr>
            <a:xfrm>
              <a:off x="7027848" y="2016364"/>
              <a:ext cx="176889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66;p45">
              <a:extLst>
                <a:ext uri="{FF2B5EF4-FFF2-40B4-BE49-F238E27FC236}">
                  <a16:creationId xmlns:a16="http://schemas.microsoft.com/office/drawing/2014/main" id="{357E3DD0-0018-48BD-6AC4-0426EB58C6B4}"/>
                </a:ext>
              </a:extLst>
            </p:cNvPr>
            <p:cNvSpPr/>
            <p:nvPr/>
          </p:nvSpPr>
          <p:spPr>
            <a:xfrm>
              <a:off x="6924415" y="2016364"/>
              <a:ext cx="67912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2767;p45">
              <a:extLst>
                <a:ext uri="{FF2B5EF4-FFF2-40B4-BE49-F238E27FC236}">
                  <a16:creationId xmlns:a16="http://schemas.microsoft.com/office/drawing/2014/main" id="{16B4BD54-D96B-1A1E-B429-4FA59E5A4D78}"/>
                </a:ext>
              </a:extLst>
            </p:cNvPr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2768;p45">
              <a:extLst>
                <a:ext uri="{FF2B5EF4-FFF2-40B4-BE49-F238E27FC236}">
                  <a16:creationId xmlns:a16="http://schemas.microsoft.com/office/drawing/2014/main" id="{A68B2C2B-2B41-12CA-C4B5-68B58BF41A88}"/>
                </a:ext>
              </a:extLst>
            </p:cNvPr>
            <p:cNvSpPr/>
            <p:nvPr/>
          </p:nvSpPr>
          <p:spPr>
            <a:xfrm>
              <a:off x="6820392" y="1950163"/>
              <a:ext cx="94227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2769;p45">
              <a:extLst>
                <a:ext uri="{FF2B5EF4-FFF2-40B4-BE49-F238E27FC236}">
                  <a16:creationId xmlns:a16="http://schemas.microsoft.com/office/drawing/2014/main" id="{ECFD8DC2-825C-FFD0-9348-F953922032A3}"/>
                </a:ext>
              </a:extLst>
            </p:cNvPr>
            <p:cNvSpPr/>
            <p:nvPr/>
          </p:nvSpPr>
          <p:spPr>
            <a:xfrm>
              <a:off x="6945184" y="1950163"/>
              <a:ext cx="155531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2770;p45">
              <a:extLst>
                <a:ext uri="{FF2B5EF4-FFF2-40B4-BE49-F238E27FC236}">
                  <a16:creationId xmlns:a16="http://schemas.microsoft.com/office/drawing/2014/main" id="{43E49948-21D1-6C83-8EB8-9641BA373D21}"/>
                </a:ext>
              </a:extLst>
            </p:cNvPr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2771;p45">
              <a:extLst>
                <a:ext uri="{FF2B5EF4-FFF2-40B4-BE49-F238E27FC236}">
                  <a16:creationId xmlns:a16="http://schemas.microsoft.com/office/drawing/2014/main" id="{F602E6C1-867E-9CCE-C801-22C52ECF0690}"/>
                </a:ext>
              </a:extLst>
            </p:cNvPr>
            <p:cNvSpPr/>
            <p:nvPr/>
          </p:nvSpPr>
          <p:spPr>
            <a:xfrm>
              <a:off x="6820392" y="2074955"/>
              <a:ext cx="176889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2772;p45">
              <a:extLst>
                <a:ext uri="{FF2B5EF4-FFF2-40B4-BE49-F238E27FC236}">
                  <a16:creationId xmlns:a16="http://schemas.microsoft.com/office/drawing/2014/main" id="{89BA541D-93A4-AF40-12A6-66DAA478F523}"/>
                </a:ext>
              </a:extLst>
            </p:cNvPr>
            <p:cNvSpPr/>
            <p:nvPr/>
          </p:nvSpPr>
          <p:spPr>
            <a:xfrm>
              <a:off x="7032804" y="2074955"/>
              <a:ext cx="67912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2773;p45">
              <a:extLst>
                <a:ext uri="{FF2B5EF4-FFF2-40B4-BE49-F238E27FC236}">
                  <a16:creationId xmlns:a16="http://schemas.microsoft.com/office/drawing/2014/main" id="{DFBC22CB-7F6C-DF04-7A24-E2A05B341CC2}"/>
                </a:ext>
              </a:extLst>
            </p:cNvPr>
            <p:cNvSpPr/>
            <p:nvPr/>
          </p:nvSpPr>
          <p:spPr>
            <a:xfrm>
              <a:off x="6820392" y="2286245"/>
              <a:ext cx="176889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2774;p45">
              <a:extLst>
                <a:ext uri="{FF2B5EF4-FFF2-40B4-BE49-F238E27FC236}">
                  <a16:creationId xmlns:a16="http://schemas.microsoft.com/office/drawing/2014/main" id="{923FBAE8-7686-546E-DFDF-968750D0F58A}"/>
                </a:ext>
              </a:extLst>
            </p:cNvPr>
            <p:cNvSpPr/>
            <p:nvPr/>
          </p:nvSpPr>
          <p:spPr>
            <a:xfrm>
              <a:off x="7032804" y="2286245"/>
              <a:ext cx="67912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2775;p45">
              <a:extLst>
                <a:ext uri="{FF2B5EF4-FFF2-40B4-BE49-F238E27FC236}">
                  <a16:creationId xmlns:a16="http://schemas.microsoft.com/office/drawing/2014/main" id="{0B55CFD0-3EA3-A18B-617D-C42643D47FFF}"/>
                </a:ext>
              </a:extLst>
            </p:cNvPr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2776;p45">
              <a:extLst>
                <a:ext uri="{FF2B5EF4-FFF2-40B4-BE49-F238E27FC236}">
                  <a16:creationId xmlns:a16="http://schemas.microsoft.com/office/drawing/2014/main" id="{116E8CF9-72D4-3FDD-7CC2-A91E387038C8}"/>
                </a:ext>
              </a:extLst>
            </p:cNvPr>
            <p:cNvSpPr/>
            <p:nvPr/>
          </p:nvSpPr>
          <p:spPr>
            <a:xfrm>
              <a:off x="7027848" y="2206886"/>
              <a:ext cx="176889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2777;p45">
              <a:extLst>
                <a:ext uri="{FF2B5EF4-FFF2-40B4-BE49-F238E27FC236}">
                  <a16:creationId xmlns:a16="http://schemas.microsoft.com/office/drawing/2014/main" id="{D7494E74-D188-C721-1764-D19E33A4CB02}"/>
                </a:ext>
              </a:extLst>
            </p:cNvPr>
            <p:cNvSpPr/>
            <p:nvPr/>
          </p:nvSpPr>
          <p:spPr>
            <a:xfrm>
              <a:off x="6924415" y="2206886"/>
              <a:ext cx="67912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2778;p45">
              <a:extLst>
                <a:ext uri="{FF2B5EF4-FFF2-40B4-BE49-F238E27FC236}">
                  <a16:creationId xmlns:a16="http://schemas.microsoft.com/office/drawing/2014/main" id="{3D5047B8-8ABF-9111-2D64-4B89D616D4D8}"/>
                </a:ext>
              </a:extLst>
            </p:cNvPr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2779;p45">
              <a:extLst>
                <a:ext uri="{FF2B5EF4-FFF2-40B4-BE49-F238E27FC236}">
                  <a16:creationId xmlns:a16="http://schemas.microsoft.com/office/drawing/2014/main" id="{3285B0C8-1D26-704F-FDDE-99C56B2CEDC9}"/>
                </a:ext>
              </a:extLst>
            </p:cNvPr>
            <p:cNvSpPr/>
            <p:nvPr/>
          </p:nvSpPr>
          <p:spPr>
            <a:xfrm>
              <a:off x="7123669" y="2357403"/>
              <a:ext cx="67381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2780;p45">
              <a:extLst>
                <a:ext uri="{FF2B5EF4-FFF2-40B4-BE49-F238E27FC236}">
                  <a16:creationId xmlns:a16="http://schemas.microsoft.com/office/drawing/2014/main" id="{DD455F12-982F-74F7-3BE1-9178E8C3D34E}"/>
                </a:ext>
              </a:extLst>
            </p:cNvPr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2781;p45">
              <a:extLst>
                <a:ext uri="{FF2B5EF4-FFF2-40B4-BE49-F238E27FC236}">
                  <a16:creationId xmlns:a16="http://schemas.microsoft.com/office/drawing/2014/main" id="{7C05DE1B-70EC-8901-17AB-9EC7279E8210}"/>
                </a:ext>
              </a:extLst>
            </p:cNvPr>
            <p:cNvSpPr/>
            <p:nvPr/>
          </p:nvSpPr>
          <p:spPr>
            <a:xfrm>
              <a:off x="6820392" y="2140094"/>
              <a:ext cx="94227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2782;p45">
              <a:extLst>
                <a:ext uri="{FF2B5EF4-FFF2-40B4-BE49-F238E27FC236}">
                  <a16:creationId xmlns:a16="http://schemas.microsoft.com/office/drawing/2014/main" id="{8B7FB8B2-E226-9508-DC34-F47429DD4462}"/>
                </a:ext>
              </a:extLst>
            </p:cNvPr>
            <p:cNvSpPr/>
            <p:nvPr/>
          </p:nvSpPr>
          <p:spPr>
            <a:xfrm>
              <a:off x="6945184" y="2140094"/>
              <a:ext cx="155531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2783;p45">
              <a:extLst>
                <a:ext uri="{FF2B5EF4-FFF2-40B4-BE49-F238E27FC236}">
                  <a16:creationId xmlns:a16="http://schemas.microsoft.com/office/drawing/2014/main" id="{65403B70-3F48-C9D3-2BF3-9F0A8B73CF41}"/>
                </a:ext>
              </a:extLst>
            </p:cNvPr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2784;p45">
              <a:extLst>
                <a:ext uri="{FF2B5EF4-FFF2-40B4-BE49-F238E27FC236}">
                  <a16:creationId xmlns:a16="http://schemas.microsoft.com/office/drawing/2014/main" id="{C37FBA85-0C10-89F2-69FD-FDA128DC0F0A}"/>
                </a:ext>
              </a:extLst>
            </p:cNvPr>
            <p:cNvSpPr/>
            <p:nvPr/>
          </p:nvSpPr>
          <p:spPr>
            <a:xfrm>
              <a:off x="7017994" y="2427440"/>
              <a:ext cx="155531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2785;p45">
              <a:extLst>
                <a:ext uri="{FF2B5EF4-FFF2-40B4-BE49-F238E27FC236}">
                  <a16:creationId xmlns:a16="http://schemas.microsoft.com/office/drawing/2014/main" id="{3F86FBE5-C7FF-F5E5-E484-3002C1515C90}"/>
                </a:ext>
              </a:extLst>
            </p:cNvPr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2786;p45">
              <a:extLst>
                <a:ext uri="{FF2B5EF4-FFF2-40B4-BE49-F238E27FC236}">
                  <a16:creationId xmlns:a16="http://schemas.microsoft.com/office/drawing/2014/main" id="{21F698C7-ADEC-237C-FF3F-4800578FB10E}"/>
                </a:ext>
              </a:extLst>
            </p:cNvPr>
            <p:cNvSpPr/>
            <p:nvPr/>
          </p:nvSpPr>
          <p:spPr>
            <a:xfrm>
              <a:off x="7433436" y="2415403"/>
              <a:ext cx="731867" cy="521700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2787;p45">
              <a:extLst>
                <a:ext uri="{FF2B5EF4-FFF2-40B4-BE49-F238E27FC236}">
                  <a16:creationId xmlns:a16="http://schemas.microsoft.com/office/drawing/2014/main" id="{6061FD87-9288-6BC9-EF0C-DF62969161DA}"/>
                </a:ext>
              </a:extLst>
            </p:cNvPr>
            <p:cNvSpPr/>
            <p:nvPr/>
          </p:nvSpPr>
          <p:spPr>
            <a:xfrm>
              <a:off x="7430191" y="2412099"/>
              <a:ext cx="738947" cy="528839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2788;p45">
              <a:extLst>
                <a:ext uri="{FF2B5EF4-FFF2-40B4-BE49-F238E27FC236}">
                  <a16:creationId xmlns:a16="http://schemas.microsoft.com/office/drawing/2014/main" id="{B22BFCA8-0D81-24C6-0B4E-C29DC0A36CCF}"/>
                </a:ext>
              </a:extLst>
            </p:cNvPr>
            <p:cNvSpPr/>
            <p:nvPr/>
          </p:nvSpPr>
          <p:spPr>
            <a:xfrm>
              <a:off x="7474502" y="2375989"/>
              <a:ext cx="731867" cy="88209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2789;p45">
              <a:extLst>
                <a:ext uri="{FF2B5EF4-FFF2-40B4-BE49-F238E27FC236}">
                  <a16:creationId xmlns:a16="http://schemas.microsoft.com/office/drawing/2014/main" id="{8306BABB-EB3E-A2C2-289E-93A9E036BD19}"/>
                </a:ext>
              </a:extLst>
            </p:cNvPr>
            <p:cNvSpPr/>
            <p:nvPr/>
          </p:nvSpPr>
          <p:spPr>
            <a:xfrm>
              <a:off x="7471198" y="2372685"/>
              <a:ext cx="738475" cy="94758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2790;p45">
              <a:extLst>
                <a:ext uri="{FF2B5EF4-FFF2-40B4-BE49-F238E27FC236}">
                  <a16:creationId xmlns:a16="http://schemas.microsoft.com/office/drawing/2014/main" id="{79EBD64F-E672-E271-AA12-F0E90BEF421B}"/>
                </a:ext>
              </a:extLst>
            </p:cNvPr>
            <p:cNvSpPr/>
            <p:nvPr/>
          </p:nvSpPr>
          <p:spPr>
            <a:xfrm>
              <a:off x="7553862" y="2401715"/>
              <a:ext cx="33454" cy="33985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2791;p45">
              <a:extLst>
                <a:ext uri="{FF2B5EF4-FFF2-40B4-BE49-F238E27FC236}">
                  <a16:creationId xmlns:a16="http://schemas.microsoft.com/office/drawing/2014/main" id="{5EA865D4-CE0A-D38A-1C5E-A15EBC2976A3}"/>
                </a:ext>
              </a:extLst>
            </p:cNvPr>
            <p:cNvSpPr/>
            <p:nvPr/>
          </p:nvSpPr>
          <p:spPr>
            <a:xfrm>
              <a:off x="7606434" y="2401715"/>
              <a:ext cx="33985" cy="3398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2792;p45">
              <a:extLst>
                <a:ext uri="{FF2B5EF4-FFF2-40B4-BE49-F238E27FC236}">
                  <a16:creationId xmlns:a16="http://schemas.microsoft.com/office/drawing/2014/main" id="{F2F1D39E-1B2A-67F3-ED21-B0351CEBC38E}"/>
                </a:ext>
              </a:extLst>
            </p:cNvPr>
            <p:cNvSpPr/>
            <p:nvPr/>
          </p:nvSpPr>
          <p:spPr>
            <a:xfrm>
              <a:off x="7501349" y="2401715"/>
              <a:ext cx="33985" cy="3398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2793;p45">
              <a:extLst>
                <a:ext uri="{FF2B5EF4-FFF2-40B4-BE49-F238E27FC236}">
                  <a16:creationId xmlns:a16="http://schemas.microsoft.com/office/drawing/2014/main" id="{BD88DDA2-EDA2-2B9D-4F29-9F3602175E76}"/>
                </a:ext>
              </a:extLst>
            </p:cNvPr>
            <p:cNvSpPr/>
            <p:nvPr/>
          </p:nvSpPr>
          <p:spPr>
            <a:xfrm>
              <a:off x="7473971" y="2464140"/>
              <a:ext cx="732398" cy="430246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2794;p45">
              <a:extLst>
                <a:ext uri="{FF2B5EF4-FFF2-40B4-BE49-F238E27FC236}">
                  <a16:creationId xmlns:a16="http://schemas.microsoft.com/office/drawing/2014/main" id="{070087B2-FFC3-6B29-3640-68E09EA9590E}"/>
                </a:ext>
              </a:extLst>
            </p:cNvPr>
            <p:cNvSpPr/>
            <p:nvPr/>
          </p:nvSpPr>
          <p:spPr>
            <a:xfrm>
              <a:off x="7470667" y="2460305"/>
              <a:ext cx="739006" cy="437386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2795;p45">
              <a:extLst>
                <a:ext uri="{FF2B5EF4-FFF2-40B4-BE49-F238E27FC236}">
                  <a16:creationId xmlns:a16="http://schemas.microsoft.com/office/drawing/2014/main" id="{9CD86BF0-38EB-4A3B-E8B0-647E9DCF2A23}"/>
                </a:ext>
              </a:extLst>
            </p:cNvPr>
            <p:cNvSpPr/>
            <p:nvPr/>
          </p:nvSpPr>
          <p:spPr>
            <a:xfrm>
              <a:off x="7778310" y="2564859"/>
              <a:ext cx="336078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2796;p45">
              <a:extLst>
                <a:ext uri="{FF2B5EF4-FFF2-40B4-BE49-F238E27FC236}">
                  <a16:creationId xmlns:a16="http://schemas.microsoft.com/office/drawing/2014/main" id="{155CA7E3-29B6-51BA-F7DC-8D875C574607}"/>
                </a:ext>
              </a:extLst>
            </p:cNvPr>
            <p:cNvSpPr/>
            <p:nvPr/>
          </p:nvSpPr>
          <p:spPr>
            <a:xfrm>
              <a:off x="7778310" y="2614657"/>
              <a:ext cx="122666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2797;p45">
              <a:extLst>
                <a:ext uri="{FF2B5EF4-FFF2-40B4-BE49-F238E27FC236}">
                  <a16:creationId xmlns:a16="http://schemas.microsoft.com/office/drawing/2014/main" id="{2B4DC8BD-FF84-947D-44A1-60079F82031B}"/>
                </a:ext>
              </a:extLst>
            </p:cNvPr>
            <p:cNvSpPr/>
            <p:nvPr/>
          </p:nvSpPr>
          <p:spPr>
            <a:xfrm>
              <a:off x="7941395" y="2614657"/>
              <a:ext cx="147270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2798;p45">
              <a:extLst>
                <a:ext uri="{FF2B5EF4-FFF2-40B4-BE49-F238E27FC236}">
                  <a16:creationId xmlns:a16="http://schemas.microsoft.com/office/drawing/2014/main" id="{AAE9D3B5-FE09-A9A3-6C79-214E1023B651}"/>
                </a:ext>
              </a:extLst>
            </p:cNvPr>
            <p:cNvSpPr/>
            <p:nvPr/>
          </p:nvSpPr>
          <p:spPr>
            <a:xfrm>
              <a:off x="7778310" y="2766237"/>
              <a:ext cx="217896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2799;p45">
              <a:extLst>
                <a:ext uri="{FF2B5EF4-FFF2-40B4-BE49-F238E27FC236}">
                  <a16:creationId xmlns:a16="http://schemas.microsoft.com/office/drawing/2014/main" id="{2E063588-A258-2750-0323-6D594B025F3B}"/>
                </a:ext>
              </a:extLst>
            </p:cNvPr>
            <p:cNvSpPr/>
            <p:nvPr/>
          </p:nvSpPr>
          <p:spPr>
            <a:xfrm>
              <a:off x="7778310" y="2667170"/>
              <a:ext cx="338851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2800;p45">
              <a:extLst>
                <a:ext uri="{FF2B5EF4-FFF2-40B4-BE49-F238E27FC236}">
                  <a16:creationId xmlns:a16="http://schemas.microsoft.com/office/drawing/2014/main" id="{B5F29C23-95CF-0E28-B0FE-DB1AA4022FA6}"/>
                </a:ext>
              </a:extLst>
            </p:cNvPr>
            <p:cNvSpPr/>
            <p:nvPr/>
          </p:nvSpPr>
          <p:spPr>
            <a:xfrm>
              <a:off x="7778310" y="2716969"/>
              <a:ext cx="112223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2801;p45">
              <a:extLst>
                <a:ext uri="{FF2B5EF4-FFF2-40B4-BE49-F238E27FC236}">
                  <a16:creationId xmlns:a16="http://schemas.microsoft.com/office/drawing/2014/main" id="{0CB95DC2-ADB5-3683-91A5-9BFBF44108FD}"/>
                </a:ext>
              </a:extLst>
            </p:cNvPr>
            <p:cNvSpPr/>
            <p:nvPr/>
          </p:nvSpPr>
          <p:spPr>
            <a:xfrm>
              <a:off x="7915670" y="2716969"/>
              <a:ext cx="198720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2802;p45">
              <a:extLst>
                <a:ext uri="{FF2B5EF4-FFF2-40B4-BE49-F238E27FC236}">
                  <a16:creationId xmlns:a16="http://schemas.microsoft.com/office/drawing/2014/main" id="{C26609FB-9DBA-CB11-F7DD-56C328261178}"/>
                </a:ext>
              </a:extLst>
            </p:cNvPr>
            <p:cNvSpPr/>
            <p:nvPr/>
          </p:nvSpPr>
          <p:spPr>
            <a:xfrm>
              <a:off x="7525953" y="2548397"/>
              <a:ext cx="219017" cy="219017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2803;p45">
              <a:extLst>
                <a:ext uri="{FF2B5EF4-FFF2-40B4-BE49-F238E27FC236}">
                  <a16:creationId xmlns:a16="http://schemas.microsoft.com/office/drawing/2014/main" id="{2E99B0A9-CB21-E2BE-7087-D09F672E77BC}"/>
                </a:ext>
              </a:extLst>
            </p:cNvPr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2804;p45">
              <a:extLst>
                <a:ext uri="{FF2B5EF4-FFF2-40B4-BE49-F238E27FC236}">
                  <a16:creationId xmlns:a16="http://schemas.microsoft.com/office/drawing/2014/main" id="{01A58899-F40D-51FB-68E9-DDD7BCCA719D}"/>
                </a:ext>
              </a:extLst>
            </p:cNvPr>
            <p:cNvSpPr/>
            <p:nvPr/>
          </p:nvSpPr>
          <p:spPr>
            <a:xfrm>
              <a:off x="7516631" y="2550049"/>
              <a:ext cx="218486" cy="218427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2805;p45">
              <a:extLst>
                <a:ext uri="{FF2B5EF4-FFF2-40B4-BE49-F238E27FC236}">
                  <a16:creationId xmlns:a16="http://schemas.microsoft.com/office/drawing/2014/main" id="{70034358-6836-4B9C-0F89-CF2C92E92C1D}"/>
                </a:ext>
              </a:extLst>
            </p:cNvPr>
            <p:cNvSpPr/>
            <p:nvPr/>
          </p:nvSpPr>
          <p:spPr>
            <a:xfrm>
              <a:off x="7513386" y="2546213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2806;p45">
              <a:extLst>
                <a:ext uri="{FF2B5EF4-FFF2-40B4-BE49-F238E27FC236}">
                  <a16:creationId xmlns:a16="http://schemas.microsoft.com/office/drawing/2014/main" id="{122EE9D6-799D-AE7D-5CCC-FC7C2AD43341}"/>
                </a:ext>
              </a:extLst>
            </p:cNvPr>
            <p:cNvSpPr/>
            <p:nvPr/>
          </p:nvSpPr>
          <p:spPr>
            <a:xfrm>
              <a:off x="7662251" y="2565921"/>
              <a:ext cx="54813" cy="54813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2807;p45">
              <a:extLst>
                <a:ext uri="{FF2B5EF4-FFF2-40B4-BE49-F238E27FC236}">
                  <a16:creationId xmlns:a16="http://schemas.microsoft.com/office/drawing/2014/main" id="{F28CBE76-F815-5ADE-0094-E90F3ECBBC1B}"/>
                </a:ext>
              </a:extLst>
            </p:cNvPr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2808;p45">
              <a:extLst>
                <a:ext uri="{FF2B5EF4-FFF2-40B4-BE49-F238E27FC236}">
                  <a16:creationId xmlns:a16="http://schemas.microsoft.com/office/drawing/2014/main" id="{0994891D-D5AD-629F-C427-BCF06F5ED438}"/>
                </a:ext>
              </a:extLst>
            </p:cNvPr>
            <p:cNvSpPr/>
            <p:nvPr/>
          </p:nvSpPr>
          <p:spPr>
            <a:xfrm>
              <a:off x="7985707" y="2216444"/>
              <a:ext cx="377203" cy="339087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2809;p45">
              <a:extLst>
                <a:ext uri="{FF2B5EF4-FFF2-40B4-BE49-F238E27FC236}">
                  <a16:creationId xmlns:a16="http://schemas.microsoft.com/office/drawing/2014/main" id="{0C2BB3F5-44C8-A42F-3FCB-33F2690A643F}"/>
                </a:ext>
              </a:extLst>
            </p:cNvPr>
            <p:cNvSpPr/>
            <p:nvPr/>
          </p:nvSpPr>
          <p:spPr>
            <a:xfrm>
              <a:off x="8001047" y="2212904"/>
              <a:ext cx="345991" cy="345991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2810;p45">
              <a:extLst>
                <a:ext uri="{FF2B5EF4-FFF2-40B4-BE49-F238E27FC236}">
                  <a16:creationId xmlns:a16="http://schemas.microsoft.com/office/drawing/2014/main" id="{8F69716C-ED76-6441-8A92-909D9E94AA5C}"/>
                </a:ext>
              </a:extLst>
            </p:cNvPr>
            <p:cNvSpPr/>
            <p:nvPr/>
          </p:nvSpPr>
          <p:spPr>
            <a:xfrm>
              <a:off x="7997212" y="2199923"/>
              <a:ext cx="384873" cy="339382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2811;p45">
              <a:extLst>
                <a:ext uri="{FF2B5EF4-FFF2-40B4-BE49-F238E27FC236}">
                  <a16:creationId xmlns:a16="http://schemas.microsoft.com/office/drawing/2014/main" id="{DFA3DE63-4FF2-3274-953D-FAC8C7FEBD04}"/>
                </a:ext>
              </a:extLst>
            </p:cNvPr>
            <p:cNvSpPr/>
            <p:nvPr/>
          </p:nvSpPr>
          <p:spPr>
            <a:xfrm>
              <a:off x="8016388" y="2196442"/>
              <a:ext cx="345991" cy="345991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2812;p45">
              <a:extLst>
                <a:ext uri="{FF2B5EF4-FFF2-40B4-BE49-F238E27FC236}">
                  <a16:creationId xmlns:a16="http://schemas.microsoft.com/office/drawing/2014/main" id="{B22FDBC8-F5D0-8F1F-7D27-DF732EBD4111}"/>
                </a:ext>
              </a:extLst>
            </p:cNvPr>
            <p:cNvSpPr/>
            <p:nvPr/>
          </p:nvSpPr>
          <p:spPr>
            <a:xfrm>
              <a:off x="8070553" y="2285655"/>
              <a:ext cx="224505" cy="141842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2813;p45">
              <a:extLst>
                <a:ext uri="{FF2B5EF4-FFF2-40B4-BE49-F238E27FC236}">
                  <a16:creationId xmlns:a16="http://schemas.microsoft.com/office/drawing/2014/main" id="{BBBB1D3E-39E5-C1E1-0EB7-49130EF029F8}"/>
                </a:ext>
              </a:extLst>
            </p:cNvPr>
            <p:cNvSpPr/>
            <p:nvPr/>
          </p:nvSpPr>
          <p:spPr>
            <a:xfrm>
              <a:off x="8066718" y="2282410"/>
              <a:ext cx="231585" cy="148391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152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>
          <a:extLst>
            <a:ext uri="{FF2B5EF4-FFF2-40B4-BE49-F238E27FC236}">
              <a16:creationId xmlns:a16="http://schemas.microsoft.com/office/drawing/2014/main" id="{B60FFFE6-CA2B-24D5-0485-BE24D9AA9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48;p44">
            <a:extLst>
              <a:ext uri="{FF2B5EF4-FFF2-40B4-BE49-F238E27FC236}">
                <a16:creationId xmlns:a16="http://schemas.microsoft.com/office/drawing/2014/main" id="{7420ED58-AC4B-FBAB-4B84-6E93A8B5FA2D}"/>
              </a:ext>
            </a:extLst>
          </p:cNvPr>
          <p:cNvSpPr txBox="1">
            <a:spLocks/>
          </p:cNvSpPr>
          <p:nvPr/>
        </p:nvSpPr>
        <p:spPr>
          <a:xfrm>
            <a:off x="3670437" y="2122392"/>
            <a:ext cx="1803126" cy="589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n-US" sz="1200" b="1" dirty="0">
                <a:latin typeface="Sora" panose="020B0604020202020204" charset="0"/>
                <a:cs typeface="Sora" panose="020B0604020202020204" charset="0"/>
              </a:rPr>
              <a:t>Associate Professor,</a:t>
            </a:r>
          </a:p>
          <a:p>
            <a:pPr marL="0" indent="0" algn="ctr"/>
            <a:r>
              <a:rPr lang="en-US" sz="1200" b="1" dirty="0">
                <a:latin typeface="Sora" panose="020B0604020202020204" charset="0"/>
                <a:cs typeface="Sora" panose="020B0604020202020204" charset="0"/>
              </a:rPr>
              <a:t>Dept. of CSE, </a:t>
            </a:r>
            <a:r>
              <a:rPr lang="en-US" sz="1200" b="1" dirty="0" err="1">
                <a:latin typeface="Sora" panose="020B0604020202020204" charset="0"/>
                <a:cs typeface="Sora" panose="020B0604020202020204" charset="0"/>
              </a:rPr>
              <a:t>JnU</a:t>
            </a:r>
            <a:endParaRPr lang="en-US" sz="1200" b="1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7" name="Google Shape;1751;p44">
            <a:extLst>
              <a:ext uri="{FF2B5EF4-FFF2-40B4-BE49-F238E27FC236}">
                <a16:creationId xmlns:a16="http://schemas.microsoft.com/office/drawing/2014/main" id="{732A7861-95A6-154D-AE9C-B04E402C2EC3}"/>
              </a:ext>
            </a:extLst>
          </p:cNvPr>
          <p:cNvSpPr txBox="1">
            <a:spLocks/>
          </p:cNvSpPr>
          <p:nvPr/>
        </p:nvSpPr>
        <p:spPr>
          <a:xfrm>
            <a:off x="3081579" y="1633866"/>
            <a:ext cx="2980842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n-US" sz="1600" b="1" dirty="0">
                <a:solidFill>
                  <a:srgbClr val="45818E"/>
                </a:solidFill>
                <a:latin typeface="Sora" panose="020B0604020202020204" charset="0"/>
                <a:cs typeface="Sora" panose="020B0604020202020204" charset="0"/>
              </a:rPr>
              <a:t>Dr. Md. </a:t>
            </a:r>
            <a:r>
              <a:rPr lang="en-US" sz="1600" b="1" dirty="0" err="1">
                <a:solidFill>
                  <a:srgbClr val="45818E"/>
                </a:solidFill>
                <a:latin typeface="Sora" panose="020B0604020202020204" charset="0"/>
                <a:cs typeface="Sora" panose="020B0604020202020204" charset="0"/>
              </a:rPr>
              <a:t>Zulfiker</a:t>
            </a:r>
            <a:r>
              <a:rPr lang="en-US" sz="1600" b="1" dirty="0">
                <a:solidFill>
                  <a:srgbClr val="45818E"/>
                </a:solidFill>
                <a:latin typeface="Sora" panose="020B0604020202020204" charset="0"/>
                <a:cs typeface="Sora" panose="020B0604020202020204" charset="0"/>
              </a:rPr>
              <a:t> Mahmud</a:t>
            </a:r>
          </a:p>
        </p:txBody>
      </p:sp>
      <p:sp>
        <p:nvSpPr>
          <p:cNvPr id="8" name="Google Shape;1752;p44">
            <a:extLst>
              <a:ext uri="{FF2B5EF4-FFF2-40B4-BE49-F238E27FC236}">
                <a16:creationId xmlns:a16="http://schemas.microsoft.com/office/drawing/2014/main" id="{8050AC68-D119-E36B-A014-738DB0D1F383}"/>
              </a:ext>
            </a:extLst>
          </p:cNvPr>
          <p:cNvSpPr txBox="1">
            <a:spLocks/>
          </p:cNvSpPr>
          <p:nvPr/>
        </p:nvSpPr>
        <p:spPr>
          <a:xfrm>
            <a:off x="3732765" y="1883505"/>
            <a:ext cx="172143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n-US" sz="1200" dirty="0">
                <a:latin typeface="Sora" panose="020B0604020202020204" charset="0"/>
                <a:cs typeface="Sora" panose="020B0604020202020204" charset="0"/>
              </a:rPr>
              <a:t>Course Instructor</a:t>
            </a:r>
          </a:p>
        </p:txBody>
      </p:sp>
      <p:pic>
        <p:nvPicPr>
          <p:cNvPr id="9" name="Google Shape;1754;p44">
            <a:extLst>
              <a:ext uri="{FF2B5EF4-FFF2-40B4-BE49-F238E27FC236}">
                <a16:creationId xmlns:a16="http://schemas.microsoft.com/office/drawing/2014/main" id="{A9F96492-7A83-5D83-9D8F-45B56260252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l="5583" r="5583"/>
          <a:stretch/>
        </p:blipFill>
        <p:spPr>
          <a:xfrm>
            <a:off x="3967216" y="563886"/>
            <a:ext cx="1209567" cy="1014564"/>
          </a:xfrm>
          <a:prstGeom prst="snip1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oogle Shape;1754;p44">
            <a:extLst>
              <a:ext uri="{FF2B5EF4-FFF2-40B4-BE49-F238E27FC236}">
                <a16:creationId xmlns:a16="http://schemas.microsoft.com/office/drawing/2014/main" id="{3402FDB1-D5E2-8406-BCDC-302D7870DFAB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rcRect t="6379" b="6379"/>
          <a:stretch/>
        </p:blipFill>
        <p:spPr>
          <a:xfrm>
            <a:off x="6770148" y="1760045"/>
            <a:ext cx="1209567" cy="1014564"/>
          </a:xfrm>
          <a:prstGeom prst="snip1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Google Shape;1754;p44">
            <a:extLst>
              <a:ext uri="{FF2B5EF4-FFF2-40B4-BE49-F238E27FC236}">
                <a16:creationId xmlns:a16="http://schemas.microsoft.com/office/drawing/2014/main" id="{63E51F12-A3BB-BEAC-48CB-CF3CE6F3C993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rcRect t="8061" b="8061"/>
          <a:stretch/>
        </p:blipFill>
        <p:spPr>
          <a:xfrm>
            <a:off x="1114181" y="1750879"/>
            <a:ext cx="1209567" cy="1014564"/>
          </a:xfrm>
          <a:prstGeom prst="snip1Rect">
            <a:avLst>
              <a:gd name="adj" fmla="val 16667"/>
            </a:avLst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1751;p44">
            <a:extLst>
              <a:ext uri="{FF2B5EF4-FFF2-40B4-BE49-F238E27FC236}">
                <a16:creationId xmlns:a16="http://schemas.microsoft.com/office/drawing/2014/main" id="{EFCDA9E7-52EA-EFB6-4FF7-E8D7173520CA}"/>
              </a:ext>
            </a:extLst>
          </p:cNvPr>
          <p:cNvSpPr txBox="1">
            <a:spLocks/>
          </p:cNvSpPr>
          <p:nvPr/>
        </p:nvSpPr>
        <p:spPr>
          <a:xfrm>
            <a:off x="6012317" y="2765443"/>
            <a:ext cx="2725228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/>
            <a:r>
              <a:rPr lang="en-US" sz="1400" dirty="0">
                <a:solidFill>
                  <a:srgbClr val="45818E"/>
                </a:solidFill>
                <a:latin typeface="Sora" panose="020B0604020202020204" charset="0"/>
                <a:cs typeface="Sora" panose="020B0604020202020204" charset="0"/>
              </a:rPr>
              <a:t>Md. Waliul Islam Rayhan</a:t>
            </a:r>
          </a:p>
        </p:txBody>
      </p:sp>
      <p:sp>
        <p:nvSpPr>
          <p:cNvPr id="13" name="Google Shape;1751;p44">
            <a:extLst>
              <a:ext uri="{FF2B5EF4-FFF2-40B4-BE49-F238E27FC236}">
                <a16:creationId xmlns:a16="http://schemas.microsoft.com/office/drawing/2014/main" id="{916F328C-64A0-42D3-C470-0A86845DE837}"/>
              </a:ext>
            </a:extLst>
          </p:cNvPr>
          <p:cNvSpPr txBox="1">
            <a:spLocks/>
          </p:cNvSpPr>
          <p:nvPr/>
        </p:nvSpPr>
        <p:spPr>
          <a:xfrm>
            <a:off x="820210" y="2765443"/>
            <a:ext cx="1797508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/>
            <a:r>
              <a:rPr lang="en-US" sz="1400" dirty="0">
                <a:solidFill>
                  <a:srgbClr val="45818E"/>
                </a:solidFill>
                <a:latin typeface="Sora" panose="020B0604020202020204" charset="0"/>
                <a:cs typeface="Sora" panose="020B0604020202020204" charset="0"/>
              </a:rPr>
              <a:t>Nishat Mahmud</a:t>
            </a:r>
          </a:p>
        </p:txBody>
      </p:sp>
      <p:sp>
        <p:nvSpPr>
          <p:cNvPr id="14" name="Google Shape;1752;p44">
            <a:extLst>
              <a:ext uri="{FF2B5EF4-FFF2-40B4-BE49-F238E27FC236}">
                <a16:creationId xmlns:a16="http://schemas.microsoft.com/office/drawing/2014/main" id="{C3E421A2-E778-8370-C91D-26DBE52455E7}"/>
              </a:ext>
            </a:extLst>
          </p:cNvPr>
          <p:cNvSpPr txBox="1">
            <a:spLocks/>
          </p:cNvSpPr>
          <p:nvPr/>
        </p:nvSpPr>
        <p:spPr>
          <a:xfrm>
            <a:off x="858246" y="3015084"/>
            <a:ext cx="172143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n-US" sz="1200" dirty="0">
                <a:latin typeface="Sora" panose="020B0604020202020204" charset="0"/>
                <a:cs typeface="Sora" panose="020B0604020202020204" charset="0"/>
              </a:rPr>
              <a:t>B190305003</a:t>
            </a:r>
          </a:p>
        </p:txBody>
      </p:sp>
      <p:sp>
        <p:nvSpPr>
          <p:cNvPr id="15" name="Google Shape;1752;p44">
            <a:extLst>
              <a:ext uri="{FF2B5EF4-FFF2-40B4-BE49-F238E27FC236}">
                <a16:creationId xmlns:a16="http://schemas.microsoft.com/office/drawing/2014/main" id="{A1EF8A30-BEF2-3442-0E6A-D37E2EF2458D}"/>
              </a:ext>
            </a:extLst>
          </p:cNvPr>
          <p:cNvSpPr txBox="1">
            <a:spLocks/>
          </p:cNvSpPr>
          <p:nvPr/>
        </p:nvSpPr>
        <p:spPr>
          <a:xfrm>
            <a:off x="6514216" y="3015084"/>
            <a:ext cx="1721436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n-US" sz="1200" dirty="0">
                <a:latin typeface="Sora" panose="020B0604020202020204" charset="0"/>
                <a:cs typeface="Sora" panose="020B0604020202020204" charset="0"/>
              </a:rPr>
              <a:t>B190305034</a:t>
            </a:r>
          </a:p>
        </p:txBody>
      </p:sp>
      <p:sp>
        <p:nvSpPr>
          <p:cNvPr id="16" name="Google Shape;1667;p42">
            <a:extLst>
              <a:ext uri="{FF2B5EF4-FFF2-40B4-BE49-F238E27FC236}">
                <a16:creationId xmlns:a16="http://schemas.microsoft.com/office/drawing/2014/main" id="{68E7B72C-EB1D-9543-CE28-B24047329AFA}"/>
              </a:ext>
            </a:extLst>
          </p:cNvPr>
          <p:cNvSpPr txBox="1">
            <a:spLocks/>
          </p:cNvSpPr>
          <p:nvPr/>
        </p:nvSpPr>
        <p:spPr>
          <a:xfrm>
            <a:off x="858243" y="3443866"/>
            <a:ext cx="74275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500" dirty="0">
                <a:solidFill>
                  <a:srgbClr val="0097A7"/>
                </a:solidFill>
                <a:latin typeface="Sora" panose="020B0604020202020204" charset="0"/>
                <a:cs typeface="Sora" panose="020B0604020202020204" charset="0"/>
              </a:rPr>
              <a:t>Software Engineering Lab</a:t>
            </a:r>
            <a:br>
              <a:rPr lang="en-US" sz="2500" dirty="0">
                <a:solidFill>
                  <a:srgbClr val="0097A7"/>
                </a:solidFill>
                <a:latin typeface="Sora" panose="020B0604020202020204" charset="0"/>
                <a:cs typeface="Sora" panose="020B0604020202020204" charset="0"/>
              </a:rPr>
            </a:br>
            <a:r>
              <a:rPr lang="en-US" sz="2000" dirty="0">
                <a:solidFill>
                  <a:schemeClr val="tx1"/>
                </a:solidFill>
                <a:latin typeface="Sora" panose="020B0604020202020204" charset="0"/>
                <a:cs typeface="Sora" panose="020B0604020202020204" charset="0"/>
              </a:rPr>
              <a:t>Course Code: CSEL-3206</a:t>
            </a:r>
          </a:p>
        </p:txBody>
      </p:sp>
    </p:spTree>
    <p:extLst>
      <p:ext uri="{BB962C8B-B14F-4D97-AF65-F5344CB8AC3E}">
        <p14:creationId xmlns:p14="http://schemas.microsoft.com/office/powerpoint/2010/main" val="409352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37D77827-0D18-BE7A-4433-780E4FF76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1EE6915E-5B06-5278-84EA-7EA57C99C1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Consultation Class</a:t>
            </a:r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E29EB3-112A-07BD-B58F-8DF52A0EA48E}"/>
              </a:ext>
            </a:extLst>
          </p:cNvPr>
          <p:cNvGrpSpPr/>
          <p:nvPr/>
        </p:nvGrpSpPr>
        <p:grpSpPr>
          <a:xfrm>
            <a:off x="1103781" y="312442"/>
            <a:ext cx="6436831" cy="4282643"/>
            <a:chOff x="1805237" y="312442"/>
            <a:chExt cx="6436831" cy="4282643"/>
          </a:xfrm>
        </p:grpSpPr>
        <p:grpSp>
          <p:nvGrpSpPr>
            <p:cNvPr id="3" name="object 2">
              <a:extLst>
                <a:ext uri="{FF2B5EF4-FFF2-40B4-BE49-F238E27FC236}">
                  <a16:creationId xmlns:a16="http://schemas.microsoft.com/office/drawing/2014/main" id="{A2AABD3C-A362-65DB-135D-05935779B476}"/>
                </a:ext>
              </a:extLst>
            </p:cNvPr>
            <p:cNvGrpSpPr/>
            <p:nvPr/>
          </p:nvGrpSpPr>
          <p:grpSpPr>
            <a:xfrm>
              <a:off x="1805237" y="312442"/>
              <a:ext cx="6436831" cy="4282643"/>
              <a:chOff x="1043939" y="0"/>
              <a:chExt cx="8100059" cy="5389245"/>
            </a:xfrm>
          </p:grpSpPr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07B4F115-F92B-EC6B-524D-2C9D909FF878}"/>
                  </a:ext>
                </a:extLst>
              </p:cNvPr>
              <p:cNvSpPr/>
              <p:nvPr/>
            </p:nvSpPr>
            <p:spPr>
              <a:xfrm>
                <a:off x="3227526" y="1270968"/>
                <a:ext cx="2344420" cy="4106545"/>
              </a:xfrm>
              <a:custGeom>
                <a:avLst/>
                <a:gdLst/>
                <a:ahLst/>
                <a:cxnLst/>
                <a:rect l="l" t="t" r="r" b="b"/>
                <a:pathLst>
                  <a:path w="2344420" h="4106545">
                    <a:moveTo>
                      <a:pt x="2343856" y="0"/>
                    </a:moveTo>
                    <a:lnTo>
                      <a:pt x="0" y="0"/>
                    </a:lnTo>
                    <a:lnTo>
                      <a:pt x="0" y="4106106"/>
                    </a:lnTo>
                    <a:lnTo>
                      <a:pt x="2343857" y="4106107"/>
                    </a:lnTo>
                    <a:lnTo>
                      <a:pt x="2343856" y="0"/>
                    </a:ln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CBB713F7-00D9-3290-BC79-CAE978E8F8F4}"/>
                  </a:ext>
                </a:extLst>
              </p:cNvPr>
              <p:cNvSpPr/>
              <p:nvPr/>
            </p:nvSpPr>
            <p:spPr>
              <a:xfrm>
                <a:off x="3227526" y="1270968"/>
                <a:ext cx="2344420" cy="4106545"/>
              </a:xfrm>
              <a:custGeom>
                <a:avLst/>
                <a:gdLst/>
                <a:ahLst/>
                <a:cxnLst/>
                <a:rect l="l" t="t" r="r" b="b"/>
                <a:pathLst>
                  <a:path w="2344420" h="4106545">
                    <a:moveTo>
                      <a:pt x="0" y="4106106"/>
                    </a:moveTo>
                    <a:lnTo>
                      <a:pt x="2343857" y="4106107"/>
                    </a:lnTo>
                    <a:lnTo>
                      <a:pt x="2343856" y="0"/>
                    </a:lnTo>
                    <a:lnTo>
                      <a:pt x="0" y="0"/>
                    </a:lnTo>
                    <a:lnTo>
                      <a:pt x="0" y="4106106"/>
                    </a:lnTo>
                    <a:close/>
                  </a:path>
                </a:pathLst>
              </a:custGeom>
              <a:ln w="24073">
                <a:solidFill>
                  <a:srgbClr val="00ACE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" name="object 5">
                <a:extLst>
                  <a:ext uri="{FF2B5EF4-FFF2-40B4-BE49-F238E27FC236}">
                    <a16:creationId xmlns:a16="http://schemas.microsoft.com/office/drawing/2014/main" id="{9ED2D4FC-C0F8-FAAF-EAD5-E541A06CBE72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57004" y="1450764"/>
                <a:ext cx="1086753" cy="159297"/>
              </a:xfrm>
              <a:prstGeom prst="rect">
                <a:avLst/>
              </a:prstGeom>
            </p:spPr>
          </p:pic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0BC74B2D-0D37-57C3-6082-6C24889D94CD}"/>
                  </a:ext>
                </a:extLst>
              </p:cNvPr>
              <p:cNvSpPr/>
              <p:nvPr/>
            </p:nvSpPr>
            <p:spPr>
              <a:xfrm>
                <a:off x="3238634" y="4105947"/>
                <a:ext cx="23329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32990">
                    <a:moveTo>
                      <a:pt x="0" y="0"/>
                    </a:moveTo>
                    <a:lnTo>
                      <a:pt x="0" y="0"/>
                    </a:lnTo>
                    <a:lnTo>
                      <a:pt x="2332748" y="0"/>
                    </a:lnTo>
                  </a:path>
                </a:pathLst>
              </a:custGeom>
              <a:ln w="24090">
                <a:solidFill>
                  <a:srgbClr val="00ACE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" name="object 7">
                <a:extLst>
                  <a:ext uri="{FF2B5EF4-FFF2-40B4-BE49-F238E27FC236}">
                    <a16:creationId xmlns:a16="http://schemas.microsoft.com/office/drawing/2014/main" id="{33BC7F92-06A6-DF4D-8CA8-3C656E29543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34886" y="1976817"/>
                <a:ext cx="1936540" cy="1769660"/>
              </a:xfrm>
              <a:prstGeom prst="rect">
                <a:avLst/>
              </a:prstGeom>
            </p:spPr>
          </p:pic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30FFCC94-3672-1895-D626-EA5FCA3D5FD0}"/>
                  </a:ext>
                </a:extLst>
              </p:cNvPr>
              <p:cNvSpPr/>
              <p:nvPr/>
            </p:nvSpPr>
            <p:spPr>
              <a:xfrm>
                <a:off x="3445979" y="3870642"/>
                <a:ext cx="114935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114935" h="24129">
                    <a:moveTo>
                      <a:pt x="24066" y="1841"/>
                    </a:moveTo>
                    <a:lnTo>
                      <a:pt x="22212" y="0"/>
                    </a:lnTo>
                    <a:lnTo>
                      <a:pt x="14808" y="1841"/>
                    </a:lnTo>
                    <a:lnTo>
                      <a:pt x="1854" y="1841"/>
                    </a:lnTo>
                    <a:lnTo>
                      <a:pt x="0" y="3695"/>
                    </a:lnTo>
                    <a:lnTo>
                      <a:pt x="0" y="24079"/>
                    </a:lnTo>
                    <a:lnTo>
                      <a:pt x="24066" y="24079"/>
                    </a:lnTo>
                    <a:lnTo>
                      <a:pt x="24066" y="1841"/>
                    </a:lnTo>
                    <a:close/>
                  </a:path>
                  <a:path w="114935" h="24129">
                    <a:moveTo>
                      <a:pt x="70345" y="1841"/>
                    </a:moveTo>
                    <a:lnTo>
                      <a:pt x="68503" y="0"/>
                    </a:lnTo>
                    <a:lnTo>
                      <a:pt x="59245" y="1841"/>
                    </a:lnTo>
                    <a:lnTo>
                      <a:pt x="46291" y="1841"/>
                    </a:lnTo>
                    <a:lnTo>
                      <a:pt x="44437" y="3695"/>
                    </a:lnTo>
                    <a:lnTo>
                      <a:pt x="46291" y="5549"/>
                    </a:lnTo>
                    <a:lnTo>
                      <a:pt x="46291" y="20370"/>
                    </a:lnTo>
                    <a:lnTo>
                      <a:pt x="44437" y="24079"/>
                    </a:lnTo>
                    <a:lnTo>
                      <a:pt x="68503" y="24079"/>
                    </a:lnTo>
                    <a:lnTo>
                      <a:pt x="70345" y="22225"/>
                    </a:lnTo>
                    <a:lnTo>
                      <a:pt x="70345" y="1841"/>
                    </a:lnTo>
                    <a:close/>
                  </a:path>
                  <a:path w="114935" h="24129">
                    <a:moveTo>
                      <a:pt x="114782" y="1841"/>
                    </a:moveTo>
                    <a:lnTo>
                      <a:pt x="112941" y="0"/>
                    </a:lnTo>
                    <a:lnTo>
                      <a:pt x="103682" y="1841"/>
                    </a:lnTo>
                    <a:lnTo>
                      <a:pt x="92583" y="1841"/>
                    </a:lnTo>
                    <a:lnTo>
                      <a:pt x="90728" y="3695"/>
                    </a:lnTo>
                    <a:lnTo>
                      <a:pt x="90728" y="24079"/>
                    </a:lnTo>
                    <a:lnTo>
                      <a:pt x="112941" y="24079"/>
                    </a:lnTo>
                    <a:lnTo>
                      <a:pt x="114782" y="22225"/>
                    </a:lnTo>
                    <a:lnTo>
                      <a:pt x="114782" y="184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1" name="object 9">
                <a:extLst>
                  <a:ext uri="{FF2B5EF4-FFF2-40B4-BE49-F238E27FC236}">
                    <a16:creationId xmlns:a16="http://schemas.microsoft.com/office/drawing/2014/main" id="{5EB261F5-68DB-6811-733C-3E4F99C1C550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97829" y="4287546"/>
                <a:ext cx="1377434" cy="787498"/>
              </a:xfrm>
              <a:prstGeom prst="rect">
                <a:avLst/>
              </a:prstGeom>
            </p:spPr>
          </p:pic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id="{8C5D7978-1AF0-7D6C-89EF-E2ACA4CC7265}"/>
                  </a:ext>
                </a:extLst>
              </p:cNvPr>
              <p:cNvSpPr/>
              <p:nvPr/>
            </p:nvSpPr>
            <p:spPr>
              <a:xfrm>
                <a:off x="3507079" y="5204752"/>
                <a:ext cx="114935" cy="24130"/>
              </a:xfrm>
              <a:custGeom>
                <a:avLst/>
                <a:gdLst/>
                <a:ahLst/>
                <a:cxnLst/>
                <a:rect l="l" t="t" r="r" b="b"/>
                <a:pathLst>
                  <a:path w="114935" h="24129">
                    <a:moveTo>
                      <a:pt x="25933" y="1854"/>
                    </a:moveTo>
                    <a:lnTo>
                      <a:pt x="24079" y="0"/>
                    </a:lnTo>
                    <a:lnTo>
                      <a:pt x="14795" y="1854"/>
                    </a:lnTo>
                    <a:lnTo>
                      <a:pt x="1841" y="1854"/>
                    </a:lnTo>
                    <a:lnTo>
                      <a:pt x="0" y="3708"/>
                    </a:lnTo>
                    <a:lnTo>
                      <a:pt x="0" y="24091"/>
                    </a:lnTo>
                    <a:lnTo>
                      <a:pt x="24079" y="24091"/>
                    </a:lnTo>
                    <a:lnTo>
                      <a:pt x="25933" y="22237"/>
                    </a:lnTo>
                    <a:lnTo>
                      <a:pt x="24079" y="14833"/>
                    </a:lnTo>
                    <a:lnTo>
                      <a:pt x="24079" y="11125"/>
                    </a:lnTo>
                    <a:lnTo>
                      <a:pt x="25933" y="1854"/>
                    </a:lnTo>
                    <a:close/>
                  </a:path>
                  <a:path w="114935" h="24129">
                    <a:moveTo>
                      <a:pt x="70345" y="1854"/>
                    </a:moveTo>
                    <a:lnTo>
                      <a:pt x="68491" y="0"/>
                    </a:lnTo>
                    <a:lnTo>
                      <a:pt x="59232" y="1854"/>
                    </a:lnTo>
                    <a:lnTo>
                      <a:pt x="48133" y="1854"/>
                    </a:lnTo>
                    <a:lnTo>
                      <a:pt x="46278" y="3708"/>
                    </a:lnTo>
                    <a:lnTo>
                      <a:pt x="46278" y="24091"/>
                    </a:lnTo>
                    <a:lnTo>
                      <a:pt x="68491" y="24091"/>
                    </a:lnTo>
                    <a:lnTo>
                      <a:pt x="70345" y="22237"/>
                    </a:lnTo>
                    <a:lnTo>
                      <a:pt x="70345" y="1854"/>
                    </a:lnTo>
                    <a:close/>
                  </a:path>
                  <a:path w="114935" h="24129">
                    <a:moveTo>
                      <a:pt x="114782" y="1854"/>
                    </a:moveTo>
                    <a:lnTo>
                      <a:pt x="112928" y="0"/>
                    </a:lnTo>
                    <a:lnTo>
                      <a:pt x="105524" y="1854"/>
                    </a:lnTo>
                    <a:lnTo>
                      <a:pt x="92570" y="1854"/>
                    </a:lnTo>
                    <a:lnTo>
                      <a:pt x="90716" y="3708"/>
                    </a:lnTo>
                    <a:lnTo>
                      <a:pt x="90716" y="24091"/>
                    </a:lnTo>
                    <a:lnTo>
                      <a:pt x="114782" y="24091"/>
                    </a:lnTo>
                    <a:lnTo>
                      <a:pt x="114782" y="185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10B5181E-A546-634A-A60E-F637E5BB55FA}"/>
                  </a:ext>
                </a:extLst>
              </p:cNvPr>
              <p:cNvSpPr/>
              <p:nvPr/>
            </p:nvSpPr>
            <p:spPr>
              <a:xfrm>
                <a:off x="3212716" y="1782449"/>
                <a:ext cx="23329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332990">
                    <a:moveTo>
                      <a:pt x="0" y="0"/>
                    </a:moveTo>
                    <a:lnTo>
                      <a:pt x="0" y="0"/>
                    </a:lnTo>
                    <a:lnTo>
                      <a:pt x="2332734" y="0"/>
                    </a:lnTo>
                  </a:path>
                </a:pathLst>
              </a:custGeom>
              <a:ln w="24090">
                <a:solidFill>
                  <a:srgbClr val="00ACED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EC0F326-7256-2B4C-D8E2-A08E580A5240}"/>
                </a:ext>
              </a:extLst>
            </p:cNvPr>
            <p:cNvCxnSpPr/>
            <p:nvPr/>
          </p:nvCxnSpPr>
          <p:spPr>
            <a:xfrm>
              <a:off x="5390215" y="1562100"/>
              <a:ext cx="685800" cy="0"/>
            </a:xfrm>
            <a:prstGeom prst="straightConnector1">
              <a:avLst/>
            </a:prstGeom>
            <a:ln>
              <a:solidFill>
                <a:srgbClr val="00AC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1AE8C1-B7D9-9641-2325-B06BCF427D47}"/>
                </a:ext>
              </a:extLst>
            </p:cNvPr>
            <p:cNvCxnSpPr/>
            <p:nvPr/>
          </p:nvCxnSpPr>
          <p:spPr>
            <a:xfrm>
              <a:off x="5410200" y="2712256"/>
              <a:ext cx="685800" cy="0"/>
            </a:xfrm>
            <a:prstGeom prst="straightConnector1">
              <a:avLst/>
            </a:prstGeom>
            <a:ln>
              <a:solidFill>
                <a:srgbClr val="00AC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E1BA23-F133-3BFB-54FA-DC95718FD3BA}"/>
                </a:ext>
              </a:extLst>
            </p:cNvPr>
            <p:cNvCxnSpPr/>
            <p:nvPr/>
          </p:nvCxnSpPr>
          <p:spPr>
            <a:xfrm>
              <a:off x="5410200" y="4071646"/>
              <a:ext cx="685800" cy="0"/>
            </a:xfrm>
            <a:prstGeom prst="straightConnector1">
              <a:avLst/>
            </a:prstGeom>
            <a:ln>
              <a:solidFill>
                <a:srgbClr val="00AC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4ACF658B-D05C-8D9D-7C2E-A77C83EF1C8E}"/>
                </a:ext>
              </a:extLst>
            </p:cNvPr>
            <p:cNvSpPr txBox="1">
              <a:spLocks/>
            </p:cNvSpPr>
            <p:nvPr/>
          </p:nvSpPr>
          <p:spPr>
            <a:xfrm>
              <a:off x="6134614" y="1447159"/>
              <a:ext cx="1266176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3000" b="0" i="0">
                  <a:solidFill>
                    <a:schemeClr val="tx1"/>
                  </a:solidFill>
                  <a:latin typeface="Tahoma"/>
                  <a:ea typeface="+mj-ea"/>
                  <a:cs typeface="Tahoma"/>
                </a:defRPr>
              </a:lvl1pPr>
            </a:lstStyle>
            <a:p>
              <a:pPr marL="12700">
                <a:spcBef>
                  <a:spcPts val="100"/>
                </a:spcBef>
              </a:pPr>
              <a:r>
                <a:rPr lang="en-US" sz="1400" kern="0" spc="20" dirty="0">
                  <a:latin typeface="Sora" panose="020B0604020202020204" charset="0"/>
                  <a:cs typeface="Sora" panose="020B0604020202020204" charset="0"/>
                </a:rPr>
                <a:t>Class Name</a:t>
              </a:r>
              <a:endParaRPr lang="en-US" sz="1400" kern="0" spc="-50" dirty="0">
                <a:latin typeface="Sora" panose="020B0604020202020204" charset="0"/>
                <a:cs typeface="Sora" panose="020B0604020202020204" charset="0"/>
              </a:endParaRPr>
            </a:p>
          </p:txBody>
        </p:sp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202BF2F4-E8A7-9B14-FC44-82C1364491FA}"/>
                </a:ext>
              </a:extLst>
            </p:cNvPr>
            <p:cNvSpPr txBox="1">
              <a:spLocks/>
            </p:cNvSpPr>
            <p:nvPr/>
          </p:nvSpPr>
          <p:spPr>
            <a:xfrm>
              <a:off x="6179848" y="2598122"/>
              <a:ext cx="1116563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3000" b="0" i="0">
                  <a:solidFill>
                    <a:schemeClr val="tx1"/>
                  </a:solidFill>
                  <a:latin typeface="Tahoma"/>
                  <a:ea typeface="+mj-ea"/>
                  <a:cs typeface="Tahoma"/>
                </a:defRPr>
              </a:lvl1pPr>
            </a:lstStyle>
            <a:p>
              <a:pPr marL="12700">
                <a:spcBef>
                  <a:spcPts val="100"/>
                </a:spcBef>
              </a:pPr>
              <a:r>
                <a:rPr lang="en-US" sz="1400" kern="0" spc="20" dirty="0">
                  <a:latin typeface="Sora" panose="020B0604020202020204" charset="0"/>
                  <a:cs typeface="Sora" panose="020B0604020202020204" charset="0"/>
                </a:rPr>
                <a:t>Attributes</a:t>
              </a:r>
              <a:endParaRPr lang="en-US" sz="1400" kern="0" spc="-50" dirty="0">
                <a:latin typeface="Sora" panose="020B0604020202020204" charset="0"/>
                <a:cs typeface="Sora" panose="020B0604020202020204" charset="0"/>
              </a:endParaRPr>
            </a:p>
          </p:txBody>
        </p:sp>
        <p:sp>
          <p:nvSpPr>
            <p:cNvPr id="21" name="object 12">
              <a:extLst>
                <a:ext uri="{FF2B5EF4-FFF2-40B4-BE49-F238E27FC236}">
                  <a16:creationId xmlns:a16="http://schemas.microsoft.com/office/drawing/2014/main" id="{16EE6D4F-C6B0-5F07-4F27-28CADF37087A}"/>
                </a:ext>
              </a:extLst>
            </p:cNvPr>
            <p:cNvSpPr txBox="1">
              <a:spLocks/>
            </p:cNvSpPr>
            <p:nvPr/>
          </p:nvSpPr>
          <p:spPr>
            <a:xfrm>
              <a:off x="6179848" y="3957512"/>
              <a:ext cx="964163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3000" b="0" i="0">
                  <a:solidFill>
                    <a:schemeClr val="tx1"/>
                  </a:solidFill>
                  <a:latin typeface="Tahoma"/>
                  <a:ea typeface="+mj-ea"/>
                  <a:cs typeface="Tahoma"/>
                </a:defRPr>
              </a:lvl1pPr>
            </a:lstStyle>
            <a:p>
              <a:pPr marL="12700">
                <a:spcBef>
                  <a:spcPts val="100"/>
                </a:spcBef>
              </a:pPr>
              <a:r>
                <a:rPr lang="en-US" sz="1400" kern="0" spc="20" dirty="0">
                  <a:latin typeface="Sora" panose="020B0604020202020204" charset="0"/>
                  <a:cs typeface="Sora" panose="020B0604020202020204" charset="0"/>
                </a:rPr>
                <a:t>Methods</a:t>
              </a:r>
              <a:endParaRPr lang="en-US" sz="1400" kern="0" spc="-50" dirty="0">
                <a:latin typeface="Sora" panose="020B0604020202020204" charset="0"/>
                <a:cs typeface="Sora" panose="020B0604020202020204" charset="0"/>
              </a:endParaRPr>
            </a:p>
          </p:txBody>
        </p:sp>
      </p:grpSp>
      <p:grpSp>
        <p:nvGrpSpPr>
          <p:cNvPr id="23" name="Google Shape;1504;p29">
            <a:extLst>
              <a:ext uri="{FF2B5EF4-FFF2-40B4-BE49-F238E27FC236}">
                <a16:creationId xmlns:a16="http://schemas.microsoft.com/office/drawing/2014/main" id="{98A8B4AF-149E-E95F-6A6D-18C2343B26E7}"/>
              </a:ext>
            </a:extLst>
          </p:cNvPr>
          <p:cNvGrpSpPr/>
          <p:nvPr/>
        </p:nvGrpSpPr>
        <p:grpSpPr>
          <a:xfrm>
            <a:off x="7426012" y="840670"/>
            <a:ext cx="1006757" cy="811150"/>
            <a:chOff x="7225068" y="3582212"/>
            <a:chExt cx="1155488" cy="930983"/>
          </a:xfrm>
        </p:grpSpPr>
        <p:grpSp>
          <p:nvGrpSpPr>
            <p:cNvPr id="24" name="Google Shape;1505;p29">
              <a:extLst>
                <a:ext uri="{FF2B5EF4-FFF2-40B4-BE49-F238E27FC236}">
                  <a16:creationId xmlns:a16="http://schemas.microsoft.com/office/drawing/2014/main" id="{4B14F3CF-3B58-FC4C-38D4-2BDAB899A270}"/>
                </a:ext>
              </a:extLst>
            </p:cNvPr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26" name="Google Shape;1506;p29">
                <a:extLst>
                  <a:ext uri="{FF2B5EF4-FFF2-40B4-BE49-F238E27FC236}">
                    <a16:creationId xmlns:a16="http://schemas.microsoft.com/office/drawing/2014/main" id="{891C9F8A-6033-931E-5A4C-32FD0F1C6630}"/>
                  </a:ext>
                </a:extLst>
              </p:cNvPr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07;p29">
                <a:extLst>
                  <a:ext uri="{FF2B5EF4-FFF2-40B4-BE49-F238E27FC236}">
                    <a16:creationId xmlns:a16="http://schemas.microsoft.com/office/drawing/2014/main" id="{F0B9816F-23E8-385B-CD41-F7E664A21934}"/>
                  </a:ext>
                </a:extLst>
              </p:cNvPr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08;p29">
                <a:extLst>
                  <a:ext uri="{FF2B5EF4-FFF2-40B4-BE49-F238E27FC236}">
                    <a16:creationId xmlns:a16="http://schemas.microsoft.com/office/drawing/2014/main" id="{24EB48D0-183A-4075-F2E3-3BEB856C556E}"/>
                  </a:ext>
                </a:extLst>
              </p:cNvPr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09;p29">
                <a:extLst>
                  <a:ext uri="{FF2B5EF4-FFF2-40B4-BE49-F238E27FC236}">
                    <a16:creationId xmlns:a16="http://schemas.microsoft.com/office/drawing/2014/main" id="{E0A5FC77-C33F-8FD7-CAAB-BDDDFFB76B32}"/>
                  </a:ext>
                </a:extLst>
              </p:cNvPr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0;p29">
                <a:extLst>
                  <a:ext uri="{FF2B5EF4-FFF2-40B4-BE49-F238E27FC236}">
                    <a16:creationId xmlns:a16="http://schemas.microsoft.com/office/drawing/2014/main" id="{D5796F2F-8AB5-4239-6306-19503D9C2B64}"/>
                  </a:ext>
                </a:extLst>
              </p:cNvPr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11;p29">
                <a:extLst>
                  <a:ext uri="{FF2B5EF4-FFF2-40B4-BE49-F238E27FC236}">
                    <a16:creationId xmlns:a16="http://schemas.microsoft.com/office/drawing/2014/main" id="{E6CD36A8-49A8-0B64-433D-7378D592FA7F}"/>
                  </a:ext>
                </a:extLst>
              </p:cNvPr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12;p29">
                <a:extLst>
                  <a:ext uri="{FF2B5EF4-FFF2-40B4-BE49-F238E27FC236}">
                    <a16:creationId xmlns:a16="http://schemas.microsoft.com/office/drawing/2014/main" id="{EE50B78D-DF95-D798-DBFF-24931BD16F33}"/>
                  </a:ext>
                </a:extLst>
              </p:cNvPr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13;p29">
                <a:extLst>
                  <a:ext uri="{FF2B5EF4-FFF2-40B4-BE49-F238E27FC236}">
                    <a16:creationId xmlns:a16="http://schemas.microsoft.com/office/drawing/2014/main" id="{089F1A32-2D61-7D2F-0A20-BE20D88CB57B}"/>
                  </a:ext>
                </a:extLst>
              </p:cNvPr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1514;p29">
              <a:extLst>
                <a:ext uri="{FF2B5EF4-FFF2-40B4-BE49-F238E27FC236}">
                  <a16:creationId xmlns:a16="http://schemas.microsoft.com/office/drawing/2014/main" id="{E4CE91E8-B917-E27D-88F1-E7648C2A5580}"/>
                </a:ext>
              </a:extLst>
            </p:cNvPr>
            <p:cNvSpPr/>
            <p:nvPr/>
          </p:nvSpPr>
          <p:spPr>
            <a:xfrm>
              <a:off x="7225068" y="3624794"/>
              <a:ext cx="890332" cy="888400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41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C5F8D500-63A2-D52A-AB0E-1A61D7C4F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8818CC30-2785-5B99-885A-B37F5BF51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 Classes and Association</a:t>
            </a:r>
            <a:endParaRPr dirty="0"/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C2DA2F47-A786-B071-A6B9-D5AC5093C6DE}"/>
              </a:ext>
            </a:extLst>
          </p:cNvPr>
          <p:cNvGrpSpPr/>
          <p:nvPr/>
        </p:nvGrpSpPr>
        <p:grpSpPr>
          <a:xfrm>
            <a:off x="1710744" y="430965"/>
            <a:ext cx="8100059" cy="2830195"/>
            <a:chOff x="1043939" y="0"/>
            <a:chExt cx="8100059" cy="2830195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F638E8C0-D3AB-C49A-3FE4-DC679229E633}"/>
                </a:ext>
              </a:extLst>
            </p:cNvPr>
            <p:cNvSpPr/>
            <p:nvPr/>
          </p:nvSpPr>
          <p:spPr>
            <a:xfrm>
              <a:off x="2615241" y="2361129"/>
              <a:ext cx="1963420" cy="0"/>
            </a:xfrm>
            <a:custGeom>
              <a:avLst/>
              <a:gdLst/>
              <a:ahLst/>
              <a:cxnLst/>
              <a:rect l="l" t="t" r="r" b="b"/>
              <a:pathLst>
                <a:path w="1963420">
                  <a:moveTo>
                    <a:pt x="0" y="0"/>
                  </a:moveTo>
                  <a:lnTo>
                    <a:pt x="0" y="0"/>
                  </a:lnTo>
                  <a:lnTo>
                    <a:pt x="1963420" y="0"/>
                  </a:lnTo>
                </a:path>
              </a:pathLst>
            </a:custGeom>
            <a:ln w="165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C2814F2D-D381-6E3A-8905-AF6F1FAB39EE}"/>
                </a:ext>
              </a:extLst>
            </p:cNvPr>
            <p:cNvSpPr/>
            <p:nvPr/>
          </p:nvSpPr>
          <p:spPr>
            <a:xfrm>
              <a:off x="1092438" y="2018342"/>
              <a:ext cx="1503680" cy="738505"/>
            </a:xfrm>
            <a:custGeom>
              <a:avLst/>
              <a:gdLst/>
              <a:ahLst/>
              <a:cxnLst/>
              <a:rect l="l" t="t" r="r" b="b"/>
              <a:pathLst>
                <a:path w="1503680" h="738505">
                  <a:moveTo>
                    <a:pt x="1503533" y="0"/>
                  </a:moveTo>
                  <a:lnTo>
                    <a:pt x="0" y="0"/>
                  </a:lnTo>
                  <a:lnTo>
                    <a:pt x="0" y="738094"/>
                  </a:lnTo>
                  <a:lnTo>
                    <a:pt x="1503533" y="738094"/>
                  </a:lnTo>
                  <a:lnTo>
                    <a:pt x="1503533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265573FA-1684-2575-6E49-02DDDA51F2CE}"/>
                </a:ext>
              </a:extLst>
            </p:cNvPr>
            <p:cNvSpPr/>
            <p:nvPr/>
          </p:nvSpPr>
          <p:spPr>
            <a:xfrm>
              <a:off x="1092438" y="2018342"/>
              <a:ext cx="1503680" cy="738505"/>
            </a:xfrm>
            <a:custGeom>
              <a:avLst/>
              <a:gdLst/>
              <a:ahLst/>
              <a:cxnLst/>
              <a:rect l="l" t="t" r="r" b="b"/>
              <a:pathLst>
                <a:path w="1503680" h="738505">
                  <a:moveTo>
                    <a:pt x="0" y="738094"/>
                  </a:moveTo>
                  <a:lnTo>
                    <a:pt x="1503533" y="738094"/>
                  </a:lnTo>
                  <a:lnTo>
                    <a:pt x="1503533" y="0"/>
                  </a:lnTo>
                  <a:lnTo>
                    <a:pt x="0" y="0"/>
                  </a:lnTo>
                  <a:lnTo>
                    <a:pt x="0" y="738094"/>
                  </a:lnTo>
                  <a:close/>
                </a:path>
              </a:pathLst>
            </a:custGeom>
            <a:ln w="35920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6">
              <a:extLst>
                <a:ext uri="{FF2B5EF4-FFF2-40B4-BE49-F238E27FC236}">
                  <a16:creationId xmlns:a16="http://schemas.microsoft.com/office/drawing/2014/main" id="{9DF4A6BD-21FE-60DD-8711-02E8A19C208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0728" y="2289231"/>
              <a:ext cx="278113" cy="210113"/>
            </a:xfrm>
            <a:prstGeom prst="rect">
              <a:avLst/>
            </a:prstGeom>
          </p:spPr>
        </p:pic>
        <p:pic>
          <p:nvPicPr>
            <p:cNvPr id="24" name="object 7">
              <a:extLst>
                <a:ext uri="{FF2B5EF4-FFF2-40B4-BE49-F238E27FC236}">
                  <a16:creationId xmlns:a16="http://schemas.microsoft.com/office/drawing/2014/main" id="{39C2EFF4-930F-2180-743B-9CA7D72C510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8112" y="2297546"/>
              <a:ext cx="88128" cy="199030"/>
            </a:xfrm>
            <a:prstGeom prst="rect">
              <a:avLst/>
            </a:prstGeom>
          </p:spPr>
        </p:pic>
        <p:sp>
          <p:nvSpPr>
            <p:cNvPr id="25" name="object 8">
              <a:extLst>
                <a:ext uri="{FF2B5EF4-FFF2-40B4-BE49-F238E27FC236}">
                  <a16:creationId xmlns:a16="http://schemas.microsoft.com/office/drawing/2014/main" id="{B7334C3E-04AB-35B9-0E37-9980B37AA973}"/>
                </a:ext>
              </a:extLst>
            </p:cNvPr>
            <p:cNvSpPr/>
            <p:nvPr/>
          </p:nvSpPr>
          <p:spPr>
            <a:xfrm>
              <a:off x="1888263" y="2269876"/>
              <a:ext cx="36195" cy="226695"/>
            </a:xfrm>
            <a:custGeom>
              <a:avLst/>
              <a:gdLst/>
              <a:ahLst/>
              <a:cxnLst/>
              <a:rect l="l" t="t" r="r" b="b"/>
              <a:pathLst>
                <a:path w="36194" h="226694">
                  <a:moveTo>
                    <a:pt x="33034" y="71898"/>
                  </a:moveTo>
                  <a:lnTo>
                    <a:pt x="15484" y="74657"/>
                  </a:lnTo>
                  <a:lnTo>
                    <a:pt x="8645" y="75779"/>
                  </a:lnTo>
                  <a:lnTo>
                    <a:pt x="0" y="77417"/>
                  </a:lnTo>
                  <a:lnTo>
                    <a:pt x="0" y="80177"/>
                  </a:lnTo>
                  <a:lnTo>
                    <a:pt x="430" y="92365"/>
                  </a:lnTo>
                  <a:lnTo>
                    <a:pt x="1376" y="107143"/>
                  </a:lnTo>
                  <a:lnTo>
                    <a:pt x="2322" y="129173"/>
                  </a:lnTo>
                  <a:lnTo>
                    <a:pt x="2752" y="163114"/>
                  </a:lnTo>
                  <a:lnTo>
                    <a:pt x="2322" y="184674"/>
                  </a:lnTo>
                  <a:lnTo>
                    <a:pt x="1376" y="200783"/>
                  </a:lnTo>
                  <a:lnTo>
                    <a:pt x="430" y="213264"/>
                  </a:lnTo>
                  <a:lnTo>
                    <a:pt x="0" y="223937"/>
                  </a:lnTo>
                  <a:lnTo>
                    <a:pt x="2752" y="226700"/>
                  </a:lnTo>
                  <a:lnTo>
                    <a:pt x="33034" y="226700"/>
                  </a:lnTo>
                  <a:lnTo>
                    <a:pt x="35787" y="223937"/>
                  </a:lnTo>
                  <a:lnTo>
                    <a:pt x="34195" y="210633"/>
                  </a:lnTo>
                  <a:lnTo>
                    <a:pt x="33378" y="196294"/>
                  </a:lnTo>
                  <a:lnTo>
                    <a:pt x="33077" y="175732"/>
                  </a:lnTo>
                  <a:lnTo>
                    <a:pt x="33077" y="118577"/>
                  </a:lnTo>
                  <a:lnTo>
                    <a:pt x="33378" y="99881"/>
                  </a:lnTo>
                  <a:lnTo>
                    <a:pt x="34195" y="85848"/>
                  </a:lnTo>
                  <a:lnTo>
                    <a:pt x="35787" y="74657"/>
                  </a:lnTo>
                  <a:lnTo>
                    <a:pt x="33034" y="71898"/>
                  </a:lnTo>
                  <a:close/>
                </a:path>
                <a:path w="36194" h="226694">
                  <a:moveTo>
                    <a:pt x="35787" y="0"/>
                  </a:moveTo>
                  <a:lnTo>
                    <a:pt x="24431" y="43"/>
                  </a:lnTo>
                  <a:lnTo>
                    <a:pt x="17893" y="349"/>
                  </a:lnTo>
                  <a:lnTo>
                    <a:pt x="11355" y="1179"/>
                  </a:lnTo>
                  <a:lnTo>
                    <a:pt x="2752" y="2796"/>
                  </a:lnTo>
                  <a:lnTo>
                    <a:pt x="0" y="2796"/>
                  </a:lnTo>
                  <a:lnTo>
                    <a:pt x="0" y="30429"/>
                  </a:lnTo>
                  <a:lnTo>
                    <a:pt x="2752" y="33189"/>
                  </a:lnTo>
                  <a:lnTo>
                    <a:pt x="11355" y="32758"/>
                  </a:lnTo>
                  <a:lnTo>
                    <a:pt x="24431" y="30861"/>
                  </a:lnTo>
                  <a:lnTo>
                    <a:pt x="33034" y="30429"/>
                  </a:lnTo>
                  <a:lnTo>
                    <a:pt x="35787" y="27670"/>
                  </a:lnTo>
                  <a:lnTo>
                    <a:pt x="357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9">
              <a:extLst>
                <a:ext uri="{FF2B5EF4-FFF2-40B4-BE49-F238E27FC236}">
                  <a16:creationId xmlns:a16="http://schemas.microsoft.com/office/drawing/2014/main" id="{828E42E9-77CE-CB65-09CB-06FF4ED9F0E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7122" y="2339015"/>
              <a:ext cx="132346" cy="160328"/>
            </a:xfrm>
            <a:prstGeom prst="rect">
              <a:avLst/>
            </a:prstGeom>
          </p:spPr>
        </p:pic>
        <p:pic>
          <p:nvPicPr>
            <p:cNvPr id="27" name="object 10">
              <a:extLst>
                <a:ext uri="{FF2B5EF4-FFF2-40B4-BE49-F238E27FC236}">
                  <a16:creationId xmlns:a16="http://schemas.microsoft.com/office/drawing/2014/main" id="{584F26BF-978F-86E7-F448-2D4FD41894B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9577" y="2341774"/>
              <a:ext cx="134927" cy="154802"/>
            </a:xfrm>
            <a:prstGeom prst="rect">
              <a:avLst/>
            </a:prstGeom>
          </p:spPr>
        </p:pic>
        <p:pic>
          <p:nvPicPr>
            <p:cNvPr id="28" name="object 11">
              <a:extLst>
                <a:ext uri="{FF2B5EF4-FFF2-40B4-BE49-F238E27FC236}">
                  <a16:creationId xmlns:a16="http://schemas.microsoft.com/office/drawing/2014/main" id="{8522A7CC-FFCA-5C33-F3A4-99CA060FED9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3775" y="2297546"/>
              <a:ext cx="88128" cy="199030"/>
            </a:xfrm>
            <a:prstGeom prst="rect">
              <a:avLst/>
            </a:prstGeom>
          </p:spPr>
        </p:pic>
        <p:pic>
          <p:nvPicPr>
            <p:cNvPr id="29" name="object 12">
              <a:extLst>
                <a:ext uri="{FF2B5EF4-FFF2-40B4-BE49-F238E27FC236}">
                  <a16:creationId xmlns:a16="http://schemas.microsoft.com/office/drawing/2014/main" id="{A42FEE4B-5374-C682-C6AC-C72D3F31D69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2442" y="1909129"/>
              <a:ext cx="1806566" cy="920557"/>
            </a:xfrm>
            <a:prstGeom prst="rect">
              <a:avLst/>
            </a:prstGeom>
          </p:spPr>
        </p:pic>
        <p:pic>
          <p:nvPicPr>
            <p:cNvPr id="30" name="object 13">
              <a:extLst>
                <a:ext uri="{FF2B5EF4-FFF2-40B4-BE49-F238E27FC236}">
                  <a16:creationId xmlns:a16="http://schemas.microsoft.com/office/drawing/2014/main" id="{6C031AD0-29BF-B102-B6E8-ACD1EA02B5E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3369" y="2010027"/>
              <a:ext cx="66105" cy="201823"/>
            </a:xfrm>
            <a:prstGeom prst="rect">
              <a:avLst/>
            </a:prstGeom>
          </p:spPr>
        </p:pic>
        <p:pic>
          <p:nvPicPr>
            <p:cNvPr id="31" name="object 14">
              <a:extLst>
                <a:ext uri="{FF2B5EF4-FFF2-40B4-BE49-F238E27FC236}">
                  <a16:creationId xmlns:a16="http://schemas.microsoft.com/office/drawing/2014/main" id="{BADBC97C-1F2C-C4CB-AAAA-7DFEBD3FB1D9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06054" y="2029381"/>
              <a:ext cx="66068" cy="201823"/>
            </a:xfrm>
            <a:prstGeom prst="rect">
              <a:avLst/>
            </a:prstGeom>
          </p:spPr>
        </p:pic>
      </p:grpSp>
      <p:grpSp>
        <p:nvGrpSpPr>
          <p:cNvPr id="32" name="Google Shape;1866;p36">
            <a:extLst>
              <a:ext uri="{FF2B5EF4-FFF2-40B4-BE49-F238E27FC236}">
                <a16:creationId xmlns:a16="http://schemas.microsoft.com/office/drawing/2014/main" id="{642214F0-8CCF-2A2C-09BE-400987FBEB32}"/>
              </a:ext>
            </a:extLst>
          </p:cNvPr>
          <p:cNvGrpSpPr/>
          <p:nvPr/>
        </p:nvGrpSpPr>
        <p:grpSpPr>
          <a:xfrm>
            <a:off x="7265107" y="968504"/>
            <a:ext cx="1165793" cy="885347"/>
            <a:chOff x="6935864" y="2236396"/>
            <a:chExt cx="1450309" cy="1101420"/>
          </a:xfrm>
        </p:grpSpPr>
        <p:sp>
          <p:nvSpPr>
            <p:cNvPr id="33" name="Google Shape;1867;p36">
              <a:extLst>
                <a:ext uri="{FF2B5EF4-FFF2-40B4-BE49-F238E27FC236}">
                  <a16:creationId xmlns:a16="http://schemas.microsoft.com/office/drawing/2014/main" id="{9E29E856-9F24-16CB-307C-0E350B15EA51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68;p36">
              <a:extLst>
                <a:ext uri="{FF2B5EF4-FFF2-40B4-BE49-F238E27FC236}">
                  <a16:creationId xmlns:a16="http://schemas.microsoft.com/office/drawing/2014/main" id="{269BC23A-D2D8-9127-2B62-89DE5F9C696C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69;p36">
              <a:extLst>
                <a:ext uri="{FF2B5EF4-FFF2-40B4-BE49-F238E27FC236}">
                  <a16:creationId xmlns:a16="http://schemas.microsoft.com/office/drawing/2014/main" id="{F717FE4E-F322-DC34-4AB2-A3A0C5F40F5E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70;p36">
              <a:extLst>
                <a:ext uri="{FF2B5EF4-FFF2-40B4-BE49-F238E27FC236}">
                  <a16:creationId xmlns:a16="http://schemas.microsoft.com/office/drawing/2014/main" id="{3F5C5CA5-FA76-0B35-E456-5F2C3C821DC6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71;p36">
              <a:extLst>
                <a:ext uri="{FF2B5EF4-FFF2-40B4-BE49-F238E27FC236}">
                  <a16:creationId xmlns:a16="http://schemas.microsoft.com/office/drawing/2014/main" id="{135E6B5D-3C3A-E0BA-7481-CACE2CF9D86F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72;p36">
              <a:extLst>
                <a:ext uri="{FF2B5EF4-FFF2-40B4-BE49-F238E27FC236}">
                  <a16:creationId xmlns:a16="http://schemas.microsoft.com/office/drawing/2014/main" id="{5B070711-9D95-C216-3598-A73507DAFDB4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73;p36">
              <a:extLst>
                <a:ext uri="{FF2B5EF4-FFF2-40B4-BE49-F238E27FC236}">
                  <a16:creationId xmlns:a16="http://schemas.microsoft.com/office/drawing/2014/main" id="{986BBA84-46BB-3337-563D-6656B693B61B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74;p36">
              <a:extLst>
                <a:ext uri="{FF2B5EF4-FFF2-40B4-BE49-F238E27FC236}">
                  <a16:creationId xmlns:a16="http://schemas.microsoft.com/office/drawing/2014/main" id="{DD14F477-EEB3-ADB1-9817-FC8BF502E22C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75;p36">
              <a:extLst>
                <a:ext uri="{FF2B5EF4-FFF2-40B4-BE49-F238E27FC236}">
                  <a16:creationId xmlns:a16="http://schemas.microsoft.com/office/drawing/2014/main" id="{F4AF2F6B-63FA-6EA6-0D85-935A3499C551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76;p36">
              <a:extLst>
                <a:ext uri="{FF2B5EF4-FFF2-40B4-BE49-F238E27FC236}">
                  <a16:creationId xmlns:a16="http://schemas.microsoft.com/office/drawing/2014/main" id="{98400058-CF30-562B-4C0A-CE2D1791A5E6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77;p36">
              <a:extLst>
                <a:ext uri="{FF2B5EF4-FFF2-40B4-BE49-F238E27FC236}">
                  <a16:creationId xmlns:a16="http://schemas.microsoft.com/office/drawing/2014/main" id="{76FAD9B8-4355-0A12-6298-E21281FC66BB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78;p36">
              <a:extLst>
                <a:ext uri="{FF2B5EF4-FFF2-40B4-BE49-F238E27FC236}">
                  <a16:creationId xmlns:a16="http://schemas.microsoft.com/office/drawing/2014/main" id="{E5F24FCE-9EE9-13B3-BA99-1E6EE740C418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79;p36">
              <a:extLst>
                <a:ext uri="{FF2B5EF4-FFF2-40B4-BE49-F238E27FC236}">
                  <a16:creationId xmlns:a16="http://schemas.microsoft.com/office/drawing/2014/main" id="{7581CFBF-72AD-CD0A-E8F9-EB35EB43B4A7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80;p36">
              <a:extLst>
                <a:ext uri="{FF2B5EF4-FFF2-40B4-BE49-F238E27FC236}">
                  <a16:creationId xmlns:a16="http://schemas.microsoft.com/office/drawing/2014/main" id="{6E6E4756-74DD-75DA-FC42-B8FABA24561D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81;p36">
              <a:extLst>
                <a:ext uri="{FF2B5EF4-FFF2-40B4-BE49-F238E27FC236}">
                  <a16:creationId xmlns:a16="http://schemas.microsoft.com/office/drawing/2014/main" id="{BFDBC53B-1C43-D1B0-3ADC-8E7F85B2BE1F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82;p36">
              <a:extLst>
                <a:ext uri="{FF2B5EF4-FFF2-40B4-BE49-F238E27FC236}">
                  <a16:creationId xmlns:a16="http://schemas.microsoft.com/office/drawing/2014/main" id="{F7B2F488-5BC1-EC2D-B402-C1E02824B15F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83;p36">
              <a:extLst>
                <a:ext uri="{FF2B5EF4-FFF2-40B4-BE49-F238E27FC236}">
                  <a16:creationId xmlns:a16="http://schemas.microsoft.com/office/drawing/2014/main" id="{CCF262D7-C3FA-BFCC-D3E6-5852C7328592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84;p36">
              <a:extLst>
                <a:ext uri="{FF2B5EF4-FFF2-40B4-BE49-F238E27FC236}">
                  <a16:creationId xmlns:a16="http://schemas.microsoft.com/office/drawing/2014/main" id="{F3E19AFC-BA1B-C28A-44B9-3106D1913D3F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85;p36">
              <a:extLst>
                <a:ext uri="{FF2B5EF4-FFF2-40B4-BE49-F238E27FC236}">
                  <a16:creationId xmlns:a16="http://schemas.microsoft.com/office/drawing/2014/main" id="{19947FB5-9718-B720-0ED3-498EA0091C7D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86;p36">
              <a:extLst>
                <a:ext uri="{FF2B5EF4-FFF2-40B4-BE49-F238E27FC236}">
                  <a16:creationId xmlns:a16="http://schemas.microsoft.com/office/drawing/2014/main" id="{8F4E0EF1-CEE7-90D9-C5D3-3A1830897527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87;p36">
              <a:extLst>
                <a:ext uri="{FF2B5EF4-FFF2-40B4-BE49-F238E27FC236}">
                  <a16:creationId xmlns:a16="http://schemas.microsoft.com/office/drawing/2014/main" id="{8FB6028B-7F64-21E0-BB96-E40B37BC7391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88;p36">
              <a:extLst>
                <a:ext uri="{FF2B5EF4-FFF2-40B4-BE49-F238E27FC236}">
                  <a16:creationId xmlns:a16="http://schemas.microsoft.com/office/drawing/2014/main" id="{0D81FAD1-DD09-49CD-BCEC-E56A8FAA7720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89;p36">
              <a:extLst>
                <a:ext uri="{FF2B5EF4-FFF2-40B4-BE49-F238E27FC236}">
                  <a16:creationId xmlns:a16="http://schemas.microsoft.com/office/drawing/2014/main" id="{B41E0A13-AC8F-3950-F99F-0E894698180A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90;p36">
              <a:extLst>
                <a:ext uri="{FF2B5EF4-FFF2-40B4-BE49-F238E27FC236}">
                  <a16:creationId xmlns:a16="http://schemas.microsoft.com/office/drawing/2014/main" id="{4BAF253D-BB1B-AD18-42F9-2AB86585F0B6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91;p36">
              <a:extLst>
                <a:ext uri="{FF2B5EF4-FFF2-40B4-BE49-F238E27FC236}">
                  <a16:creationId xmlns:a16="http://schemas.microsoft.com/office/drawing/2014/main" id="{F6CC9276-AF78-E58B-540C-D72989A2486D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92;p36">
              <a:extLst>
                <a:ext uri="{FF2B5EF4-FFF2-40B4-BE49-F238E27FC236}">
                  <a16:creationId xmlns:a16="http://schemas.microsoft.com/office/drawing/2014/main" id="{E822BA5F-8DDE-CD1B-AB74-D0FB396F3076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93;p36">
              <a:extLst>
                <a:ext uri="{FF2B5EF4-FFF2-40B4-BE49-F238E27FC236}">
                  <a16:creationId xmlns:a16="http://schemas.microsoft.com/office/drawing/2014/main" id="{FE475D8F-9834-C6E7-E9FD-6B59AC43B6BA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94;p36">
              <a:extLst>
                <a:ext uri="{FF2B5EF4-FFF2-40B4-BE49-F238E27FC236}">
                  <a16:creationId xmlns:a16="http://schemas.microsoft.com/office/drawing/2014/main" id="{82AE7E2B-5BB2-7303-DCE7-F6B1CAB3697B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95;p36">
              <a:extLst>
                <a:ext uri="{FF2B5EF4-FFF2-40B4-BE49-F238E27FC236}">
                  <a16:creationId xmlns:a16="http://schemas.microsoft.com/office/drawing/2014/main" id="{625D7B21-B7D2-0ED6-77C4-7D44CC84609B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96;p36">
              <a:extLst>
                <a:ext uri="{FF2B5EF4-FFF2-40B4-BE49-F238E27FC236}">
                  <a16:creationId xmlns:a16="http://schemas.microsoft.com/office/drawing/2014/main" id="{D3DA0A5F-4AA1-BAFF-FF82-1A3E4622AC35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97;p36">
              <a:extLst>
                <a:ext uri="{FF2B5EF4-FFF2-40B4-BE49-F238E27FC236}">
                  <a16:creationId xmlns:a16="http://schemas.microsoft.com/office/drawing/2014/main" id="{E98B18CB-61BD-B270-9430-C37E71978124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898;p36">
              <a:extLst>
                <a:ext uri="{FF2B5EF4-FFF2-40B4-BE49-F238E27FC236}">
                  <a16:creationId xmlns:a16="http://schemas.microsoft.com/office/drawing/2014/main" id="{C2E1571F-EA98-DA17-3A80-CD497E19A5E6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899;p36">
              <a:extLst>
                <a:ext uri="{FF2B5EF4-FFF2-40B4-BE49-F238E27FC236}">
                  <a16:creationId xmlns:a16="http://schemas.microsoft.com/office/drawing/2014/main" id="{A301D3EC-2E6A-EBF6-478F-43DCB1D39E8F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900;p36">
              <a:extLst>
                <a:ext uri="{FF2B5EF4-FFF2-40B4-BE49-F238E27FC236}">
                  <a16:creationId xmlns:a16="http://schemas.microsoft.com/office/drawing/2014/main" id="{ED0781D2-4FF2-CAD3-F6AD-4061C0EF9F3A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901;p36">
              <a:extLst>
                <a:ext uri="{FF2B5EF4-FFF2-40B4-BE49-F238E27FC236}">
                  <a16:creationId xmlns:a16="http://schemas.microsoft.com/office/drawing/2014/main" id="{08F5F063-E614-BFAD-DD29-0989685BC6E6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902;p36">
              <a:extLst>
                <a:ext uri="{FF2B5EF4-FFF2-40B4-BE49-F238E27FC236}">
                  <a16:creationId xmlns:a16="http://schemas.microsoft.com/office/drawing/2014/main" id="{89EE045B-C8F8-3B51-CAA3-682BEEEB6CE3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903;p36">
              <a:extLst>
                <a:ext uri="{FF2B5EF4-FFF2-40B4-BE49-F238E27FC236}">
                  <a16:creationId xmlns:a16="http://schemas.microsoft.com/office/drawing/2014/main" id="{9730F534-6036-033D-4367-B997CAA43A6B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904;p36">
              <a:extLst>
                <a:ext uri="{FF2B5EF4-FFF2-40B4-BE49-F238E27FC236}">
                  <a16:creationId xmlns:a16="http://schemas.microsoft.com/office/drawing/2014/main" id="{21A177F1-DA45-BB81-C53A-2FF629EDD079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905;p36">
              <a:extLst>
                <a:ext uri="{FF2B5EF4-FFF2-40B4-BE49-F238E27FC236}">
                  <a16:creationId xmlns:a16="http://schemas.microsoft.com/office/drawing/2014/main" id="{29C69918-06D3-A8B9-5B1E-A2BD8396B1F6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906;p36">
              <a:extLst>
                <a:ext uri="{FF2B5EF4-FFF2-40B4-BE49-F238E27FC236}">
                  <a16:creationId xmlns:a16="http://schemas.microsoft.com/office/drawing/2014/main" id="{120980C6-22D2-6C07-37C0-CBA5D04C3D32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907;p36">
              <a:extLst>
                <a:ext uri="{FF2B5EF4-FFF2-40B4-BE49-F238E27FC236}">
                  <a16:creationId xmlns:a16="http://schemas.microsoft.com/office/drawing/2014/main" id="{0CF7636F-D1AB-DCC2-2A9B-290A5D8905C3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908;p36">
              <a:extLst>
                <a:ext uri="{FF2B5EF4-FFF2-40B4-BE49-F238E27FC236}">
                  <a16:creationId xmlns:a16="http://schemas.microsoft.com/office/drawing/2014/main" id="{D428A274-BF77-3392-4000-35BDC74DA7C6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909;p36">
              <a:extLst>
                <a:ext uri="{FF2B5EF4-FFF2-40B4-BE49-F238E27FC236}">
                  <a16:creationId xmlns:a16="http://schemas.microsoft.com/office/drawing/2014/main" id="{F56C9B8C-C1D0-7B74-1B79-AF1B7B8439E3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910;p36">
              <a:extLst>
                <a:ext uri="{FF2B5EF4-FFF2-40B4-BE49-F238E27FC236}">
                  <a16:creationId xmlns:a16="http://schemas.microsoft.com/office/drawing/2014/main" id="{930D0975-3ED9-8111-1DD6-C5FAB088BBA5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911;p36">
              <a:extLst>
                <a:ext uri="{FF2B5EF4-FFF2-40B4-BE49-F238E27FC236}">
                  <a16:creationId xmlns:a16="http://schemas.microsoft.com/office/drawing/2014/main" id="{49954352-9EE5-0A11-0B71-D9F41A24B9A6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912;p36">
              <a:extLst>
                <a:ext uri="{FF2B5EF4-FFF2-40B4-BE49-F238E27FC236}">
                  <a16:creationId xmlns:a16="http://schemas.microsoft.com/office/drawing/2014/main" id="{7C327F3B-A392-9629-A013-5BEA03D51C20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913;p36">
              <a:extLst>
                <a:ext uri="{FF2B5EF4-FFF2-40B4-BE49-F238E27FC236}">
                  <a16:creationId xmlns:a16="http://schemas.microsoft.com/office/drawing/2014/main" id="{8FC0A64B-11AD-6D7C-A01D-B9D880103CDD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914;p36">
              <a:extLst>
                <a:ext uri="{FF2B5EF4-FFF2-40B4-BE49-F238E27FC236}">
                  <a16:creationId xmlns:a16="http://schemas.microsoft.com/office/drawing/2014/main" id="{244F3858-95AD-E8CE-2AC3-C307B9E926BA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915;p36">
              <a:extLst>
                <a:ext uri="{FF2B5EF4-FFF2-40B4-BE49-F238E27FC236}">
                  <a16:creationId xmlns:a16="http://schemas.microsoft.com/office/drawing/2014/main" id="{920AFBAF-27F5-88C2-0402-C328FF06F222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2049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DFC95CEA-420C-5A0B-69EB-710C877B2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A3A67EA9-EB57-01F9-AD81-4BA89874AB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056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Classes and Associations in the MHC-PMS</a:t>
            </a:r>
            <a:endParaRPr sz="2500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88684F9C-F767-D33F-07A3-A68DEB60D6A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4787" y="1146131"/>
            <a:ext cx="5614427" cy="34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9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0EB0079F-9ECD-6E0F-A870-29B856CC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FBAFB798-2D36-C4D4-836F-5654DFFB28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Generalization</a:t>
            </a:r>
            <a:endParaRPr dirty="0"/>
          </a:p>
        </p:txBody>
      </p:sp>
      <p:sp>
        <p:nvSpPr>
          <p:cNvPr id="2" name="Google Shape;1617;p31">
            <a:extLst>
              <a:ext uri="{FF2B5EF4-FFF2-40B4-BE49-F238E27FC236}">
                <a16:creationId xmlns:a16="http://schemas.microsoft.com/office/drawing/2014/main" id="{0F60DF86-B024-A555-14B6-7B7DB11DB816}"/>
              </a:ext>
            </a:extLst>
          </p:cNvPr>
          <p:cNvSpPr txBox="1">
            <a:spLocks/>
          </p:cNvSpPr>
          <p:nvPr/>
        </p:nvSpPr>
        <p:spPr>
          <a:xfrm>
            <a:off x="1110045" y="1606173"/>
            <a:ext cx="6299982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Generalization is an everyday technique that we use to manage  complexity.</a:t>
            </a:r>
          </a:p>
        </p:txBody>
      </p:sp>
      <p:sp>
        <p:nvSpPr>
          <p:cNvPr id="4" name="Google Shape;2115;p42">
            <a:extLst>
              <a:ext uri="{FF2B5EF4-FFF2-40B4-BE49-F238E27FC236}">
                <a16:creationId xmlns:a16="http://schemas.microsoft.com/office/drawing/2014/main" id="{BCD958C5-9834-D2E4-3D91-5B4B971A084F}"/>
              </a:ext>
            </a:extLst>
          </p:cNvPr>
          <p:cNvSpPr/>
          <p:nvPr/>
        </p:nvSpPr>
        <p:spPr>
          <a:xfrm>
            <a:off x="835916" y="1708470"/>
            <a:ext cx="171743" cy="1717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17;p31">
            <a:extLst>
              <a:ext uri="{FF2B5EF4-FFF2-40B4-BE49-F238E27FC236}">
                <a16:creationId xmlns:a16="http://schemas.microsoft.com/office/drawing/2014/main" id="{024B2022-D29F-CE5A-1B11-0D762BB83CEE}"/>
              </a:ext>
            </a:extLst>
          </p:cNvPr>
          <p:cNvSpPr txBox="1">
            <a:spLocks/>
          </p:cNvSpPr>
          <p:nvPr/>
        </p:nvSpPr>
        <p:spPr>
          <a:xfrm>
            <a:off x="1110045" y="2291537"/>
            <a:ext cx="7183909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In a generalization, the attributes and operations associated with higher-level classes are also associated with the lower-level classes.</a:t>
            </a:r>
          </a:p>
        </p:txBody>
      </p:sp>
      <p:sp>
        <p:nvSpPr>
          <p:cNvPr id="19" name="Google Shape;2108;p42">
            <a:extLst>
              <a:ext uri="{FF2B5EF4-FFF2-40B4-BE49-F238E27FC236}">
                <a16:creationId xmlns:a16="http://schemas.microsoft.com/office/drawing/2014/main" id="{4926C4B1-7CAA-A18A-A261-DFDB7FF59D37}"/>
              </a:ext>
            </a:extLst>
          </p:cNvPr>
          <p:cNvSpPr/>
          <p:nvPr/>
        </p:nvSpPr>
        <p:spPr>
          <a:xfrm>
            <a:off x="835916" y="2391143"/>
            <a:ext cx="171743" cy="17174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291;p28">
            <a:extLst>
              <a:ext uri="{FF2B5EF4-FFF2-40B4-BE49-F238E27FC236}">
                <a16:creationId xmlns:a16="http://schemas.microsoft.com/office/drawing/2014/main" id="{EED859F8-401A-7BE0-520C-4717A498CC15}"/>
              </a:ext>
            </a:extLst>
          </p:cNvPr>
          <p:cNvGrpSpPr/>
          <p:nvPr/>
        </p:nvGrpSpPr>
        <p:grpSpPr>
          <a:xfrm>
            <a:off x="7260344" y="541675"/>
            <a:ext cx="1170556" cy="975605"/>
            <a:chOff x="1136562" y="1210000"/>
            <a:chExt cx="2955370" cy="2463165"/>
          </a:xfrm>
        </p:grpSpPr>
        <p:sp>
          <p:nvSpPr>
            <p:cNvPr id="5" name="Google Shape;1292;p28">
              <a:extLst>
                <a:ext uri="{FF2B5EF4-FFF2-40B4-BE49-F238E27FC236}">
                  <a16:creationId xmlns:a16="http://schemas.microsoft.com/office/drawing/2014/main" id="{3A70887B-CF73-37D6-0F2A-9506F81AD7BB}"/>
                </a:ext>
              </a:extLst>
            </p:cNvPr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3;p28">
              <a:extLst>
                <a:ext uri="{FF2B5EF4-FFF2-40B4-BE49-F238E27FC236}">
                  <a16:creationId xmlns:a16="http://schemas.microsoft.com/office/drawing/2014/main" id="{2327E533-F581-A8BA-95A6-C9432CFAFA6B}"/>
                </a:ext>
              </a:extLst>
            </p:cNvPr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4;p28">
              <a:extLst>
                <a:ext uri="{FF2B5EF4-FFF2-40B4-BE49-F238E27FC236}">
                  <a16:creationId xmlns:a16="http://schemas.microsoft.com/office/drawing/2014/main" id="{E53BD744-E621-C620-2026-8B13BF42447B}"/>
                </a:ext>
              </a:extLst>
            </p:cNvPr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5;p28">
              <a:extLst>
                <a:ext uri="{FF2B5EF4-FFF2-40B4-BE49-F238E27FC236}">
                  <a16:creationId xmlns:a16="http://schemas.microsoft.com/office/drawing/2014/main" id="{4CCE100B-9C79-39E9-BF29-417EFEC5E8B9}"/>
                </a:ext>
              </a:extLst>
            </p:cNvPr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6;p28">
              <a:extLst>
                <a:ext uri="{FF2B5EF4-FFF2-40B4-BE49-F238E27FC236}">
                  <a16:creationId xmlns:a16="http://schemas.microsoft.com/office/drawing/2014/main" id="{AC8D76DD-2E62-98B9-31F6-7F64FED62A6C}"/>
                </a:ext>
              </a:extLst>
            </p:cNvPr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7;p28">
              <a:extLst>
                <a:ext uri="{FF2B5EF4-FFF2-40B4-BE49-F238E27FC236}">
                  <a16:creationId xmlns:a16="http://schemas.microsoft.com/office/drawing/2014/main" id="{923EF903-4646-BE7A-A41C-7759FA37057C}"/>
                </a:ext>
              </a:extLst>
            </p:cNvPr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8;p28">
              <a:extLst>
                <a:ext uri="{FF2B5EF4-FFF2-40B4-BE49-F238E27FC236}">
                  <a16:creationId xmlns:a16="http://schemas.microsoft.com/office/drawing/2014/main" id="{04D530E6-034F-2D0D-7113-532B9946822A}"/>
                </a:ext>
              </a:extLst>
            </p:cNvPr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9;p28">
              <a:extLst>
                <a:ext uri="{FF2B5EF4-FFF2-40B4-BE49-F238E27FC236}">
                  <a16:creationId xmlns:a16="http://schemas.microsoft.com/office/drawing/2014/main" id="{6E481479-7DCB-A2FC-C45D-4BECB9F779A8}"/>
                </a:ext>
              </a:extLst>
            </p:cNvPr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00;p28">
              <a:extLst>
                <a:ext uri="{FF2B5EF4-FFF2-40B4-BE49-F238E27FC236}">
                  <a16:creationId xmlns:a16="http://schemas.microsoft.com/office/drawing/2014/main" id="{73A9713D-EC2C-9FF8-A29B-D5EBAFA8D59F}"/>
                </a:ext>
              </a:extLst>
            </p:cNvPr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01;p28">
              <a:extLst>
                <a:ext uri="{FF2B5EF4-FFF2-40B4-BE49-F238E27FC236}">
                  <a16:creationId xmlns:a16="http://schemas.microsoft.com/office/drawing/2014/main" id="{2F3425D0-E908-5722-55ED-943859643C79}"/>
                </a:ext>
              </a:extLst>
            </p:cNvPr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02;p28">
              <a:extLst>
                <a:ext uri="{FF2B5EF4-FFF2-40B4-BE49-F238E27FC236}">
                  <a16:creationId xmlns:a16="http://schemas.microsoft.com/office/drawing/2014/main" id="{37C0911B-C6D2-1823-FDAC-96AB96A4B75D}"/>
                </a:ext>
              </a:extLst>
            </p:cNvPr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03;p28">
              <a:extLst>
                <a:ext uri="{FF2B5EF4-FFF2-40B4-BE49-F238E27FC236}">
                  <a16:creationId xmlns:a16="http://schemas.microsoft.com/office/drawing/2014/main" id="{FD673835-8F46-F30E-CF5B-4D72B92D96E2}"/>
                </a:ext>
              </a:extLst>
            </p:cNvPr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04;p28">
              <a:extLst>
                <a:ext uri="{FF2B5EF4-FFF2-40B4-BE49-F238E27FC236}">
                  <a16:creationId xmlns:a16="http://schemas.microsoft.com/office/drawing/2014/main" id="{F5C749AA-E2C6-98B5-37D9-2B20CC59BD12}"/>
                </a:ext>
              </a:extLst>
            </p:cNvPr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05;p28">
              <a:extLst>
                <a:ext uri="{FF2B5EF4-FFF2-40B4-BE49-F238E27FC236}">
                  <a16:creationId xmlns:a16="http://schemas.microsoft.com/office/drawing/2014/main" id="{3C7A0726-A57A-5F3F-F629-A3188B6E029B}"/>
                </a:ext>
              </a:extLst>
            </p:cNvPr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06;p28">
              <a:extLst>
                <a:ext uri="{FF2B5EF4-FFF2-40B4-BE49-F238E27FC236}">
                  <a16:creationId xmlns:a16="http://schemas.microsoft.com/office/drawing/2014/main" id="{300E65B5-8E41-1056-3C08-608796A8720D}"/>
                </a:ext>
              </a:extLst>
            </p:cNvPr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07;p28">
              <a:extLst>
                <a:ext uri="{FF2B5EF4-FFF2-40B4-BE49-F238E27FC236}">
                  <a16:creationId xmlns:a16="http://schemas.microsoft.com/office/drawing/2014/main" id="{38BDCCCA-8588-093C-8ADB-28C21BE2096F}"/>
                </a:ext>
              </a:extLst>
            </p:cNvPr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08;p28">
              <a:extLst>
                <a:ext uri="{FF2B5EF4-FFF2-40B4-BE49-F238E27FC236}">
                  <a16:creationId xmlns:a16="http://schemas.microsoft.com/office/drawing/2014/main" id="{2D6CC946-4607-46D5-9634-E29DF99E8987}"/>
                </a:ext>
              </a:extLst>
            </p:cNvPr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09;p28">
              <a:extLst>
                <a:ext uri="{FF2B5EF4-FFF2-40B4-BE49-F238E27FC236}">
                  <a16:creationId xmlns:a16="http://schemas.microsoft.com/office/drawing/2014/main" id="{B13FB886-08DF-C83C-D7A5-9046AE5CC926}"/>
                </a:ext>
              </a:extLst>
            </p:cNvPr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10;p28">
              <a:extLst>
                <a:ext uri="{FF2B5EF4-FFF2-40B4-BE49-F238E27FC236}">
                  <a16:creationId xmlns:a16="http://schemas.microsoft.com/office/drawing/2014/main" id="{0AE1A742-59C5-10FE-A8AE-A43FF8F5D17D}"/>
                </a:ext>
              </a:extLst>
            </p:cNvPr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11;p28">
              <a:extLst>
                <a:ext uri="{FF2B5EF4-FFF2-40B4-BE49-F238E27FC236}">
                  <a16:creationId xmlns:a16="http://schemas.microsoft.com/office/drawing/2014/main" id="{751575AD-5325-CB7C-F23E-1C2C340642A1}"/>
                </a:ext>
              </a:extLst>
            </p:cNvPr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12;p28">
              <a:extLst>
                <a:ext uri="{FF2B5EF4-FFF2-40B4-BE49-F238E27FC236}">
                  <a16:creationId xmlns:a16="http://schemas.microsoft.com/office/drawing/2014/main" id="{C1D60FBC-B1B2-BA97-C35C-35F34222061D}"/>
                </a:ext>
              </a:extLst>
            </p:cNvPr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13;p28">
              <a:extLst>
                <a:ext uri="{FF2B5EF4-FFF2-40B4-BE49-F238E27FC236}">
                  <a16:creationId xmlns:a16="http://schemas.microsoft.com/office/drawing/2014/main" id="{A8B9F56D-DDEF-27A7-712A-47074FCE8A74}"/>
                </a:ext>
              </a:extLst>
            </p:cNvPr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14;p28">
              <a:extLst>
                <a:ext uri="{FF2B5EF4-FFF2-40B4-BE49-F238E27FC236}">
                  <a16:creationId xmlns:a16="http://schemas.microsoft.com/office/drawing/2014/main" id="{A96C4A1A-5AD4-FC95-E80C-2174F46D36EB}"/>
                </a:ext>
              </a:extLst>
            </p:cNvPr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15;p28">
              <a:extLst>
                <a:ext uri="{FF2B5EF4-FFF2-40B4-BE49-F238E27FC236}">
                  <a16:creationId xmlns:a16="http://schemas.microsoft.com/office/drawing/2014/main" id="{925B4AD3-B83B-4D0A-4C48-A337F3AEABDE}"/>
                </a:ext>
              </a:extLst>
            </p:cNvPr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16;p28">
              <a:extLst>
                <a:ext uri="{FF2B5EF4-FFF2-40B4-BE49-F238E27FC236}">
                  <a16:creationId xmlns:a16="http://schemas.microsoft.com/office/drawing/2014/main" id="{3ECAD695-D1AF-0669-71A8-2B92A4FF7A5D}"/>
                </a:ext>
              </a:extLst>
            </p:cNvPr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17;p28">
              <a:extLst>
                <a:ext uri="{FF2B5EF4-FFF2-40B4-BE49-F238E27FC236}">
                  <a16:creationId xmlns:a16="http://schemas.microsoft.com/office/drawing/2014/main" id="{5E610D2D-9E2A-6C3F-CE32-E5E744850C31}"/>
                </a:ext>
              </a:extLst>
            </p:cNvPr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18;p28">
              <a:extLst>
                <a:ext uri="{FF2B5EF4-FFF2-40B4-BE49-F238E27FC236}">
                  <a16:creationId xmlns:a16="http://schemas.microsoft.com/office/drawing/2014/main" id="{F430025F-A783-7F31-FF17-4FEC63501B56}"/>
                </a:ext>
              </a:extLst>
            </p:cNvPr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9;p28">
              <a:extLst>
                <a:ext uri="{FF2B5EF4-FFF2-40B4-BE49-F238E27FC236}">
                  <a16:creationId xmlns:a16="http://schemas.microsoft.com/office/drawing/2014/main" id="{ABA7BA4C-6311-99B7-6AE8-3D6F49167323}"/>
                </a:ext>
              </a:extLst>
            </p:cNvPr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20;p28">
              <a:extLst>
                <a:ext uri="{FF2B5EF4-FFF2-40B4-BE49-F238E27FC236}">
                  <a16:creationId xmlns:a16="http://schemas.microsoft.com/office/drawing/2014/main" id="{F28A9E08-9AFA-8985-291B-96F37225F8FF}"/>
                </a:ext>
              </a:extLst>
            </p:cNvPr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21;p28">
              <a:extLst>
                <a:ext uri="{FF2B5EF4-FFF2-40B4-BE49-F238E27FC236}">
                  <a16:creationId xmlns:a16="http://schemas.microsoft.com/office/drawing/2014/main" id="{0CF28E4D-D9D6-80CD-2DE6-87566718451F}"/>
                </a:ext>
              </a:extLst>
            </p:cNvPr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22;p28">
              <a:extLst>
                <a:ext uri="{FF2B5EF4-FFF2-40B4-BE49-F238E27FC236}">
                  <a16:creationId xmlns:a16="http://schemas.microsoft.com/office/drawing/2014/main" id="{7116A0E5-62F3-43BB-070B-1657BD12987B}"/>
                </a:ext>
              </a:extLst>
            </p:cNvPr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23;p28">
              <a:extLst>
                <a:ext uri="{FF2B5EF4-FFF2-40B4-BE49-F238E27FC236}">
                  <a16:creationId xmlns:a16="http://schemas.microsoft.com/office/drawing/2014/main" id="{84DC05EA-65B6-7FB4-15F9-287D3B167150}"/>
                </a:ext>
              </a:extLst>
            </p:cNvPr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24;p28">
              <a:extLst>
                <a:ext uri="{FF2B5EF4-FFF2-40B4-BE49-F238E27FC236}">
                  <a16:creationId xmlns:a16="http://schemas.microsoft.com/office/drawing/2014/main" id="{12D125EE-59C1-0185-A443-74745C83B2AC}"/>
                </a:ext>
              </a:extLst>
            </p:cNvPr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25;p28">
              <a:extLst>
                <a:ext uri="{FF2B5EF4-FFF2-40B4-BE49-F238E27FC236}">
                  <a16:creationId xmlns:a16="http://schemas.microsoft.com/office/drawing/2014/main" id="{E799CB1A-1FAC-CD4C-C2FE-8ABB52F51988}"/>
                </a:ext>
              </a:extLst>
            </p:cNvPr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6;p28">
              <a:extLst>
                <a:ext uri="{FF2B5EF4-FFF2-40B4-BE49-F238E27FC236}">
                  <a16:creationId xmlns:a16="http://schemas.microsoft.com/office/drawing/2014/main" id="{BAAFF4F3-6798-A060-ECC4-735ACB7062EF}"/>
                </a:ext>
              </a:extLst>
            </p:cNvPr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27;p28">
              <a:extLst>
                <a:ext uri="{FF2B5EF4-FFF2-40B4-BE49-F238E27FC236}">
                  <a16:creationId xmlns:a16="http://schemas.microsoft.com/office/drawing/2014/main" id="{C8DF5E7A-6784-CD12-62A8-C376489C0419}"/>
                </a:ext>
              </a:extLst>
            </p:cNvPr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28;p28">
              <a:extLst>
                <a:ext uri="{FF2B5EF4-FFF2-40B4-BE49-F238E27FC236}">
                  <a16:creationId xmlns:a16="http://schemas.microsoft.com/office/drawing/2014/main" id="{1153975C-17AA-C03E-F3D7-EFC7C5DAE33B}"/>
                </a:ext>
              </a:extLst>
            </p:cNvPr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29;p28">
              <a:extLst>
                <a:ext uri="{FF2B5EF4-FFF2-40B4-BE49-F238E27FC236}">
                  <a16:creationId xmlns:a16="http://schemas.microsoft.com/office/drawing/2014/main" id="{39AA20C2-6DE7-AA01-3927-22D0FF9E9E60}"/>
                </a:ext>
              </a:extLst>
            </p:cNvPr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30;p28">
              <a:extLst>
                <a:ext uri="{FF2B5EF4-FFF2-40B4-BE49-F238E27FC236}">
                  <a16:creationId xmlns:a16="http://schemas.microsoft.com/office/drawing/2014/main" id="{5DE209E9-7681-E4F3-4F2E-B73001695220}"/>
                </a:ext>
              </a:extLst>
            </p:cNvPr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31;p28">
              <a:extLst>
                <a:ext uri="{FF2B5EF4-FFF2-40B4-BE49-F238E27FC236}">
                  <a16:creationId xmlns:a16="http://schemas.microsoft.com/office/drawing/2014/main" id="{7A50FE7D-0F76-F19D-A9DE-D068E4295CB6}"/>
                </a:ext>
              </a:extLst>
            </p:cNvPr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32;p28">
              <a:extLst>
                <a:ext uri="{FF2B5EF4-FFF2-40B4-BE49-F238E27FC236}">
                  <a16:creationId xmlns:a16="http://schemas.microsoft.com/office/drawing/2014/main" id="{7DB86730-53A4-A7B0-6238-E12B13115951}"/>
                </a:ext>
              </a:extLst>
            </p:cNvPr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33;p28">
              <a:extLst>
                <a:ext uri="{FF2B5EF4-FFF2-40B4-BE49-F238E27FC236}">
                  <a16:creationId xmlns:a16="http://schemas.microsoft.com/office/drawing/2014/main" id="{1D08D078-4946-0144-DC94-12AD1B73187F}"/>
                </a:ext>
              </a:extLst>
            </p:cNvPr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34;p28">
              <a:extLst>
                <a:ext uri="{FF2B5EF4-FFF2-40B4-BE49-F238E27FC236}">
                  <a16:creationId xmlns:a16="http://schemas.microsoft.com/office/drawing/2014/main" id="{421E56B5-EB70-1666-4329-B9557E496BA7}"/>
                </a:ext>
              </a:extLst>
            </p:cNvPr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35;p28">
              <a:extLst>
                <a:ext uri="{FF2B5EF4-FFF2-40B4-BE49-F238E27FC236}">
                  <a16:creationId xmlns:a16="http://schemas.microsoft.com/office/drawing/2014/main" id="{AB763365-46FB-855E-F353-CE941B9423B5}"/>
                </a:ext>
              </a:extLst>
            </p:cNvPr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36;p28">
              <a:extLst>
                <a:ext uri="{FF2B5EF4-FFF2-40B4-BE49-F238E27FC236}">
                  <a16:creationId xmlns:a16="http://schemas.microsoft.com/office/drawing/2014/main" id="{A076BF33-5BA0-7273-D33E-D0D14959E60C}"/>
                </a:ext>
              </a:extLst>
            </p:cNvPr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7;p28">
              <a:extLst>
                <a:ext uri="{FF2B5EF4-FFF2-40B4-BE49-F238E27FC236}">
                  <a16:creationId xmlns:a16="http://schemas.microsoft.com/office/drawing/2014/main" id="{5455DD89-4B6B-DD22-7000-087A197F7A15}"/>
                </a:ext>
              </a:extLst>
            </p:cNvPr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38;p28">
              <a:extLst>
                <a:ext uri="{FF2B5EF4-FFF2-40B4-BE49-F238E27FC236}">
                  <a16:creationId xmlns:a16="http://schemas.microsoft.com/office/drawing/2014/main" id="{7122D657-2B87-7125-485C-81767D2F0A26}"/>
                </a:ext>
              </a:extLst>
            </p:cNvPr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9;p28">
              <a:extLst>
                <a:ext uri="{FF2B5EF4-FFF2-40B4-BE49-F238E27FC236}">
                  <a16:creationId xmlns:a16="http://schemas.microsoft.com/office/drawing/2014/main" id="{6EA9111E-2F88-F855-D71A-D82979B7E71C}"/>
                </a:ext>
              </a:extLst>
            </p:cNvPr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40;p28">
              <a:extLst>
                <a:ext uri="{FF2B5EF4-FFF2-40B4-BE49-F238E27FC236}">
                  <a16:creationId xmlns:a16="http://schemas.microsoft.com/office/drawing/2014/main" id="{A5BCD458-3351-17A3-F96F-D3C56AADA9D8}"/>
                </a:ext>
              </a:extLst>
            </p:cNvPr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41;p28">
              <a:extLst>
                <a:ext uri="{FF2B5EF4-FFF2-40B4-BE49-F238E27FC236}">
                  <a16:creationId xmlns:a16="http://schemas.microsoft.com/office/drawing/2014/main" id="{5AD7DEC8-9AFF-813A-186B-396789DE86A9}"/>
                </a:ext>
              </a:extLst>
            </p:cNvPr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42;p28">
              <a:extLst>
                <a:ext uri="{FF2B5EF4-FFF2-40B4-BE49-F238E27FC236}">
                  <a16:creationId xmlns:a16="http://schemas.microsoft.com/office/drawing/2014/main" id="{2820C44E-2698-88D0-47A0-221CA49B009C}"/>
                </a:ext>
              </a:extLst>
            </p:cNvPr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43;p28">
              <a:extLst>
                <a:ext uri="{FF2B5EF4-FFF2-40B4-BE49-F238E27FC236}">
                  <a16:creationId xmlns:a16="http://schemas.microsoft.com/office/drawing/2014/main" id="{024F8379-E4BD-8AD1-E1F3-19606A966B4E}"/>
                </a:ext>
              </a:extLst>
            </p:cNvPr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44;p28">
              <a:extLst>
                <a:ext uri="{FF2B5EF4-FFF2-40B4-BE49-F238E27FC236}">
                  <a16:creationId xmlns:a16="http://schemas.microsoft.com/office/drawing/2014/main" id="{B4C2E6D4-9E30-281B-6999-D7971608D4E2}"/>
                </a:ext>
              </a:extLst>
            </p:cNvPr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45;p28">
              <a:extLst>
                <a:ext uri="{FF2B5EF4-FFF2-40B4-BE49-F238E27FC236}">
                  <a16:creationId xmlns:a16="http://schemas.microsoft.com/office/drawing/2014/main" id="{9D6EF0F4-8C1C-CA3B-E5C1-028F199322FA}"/>
                </a:ext>
              </a:extLst>
            </p:cNvPr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46;p28">
              <a:extLst>
                <a:ext uri="{FF2B5EF4-FFF2-40B4-BE49-F238E27FC236}">
                  <a16:creationId xmlns:a16="http://schemas.microsoft.com/office/drawing/2014/main" id="{4418E07A-9540-C91C-28C9-FE14EB4DD632}"/>
                </a:ext>
              </a:extLst>
            </p:cNvPr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47;p28">
              <a:extLst>
                <a:ext uri="{FF2B5EF4-FFF2-40B4-BE49-F238E27FC236}">
                  <a16:creationId xmlns:a16="http://schemas.microsoft.com/office/drawing/2014/main" id="{D698E0BF-5CDA-4048-D4F3-94984804A8C7}"/>
                </a:ext>
              </a:extLst>
            </p:cNvPr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48;p28">
              <a:extLst>
                <a:ext uri="{FF2B5EF4-FFF2-40B4-BE49-F238E27FC236}">
                  <a16:creationId xmlns:a16="http://schemas.microsoft.com/office/drawing/2014/main" id="{1F126B19-5324-4082-3A0B-EFC736BC8966}"/>
                </a:ext>
              </a:extLst>
            </p:cNvPr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349;p28">
              <a:extLst>
                <a:ext uri="{FF2B5EF4-FFF2-40B4-BE49-F238E27FC236}">
                  <a16:creationId xmlns:a16="http://schemas.microsoft.com/office/drawing/2014/main" id="{7A56E937-1EEE-E5AA-7E74-0093BD4D3DA9}"/>
                </a:ext>
              </a:extLst>
            </p:cNvPr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350;p28">
              <a:extLst>
                <a:ext uri="{FF2B5EF4-FFF2-40B4-BE49-F238E27FC236}">
                  <a16:creationId xmlns:a16="http://schemas.microsoft.com/office/drawing/2014/main" id="{230FBE0F-5734-9A4B-A0AD-97DEB4969E6C}"/>
                </a:ext>
              </a:extLst>
            </p:cNvPr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351;p28">
              <a:extLst>
                <a:ext uri="{FF2B5EF4-FFF2-40B4-BE49-F238E27FC236}">
                  <a16:creationId xmlns:a16="http://schemas.microsoft.com/office/drawing/2014/main" id="{F57C0072-D662-2EFE-DD7B-D52D4CD89A96}"/>
                </a:ext>
              </a:extLst>
            </p:cNvPr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352;p28">
              <a:extLst>
                <a:ext uri="{FF2B5EF4-FFF2-40B4-BE49-F238E27FC236}">
                  <a16:creationId xmlns:a16="http://schemas.microsoft.com/office/drawing/2014/main" id="{D78DAC35-5BDE-54C0-6C17-ECCB1E987EDF}"/>
                </a:ext>
              </a:extLst>
            </p:cNvPr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353;p28">
              <a:extLst>
                <a:ext uri="{FF2B5EF4-FFF2-40B4-BE49-F238E27FC236}">
                  <a16:creationId xmlns:a16="http://schemas.microsoft.com/office/drawing/2014/main" id="{77BC55BF-225D-524D-D3A9-3AACDF3F83AD}"/>
                </a:ext>
              </a:extLst>
            </p:cNvPr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354;p28">
              <a:extLst>
                <a:ext uri="{FF2B5EF4-FFF2-40B4-BE49-F238E27FC236}">
                  <a16:creationId xmlns:a16="http://schemas.microsoft.com/office/drawing/2014/main" id="{0EBAEA6F-74F2-3F83-633A-263726DFCD50}"/>
                </a:ext>
              </a:extLst>
            </p:cNvPr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355;p28">
              <a:extLst>
                <a:ext uri="{FF2B5EF4-FFF2-40B4-BE49-F238E27FC236}">
                  <a16:creationId xmlns:a16="http://schemas.microsoft.com/office/drawing/2014/main" id="{1D68970E-62BE-13B4-966E-C2A981EB5F02}"/>
                </a:ext>
              </a:extLst>
            </p:cNvPr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356;p28">
              <a:extLst>
                <a:ext uri="{FF2B5EF4-FFF2-40B4-BE49-F238E27FC236}">
                  <a16:creationId xmlns:a16="http://schemas.microsoft.com/office/drawing/2014/main" id="{EE4B79D9-E944-D7E7-8365-195F5967A8F6}"/>
                </a:ext>
              </a:extLst>
            </p:cNvPr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357;p28">
              <a:extLst>
                <a:ext uri="{FF2B5EF4-FFF2-40B4-BE49-F238E27FC236}">
                  <a16:creationId xmlns:a16="http://schemas.microsoft.com/office/drawing/2014/main" id="{D3A656BA-004F-3DFE-BEBA-1690BC6DD283}"/>
                </a:ext>
              </a:extLst>
            </p:cNvPr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358;p28">
              <a:extLst>
                <a:ext uri="{FF2B5EF4-FFF2-40B4-BE49-F238E27FC236}">
                  <a16:creationId xmlns:a16="http://schemas.microsoft.com/office/drawing/2014/main" id="{E68BA1D6-7535-0EC0-F44A-0F7F0CB7449C}"/>
                </a:ext>
              </a:extLst>
            </p:cNvPr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359;p28">
              <a:extLst>
                <a:ext uri="{FF2B5EF4-FFF2-40B4-BE49-F238E27FC236}">
                  <a16:creationId xmlns:a16="http://schemas.microsoft.com/office/drawing/2014/main" id="{6E98D467-DC5E-5309-882E-07492FD7EE67}"/>
                </a:ext>
              </a:extLst>
            </p:cNvPr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360;p28">
              <a:extLst>
                <a:ext uri="{FF2B5EF4-FFF2-40B4-BE49-F238E27FC236}">
                  <a16:creationId xmlns:a16="http://schemas.microsoft.com/office/drawing/2014/main" id="{F5E40626-008F-7995-80E9-B4C91D41173F}"/>
                </a:ext>
              </a:extLst>
            </p:cNvPr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361;p28">
              <a:extLst>
                <a:ext uri="{FF2B5EF4-FFF2-40B4-BE49-F238E27FC236}">
                  <a16:creationId xmlns:a16="http://schemas.microsoft.com/office/drawing/2014/main" id="{823B06BE-B370-7219-8A60-03B59CFCD67E}"/>
                </a:ext>
              </a:extLst>
            </p:cNvPr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362;p28">
              <a:extLst>
                <a:ext uri="{FF2B5EF4-FFF2-40B4-BE49-F238E27FC236}">
                  <a16:creationId xmlns:a16="http://schemas.microsoft.com/office/drawing/2014/main" id="{E610F3CA-DA84-CCCF-34F9-265C0C25EEC8}"/>
                </a:ext>
              </a:extLst>
            </p:cNvPr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363;p28">
              <a:extLst>
                <a:ext uri="{FF2B5EF4-FFF2-40B4-BE49-F238E27FC236}">
                  <a16:creationId xmlns:a16="http://schemas.microsoft.com/office/drawing/2014/main" id="{8C904C47-6944-3F0B-14D3-16B476B38C7F}"/>
                </a:ext>
              </a:extLst>
            </p:cNvPr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364;p28">
              <a:extLst>
                <a:ext uri="{FF2B5EF4-FFF2-40B4-BE49-F238E27FC236}">
                  <a16:creationId xmlns:a16="http://schemas.microsoft.com/office/drawing/2014/main" id="{09A49EF0-0395-8480-0733-633E13761BB8}"/>
                </a:ext>
              </a:extLst>
            </p:cNvPr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365;p28">
              <a:extLst>
                <a:ext uri="{FF2B5EF4-FFF2-40B4-BE49-F238E27FC236}">
                  <a16:creationId xmlns:a16="http://schemas.microsoft.com/office/drawing/2014/main" id="{50B8CE2C-BC4A-9690-02AB-100E39DEA888}"/>
                </a:ext>
              </a:extLst>
            </p:cNvPr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366;p28">
              <a:extLst>
                <a:ext uri="{FF2B5EF4-FFF2-40B4-BE49-F238E27FC236}">
                  <a16:creationId xmlns:a16="http://schemas.microsoft.com/office/drawing/2014/main" id="{5042D607-77D2-96D5-05AC-B54982D5F94C}"/>
                </a:ext>
              </a:extLst>
            </p:cNvPr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367;p28">
              <a:extLst>
                <a:ext uri="{FF2B5EF4-FFF2-40B4-BE49-F238E27FC236}">
                  <a16:creationId xmlns:a16="http://schemas.microsoft.com/office/drawing/2014/main" id="{7ECEA9DF-0609-A018-A8C6-2A5B93A771D4}"/>
                </a:ext>
              </a:extLst>
            </p:cNvPr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368;p28">
              <a:extLst>
                <a:ext uri="{FF2B5EF4-FFF2-40B4-BE49-F238E27FC236}">
                  <a16:creationId xmlns:a16="http://schemas.microsoft.com/office/drawing/2014/main" id="{14E66777-417C-49C2-EF65-A05B8B3490EC}"/>
                </a:ext>
              </a:extLst>
            </p:cNvPr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369;p28">
              <a:extLst>
                <a:ext uri="{FF2B5EF4-FFF2-40B4-BE49-F238E27FC236}">
                  <a16:creationId xmlns:a16="http://schemas.microsoft.com/office/drawing/2014/main" id="{71BFC469-830F-C256-312A-CB081CCC091F}"/>
                </a:ext>
              </a:extLst>
            </p:cNvPr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370;p28">
              <a:extLst>
                <a:ext uri="{FF2B5EF4-FFF2-40B4-BE49-F238E27FC236}">
                  <a16:creationId xmlns:a16="http://schemas.microsoft.com/office/drawing/2014/main" id="{71686BA6-E951-2795-D753-C9DACEC8773D}"/>
                </a:ext>
              </a:extLst>
            </p:cNvPr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371;p28">
              <a:extLst>
                <a:ext uri="{FF2B5EF4-FFF2-40B4-BE49-F238E27FC236}">
                  <a16:creationId xmlns:a16="http://schemas.microsoft.com/office/drawing/2014/main" id="{1C8DEDAF-7F76-4383-5F0E-0BACB8685EBF}"/>
                </a:ext>
              </a:extLst>
            </p:cNvPr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372;p28">
              <a:extLst>
                <a:ext uri="{FF2B5EF4-FFF2-40B4-BE49-F238E27FC236}">
                  <a16:creationId xmlns:a16="http://schemas.microsoft.com/office/drawing/2014/main" id="{635BE67B-0850-2C4D-59F5-B370FF04EDDE}"/>
                </a:ext>
              </a:extLst>
            </p:cNvPr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373;p28">
              <a:extLst>
                <a:ext uri="{FF2B5EF4-FFF2-40B4-BE49-F238E27FC236}">
                  <a16:creationId xmlns:a16="http://schemas.microsoft.com/office/drawing/2014/main" id="{52FB11AF-3977-7CD6-C611-F949638D0AC2}"/>
                </a:ext>
              </a:extLst>
            </p:cNvPr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374;p28">
              <a:extLst>
                <a:ext uri="{FF2B5EF4-FFF2-40B4-BE49-F238E27FC236}">
                  <a16:creationId xmlns:a16="http://schemas.microsoft.com/office/drawing/2014/main" id="{D671851F-60B5-78D7-FA19-7EB4BB0D8814}"/>
                </a:ext>
              </a:extLst>
            </p:cNvPr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375;p28">
              <a:extLst>
                <a:ext uri="{FF2B5EF4-FFF2-40B4-BE49-F238E27FC236}">
                  <a16:creationId xmlns:a16="http://schemas.microsoft.com/office/drawing/2014/main" id="{89C186CF-AA38-AED7-26E9-4D9CEA4603A8}"/>
                </a:ext>
              </a:extLst>
            </p:cNvPr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376;p28">
              <a:extLst>
                <a:ext uri="{FF2B5EF4-FFF2-40B4-BE49-F238E27FC236}">
                  <a16:creationId xmlns:a16="http://schemas.microsoft.com/office/drawing/2014/main" id="{9EAEF550-E55A-DC57-56CA-3FD94FE6E837}"/>
                </a:ext>
              </a:extLst>
            </p:cNvPr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377;p28">
              <a:extLst>
                <a:ext uri="{FF2B5EF4-FFF2-40B4-BE49-F238E27FC236}">
                  <a16:creationId xmlns:a16="http://schemas.microsoft.com/office/drawing/2014/main" id="{DA62EF42-7785-0A3C-D8D2-98CD0051F3F6}"/>
                </a:ext>
              </a:extLst>
            </p:cNvPr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378;p28">
              <a:extLst>
                <a:ext uri="{FF2B5EF4-FFF2-40B4-BE49-F238E27FC236}">
                  <a16:creationId xmlns:a16="http://schemas.microsoft.com/office/drawing/2014/main" id="{259266A7-8653-B6B8-498C-4039D2AA0791}"/>
                </a:ext>
              </a:extLst>
            </p:cNvPr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379;p28">
              <a:extLst>
                <a:ext uri="{FF2B5EF4-FFF2-40B4-BE49-F238E27FC236}">
                  <a16:creationId xmlns:a16="http://schemas.microsoft.com/office/drawing/2014/main" id="{F5F1F404-875E-7315-F5E6-BCA824E603D6}"/>
                </a:ext>
              </a:extLst>
            </p:cNvPr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380;p28">
              <a:extLst>
                <a:ext uri="{FF2B5EF4-FFF2-40B4-BE49-F238E27FC236}">
                  <a16:creationId xmlns:a16="http://schemas.microsoft.com/office/drawing/2014/main" id="{40138961-7C1D-2B22-184D-05DC52F6443C}"/>
                </a:ext>
              </a:extLst>
            </p:cNvPr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381;p28">
              <a:extLst>
                <a:ext uri="{FF2B5EF4-FFF2-40B4-BE49-F238E27FC236}">
                  <a16:creationId xmlns:a16="http://schemas.microsoft.com/office/drawing/2014/main" id="{274E1CFF-7C22-CD50-F2E3-281CDA9228A5}"/>
                </a:ext>
              </a:extLst>
            </p:cNvPr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382;p28">
              <a:extLst>
                <a:ext uri="{FF2B5EF4-FFF2-40B4-BE49-F238E27FC236}">
                  <a16:creationId xmlns:a16="http://schemas.microsoft.com/office/drawing/2014/main" id="{CAB14BB0-2E84-2620-23C3-D81F29123760}"/>
                </a:ext>
              </a:extLst>
            </p:cNvPr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383;p28">
              <a:extLst>
                <a:ext uri="{FF2B5EF4-FFF2-40B4-BE49-F238E27FC236}">
                  <a16:creationId xmlns:a16="http://schemas.microsoft.com/office/drawing/2014/main" id="{8FD24F4B-CC43-69E1-DB2B-F28E859360C7}"/>
                </a:ext>
              </a:extLst>
            </p:cNvPr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384;p28">
              <a:extLst>
                <a:ext uri="{FF2B5EF4-FFF2-40B4-BE49-F238E27FC236}">
                  <a16:creationId xmlns:a16="http://schemas.microsoft.com/office/drawing/2014/main" id="{B3613D29-3720-2D12-E5F1-ADE85E37FEA8}"/>
                </a:ext>
              </a:extLst>
            </p:cNvPr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385;p28">
              <a:extLst>
                <a:ext uri="{FF2B5EF4-FFF2-40B4-BE49-F238E27FC236}">
                  <a16:creationId xmlns:a16="http://schemas.microsoft.com/office/drawing/2014/main" id="{292B10DD-4BD7-0520-8002-B746AF987394}"/>
                </a:ext>
              </a:extLst>
            </p:cNvPr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386;p28">
              <a:extLst>
                <a:ext uri="{FF2B5EF4-FFF2-40B4-BE49-F238E27FC236}">
                  <a16:creationId xmlns:a16="http://schemas.microsoft.com/office/drawing/2014/main" id="{AD9FABD2-1605-BD71-83F8-76843DD7C483}"/>
                </a:ext>
              </a:extLst>
            </p:cNvPr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387;p28">
              <a:extLst>
                <a:ext uri="{FF2B5EF4-FFF2-40B4-BE49-F238E27FC236}">
                  <a16:creationId xmlns:a16="http://schemas.microsoft.com/office/drawing/2014/main" id="{7548D52F-7E4F-33A5-5F0F-9CE79175EEA9}"/>
                </a:ext>
              </a:extLst>
            </p:cNvPr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388;p28">
              <a:extLst>
                <a:ext uri="{FF2B5EF4-FFF2-40B4-BE49-F238E27FC236}">
                  <a16:creationId xmlns:a16="http://schemas.microsoft.com/office/drawing/2014/main" id="{637D6DCC-4508-F89F-950B-60F1078C2B89}"/>
                </a:ext>
              </a:extLst>
            </p:cNvPr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389;p28">
              <a:extLst>
                <a:ext uri="{FF2B5EF4-FFF2-40B4-BE49-F238E27FC236}">
                  <a16:creationId xmlns:a16="http://schemas.microsoft.com/office/drawing/2014/main" id="{5C1CC500-3F6C-4C3B-C64B-D27277E8BAC5}"/>
                </a:ext>
              </a:extLst>
            </p:cNvPr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390;p28">
              <a:extLst>
                <a:ext uri="{FF2B5EF4-FFF2-40B4-BE49-F238E27FC236}">
                  <a16:creationId xmlns:a16="http://schemas.microsoft.com/office/drawing/2014/main" id="{060A0CEA-B027-F78B-85AA-4E5F90ED805F}"/>
                </a:ext>
              </a:extLst>
            </p:cNvPr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391;p28">
              <a:extLst>
                <a:ext uri="{FF2B5EF4-FFF2-40B4-BE49-F238E27FC236}">
                  <a16:creationId xmlns:a16="http://schemas.microsoft.com/office/drawing/2014/main" id="{F8010ABC-4FE0-709B-E26E-BCA1BBCD275B}"/>
                </a:ext>
              </a:extLst>
            </p:cNvPr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392;p28">
              <a:extLst>
                <a:ext uri="{FF2B5EF4-FFF2-40B4-BE49-F238E27FC236}">
                  <a16:creationId xmlns:a16="http://schemas.microsoft.com/office/drawing/2014/main" id="{CCB90197-0633-D264-4C7F-1813B5E58628}"/>
                </a:ext>
              </a:extLst>
            </p:cNvPr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393;p28">
              <a:extLst>
                <a:ext uri="{FF2B5EF4-FFF2-40B4-BE49-F238E27FC236}">
                  <a16:creationId xmlns:a16="http://schemas.microsoft.com/office/drawing/2014/main" id="{30A2579D-89DD-316A-7542-37C9B90A201D}"/>
                </a:ext>
              </a:extLst>
            </p:cNvPr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394;p28">
              <a:extLst>
                <a:ext uri="{FF2B5EF4-FFF2-40B4-BE49-F238E27FC236}">
                  <a16:creationId xmlns:a16="http://schemas.microsoft.com/office/drawing/2014/main" id="{36402433-0638-C83D-822C-03CEAF3AE517}"/>
                </a:ext>
              </a:extLst>
            </p:cNvPr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395;p28">
              <a:extLst>
                <a:ext uri="{FF2B5EF4-FFF2-40B4-BE49-F238E27FC236}">
                  <a16:creationId xmlns:a16="http://schemas.microsoft.com/office/drawing/2014/main" id="{58A2DEB7-D50B-78F2-2AF6-89B905A0BDEE}"/>
                </a:ext>
              </a:extLst>
            </p:cNvPr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396;p28">
              <a:extLst>
                <a:ext uri="{FF2B5EF4-FFF2-40B4-BE49-F238E27FC236}">
                  <a16:creationId xmlns:a16="http://schemas.microsoft.com/office/drawing/2014/main" id="{AE3A78DE-7AA7-4AAC-898C-CD8CF8EB4AF4}"/>
                </a:ext>
              </a:extLst>
            </p:cNvPr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397;p28">
              <a:extLst>
                <a:ext uri="{FF2B5EF4-FFF2-40B4-BE49-F238E27FC236}">
                  <a16:creationId xmlns:a16="http://schemas.microsoft.com/office/drawing/2014/main" id="{E1DA3B6D-3750-26C1-1AFB-E068EC8B856B}"/>
                </a:ext>
              </a:extLst>
            </p:cNvPr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398;p28">
              <a:extLst>
                <a:ext uri="{FF2B5EF4-FFF2-40B4-BE49-F238E27FC236}">
                  <a16:creationId xmlns:a16="http://schemas.microsoft.com/office/drawing/2014/main" id="{A64832EC-5728-C7A8-7AF8-0935BB7648DF}"/>
                </a:ext>
              </a:extLst>
            </p:cNvPr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399;p28">
              <a:extLst>
                <a:ext uri="{FF2B5EF4-FFF2-40B4-BE49-F238E27FC236}">
                  <a16:creationId xmlns:a16="http://schemas.microsoft.com/office/drawing/2014/main" id="{62F315E5-7FC8-A6CF-90B8-E662B738F957}"/>
                </a:ext>
              </a:extLst>
            </p:cNvPr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400;p28">
              <a:extLst>
                <a:ext uri="{FF2B5EF4-FFF2-40B4-BE49-F238E27FC236}">
                  <a16:creationId xmlns:a16="http://schemas.microsoft.com/office/drawing/2014/main" id="{1CBE5C67-866E-7CC4-982A-2850443DE98F}"/>
                </a:ext>
              </a:extLst>
            </p:cNvPr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401;p28">
              <a:extLst>
                <a:ext uri="{FF2B5EF4-FFF2-40B4-BE49-F238E27FC236}">
                  <a16:creationId xmlns:a16="http://schemas.microsoft.com/office/drawing/2014/main" id="{26BDC671-75ED-2D28-0D07-803CE2BB1879}"/>
                </a:ext>
              </a:extLst>
            </p:cNvPr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402;p28">
              <a:extLst>
                <a:ext uri="{FF2B5EF4-FFF2-40B4-BE49-F238E27FC236}">
                  <a16:creationId xmlns:a16="http://schemas.microsoft.com/office/drawing/2014/main" id="{BF2691CC-8A32-9A16-DF99-993546C4AD2B}"/>
                </a:ext>
              </a:extLst>
            </p:cNvPr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403;p28">
              <a:extLst>
                <a:ext uri="{FF2B5EF4-FFF2-40B4-BE49-F238E27FC236}">
                  <a16:creationId xmlns:a16="http://schemas.microsoft.com/office/drawing/2014/main" id="{0B7BE2F3-71F1-A59E-8B03-9C4AEED33619}"/>
                </a:ext>
              </a:extLst>
            </p:cNvPr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404;p28">
              <a:extLst>
                <a:ext uri="{FF2B5EF4-FFF2-40B4-BE49-F238E27FC236}">
                  <a16:creationId xmlns:a16="http://schemas.microsoft.com/office/drawing/2014/main" id="{0D9B375B-9407-3641-32D1-01E5AA7900C8}"/>
                </a:ext>
              </a:extLst>
            </p:cNvPr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405;p28">
              <a:extLst>
                <a:ext uri="{FF2B5EF4-FFF2-40B4-BE49-F238E27FC236}">
                  <a16:creationId xmlns:a16="http://schemas.microsoft.com/office/drawing/2014/main" id="{2E78E3D2-AD4C-0E7D-67B7-D3ECDFF82A14}"/>
                </a:ext>
              </a:extLst>
            </p:cNvPr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406;p28">
              <a:extLst>
                <a:ext uri="{FF2B5EF4-FFF2-40B4-BE49-F238E27FC236}">
                  <a16:creationId xmlns:a16="http://schemas.microsoft.com/office/drawing/2014/main" id="{D6FAD070-F713-1549-2D47-0689438975F5}"/>
                </a:ext>
              </a:extLst>
            </p:cNvPr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407;p28">
              <a:extLst>
                <a:ext uri="{FF2B5EF4-FFF2-40B4-BE49-F238E27FC236}">
                  <a16:creationId xmlns:a16="http://schemas.microsoft.com/office/drawing/2014/main" id="{58FF1849-83BA-5213-467B-02A0D2A1FE29}"/>
                </a:ext>
              </a:extLst>
            </p:cNvPr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408;p28">
              <a:extLst>
                <a:ext uri="{FF2B5EF4-FFF2-40B4-BE49-F238E27FC236}">
                  <a16:creationId xmlns:a16="http://schemas.microsoft.com/office/drawing/2014/main" id="{2B3DDE0F-A71D-B9D5-183C-A85EA6C8E6FE}"/>
                </a:ext>
              </a:extLst>
            </p:cNvPr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409;p28">
              <a:extLst>
                <a:ext uri="{FF2B5EF4-FFF2-40B4-BE49-F238E27FC236}">
                  <a16:creationId xmlns:a16="http://schemas.microsoft.com/office/drawing/2014/main" id="{A61836BA-DB92-9348-AC9E-037D8D502865}"/>
                </a:ext>
              </a:extLst>
            </p:cNvPr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410;p28">
              <a:extLst>
                <a:ext uri="{FF2B5EF4-FFF2-40B4-BE49-F238E27FC236}">
                  <a16:creationId xmlns:a16="http://schemas.microsoft.com/office/drawing/2014/main" id="{9799C672-7782-239F-3A20-182FD50C87CE}"/>
                </a:ext>
              </a:extLst>
            </p:cNvPr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411;p28">
              <a:extLst>
                <a:ext uri="{FF2B5EF4-FFF2-40B4-BE49-F238E27FC236}">
                  <a16:creationId xmlns:a16="http://schemas.microsoft.com/office/drawing/2014/main" id="{E5625FDD-7950-FD95-2257-5B6C25DE4C9F}"/>
                </a:ext>
              </a:extLst>
            </p:cNvPr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412;p28">
              <a:extLst>
                <a:ext uri="{FF2B5EF4-FFF2-40B4-BE49-F238E27FC236}">
                  <a16:creationId xmlns:a16="http://schemas.microsoft.com/office/drawing/2014/main" id="{26CA81B4-398F-7C60-C397-C0E47679A8AF}"/>
                </a:ext>
              </a:extLst>
            </p:cNvPr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413;p28">
              <a:extLst>
                <a:ext uri="{FF2B5EF4-FFF2-40B4-BE49-F238E27FC236}">
                  <a16:creationId xmlns:a16="http://schemas.microsoft.com/office/drawing/2014/main" id="{A9FECBA6-6974-2821-2DE5-44391253A406}"/>
                </a:ext>
              </a:extLst>
            </p:cNvPr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414;p28">
              <a:extLst>
                <a:ext uri="{FF2B5EF4-FFF2-40B4-BE49-F238E27FC236}">
                  <a16:creationId xmlns:a16="http://schemas.microsoft.com/office/drawing/2014/main" id="{FDC1DA95-47C0-C714-DAC5-14377DC944B4}"/>
                </a:ext>
              </a:extLst>
            </p:cNvPr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415;p28">
              <a:extLst>
                <a:ext uri="{FF2B5EF4-FFF2-40B4-BE49-F238E27FC236}">
                  <a16:creationId xmlns:a16="http://schemas.microsoft.com/office/drawing/2014/main" id="{259CEAF5-1586-8C7C-83AF-3DCA7FF04EDE}"/>
                </a:ext>
              </a:extLst>
            </p:cNvPr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416;p28">
              <a:extLst>
                <a:ext uri="{FF2B5EF4-FFF2-40B4-BE49-F238E27FC236}">
                  <a16:creationId xmlns:a16="http://schemas.microsoft.com/office/drawing/2014/main" id="{D7E272B7-44A3-9914-B4FF-0267D4744750}"/>
                </a:ext>
              </a:extLst>
            </p:cNvPr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417;p28">
              <a:extLst>
                <a:ext uri="{FF2B5EF4-FFF2-40B4-BE49-F238E27FC236}">
                  <a16:creationId xmlns:a16="http://schemas.microsoft.com/office/drawing/2014/main" id="{EA5CCFF8-7F26-9722-2D38-5E8CC19879A7}"/>
                </a:ext>
              </a:extLst>
            </p:cNvPr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418;p28">
              <a:extLst>
                <a:ext uri="{FF2B5EF4-FFF2-40B4-BE49-F238E27FC236}">
                  <a16:creationId xmlns:a16="http://schemas.microsoft.com/office/drawing/2014/main" id="{E3F1D721-38B6-2A48-7D2B-33C598E08CC5}"/>
                </a:ext>
              </a:extLst>
            </p:cNvPr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419;p28">
              <a:extLst>
                <a:ext uri="{FF2B5EF4-FFF2-40B4-BE49-F238E27FC236}">
                  <a16:creationId xmlns:a16="http://schemas.microsoft.com/office/drawing/2014/main" id="{E57D6AE7-4FFF-D1D9-055E-CB7701918253}"/>
                </a:ext>
              </a:extLst>
            </p:cNvPr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420;p28">
              <a:extLst>
                <a:ext uri="{FF2B5EF4-FFF2-40B4-BE49-F238E27FC236}">
                  <a16:creationId xmlns:a16="http://schemas.microsoft.com/office/drawing/2014/main" id="{39DD3F40-94A5-7967-97E1-CB5E9E2D84AD}"/>
                </a:ext>
              </a:extLst>
            </p:cNvPr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421;p28">
              <a:extLst>
                <a:ext uri="{FF2B5EF4-FFF2-40B4-BE49-F238E27FC236}">
                  <a16:creationId xmlns:a16="http://schemas.microsoft.com/office/drawing/2014/main" id="{14093AF0-5515-C473-6629-E15BDAE0B2BE}"/>
                </a:ext>
              </a:extLst>
            </p:cNvPr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422;p28">
              <a:extLst>
                <a:ext uri="{FF2B5EF4-FFF2-40B4-BE49-F238E27FC236}">
                  <a16:creationId xmlns:a16="http://schemas.microsoft.com/office/drawing/2014/main" id="{7CC25368-ABBC-2DD4-BCA2-E8827511BF92}"/>
                </a:ext>
              </a:extLst>
            </p:cNvPr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423;p28">
              <a:extLst>
                <a:ext uri="{FF2B5EF4-FFF2-40B4-BE49-F238E27FC236}">
                  <a16:creationId xmlns:a16="http://schemas.microsoft.com/office/drawing/2014/main" id="{5591C35F-B2DD-0B79-5AA1-A43820EB88D9}"/>
                </a:ext>
              </a:extLst>
            </p:cNvPr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424;p28">
              <a:extLst>
                <a:ext uri="{FF2B5EF4-FFF2-40B4-BE49-F238E27FC236}">
                  <a16:creationId xmlns:a16="http://schemas.microsoft.com/office/drawing/2014/main" id="{D9D4AF36-E1FF-AA61-95E1-401BBD3D778E}"/>
                </a:ext>
              </a:extLst>
            </p:cNvPr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425;p28">
              <a:extLst>
                <a:ext uri="{FF2B5EF4-FFF2-40B4-BE49-F238E27FC236}">
                  <a16:creationId xmlns:a16="http://schemas.microsoft.com/office/drawing/2014/main" id="{720D449F-F296-79F4-B20F-8F85A7F969B4}"/>
                </a:ext>
              </a:extLst>
            </p:cNvPr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426;p28">
              <a:extLst>
                <a:ext uri="{FF2B5EF4-FFF2-40B4-BE49-F238E27FC236}">
                  <a16:creationId xmlns:a16="http://schemas.microsoft.com/office/drawing/2014/main" id="{D25C0C03-C584-43F4-2A83-5B2C91F37A04}"/>
                </a:ext>
              </a:extLst>
            </p:cNvPr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427;p28">
              <a:extLst>
                <a:ext uri="{FF2B5EF4-FFF2-40B4-BE49-F238E27FC236}">
                  <a16:creationId xmlns:a16="http://schemas.microsoft.com/office/drawing/2014/main" id="{6AFD22CC-D0FB-4B89-CE1D-2AB8EFAE97B4}"/>
                </a:ext>
              </a:extLst>
            </p:cNvPr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428;p28">
              <a:extLst>
                <a:ext uri="{FF2B5EF4-FFF2-40B4-BE49-F238E27FC236}">
                  <a16:creationId xmlns:a16="http://schemas.microsoft.com/office/drawing/2014/main" id="{F1ED0C25-5AF4-B959-E04E-155E91B56CC3}"/>
                </a:ext>
              </a:extLst>
            </p:cNvPr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429;p28">
              <a:extLst>
                <a:ext uri="{FF2B5EF4-FFF2-40B4-BE49-F238E27FC236}">
                  <a16:creationId xmlns:a16="http://schemas.microsoft.com/office/drawing/2014/main" id="{B217F3F8-D9A5-4E40-C727-3137ED6A6CB1}"/>
                </a:ext>
              </a:extLst>
            </p:cNvPr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430;p28">
              <a:extLst>
                <a:ext uri="{FF2B5EF4-FFF2-40B4-BE49-F238E27FC236}">
                  <a16:creationId xmlns:a16="http://schemas.microsoft.com/office/drawing/2014/main" id="{DDA15C88-06B6-77E7-919F-3A2AA94A84AB}"/>
                </a:ext>
              </a:extLst>
            </p:cNvPr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431;p28">
              <a:extLst>
                <a:ext uri="{FF2B5EF4-FFF2-40B4-BE49-F238E27FC236}">
                  <a16:creationId xmlns:a16="http://schemas.microsoft.com/office/drawing/2014/main" id="{2D9D6535-CA16-E33B-A2EF-B51CB124EF39}"/>
                </a:ext>
              </a:extLst>
            </p:cNvPr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432;p28">
              <a:extLst>
                <a:ext uri="{FF2B5EF4-FFF2-40B4-BE49-F238E27FC236}">
                  <a16:creationId xmlns:a16="http://schemas.microsoft.com/office/drawing/2014/main" id="{74DC65E9-1E39-2801-56E9-7930B0FF2921}"/>
                </a:ext>
              </a:extLst>
            </p:cNvPr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433;p28">
              <a:extLst>
                <a:ext uri="{FF2B5EF4-FFF2-40B4-BE49-F238E27FC236}">
                  <a16:creationId xmlns:a16="http://schemas.microsoft.com/office/drawing/2014/main" id="{1941DF61-F98E-E729-4699-A4A93B844567}"/>
                </a:ext>
              </a:extLst>
            </p:cNvPr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434;p28">
              <a:extLst>
                <a:ext uri="{FF2B5EF4-FFF2-40B4-BE49-F238E27FC236}">
                  <a16:creationId xmlns:a16="http://schemas.microsoft.com/office/drawing/2014/main" id="{03F5BC66-AB79-E11A-1D46-60C453AEDD7E}"/>
                </a:ext>
              </a:extLst>
            </p:cNvPr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435;p28">
              <a:extLst>
                <a:ext uri="{FF2B5EF4-FFF2-40B4-BE49-F238E27FC236}">
                  <a16:creationId xmlns:a16="http://schemas.microsoft.com/office/drawing/2014/main" id="{FBAEE79D-AA8A-2144-016D-A7B7C1067273}"/>
                </a:ext>
              </a:extLst>
            </p:cNvPr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436;p28">
              <a:extLst>
                <a:ext uri="{FF2B5EF4-FFF2-40B4-BE49-F238E27FC236}">
                  <a16:creationId xmlns:a16="http://schemas.microsoft.com/office/drawing/2014/main" id="{825DB18A-4EC8-2042-3B3B-6F5B9D160BFB}"/>
                </a:ext>
              </a:extLst>
            </p:cNvPr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437;p28">
              <a:extLst>
                <a:ext uri="{FF2B5EF4-FFF2-40B4-BE49-F238E27FC236}">
                  <a16:creationId xmlns:a16="http://schemas.microsoft.com/office/drawing/2014/main" id="{1B2775B3-BC37-191C-33B9-C389E3AF43E8}"/>
                </a:ext>
              </a:extLst>
            </p:cNvPr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438;p28">
              <a:extLst>
                <a:ext uri="{FF2B5EF4-FFF2-40B4-BE49-F238E27FC236}">
                  <a16:creationId xmlns:a16="http://schemas.microsoft.com/office/drawing/2014/main" id="{A3F11E07-47FD-5F4C-5A52-20D4D4ACBE19}"/>
                </a:ext>
              </a:extLst>
            </p:cNvPr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439;p28">
              <a:extLst>
                <a:ext uri="{FF2B5EF4-FFF2-40B4-BE49-F238E27FC236}">
                  <a16:creationId xmlns:a16="http://schemas.microsoft.com/office/drawing/2014/main" id="{ED950749-46DF-C47C-97A2-6BF25C2B2612}"/>
                </a:ext>
              </a:extLst>
            </p:cNvPr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440;p28">
              <a:extLst>
                <a:ext uri="{FF2B5EF4-FFF2-40B4-BE49-F238E27FC236}">
                  <a16:creationId xmlns:a16="http://schemas.microsoft.com/office/drawing/2014/main" id="{764144F5-F14A-1C3E-F773-DD912DD2AF13}"/>
                </a:ext>
              </a:extLst>
            </p:cNvPr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441;p28">
              <a:extLst>
                <a:ext uri="{FF2B5EF4-FFF2-40B4-BE49-F238E27FC236}">
                  <a16:creationId xmlns:a16="http://schemas.microsoft.com/office/drawing/2014/main" id="{E5C12A93-4C8F-D180-1D49-3FE801EB27FF}"/>
                </a:ext>
              </a:extLst>
            </p:cNvPr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442;p28">
              <a:extLst>
                <a:ext uri="{FF2B5EF4-FFF2-40B4-BE49-F238E27FC236}">
                  <a16:creationId xmlns:a16="http://schemas.microsoft.com/office/drawing/2014/main" id="{E95969AE-063A-F7B6-C2EE-547C806BBAD7}"/>
                </a:ext>
              </a:extLst>
            </p:cNvPr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443;p28">
              <a:extLst>
                <a:ext uri="{FF2B5EF4-FFF2-40B4-BE49-F238E27FC236}">
                  <a16:creationId xmlns:a16="http://schemas.microsoft.com/office/drawing/2014/main" id="{04991AE7-1590-F830-2F0A-CD5B4C8E0606}"/>
                </a:ext>
              </a:extLst>
            </p:cNvPr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444;p28">
              <a:extLst>
                <a:ext uri="{FF2B5EF4-FFF2-40B4-BE49-F238E27FC236}">
                  <a16:creationId xmlns:a16="http://schemas.microsoft.com/office/drawing/2014/main" id="{9920042A-96FC-BEA3-6CBC-F015E8061DEB}"/>
                </a:ext>
              </a:extLst>
            </p:cNvPr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445;p28">
              <a:extLst>
                <a:ext uri="{FF2B5EF4-FFF2-40B4-BE49-F238E27FC236}">
                  <a16:creationId xmlns:a16="http://schemas.microsoft.com/office/drawing/2014/main" id="{0DFA0E80-B1EF-11C4-3C21-DCC6E2AE8554}"/>
                </a:ext>
              </a:extLst>
            </p:cNvPr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446;p28">
              <a:extLst>
                <a:ext uri="{FF2B5EF4-FFF2-40B4-BE49-F238E27FC236}">
                  <a16:creationId xmlns:a16="http://schemas.microsoft.com/office/drawing/2014/main" id="{8803774E-9745-1865-BF25-C82ACA061E68}"/>
                </a:ext>
              </a:extLst>
            </p:cNvPr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447;p28">
              <a:extLst>
                <a:ext uri="{FF2B5EF4-FFF2-40B4-BE49-F238E27FC236}">
                  <a16:creationId xmlns:a16="http://schemas.microsoft.com/office/drawing/2014/main" id="{C8DF4335-AABF-7260-F7E1-F52A9F04246F}"/>
                </a:ext>
              </a:extLst>
            </p:cNvPr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448;p28">
              <a:extLst>
                <a:ext uri="{FF2B5EF4-FFF2-40B4-BE49-F238E27FC236}">
                  <a16:creationId xmlns:a16="http://schemas.microsoft.com/office/drawing/2014/main" id="{74F0AADF-F623-46C4-323D-3CEB107A2358}"/>
                </a:ext>
              </a:extLst>
            </p:cNvPr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449;p28">
              <a:extLst>
                <a:ext uri="{FF2B5EF4-FFF2-40B4-BE49-F238E27FC236}">
                  <a16:creationId xmlns:a16="http://schemas.microsoft.com/office/drawing/2014/main" id="{6B9B10D8-4020-B0D0-EC11-C2EBF6B98C2E}"/>
                </a:ext>
              </a:extLst>
            </p:cNvPr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450;p28">
              <a:extLst>
                <a:ext uri="{FF2B5EF4-FFF2-40B4-BE49-F238E27FC236}">
                  <a16:creationId xmlns:a16="http://schemas.microsoft.com/office/drawing/2014/main" id="{154A8EB1-1117-9D47-7791-8C0E8B6C2F1D}"/>
                </a:ext>
              </a:extLst>
            </p:cNvPr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451;p28">
              <a:extLst>
                <a:ext uri="{FF2B5EF4-FFF2-40B4-BE49-F238E27FC236}">
                  <a16:creationId xmlns:a16="http://schemas.microsoft.com/office/drawing/2014/main" id="{BE42AF06-A608-BE21-7E9B-B02C1B93879C}"/>
                </a:ext>
              </a:extLst>
            </p:cNvPr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452;p28">
              <a:extLst>
                <a:ext uri="{FF2B5EF4-FFF2-40B4-BE49-F238E27FC236}">
                  <a16:creationId xmlns:a16="http://schemas.microsoft.com/office/drawing/2014/main" id="{905C7E71-F6B1-CC1D-5D89-0230A45DCD06}"/>
                </a:ext>
              </a:extLst>
            </p:cNvPr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453;p28">
              <a:extLst>
                <a:ext uri="{FF2B5EF4-FFF2-40B4-BE49-F238E27FC236}">
                  <a16:creationId xmlns:a16="http://schemas.microsoft.com/office/drawing/2014/main" id="{BE9CA045-8290-002D-7F67-AD78847B44D5}"/>
                </a:ext>
              </a:extLst>
            </p:cNvPr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454;p28">
              <a:extLst>
                <a:ext uri="{FF2B5EF4-FFF2-40B4-BE49-F238E27FC236}">
                  <a16:creationId xmlns:a16="http://schemas.microsoft.com/office/drawing/2014/main" id="{8456F05F-6AAB-2186-44C9-9F2975A1080C}"/>
                </a:ext>
              </a:extLst>
            </p:cNvPr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455;p28">
              <a:extLst>
                <a:ext uri="{FF2B5EF4-FFF2-40B4-BE49-F238E27FC236}">
                  <a16:creationId xmlns:a16="http://schemas.microsoft.com/office/drawing/2014/main" id="{B594A1E3-6D12-CB2D-D527-E743A3E4312F}"/>
                </a:ext>
              </a:extLst>
            </p:cNvPr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456;p28">
              <a:extLst>
                <a:ext uri="{FF2B5EF4-FFF2-40B4-BE49-F238E27FC236}">
                  <a16:creationId xmlns:a16="http://schemas.microsoft.com/office/drawing/2014/main" id="{96AC9BFE-4908-115A-FF3E-C7DFADA4F266}"/>
                </a:ext>
              </a:extLst>
            </p:cNvPr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457;p28">
              <a:extLst>
                <a:ext uri="{FF2B5EF4-FFF2-40B4-BE49-F238E27FC236}">
                  <a16:creationId xmlns:a16="http://schemas.microsoft.com/office/drawing/2014/main" id="{7D08EA14-0525-D9FA-23DB-08E5CDDFB9F6}"/>
                </a:ext>
              </a:extLst>
            </p:cNvPr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458;p28">
              <a:extLst>
                <a:ext uri="{FF2B5EF4-FFF2-40B4-BE49-F238E27FC236}">
                  <a16:creationId xmlns:a16="http://schemas.microsoft.com/office/drawing/2014/main" id="{70A945DE-667E-C259-1579-C173BC1DF2A3}"/>
                </a:ext>
              </a:extLst>
            </p:cNvPr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459;p28">
              <a:extLst>
                <a:ext uri="{FF2B5EF4-FFF2-40B4-BE49-F238E27FC236}">
                  <a16:creationId xmlns:a16="http://schemas.microsoft.com/office/drawing/2014/main" id="{4D9244D8-6AE4-729D-006F-78B48A897F1C}"/>
                </a:ext>
              </a:extLst>
            </p:cNvPr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460;p28">
              <a:extLst>
                <a:ext uri="{FF2B5EF4-FFF2-40B4-BE49-F238E27FC236}">
                  <a16:creationId xmlns:a16="http://schemas.microsoft.com/office/drawing/2014/main" id="{6A5CFAE9-6BA9-831A-C654-1CC766FE0A69}"/>
                </a:ext>
              </a:extLst>
            </p:cNvPr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461;p28">
              <a:extLst>
                <a:ext uri="{FF2B5EF4-FFF2-40B4-BE49-F238E27FC236}">
                  <a16:creationId xmlns:a16="http://schemas.microsoft.com/office/drawing/2014/main" id="{108E9493-240B-E1D4-B5F2-ACE8E6411758}"/>
                </a:ext>
              </a:extLst>
            </p:cNvPr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462;p28">
              <a:extLst>
                <a:ext uri="{FF2B5EF4-FFF2-40B4-BE49-F238E27FC236}">
                  <a16:creationId xmlns:a16="http://schemas.microsoft.com/office/drawing/2014/main" id="{FFC0E18C-502B-034B-4001-C5E96115FD21}"/>
                </a:ext>
              </a:extLst>
            </p:cNvPr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463;p28">
              <a:extLst>
                <a:ext uri="{FF2B5EF4-FFF2-40B4-BE49-F238E27FC236}">
                  <a16:creationId xmlns:a16="http://schemas.microsoft.com/office/drawing/2014/main" id="{93009C06-83D9-A197-F4C6-1C7B95E2C4E6}"/>
                </a:ext>
              </a:extLst>
            </p:cNvPr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464;p28">
              <a:extLst>
                <a:ext uri="{FF2B5EF4-FFF2-40B4-BE49-F238E27FC236}">
                  <a16:creationId xmlns:a16="http://schemas.microsoft.com/office/drawing/2014/main" id="{496DBD4D-DB79-6C78-6F91-275E3D92578C}"/>
                </a:ext>
              </a:extLst>
            </p:cNvPr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465;p28">
              <a:extLst>
                <a:ext uri="{FF2B5EF4-FFF2-40B4-BE49-F238E27FC236}">
                  <a16:creationId xmlns:a16="http://schemas.microsoft.com/office/drawing/2014/main" id="{904CC1A9-75E0-7400-1308-81DBE0DBBA77}"/>
                </a:ext>
              </a:extLst>
            </p:cNvPr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466;p28">
              <a:extLst>
                <a:ext uri="{FF2B5EF4-FFF2-40B4-BE49-F238E27FC236}">
                  <a16:creationId xmlns:a16="http://schemas.microsoft.com/office/drawing/2014/main" id="{0AC7FEFA-D038-F0B9-E078-82FE4A1E28AD}"/>
                </a:ext>
              </a:extLst>
            </p:cNvPr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467;p28">
              <a:extLst>
                <a:ext uri="{FF2B5EF4-FFF2-40B4-BE49-F238E27FC236}">
                  <a16:creationId xmlns:a16="http://schemas.microsoft.com/office/drawing/2014/main" id="{095BC513-5FCA-9CDB-6ECD-90BBF4711084}"/>
                </a:ext>
              </a:extLst>
            </p:cNvPr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468;p28">
              <a:extLst>
                <a:ext uri="{FF2B5EF4-FFF2-40B4-BE49-F238E27FC236}">
                  <a16:creationId xmlns:a16="http://schemas.microsoft.com/office/drawing/2014/main" id="{37070F18-D8A8-286B-18D2-46DBA4BE55D7}"/>
                </a:ext>
              </a:extLst>
            </p:cNvPr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469;p28">
              <a:extLst>
                <a:ext uri="{FF2B5EF4-FFF2-40B4-BE49-F238E27FC236}">
                  <a16:creationId xmlns:a16="http://schemas.microsoft.com/office/drawing/2014/main" id="{ACA8F63F-3791-EAB7-0E18-09B7E0951480}"/>
                </a:ext>
              </a:extLst>
            </p:cNvPr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470;p28">
              <a:extLst>
                <a:ext uri="{FF2B5EF4-FFF2-40B4-BE49-F238E27FC236}">
                  <a16:creationId xmlns:a16="http://schemas.microsoft.com/office/drawing/2014/main" id="{2E2BBAF3-FF13-5252-3735-8EFE6E790A4D}"/>
                </a:ext>
              </a:extLst>
            </p:cNvPr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471;p28">
              <a:extLst>
                <a:ext uri="{FF2B5EF4-FFF2-40B4-BE49-F238E27FC236}">
                  <a16:creationId xmlns:a16="http://schemas.microsoft.com/office/drawing/2014/main" id="{97BC287F-6C4B-AF76-7F31-349E8EFFC6E8}"/>
                </a:ext>
              </a:extLst>
            </p:cNvPr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472;p28">
              <a:extLst>
                <a:ext uri="{FF2B5EF4-FFF2-40B4-BE49-F238E27FC236}">
                  <a16:creationId xmlns:a16="http://schemas.microsoft.com/office/drawing/2014/main" id="{402046F6-2CF6-95E8-A7FA-0D20199DD90E}"/>
                </a:ext>
              </a:extLst>
            </p:cNvPr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473;p28">
              <a:extLst>
                <a:ext uri="{FF2B5EF4-FFF2-40B4-BE49-F238E27FC236}">
                  <a16:creationId xmlns:a16="http://schemas.microsoft.com/office/drawing/2014/main" id="{E80CAEC0-D808-D32E-DACC-D985BE5A9BA8}"/>
                </a:ext>
              </a:extLst>
            </p:cNvPr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474;p28">
              <a:extLst>
                <a:ext uri="{FF2B5EF4-FFF2-40B4-BE49-F238E27FC236}">
                  <a16:creationId xmlns:a16="http://schemas.microsoft.com/office/drawing/2014/main" id="{9ED729AA-09CE-C477-4587-FD20D1FD85EA}"/>
                </a:ext>
              </a:extLst>
            </p:cNvPr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475;p28">
              <a:extLst>
                <a:ext uri="{FF2B5EF4-FFF2-40B4-BE49-F238E27FC236}">
                  <a16:creationId xmlns:a16="http://schemas.microsoft.com/office/drawing/2014/main" id="{A0A07A2D-925A-6BF1-1C99-B7BFFECBA6BC}"/>
                </a:ext>
              </a:extLst>
            </p:cNvPr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476;p28">
              <a:extLst>
                <a:ext uri="{FF2B5EF4-FFF2-40B4-BE49-F238E27FC236}">
                  <a16:creationId xmlns:a16="http://schemas.microsoft.com/office/drawing/2014/main" id="{BE6D338B-B49B-B6BE-242E-50832EBDB809}"/>
                </a:ext>
              </a:extLst>
            </p:cNvPr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477;p28">
              <a:extLst>
                <a:ext uri="{FF2B5EF4-FFF2-40B4-BE49-F238E27FC236}">
                  <a16:creationId xmlns:a16="http://schemas.microsoft.com/office/drawing/2014/main" id="{8B4FE0E6-2798-D701-7C74-E967CAA306B8}"/>
                </a:ext>
              </a:extLst>
            </p:cNvPr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478;p28">
              <a:extLst>
                <a:ext uri="{FF2B5EF4-FFF2-40B4-BE49-F238E27FC236}">
                  <a16:creationId xmlns:a16="http://schemas.microsoft.com/office/drawing/2014/main" id="{E7F1498C-8C63-D4DF-EB55-F38B20089A9E}"/>
                </a:ext>
              </a:extLst>
            </p:cNvPr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479;p28">
              <a:extLst>
                <a:ext uri="{FF2B5EF4-FFF2-40B4-BE49-F238E27FC236}">
                  <a16:creationId xmlns:a16="http://schemas.microsoft.com/office/drawing/2014/main" id="{C6182560-0738-944B-B661-55C776D66426}"/>
                </a:ext>
              </a:extLst>
            </p:cNvPr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480;p28">
              <a:extLst>
                <a:ext uri="{FF2B5EF4-FFF2-40B4-BE49-F238E27FC236}">
                  <a16:creationId xmlns:a16="http://schemas.microsoft.com/office/drawing/2014/main" id="{E1DF6637-F240-A3FF-048F-213B7B76642D}"/>
                </a:ext>
              </a:extLst>
            </p:cNvPr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481;p28">
              <a:extLst>
                <a:ext uri="{FF2B5EF4-FFF2-40B4-BE49-F238E27FC236}">
                  <a16:creationId xmlns:a16="http://schemas.microsoft.com/office/drawing/2014/main" id="{6025A6B3-47CC-C33A-28B7-F525A169F86F}"/>
                </a:ext>
              </a:extLst>
            </p:cNvPr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482;p28">
              <a:extLst>
                <a:ext uri="{FF2B5EF4-FFF2-40B4-BE49-F238E27FC236}">
                  <a16:creationId xmlns:a16="http://schemas.microsoft.com/office/drawing/2014/main" id="{0BA95FBB-E0C7-B3C6-0A92-E0AF93149C82}"/>
                </a:ext>
              </a:extLst>
            </p:cNvPr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483;p28">
              <a:extLst>
                <a:ext uri="{FF2B5EF4-FFF2-40B4-BE49-F238E27FC236}">
                  <a16:creationId xmlns:a16="http://schemas.microsoft.com/office/drawing/2014/main" id="{0BA9CFEA-E2E3-B8EE-D8C8-29877D556901}"/>
                </a:ext>
              </a:extLst>
            </p:cNvPr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484;p28">
              <a:extLst>
                <a:ext uri="{FF2B5EF4-FFF2-40B4-BE49-F238E27FC236}">
                  <a16:creationId xmlns:a16="http://schemas.microsoft.com/office/drawing/2014/main" id="{68F018E0-35F0-1D8E-F643-2D9BE081C798}"/>
                </a:ext>
              </a:extLst>
            </p:cNvPr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485;p28">
              <a:extLst>
                <a:ext uri="{FF2B5EF4-FFF2-40B4-BE49-F238E27FC236}">
                  <a16:creationId xmlns:a16="http://schemas.microsoft.com/office/drawing/2014/main" id="{AE550A00-EB39-8EB5-B3F0-C4CB1C05A8FF}"/>
                </a:ext>
              </a:extLst>
            </p:cNvPr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486;p28">
              <a:extLst>
                <a:ext uri="{FF2B5EF4-FFF2-40B4-BE49-F238E27FC236}">
                  <a16:creationId xmlns:a16="http://schemas.microsoft.com/office/drawing/2014/main" id="{E0C3B10C-5D7B-A67F-51D4-1A7D5DBF1FBF}"/>
                </a:ext>
              </a:extLst>
            </p:cNvPr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487;p28">
              <a:extLst>
                <a:ext uri="{FF2B5EF4-FFF2-40B4-BE49-F238E27FC236}">
                  <a16:creationId xmlns:a16="http://schemas.microsoft.com/office/drawing/2014/main" id="{971EAD4D-A369-0A66-61AA-6EF4E3F5B4D1}"/>
                </a:ext>
              </a:extLst>
            </p:cNvPr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488;p28">
              <a:extLst>
                <a:ext uri="{FF2B5EF4-FFF2-40B4-BE49-F238E27FC236}">
                  <a16:creationId xmlns:a16="http://schemas.microsoft.com/office/drawing/2014/main" id="{1B48F1A3-6AC3-1255-3238-02FF3D705AC6}"/>
                </a:ext>
              </a:extLst>
            </p:cNvPr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489;p28">
              <a:extLst>
                <a:ext uri="{FF2B5EF4-FFF2-40B4-BE49-F238E27FC236}">
                  <a16:creationId xmlns:a16="http://schemas.microsoft.com/office/drawing/2014/main" id="{C483323D-B6FC-64EA-3866-E221B52EE43D}"/>
                </a:ext>
              </a:extLst>
            </p:cNvPr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490;p28">
              <a:extLst>
                <a:ext uri="{FF2B5EF4-FFF2-40B4-BE49-F238E27FC236}">
                  <a16:creationId xmlns:a16="http://schemas.microsoft.com/office/drawing/2014/main" id="{B0C8393B-68E4-7B43-1509-52EC14AA91D6}"/>
                </a:ext>
              </a:extLst>
            </p:cNvPr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491;p28">
              <a:extLst>
                <a:ext uri="{FF2B5EF4-FFF2-40B4-BE49-F238E27FC236}">
                  <a16:creationId xmlns:a16="http://schemas.microsoft.com/office/drawing/2014/main" id="{4CF769BE-2F33-E020-251A-A8DE04AB50E4}"/>
                </a:ext>
              </a:extLst>
            </p:cNvPr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492;p28">
              <a:extLst>
                <a:ext uri="{FF2B5EF4-FFF2-40B4-BE49-F238E27FC236}">
                  <a16:creationId xmlns:a16="http://schemas.microsoft.com/office/drawing/2014/main" id="{CD5D5A0B-D9E7-B6A2-1FF4-EC199EA4616A}"/>
                </a:ext>
              </a:extLst>
            </p:cNvPr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493;p28">
              <a:extLst>
                <a:ext uri="{FF2B5EF4-FFF2-40B4-BE49-F238E27FC236}">
                  <a16:creationId xmlns:a16="http://schemas.microsoft.com/office/drawing/2014/main" id="{C96673A5-4DB1-6A7B-CFA3-0CF671BD66A8}"/>
                </a:ext>
              </a:extLst>
            </p:cNvPr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494;p28">
              <a:extLst>
                <a:ext uri="{FF2B5EF4-FFF2-40B4-BE49-F238E27FC236}">
                  <a16:creationId xmlns:a16="http://schemas.microsoft.com/office/drawing/2014/main" id="{AF99751A-1C41-CB7B-574B-62474D3BAAC2}"/>
                </a:ext>
              </a:extLst>
            </p:cNvPr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4432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0EAD66FA-4379-233B-6AB2-694B65061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19B76B29-EFAA-6543-2F10-22840BAE2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056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 Generalization Hierarchy (Inheritance)</a:t>
            </a:r>
            <a:endParaRPr sz="2500" dirty="0"/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0E04B485-5383-CE07-1AD5-ECE6204D775D}"/>
              </a:ext>
            </a:extLst>
          </p:cNvPr>
          <p:cNvGrpSpPr/>
          <p:nvPr/>
        </p:nvGrpSpPr>
        <p:grpSpPr>
          <a:xfrm>
            <a:off x="1800617" y="236166"/>
            <a:ext cx="6469691" cy="4168072"/>
            <a:chOff x="1043939" y="0"/>
            <a:chExt cx="8100059" cy="521843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9F57AAD1-496F-0CEE-BF52-7C509081BE16}"/>
                </a:ext>
              </a:extLst>
            </p:cNvPr>
            <p:cNvSpPr/>
            <p:nvPr/>
          </p:nvSpPr>
          <p:spPr>
            <a:xfrm>
              <a:off x="4326645" y="1741226"/>
              <a:ext cx="0" cy="412750"/>
            </a:xfrm>
            <a:custGeom>
              <a:avLst/>
              <a:gdLst/>
              <a:ahLst/>
              <a:cxnLst/>
              <a:rect l="l" t="t" r="r" b="b"/>
              <a:pathLst>
                <a:path h="412750">
                  <a:moveTo>
                    <a:pt x="0" y="0"/>
                  </a:moveTo>
                  <a:lnTo>
                    <a:pt x="0" y="0"/>
                  </a:lnTo>
                  <a:lnTo>
                    <a:pt x="0" y="412519"/>
                  </a:lnTo>
                </a:path>
              </a:pathLst>
            </a:custGeom>
            <a:ln w="10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9D3973EE-A2B2-6218-5C86-47CD36B8153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0147" y="1479532"/>
              <a:ext cx="465621" cy="131655"/>
            </a:xfrm>
            <a:prstGeom prst="rect">
              <a:avLst/>
            </a:prstGeom>
          </p:spPr>
        </p:pic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12525620-43C4-C173-22DF-523842439618}"/>
                </a:ext>
              </a:extLst>
            </p:cNvPr>
            <p:cNvSpPr/>
            <p:nvPr/>
          </p:nvSpPr>
          <p:spPr>
            <a:xfrm>
              <a:off x="4546535" y="1512562"/>
              <a:ext cx="48895" cy="97155"/>
            </a:xfrm>
            <a:custGeom>
              <a:avLst/>
              <a:gdLst/>
              <a:ahLst/>
              <a:cxnLst/>
              <a:rect l="l" t="t" r="r" b="b"/>
              <a:pathLst>
                <a:path w="48895" h="97155">
                  <a:moveTo>
                    <a:pt x="48454" y="0"/>
                  </a:moveTo>
                  <a:lnTo>
                    <a:pt x="43378" y="0"/>
                  </a:lnTo>
                  <a:lnTo>
                    <a:pt x="33485" y="1959"/>
                  </a:lnTo>
                  <a:lnTo>
                    <a:pt x="26880" y="6669"/>
                  </a:lnTo>
                  <a:lnTo>
                    <a:pt x="22871" y="12375"/>
                  </a:lnTo>
                  <a:lnTo>
                    <a:pt x="20766" y="17323"/>
                  </a:lnTo>
                  <a:lnTo>
                    <a:pt x="20766" y="0"/>
                  </a:lnTo>
                  <a:lnTo>
                    <a:pt x="12228" y="1616"/>
                  </a:lnTo>
                  <a:lnTo>
                    <a:pt x="8767" y="3464"/>
                  </a:lnTo>
                  <a:lnTo>
                    <a:pt x="1845" y="3464"/>
                  </a:lnTo>
                  <a:lnTo>
                    <a:pt x="0" y="5081"/>
                  </a:lnTo>
                  <a:lnTo>
                    <a:pt x="1067" y="12920"/>
                  </a:lnTo>
                  <a:lnTo>
                    <a:pt x="1615" y="22231"/>
                  </a:lnTo>
                  <a:lnTo>
                    <a:pt x="1817" y="35093"/>
                  </a:lnTo>
                  <a:lnTo>
                    <a:pt x="1845" y="97009"/>
                  </a:lnTo>
                  <a:lnTo>
                    <a:pt x="22611" y="97009"/>
                  </a:lnTo>
                  <a:lnTo>
                    <a:pt x="22323" y="87203"/>
                  </a:lnTo>
                  <a:lnTo>
                    <a:pt x="21054" y="67390"/>
                  </a:lnTo>
                  <a:lnTo>
                    <a:pt x="20766" y="53585"/>
                  </a:lnTo>
                  <a:lnTo>
                    <a:pt x="20903" y="41445"/>
                  </a:lnTo>
                  <a:lnTo>
                    <a:pt x="21862" y="32682"/>
                  </a:lnTo>
                  <a:lnTo>
                    <a:pt x="24465" y="26172"/>
                  </a:lnTo>
                  <a:lnTo>
                    <a:pt x="29533" y="20787"/>
                  </a:lnTo>
                  <a:lnTo>
                    <a:pt x="31149" y="20787"/>
                  </a:lnTo>
                  <a:lnTo>
                    <a:pt x="32994" y="18939"/>
                  </a:lnTo>
                  <a:lnTo>
                    <a:pt x="39917" y="18939"/>
                  </a:lnTo>
                  <a:lnTo>
                    <a:pt x="41532" y="20787"/>
                  </a:lnTo>
                  <a:lnTo>
                    <a:pt x="44993" y="20787"/>
                  </a:lnTo>
                  <a:lnTo>
                    <a:pt x="46839" y="12010"/>
                  </a:lnTo>
                  <a:lnTo>
                    <a:pt x="46839" y="10393"/>
                  </a:lnTo>
                  <a:lnTo>
                    <a:pt x="48454" y="1616"/>
                  </a:lnTo>
                  <a:lnTo>
                    <a:pt x="48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E1859316-1E10-A7F1-79FA-ECE8F3C42829}"/>
                </a:ext>
              </a:extLst>
            </p:cNvPr>
            <p:cNvSpPr/>
            <p:nvPr/>
          </p:nvSpPr>
          <p:spPr>
            <a:xfrm>
              <a:off x="3680982" y="2157210"/>
              <a:ext cx="2707640" cy="322580"/>
            </a:xfrm>
            <a:custGeom>
              <a:avLst/>
              <a:gdLst/>
              <a:ahLst/>
              <a:cxnLst/>
              <a:rect l="l" t="t" r="r" b="b"/>
              <a:pathLst>
                <a:path w="2707640" h="322580">
                  <a:moveTo>
                    <a:pt x="0" y="322208"/>
                  </a:moveTo>
                  <a:lnTo>
                    <a:pt x="0" y="0"/>
                  </a:lnTo>
                  <a:lnTo>
                    <a:pt x="2707504" y="0"/>
                  </a:lnTo>
                  <a:lnTo>
                    <a:pt x="2707504" y="235593"/>
                  </a:lnTo>
                </a:path>
              </a:pathLst>
            </a:custGeom>
            <a:ln w="103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9A349EB-3CB6-70F0-36B7-871B94B0046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9848" y="1758666"/>
              <a:ext cx="205823" cy="239055"/>
            </a:xfrm>
            <a:prstGeom prst="rect">
              <a:avLst/>
            </a:prstGeom>
          </p:spPr>
        </p:pic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539C7477-7CBD-6DF7-72BC-190E31592592}"/>
                </a:ext>
              </a:extLst>
            </p:cNvPr>
            <p:cNvSpPr/>
            <p:nvPr/>
          </p:nvSpPr>
          <p:spPr>
            <a:xfrm>
              <a:off x="3725998" y="1325472"/>
              <a:ext cx="1246505" cy="415925"/>
            </a:xfrm>
            <a:custGeom>
              <a:avLst/>
              <a:gdLst/>
              <a:ahLst/>
              <a:cxnLst/>
              <a:rect l="l" t="t" r="r" b="b"/>
              <a:pathLst>
                <a:path w="1246504" h="415925">
                  <a:moveTo>
                    <a:pt x="0" y="0"/>
                  </a:moveTo>
                  <a:lnTo>
                    <a:pt x="1246472" y="0"/>
                  </a:lnTo>
                  <a:lnTo>
                    <a:pt x="1246472" y="415753"/>
                  </a:lnTo>
                  <a:lnTo>
                    <a:pt x="0" y="415753"/>
                  </a:lnTo>
                  <a:lnTo>
                    <a:pt x="0" y="0"/>
                  </a:lnTo>
                  <a:close/>
                </a:path>
              </a:pathLst>
            </a:custGeom>
            <a:ln w="2252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9">
              <a:extLst>
                <a:ext uri="{FF2B5EF4-FFF2-40B4-BE49-F238E27FC236}">
                  <a16:creationId xmlns:a16="http://schemas.microsoft.com/office/drawing/2014/main" id="{AB464D67-0CBC-9EE8-B911-CABC34313EF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2081" y="2376229"/>
              <a:ext cx="1223958" cy="530206"/>
            </a:xfrm>
            <a:prstGeom prst="rect">
              <a:avLst/>
            </a:prstGeom>
          </p:spPr>
        </p:pic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A4485BC2-4953-91AE-5483-E258782D9C4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6506" y="2385006"/>
              <a:ext cx="1269020" cy="531823"/>
            </a:xfrm>
            <a:prstGeom prst="rect">
              <a:avLst/>
            </a:prstGeom>
          </p:spPr>
        </p:pic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CCDDFBE5-CB65-CF62-D9B1-3BF6B9565795}"/>
                </a:ext>
              </a:extLst>
            </p:cNvPr>
            <p:cNvSpPr/>
            <p:nvPr/>
          </p:nvSpPr>
          <p:spPr>
            <a:xfrm>
              <a:off x="2365312" y="2895173"/>
              <a:ext cx="2707640" cy="740410"/>
            </a:xfrm>
            <a:custGeom>
              <a:avLst/>
              <a:gdLst/>
              <a:ahLst/>
              <a:cxnLst/>
              <a:rect l="l" t="t" r="r" b="b"/>
              <a:pathLst>
                <a:path w="2707640" h="740410">
                  <a:moveTo>
                    <a:pt x="0" y="739971"/>
                  </a:moveTo>
                  <a:lnTo>
                    <a:pt x="0" y="415938"/>
                  </a:lnTo>
                  <a:lnTo>
                    <a:pt x="2707527" y="415938"/>
                  </a:lnTo>
                  <a:lnTo>
                    <a:pt x="2707527" y="653333"/>
                  </a:lnTo>
                </a:path>
                <a:path w="2707640" h="740410">
                  <a:moveTo>
                    <a:pt x="1268945" y="0"/>
                  </a:moveTo>
                  <a:lnTo>
                    <a:pt x="1268945" y="0"/>
                  </a:lnTo>
                  <a:lnTo>
                    <a:pt x="1268945" y="414205"/>
                  </a:lnTo>
                </a:path>
              </a:pathLst>
            </a:custGeom>
            <a:ln w="10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2489C93D-CED7-74F2-00F6-595307E7C0C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7299" y="2914229"/>
              <a:ext cx="206007" cy="239217"/>
            </a:xfrm>
            <a:prstGeom prst="rect">
              <a:avLst/>
            </a:prstGeom>
          </p:spPr>
        </p:pic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ACE5A5FE-774F-6A31-2BA9-6E2D5F5828F5}"/>
                </a:ext>
              </a:extLst>
            </p:cNvPr>
            <p:cNvSpPr/>
            <p:nvPr/>
          </p:nvSpPr>
          <p:spPr>
            <a:xfrm>
              <a:off x="1742084" y="3543309"/>
              <a:ext cx="1246505" cy="415925"/>
            </a:xfrm>
            <a:custGeom>
              <a:avLst/>
              <a:gdLst/>
              <a:ahLst/>
              <a:cxnLst/>
              <a:rect l="l" t="t" r="r" b="b"/>
              <a:pathLst>
                <a:path w="1246505" h="415925">
                  <a:moveTo>
                    <a:pt x="1246440" y="0"/>
                  </a:moveTo>
                  <a:lnTo>
                    <a:pt x="0" y="0"/>
                  </a:lnTo>
                  <a:lnTo>
                    <a:pt x="0" y="415868"/>
                  </a:lnTo>
                  <a:lnTo>
                    <a:pt x="1246440" y="415868"/>
                  </a:lnTo>
                  <a:lnTo>
                    <a:pt x="124644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53C79070-7809-AF68-0A3F-AA4290615BBA}"/>
                </a:ext>
              </a:extLst>
            </p:cNvPr>
            <p:cNvSpPr/>
            <p:nvPr/>
          </p:nvSpPr>
          <p:spPr>
            <a:xfrm>
              <a:off x="1742084" y="3543309"/>
              <a:ext cx="1246505" cy="415925"/>
            </a:xfrm>
            <a:custGeom>
              <a:avLst/>
              <a:gdLst/>
              <a:ahLst/>
              <a:cxnLst/>
              <a:rect l="l" t="t" r="r" b="b"/>
              <a:pathLst>
                <a:path w="1246505" h="415925">
                  <a:moveTo>
                    <a:pt x="0" y="415868"/>
                  </a:moveTo>
                  <a:lnTo>
                    <a:pt x="1246440" y="415868"/>
                  </a:lnTo>
                  <a:lnTo>
                    <a:pt x="1246440" y="0"/>
                  </a:lnTo>
                  <a:lnTo>
                    <a:pt x="0" y="0"/>
                  </a:lnTo>
                  <a:lnTo>
                    <a:pt x="0" y="415868"/>
                  </a:lnTo>
                  <a:close/>
                </a:path>
              </a:pathLst>
            </a:custGeom>
            <a:ln w="2252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81C36AFE-7357-1C5A-3A38-84C3A678A68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8482" y="3675010"/>
              <a:ext cx="205999" cy="135142"/>
            </a:xfrm>
            <a:prstGeom prst="rect">
              <a:avLst/>
            </a:prstGeom>
          </p:spPr>
        </p:pic>
        <p:pic>
          <p:nvPicPr>
            <p:cNvPr id="17" name="object 16">
              <a:extLst>
                <a:ext uri="{FF2B5EF4-FFF2-40B4-BE49-F238E27FC236}">
                  <a16:creationId xmlns:a16="http://schemas.microsoft.com/office/drawing/2014/main" id="{F5A082E5-8EE8-3178-0063-DDEE6561A10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83540" y="3709656"/>
              <a:ext cx="271781" cy="100496"/>
            </a:xfrm>
            <a:prstGeom prst="rect">
              <a:avLst/>
            </a:prstGeom>
          </p:spPr>
        </p:pic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106A5B23-5CCC-02CD-EBA3-20DE31C6900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9572" y="3661129"/>
              <a:ext cx="176580" cy="149024"/>
            </a:xfrm>
            <a:prstGeom prst="rect">
              <a:avLst/>
            </a:prstGeom>
          </p:spPr>
        </p:pic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5B1C9A07-8424-48A3-4CFE-AF60A18A3DE4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0380" y="3683672"/>
              <a:ext cx="152330" cy="124749"/>
            </a:xfrm>
            <a:prstGeom prst="rect">
              <a:avLst/>
            </a:prstGeom>
          </p:spPr>
        </p:pic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4DCC3FE4-368A-9524-18DA-5A0CD3C52119}"/>
                </a:ext>
              </a:extLst>
            </p:cNvPr>
            <p:cNvSpPr/>
            <p:nvPr/>
          </p:nvSpPr>
          <p:spPr>
            <a:xfrm>
              <a:off x="4511925" y="3543309"/>
              <a:ext cx="1246505" cy="415925"/>
            </a:xfrm>
            <a:custGeom>
              <a:avLst/>
              <a:gdLst/>
              <a:ahLst/>
              <a:cxnLst/>
              <a:rect l="l" t="t" r="r" b="b"/>
              <a:pathLst>
                <a:path w="1246504" h="415925">
                  <a:moveTo>
                    <a:pt x="0" y="415868"/>
                  </a:moveTo>
                  <a:lnTo>
                    <a:pt x="1246426" y="415868"/>
                  </a:lnTo>
                  <a:lnTo>
                    <a:pt x="1246426" y="0"/>
                  </a:lnTo>
                  <a:lnTo>
                    <a:pt x="0" y="0"/>
                  </a:lnTo>
                  <a:lnTo>
                    <a:pt x="0" y="415868"/>
                  </a:lnTo>
                  <a:close/>
                </a:path>
              </a:pathLst>
            </a:custGeom>
            <a:ln w="22526">
              <a:solidFill>
                <a:srgbClr val="00AC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B7BC4179-8DAF-49FD-7FAF-853CB91B6F8C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60749" y="3676743"/>
              <a:ext cx="261421" cy="133410"/>
            </a:xfrm>
            <a:prstGeom prst="rect">
              <a:avLst/>
            </a:prstGeom>
          </p:spPr>
        </p:pic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29EE6D2-2758-A8C5-DA94-729193AA751A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46397" y="3709656"/>
              <a:ext cx="140286" cy="98764"/>
            </a:xfrm>
            <a:prstGeom prst="rect">
              <a:avLst/>
            </a:prstGeom>
          </p:spPr>
        </p:pic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C34BF023-A0A4-178F-E6EC-A727735B33A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2826" y="3661129"/>
              <a:ext cx="86525" cy="147292"/>
            </a:xfrm>
            <a:prstGeom prst="rect">
              <a:avLst/>
            </a:prstGeom>
          </p:spPr>
        </p:pic>
        <p:pic>
          <p:nvPicPr>
            <p:cNvPr id="24" name="object 23">
              <a:extLst>
                <a:ext uri="{FF2B5EF4-FFF2-40B4-BE49-F238E27FC236}">
                  <a16:creationId xmlns:a16="http://schemas.microsoft.com/office/drawing/2014/main" id="{02C16E5C-7023-F2F5-2A04-2A3EEC9E769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70118" y="3683672"/>
              <a:ext cx="341025" cy="126481"/>
            </a:xfrm>
            <a:prstGeom prst="rect">
              <a:avLst/>
            </a:prstGeom>
          </p:spPr>
        </p:pic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2E5AC621-57D4-8F4B-D99D-16979B3FE4C4}"/>
                </a:ext>
              </a:extLst>
            </p:cNvPr>
            <p:cNvSpPr/>
            <p:nvPr/>
          </p:nvSpPr>
          <p:spPr>
            <a:xfrm>
              <a:off x="5631909" y="3709656"/>
              <a:ext cx="48895" cy="99060"/>
            </a:xfrm>
            <a:custGeom>
              <a:avLst/>
              <a:gdLst/>
              <a:ahLst/>
              <a:cxnLst/>
              <a:rect l="l" t="t" r="r" b="b"/>
              <a:pathLst>
                <a:path w="48895" h="99060">
                  <a:moveTo>
                    <a:pt x="20996" y="1732"/>
                  </a:moveTo>
                  <a:lnTo>
                    <a:pt x="12228" y="1732"/>
                  </a:lnTo>
                  <a:lnTo>
                    <a:pt x="6922" y="3464"/>
                  </a:lnTo>
                  <a:lnTo>
                    <a:pt x="0" y="5196"/>
                  </a:lnTo>
                  <a:lnTo>
                    <a:pt x="288" y="13750"/>
                  </a:lnTo>
                  <a:lnTo>
                    <a:pt x="922" y="22955"/>
                  </a:lnTo>
                  <a:lnTo>
                    <a:pt x="1557" y="35413"/>
                  </a:lnTo>
                  <a:lnTo>
                    <a:pt x="1845" y="53724"/>
                  </a:lnTo>
                  <a:lnTo>
                    <a:pt x="1845" y="98764"/>
                  </a:lnTo>
                  <a:lnTo>
                    <a:pt x="10383" y="97032"/>
                  </a:lnTo>
                  <a:lnTo>
                    <a:pt x="22611" y="97032"/>
                  </a:lnTo>
                  <a:lnTo>
                    <a:pt x="21678" y="88803"/>
                  </a:lnTo>
                  <a:lnTo>
                    <a:pt x="21198" y="79276"/>
                  </a:lnTo>
                  <a:lnTo>
                    <a:pt x="21022" y="67799"/>
                  </a:lnTo>
                  <a:lnTo>
                    <a:pt x="21104" y="41530"/>
                  </a:lnTo>
                  <a:lnTo>
                    <a:pt x="21862" y="32916"/>
                  </a:lnTo>
                  <a:lnTo>
                    <a:pt x="23917" y="26905"/>
                  </a:lnTo>
                  <a:lnTo>
                    <a:pt x="27918" y="22519"/>
                  </a:lnTo>
                  <a:lnTo>
                    <a:pt x="29533" y="20787"/>
                  </a:lnTo>
                  <a:lnTo>
                    <a:pt x="32994" y="19055"/>
                  </a:lnTo>
                  <a:lnTo>
                    <a:pt x="45546" y="19055"/>
                  </a:lnTo>
                  <a:lnTo>
                    <a:pt x="45869" y="17323"/>
                  </a:lnTo>
                  <a:lnTo>
                    <a:pt x="20996" y="17323"/>
                  </a:lnTo>
                  <a:lnTo>
                    <a:pt x="20996" y="1732"/>
                  </a:lnTo>
                  <a:close/>
                </a:path>
                <a:path w="48895" h="99060">
                  <a:moveTo>
                    <a:pt x="45546" y="19055"/>
                  </a:moveTo>
                  <a:lnTo>
                    <a:pt x="39917" y="19055"/>
                  </a:lnTo>
                  <a:lnTo>
                    <a:pt x="41762" y="20787"/>
                  </a:lnTo>
                  <a:lnTo>
                    <a:pt x="45223" y="20787"/>
                  </a:lnTo>
                  <a:lnTo>
                    <a:pt x="45546" y="19055"/>
                  </a:lnTo>
                  <a:close/>
                </a:path>
                <a:path w="48895" h="99060">
                  <a:moveTo>
                    <a:pt x="46839" y="0"/>
                  </a:moveTo>
                  <a:lnTo>
                    <a:pt x="41762" y="0"/>
                  </a:lnTo>
                  <a:lnTo>
                    <a:pt x="32126" y="1975"/>
                  </a:lnTo>
                  <a:lnTo>
                    <a:pt x="26101" y="6712"/>
                  </a:lnTo>
                  <a:lnTo>
                    <a:pt x="22716" y="12423"/>
                  </a:lnTo>
                  <a:lnTo>
                    <a:pt x="20996" y="17323"/>
                  </a:lnTo>
                  <a:lnTo>
                    <a:pt x="45869" y="17323"/>
                  </a:lnTo>
                  <a:lnTo>
                    <a:pt x="46783" y="12423"/>
                  </a:lnTo>
                  <a:lnTo>
                    <a:pt x="46839" y="10393"/>
                  </a:lnTo>
                  <a:lnTo>
                    <a:pt x="48684" y="1732"/>
                  </a:lnTo>
                  <a:lnTo>
                    <a:pt x="468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DEA760F8-023D-5B5C-F88B-1A2D60DE3DEA}"/>
                </a:ext>
              </a:extLst>
            </p:cNvPr>
            <p:cNvSpPr/>
            <p:nvPr/>
          </p:nvSpPr>
          <p:spPr>
            <a:xfrm>
              <a:off x="3795241" y="3959178"/>
              <a:ext cx="2709545" cy="738505"/>
            </a:xfrm>
            <a:custGeom>
              <a:avLst/>
              <a:gdLst/>
              <a:ahLst/>
              <a:cxnLst/>
              <a:rect l="l" t="t" r="r" b="b"/>
              <a:pathLst>
                <a:path w="2709545" h="738504">
                  <a:moveTo>
                    <a:pt x="0" y="738147"/>
                  </a:moveTo>
                  <a:lnTo>
                    <a:pt x="0" y="415868"/>
                  </a:lnTo>
                  <a:lnTo>
                    <a:pt x="2709304" y="415868"/>
                  </a:lnTo>
                  <a:lnTo>
                    <a:pt x="2709304" y="651508"/>
                  </a:lnTo>
                </a:path>
                <a:path w="2709545" h="738504">
                  <a:moveTo>
                    <a:pt x="1270676" y="0"/>
                  </a:moveTo>
                  <a:lnTo>
                    <a:pt x="1270676" y="0"/>
                  </a:lnTo>
                  <a:lnTo>
                    <a:pt x="1270676" y="412404"/>
                  </a:lnTo>
                </a:path>
              </a:pathLst>
            </a:custGeom>
            <a:ln w="10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6">
              <a:extLst>
                <a:ext uri="{FF2B5EF4-FFF2-40B4-BE49-F238E27FC236}">
                  <a16:creationId xmlns:a16="http://schemas.microsoft.com/office/drawing/2014/main" id="{7B04E9F8-0CA5-7628-EEB9-55C4A9BB6F91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67274" y="3976502"/>
              <a:ext cx="207669" cy="239125"/>
            </a:xfrm>
            <a:prstGeom prst="rect">
              <a:avLst/>
            </a:prstGeom>
          </p:spPr>
        </p:pic>
        <p:pic>
          <p:nvPicPr>
            <p:cNvPr id="28" name="object 27">
              <a:extLst>
                <a:ext uri="{FF2B5EF4-FFF2-40B4-BE49-F238E27FC236}">
                  <a16:creationId xmlns:a16="http://schemas.microsoft.com/office/drawing/2014/main" id="{FCFA71EB-6728-0291-91A8-E3837AC5C6F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60766" y="4594228"/>
              <a:ext cx="1223979" cy="623800"/>
            </a:xfrm>
            <a:prstGeom prst="rect">
              <a:avLst/>
            </a:prstGeom>
          </p:spPr>
        </p:pic>
        <p:pic>
          <p:nvPicPr>
            <p:cNvPr id="29" name="object 28">
              <a:extLst>
                <a:ext uri="{FF2B5EF4-FFF2-40B4-BE49-F238E27FC236}">
                  <a16:creationId xmlns:a16="http://schemas.microsoft.com/office/drawing/2014/main" id="{6AEEFC18-1EE8-F6A9-E0C9-43BB21EB36E8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30523" y="4594228"/>
              <a:ext cx="1223956" cy="623800"/>
            </a:xfrm>
            <a:prstGeom prst="rect">
              <a:avLst/>
            </a:prstGeom>
          </p:spPr>
        </p:pic>
      </p:grpSp>
      <p:sp>
        <p:nvSpPr>
          <p:cNvPr id="30" name="object 29">
            <a:extLst>
              <a:ext uri="{FF2B5EF4-FFF2-40B4-BE49-F238E27FC236}">
                <a16:creationId xmlns:a16="http://schemas.microsoft.com/office/drawing/2014/main" id="{34BBA0B9-9944-7F85-705C-38E2BBC892C2}"/>
              </a:ext>
            </a:extLst>
          </p:cNvPr>
          <p:cNvSpPr txBox="1">
            <a:spLocks/>
          </p:cNvSpPr>
          <p:nvPr/>
        </p:nvSpPr>
        <p:spPr>
          <a:xfrm>
            <a:off x="5530971" y="1372182"/>
            <a:ext cx="150937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b="1" kern="0" spc="130" dirty="0">
                <a:solidFill>
                  <a:srgbClr val="FF0000"/>
                </a:solidFill>
                <a:latin typeface="Sora" panose="020B0604020202020204" charset="0"/>
                <a:cs typeface="Sora" panose="020B0604020202020204" charset="0"/>
              </a:rPr>
              <a:t>Parent Class</a:t>
            </a:r>
            <a:endParaRPr lang="en-US" sz="1400" b="1" kern="0" spc="-35" dirty="0">
              <a:solidFill>
                <a:srgbClr val="FF0000"/>
              </a:solidFill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8504A8F5-9C9D-D92E-535D-8E9BD27D670F}"/>
              </a:ext>
            </a:extLst>
          </p:cNvPr>
          <p:cNvSpPr txBox="1">
            <a:spLocks/>
          </p:cNvSpPr>
          <p:nvPr/>
        </p:nvSpPr>
        <p:spPr>
          <a:xfrm>
            <a:off x="6309112" y="2811451"/>
            <a:ext cx="140357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b="1" kern="0" spc="130" dirty="0">
                <a:solidFill>
                  <a:srgbClr val="00B050"/>
                </a:solidFill>
                <a:latin typeface="Sora" panose="020B0604020202020204" charset="0"/>
                <a:cs typeface="Sora" panose="020B0604020202020204" charset="0"/>
              </a:rPr>
              <a:t>Child Class</a:t>
            </a:r>
            <a:endParaRPr lang="en-US" sz="1400" b="1" kern="0" spc="-35" dirty="0">
              <a:solidFill>
                <a:srgbClr val="00B050"/>
              </a:solidFill>
              <a:latin typeface="Sora" panose="020B0604020202020204" charset="0"/>
              <a:cs typeface="Sora" panose="020B060402020202020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54EBB8-9F26-906E-43F6-F643D74BF089}"/>
              </a:ext>
            </a:extLst>
          </p:cNvPr>
          <p:cNvCxnSpPr>
            <a:cxnSpLocks/>
          </p:cNvCxnSpPr>
          <p:nvPr/>
        </p:nvCxnSpPr>
        <p:spPr>
          <a:xfrm>
            <a:off x="4949019" y="1491515"/>
            <a:ext cx="566202" cy="4703"/>
          </a:xfrm>
          <a:prstGeom prst="straightConnector1">
            <a:avLst/>
          </a:prstGeom>
          <a:ln>
            <a:solidFill>
              <a:srgbClr val="2AAF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316BC8-2056-C48D-AA10-6601E5C0ACDA}"/>
              </a:ext>
            </a:extLst>
          </p:cNvPr>
          <p:cNvCxnSpPr>
            <a:cxnSpLocks/>
          </p:cNvCxnSpPr>
          <p:nvPr/>
        </p:nvCxnSpPr>
        <p:spPr>
          <a:xfrm>
            <a:off x="4417925" y="2447797"/>
            <a:ext cx="1867735" cy="461464"/>
          </a:xfrm>
          <a:prstGeom prst="straightConnector1">
            <a:avLst/>
          </a:prstGeom>
          <a:ln>
            <a:solidFill>
              <a:srgbClr val="2AAF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17D51B-AC5A-7EAF-3D2C-76AC49850A6F}"/>
              </a:ext>
            </a:extLst>
          </p:cNvPr>
          <p:cNvCxnSpPr>
            <a:cxnSpLocks/>
            <a:stCxn id="10" idx="3"/>
            <a:endCxn id="31" idx="0"/>
          </p:cNvCxnSpPr>
          <p:nvPr/>
        </p:nvCxnSpPr>
        <p:spPr>
          <a:xfrm>
            <a:off x="6570662" y="2345855"/>
            <a:ext cx="440236" cy="465596"/>
          </a:xfrm>
          <a:prstGeom prst="straightConnector1">
            <a:avLst/>
          </a:prstGeom>
          <a:ln>
            <a:solidFill>
              <a:srgbClr val="2AAF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29">
            <a:extLst>
              <a:ext uri="{FF2B5EF4-FFF2-40B4-BE49-F238E27FC236}">
                <a16:creationId xmlns:a16="http://schemas.microsoft.com/office/drawing/2014/main" id="{AE3F287E-6E7E-0B30-A49A-5597530E58E2}"/>
              </a:ext>
            </a:extLst>
          </p:cNvPr>
          <p:cNvSpPr txBox="1">
            <a:spLocks/>
          </p:cNvSpPr>
          <p:nvPr/>
        </p:nvSpPr>
        <p:spPr>
          <a:xfrm>
            <a:off x="1437908" y="2244137"/>
            <a:ext cx="1417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b="1" kern="0" spc="130" dirty="0">
                <a:solidFill>
                  <a:srgbClr val="FF0000"/>
                </a:solidFill>
                <a:latin typeface="Sora" panose="020B0604020202020204" charset="0"/>
                <a:cs typeface="Sora" panose="020B0604020202020204" charset="0"/>
              </a:rPr>
              <a:t>Parent Class</a:t>
            </a:r>
            <a:endParaRPr lang="en-US" sz="1400" b="1" kern="0" spc="-35" dirty="0">
              <a:solidFill>
                <a:srgbClr val="FF0000"/>
              </a:solidFill>
              <a:latin typeface="Sora" panose="020B0604020202020204" charset="0"/>
              <a:cs typeface="Sora" panose="020B060402020202020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22C51F-8B9D-2A4E-FCD7-95393E3756F8}"/>
              </a:ext>
            </a:extLst>
          </p:cNvPr>
          <p:cNvCxnSpPr>
            <a:cxnSpLocks/>
            <a:stCxn id="11" idx="1"/>
            <a:endCxn id="35" idx="3"/>
          </p:cNvCxnSpPr>
          <p:nvPr/>
        </p:nvCxnSpPr>
        <p:spPr>
          <a:xfrm flipH="1">
            <a:off x="2854983" y="2353510"/>
            <a:ext cx="545127" cy="4761"/>
          </a:xfrm>
          <a:prstGeom prst="straightConnector1">
            <a:avLst/>
          </a:prstGeom>
          <a:ln>
            <a:solidFill>
              <a:srgbClr val="2AAF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29">
            <a:extLst>
              <a:ext uri="{FF2B5EF4-FFF2-40B4-BE49-F238E27FC236}">
                <a16:creationId xmlns:a16="http://schemas.microsoft.com/office/drawing/2014/main" id="{2C691507-C377-5E55-96C5-5D4F1FFB6186}"/>
              </a:ext>
            </a:extLst>
          </p:cNvPr>
          <p:cNvSpPr txBox="1">
            <a:spLocks/>
          </p:cNvSpPr>
          <p:nvPr/>
        </p:nvSpPr>
        <p:spPr>
          <a:xfrm>
            <a:off x="1554955" y="3952612"/>
            <a:ext cx="127607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1400" b="1" kern="0" spc="130" dirty="0">
                <a:solidFill>
                  <a:srgbClr val="00B050"/>
                </a:solidFill>
                <a:latin typeface="Sora" panose="020B0604020202020204" charset="0"/>
                <a:cs typeface="Sora" panose="020B0604020202020204" charset="0"/>
              </a:rPr>
              <a:t>Child Class</a:t>
            </a:r>
            <a:endParaRPr lang="en-US" sz="1400" b="1" kern="0" spc="-35" dirty="0">
              <a:solidFill>
                <a:srgbClr val="00B050"/>
              </a:solidFill>
              <a:latin typeface="Sora" panose="020B0604020202020204" charset="0"/>
              <a:cs typeface="Sora" panose="020B060402020202020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AA5255-7341-3E4D-271C-1B856252009C}"/>
              </a:ext>
            </a:extLst>
          </p:cNvPr>
          <p:cNvCxnSpPr>
            <a:cxnSpLocks/>
          </p:cNvCxnSpPr>
          <p:nvPr/>
        </p:nvCxnSpPr>
        <p:spPr>
          <a:xfrm flipH="1">
            <a:off x="2274631" y="3407545"/>
            <a:ext cx="599418" cy="536013"/>
          </a:xfrm>
          <a:prstGeom prst="straightConnector1">
            <a:avLst/>
          </a:prstGeom>
          <a:ln>
            <a:solidFill>
              <a:srgbClr val="2AAF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77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>
          <a:extLst>
            <a:ext uri="{FF2B5EF4-FFF2-40B4-BE49-F238E27FC236}">
              <a16:creationId xmlns:a16="http://schemas.microsoft.com/office/drawing/2014/main" id="{713966C0-C992-1647-FC12-2528DCCB0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9;p28">
            <a:extLst>
              <a:ext uri="{FF2B5EF4-FFF2-40B4-BE49-F238E27FC236}">
                <a16:creationId xmlns:a16="http://schemas.microsoft.com/office/drawing/2014/main" id="{9AA0EB8F-BC07-FB8E-2EDD-660C0D9E9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4403" y="2687691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Behavioral Model</a:t>
            </a:r>
            <a:endParaRPr sz="3200" dirty="0"/>
          </a:p>
        </p:txBody>
      </p:sp>
      <p:sp>
        <p:nvSpPr>
          <p:cNvPr id="7" name="Google Shape;1290;p28">
            <a:extLst>
              <a:ext uri="{FF2B5EF4-FFF2-40B4-BE49-F238E27FC236}">
                <a16:creationId xmlns:a16="http://schemas.microsoft.com/office/drawing/2014/main" id="{D15D841E-FA24-9958-6644-A7FE3EEC4DE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05721" y="1796777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  <p:grpSp>
        <p:nvGrpSpPr>
          <p:cNvPr id="2" name="Google Shape;2393;p44">
            <a:extLst>
              <a:ext uri="{FF2B5EF4-FFF2-40B4-BE49-F238E27FC236}">
                <a16:creationId xmlns:a16="http://schemas.microsoft.com/office/drawing/2014/main" id="{8E38C8B3-E689-4744-AEBC-9DBC9F06E2E6}"/>
              </a:ext>
            </a:extLst>
          </p:cNvPr>
          <p:cNvGrpSpPr/>
          <p:nvPr/>
        </p:nvGrpSpPr>
        <p:grpSpPr>
          <a:xfrm>
            <a:off x="5790463" y="1767213"/>
            <a:ext cx="2189499" cy="1840955"/>
            <a:chOff x="7599796" y="2922083"/>
            <a:chExt cx="1249828" cy="1050869"/>
          </a:xfrm>
        </p:grpSpPr>
        <p:sp>
          <p:nvSpPr>
            <p:cNvPr id="3" name="Google Shape;2394;p44">
              <a:extLst>
                <a:ext uri="{FF2B5EF4-FFF2-40B4-BE49-F238E27FC236}">
                  <a16:creationId xmlns:a16="http://schemas.microsoft.com/office/drawing/2014/main" id="{4CED09B0-43AB-C730-24AF-5CE17583DEA4}"/>
                </a:ext>
              </a:extLst>
            </p:cNvPr>
            <p:cNvSpPr/>
            <p:nvPr/>
          </p:nvSpPr>
          <p:spPr>
            <a:xfrm>
              <a:off x="7890164" y="3121013"/>
              <a:ext cx="854402" cy="851939"/>
            </a:xfrm>
            <a:custGeom>
              <a:avLst/>
              <a:gdLst/>
              <a:ahLst/>
              <a:cxnLst/>
              <a:rect l="l" t="t" r="r" b="b"/>
              <a:pathLst>
                <a:path w="46134" h="46001" extrusionOk="0">
                  <a:moveTo>
                    <a:pt x="20149" y="46000"/>
                  </a:moveTo>
                  <a:cubicBezTo>
                    <a:pt x="20015" y="46000"/>
                    <a:pt x="19882" y="46000"/>
                    <a:pt x="19782" y="45967"/>
                  </a:cubicBezTo>
                  <a:lnTo>
                    <a:pt x="16579" y="45266"/>
                  </a:lnTo>
                  <a:cubicBezTo>
                    <a:pt x="16112" y="45166"/>
                    <a:pt x="15745" y="44899"/>
                    <a:pt x="15479" y="44499"/>
                  </a:cubicBezTo>
                  <a:cubicBezTo>
                    <a:pt x="15245" y="44099"/>
                    <a:pt x="15145" y="43665"/>
                    <a:pt x="15245" y="43198"/>
                  </a:cubicBezTo>
                  <a:lnTo>
                    <a:pt x="16179" y="39028"/>
                  </a:lnTo>
                  <a:cubicBezTo>
                    <a:pt x="14044" y="38094"/>
                    <a:pt x="12143" y="36760"/>
                    <a:pt x="10542" y="35092"/>
                  </a:cubicBezTo>
                  <a:lnTo>
                    <a:pt x="6939" y="37394"/>
                  </a:lnTo>
                  <a:cubicBezTo>
                    <a:pt x="6539" y="37661"/>
                    <a:pt x="6072" y="37727"/>
                    <a:pt x="5638" y="37627"/>
                  </a:cubicBezTo>
                  <a:cubicBezTo>
                    <a:pt x="5171" y="37527"/>
                    <a:pt x="4804" y="37260"/>
                    <a:pt x="4537" y="36894"/>
                  </a:cubicBezTo>
                  <a:lnTo>
                    <a:pt x="2769" y="34125"/>
                  </a:lnTo>
                  <a:cubicBezTo>
                    <a:pt x="2269" y="33324"/>
                    <a:pt x="2503" y="32257"/>
                    <a:pt x="3303" y="31723"/>
                  </a:cubicBezTo>
                  <a:lnTo>
                    <a:pt x="6906" y="29421"/>
                  </a:lnTo>
                  <a:cubicBezTo>
                    <a:pt x="6039" y="27253"/>
                    <a:pt x="5638" y="24985"/>
                    <a:pt x="5705" y="22683"/>
                  </a:cubicBezTo>
                  <a:lnTo>
                    <a:pt x="1502" y="21749"/>
                  </a:lnTo>
                  <a:cubicBezTo>
                    <a:pt x="568" y="21549"/>
                    <a:pt x="1" y="20615"/>
                    <a:pt x="201" y="19681"/>
                  </a:cubicBezTo>
                  <a:lnTo>
                    <a:pt x="901" y="16512"/>
                  </a:lnTo>
                  <a:cubicBezTo>
                    <a:pt x="1002" y="16045"/>
                    <a:pt x="1268" y="15678"/>
                    <a:pt x="1669" y="15411"/>
                  </a:cubicBezTo>
                  <a:cubicBezTo>
                    <a:pt x="2036" y="15178"/>
                    <a:pt x="2503" y="15078"/>
                    <a:pt x="2970" y="15178"/>
                  </a:cubicBezTo>
                  <a:lnTo>
                    <a:pt x="7139" y="16079"/>
                  </a:lnTo>
                  <a:cubicBezTo>
                    <a:pt x="8073" y="13977"/>
                    <a:pt x="9374" y="12076"/>
                    <a:pt x="11075" y="10475"/>
                  </a:cubicBezTo>
                  <a:lnTo>
                    <a:pt x="8740" y="6872"/>
                  </a:lnTo>
                  <a:cubicBezTo>
                    <a:pt x="8507" y="6472"/>
                    <a:pt x="8407" y="6005"/>
                    <a:pt x="8507" y="5538"/>
                  </a:cubicBezTo>
                  <a:cubicBezTo>
                    <a:pt x="8607" y="5104"/>
                    <a:pt x="8874" y="4704"/>
                    <a:pt x="9274" y="4470"/>
                  </a:cubicBezTo>
                  <a:lnTo>
                    <a:pt x="12043" y="2702"/>
                  </a:lnTo>
                  <a:cubicBezTo>
                    <a:pt x="12843" y="2169"/>
                    <a:pt x="13911" y="2436"/>
                    <a:pt x="14411" y="3236"/>
                  </a:cubicBezTo>
                  <a:lnTo>
                    <a:pt x="16746" y="6839"/>
                  </a:lnTo>
                  <a:cubicBezTo>
                    <a:pt x="18881" y="5971"/>
                    <a:pt x="21183" y="5571"/>
                    <a:pt x="23484" y="5604"/>
                  </a:cubicBezTo>
                  <a:lnTo>
                    <a:pt x="24385" y="1435"/>
                  </a:lnTo>
                  <a:cubicBezTo>
                    <a:pt x="24485" y="1001"/>
                    <a:pt x="24752" y="601"/>
                    <a:pt x="25152" y="334"/>
                  </a:cubicBezTo>
                  <a:cubicBezTo>
                    <a:pt x="25552" y="101"/>
                    <a:pt x="26019" y="0"/>
                    <a:pt x="26453" y="101"/>
                  </a:cubicBezTo>
                  <a:lnTo>
                    <a:pt x="29655" y="801"/>
                  </a:lnTo>
                  <a:cubicBezTo>
                    <a:pt x="30122" y="901"/>
                    <a:pt x="30489" y="1168"/>
                    <a:pt x="30756" y="1568"/>
                  </a:cubicBezTo>
                  <a:cubicBezTo>
                    <a:pt x="30990" y="1969"/>
                    <a:pt x="31090" y="2436"/>
                    <a:pt x="30990" y="2869"/>
                  </a:cubicBezTo>
                  <a:lnTo>
                    <a:pt x="30056" y="7072"/>
                  </a:lnTo>
                  <a:cubicBezTo>
                    <a:pt x="32191" y="7973"/>
                    <a:pt x="34092" y="9307"/>
                    <a:pt x="35693" y="10975"/>
                  </a:cubicBezTo>
                  <a:lnTo>
                    <a:pt x="39296" y="8673"/>
                  </a:lnTo>
                  <a:cubicBezTo>
                    <a:pt x="40096" y="8140"/>
                    <a:pt x="41164" y="8373"/>
                    <a:pt x="41697" y="9174"/>
                  </a:cubicBezTo>
                  <a:lnTo>
                    <a:pt x="43465" y="11942"/>
                  </a:lnTo>
                  <a:cubicBezTo>
                    <a:pt x="43966" y="12743"/>
                    <a:pt x="43732" y="13810"/>
                    <a:pt x="42932" y="14344"/>
                  </a:cubicBezTo>
                  <a:lnTo>
                    <a:pt x="39329" y="16646"/>
                  </a:lnTo>
                  <a:cubicBezTo>
                    <a:pt x="40196" y="18814"/>
                    <a:pt x="40597" y="21082"/>
                    <a:pt x="40530" y="23384"/>
                  </a:cubicBezTo>
                  <a:lnTo>
                    <a:pt x="44700" y="24318"/>
                  </a:lnTo>
                  <a:cubicBezTo>
                    <a:pt x="45167" y="24418"/>
                    <a:pt x="45567" y="24685"/>
                    <a:pt x="45800" y="25085"/>
                  </a:cubicBezTo>
                  <a:cubicBezTo>
                    <a:pt x="46067" y="25452"/>
                    <a:pt x="46134" y="25919"/>
                    <a:pt x="46034" y="26386"/>
                  </a:cubicBezTo>
                  <a:lnTo>
                    <a:pt x="45333" y="29588"/>
                  </a:lnTo>
                  <a:cubicBezTo>
                    <a:pt x="45133" y="30522"/>
                    <a:pt x="44199" y="31089"/>
                    <a:pt x="43265" y="30889"/>
                  </a:cubicBezTo>
                  <a:lnTo>
                    <a:pt x="39095" y="29989"/>
                  </a:lnTo>
                  <a:cubicBezTo>
                    <a:pt x="38161" y="32123"/>
                    <a:pt x="36861" y="33991"/>
                    <a:pt x="35159" y="35593"/>
                  </a:cubicBezTo>
                  <a:lnTo>
                    <a:pt x="37494" y="39229"/>
                  </a:lnTo>
                  <a:cubicBezTo>
                    <a:pt x="37728" y="39595"/>
                    <a:pt x="37828" y="40062"/>
                    <a:pt x="37728" y="40529"/>
                  </a:cubicBezTo>
                  <a:cubicBezTo>
                    <a:pt x="37628" y="40963"/>
                    <a:pt x="37361" y="41363"/>
                    <a:pt x="36961" y="41597"/>
                  </a:cubicBezTo>
                  <a:lnTo>
                    <a:pt x="34192" y="43365"/>
                  </a:lnTo>
                  <a:cubicBezTo>
                    <a:pt x="33391" y="43899"/>
                    <a:pt x="32324" y="43665"/>
                    <a:pt x="31824" y="42831"/>
                  </a:cubicBezTo>
                  <a:lnTo>
                    <a:pt x="29489" y="39229"/>
                  </a:lnTo>
                  <a:cubicBezTo>
                    <a:pt x="27354" y="40096"/>
                    <a:pt x="25085" y="40496"/>
                    <a:pt x="22750" y="40463"/>
                  </a:cubicBezTo>
                  <a:lnTo>
                    <a:pt x="21816" y="44632"/>
                  </a:lnTo>
                  <a:cubicBezTo>
                    <a:pt x="21716" y="45066"/>
                    <a:pt x="21450" y="45466"/>
                    <a:pt x="21083" y="45733"/>
                  </a:cubicBezTo>
                  <a:cubicBezTo>
                    <a:pt x="20782" y="45900"/>
                    <a:pt x="20482" y="46000"/>
                    <a:pt x="20149" y="46000"/>
                  </a:cubicBezTo>
                  <a:close/>
                  <a:moveTo>
                    <a:pt x="10575" y="34625"/>
                  </a:moveTo>
                  <a:cubicBezTo>
                    <a:pt x="10642" y="34625"/>
                    <a:pt x="10675" y="34625"/>
                    <a:pt x="10709" y="34692"/>
                  </a:cubicBezTo>
                  <a:cubicBezTo>
                    <a:pt x="12343" y="36427"/>
                    <a:pt x="14278" y="37761"/>
                    <a:pt x="16479" y="38695"/>
                  </a:cubicBezTo>
                  <a:cubicBezTo>
                    <a:pt x="16579" y="38728"/>
                    <a:pt x="16646" y="38828"/>
                    <a:pt x="16613" y="38928"/>
                  </a:cubicBezTo>
                  <a:lnTo>
                    <a:pt x="15645" y="43298"/>
                  </a:lnTo>
                  <a:cubicBezTo>
                    <a:pt x="15579" y="43632"/>
                    <a:pt x="15645" y="43999"/>
                    <a:pt x="15846" y="44265"/>
                  </a:cubicBezTo>
                  <a:cubicBezTo>
                    <a:pt x="16012" y="44566"/>
                    <a:pt x="16313" y="44766"/>
                    <a:pt x="16679" y="44866"/>
                  </a:cubicBezTo>
                  <a:lnTo>
                    <a:pt x="19848" y="45566"/>
                  </a:lnTo>
                  <a:cubicBezTo>
                    <a:pt x="20215" y="45633"/>
                    <a:pt x="20549" y="45566"/>
                    <a:pt x="20849" y="45366"/>
                  </a:cubicBezTo>
                  <a:cubicBezTo>
                    <a:pt x="21149" y="45199"/>
                    <a:pt x="21349" y="44899"/>
                    <a:pt x="21416" y="44566"/>
                  </a:cubicBezTo>
                  <a:lnTo>
                    <a:pt x="22384" y="40196"/>
                  </a:lnTo>
                  <a:cubicBezTo>
                    <a:pt x="22384" y="40096"/>
                    <a:pt x="22484" y="40029"/>
                    <a:pt x="22584" y="40029"/>
                  </a:cubicBezTo>
                  <a:cubicBezTo>
                    <a:pt x="24985" y="40129"/>
                    <a:pt x="27287" y="39696"/>
                    <a:pt x="29489" y="38795"/>
                  </a:cubicBezTo>
                  <a:cubicBezTo>
                    <a:pt x="29589" y="38762"/>
                    <a:pt x="29689" y="38795"/>
                    <a:pt x="29755" y="38862"/>
                  </a:cubicBezTo>
                  <a:lnTo>
                    <a:pt x="32157" y="42631"/>
                  </a:lnTo>
                  <a:cubicBezTo>
                    <a:pt x="32557" y="43231"/>
                    <a:pt x="33358" y="43398"/>
                    <a:pt x="33992" y="43031"/>
                  </a:cubicBezTo>
                  <a:lnTo>
                    <a:pt x="36727" y="41263"/>
                  </a:lnTo>
                  <a:cubicBezTo>
                    <a:pt x="37027" y="41063"/>
                    <a:pt x="37227" y="40763"/>
                    <a:pt x="37294" y="40429"/>
                  </a:cubicBezTo>
                  <a:cubicBezTo>
                    <a:pt x="37394" y="40096"/>
                    <a:pt x="37328" y="39729"/>
                    <a:pt x="37127" y="39429"/>
                  </a:cubicBezTo>
                  <a:lnTo>
                    <a:pt x="34726" y="35693"/>
                  </a:lnTo>
                  <a:cubicBezTo>
                    <a:pt x="34659" y="35593"/>
                    <a:pt x="34692" y="35493"/>
                    <a:pt x="34759" y="35426"/>
                  </a:cubicBezTo>
                  <a:cubicBezTo>
                    <a:pt x="36494" y="33791"/>
                    <a:pt x="37828" y="31857"/>
                    <a:pt x="38762" y="29655"/>
                  </a:cubicBezTo>
                  <a:cubicBezTo>
                    <a:pt x="38795" y="29555"/>
                    <a:pt x="38895" y="29522"/>
                    <a:pt x="38995" y="29522"/>
                  </a:cubicBezTo>
                  <a:lnTo>
                    <a:pt x="43365" y="30489"/>
                  </a:lnTo>
                  <a:cubicBezTo>
                    <a:pt x="44066" y="30656"/>
                    <a:pt x="44766" y="30189"/>
                    <a:pt x="44933" y="29488"/>
                  </a:cubicBezTo>
                  <a:lnTo>
                    <a:pt x="45634" y="26286"/>
                  </a:lnTo>
                  <a:cubicBezTo>
                    <a:pt x="45700" y="25952"/>
                    <a:pt x="45634" y="25585"/>
                    <a:pt x="45433" y="25285"/>
                  </a:cubicBezTo>
                  <a:cubicBezTo>
                    <a:pt x="45267" y="24985"/>
                    <a:pt x="44966" y="24785"/>
                    <a:pt x="44633" y="24718"/>
                  </a:cubicBezTo>
                  <a:lnTo>
                    <a:pt x="44633" y="24718"/>
                  </a:lnTo>
                  <a:lnTo>
                    <a:pt x="40263" y="23784"/>
                  </a:lnTo>
                  <a:cubicBezTo>
                    <a:pt x="40163" y="23751"/>
                    <a:pt x="40096" y="23651"/>
                    <a:pt x="40096" y="23551"/>
                  </a:cubicBezTo>
                  <a:cubicBezTo>
                    <a:pt x="40163" y="21182"/>
                    <a:pt x="39763" y="18847"/>
                    <a:pt x="38862" y="16646"/>
                  </a:cubicBezTo>
                  <a:cubicBezTo>
                    <a:pt x="38829" y="16546"/>
                    <a:pt x="38862" y="16446"/>
                    <a:pt x="38929" y="16379"/>
                  </a:cubicBezTo>
                  <a:lnTo>
                    <a:pt x="42698" y="13977"/>
                  </a:lnTo>
                  <a:cubicBezTo>
                    <a:pt x="42998" y="13810"/>
                    <a:pt x="43198" y="13510"/>
                    <a:pt x="43265" y="13177"/>
                  </a:cubicBezTo>
                  <a:cubicBezTo>
                    <a:pt x="43332" y="12810"/>
                    <a:pt x="43265" y="12476"/>
                    <a:pt x="43098" y="12176"/>
                  </a:cubicBezTo>
                  <a:lnTo>
                    <a:pt x="41330" y="9407"/>
                  </a:lnTo>
                  <a:cubicBezTo>
                    <a:pt x="40930" y="8807"/>
                    <a:pt x="40130" y="8640"/>
                    <a:pt x="39496" y="9007"/>
                  </a:cubicBezTo>
                  <a:lnTo>
                    <a:pt x="35760" y="11409"/>
                  </a:lnTo>
                  <a:cubicBezTo>
                    <a:pt x="35660" y="11475"/>
                    <a:pt x="35560" y="11475"/>
                    <a:pt x="35493" y="11375"/>
                  </a:cubicBezTo>
                  <a:cubicBezTo>
                    <a:pt x="33858" y="9641"/>
                    <a:pt x="31924" y="8306"/>
                    <a:pt x="29722" y="7372"/>
                  </a:cubicBezTo>
                  <a:cubicBezTo>
                    <a:pt x="29622" y="7339"/>
                    <a:pt x="29589" y="7239"/>
                    <a:pt x="29622" y="7139"/>
                  </a:cubicBezTo>
                  <a:lnTo>
                    <a:pt x="30556" y="2802"/>
                  </a:lnTo>
                  <a:cubicBezTo>
                    <a:pt x="30723" y="2069"/>
                    <a:pt x="30256" y="1368"/>
                    <a:pt x="29555" y="1235"/>
                  </a:cubicBezTo>
                  <a:lnTo>
                    <a:pt x="26353" y="534"/>
                  </a:lnTo>
                  <a:cubicBezTo>
                    <a:pt x="25653" y="367"/>
                    <a:pt x="24952" y="834"/>
                    <a:pt x="24785" y="1535"/>
                  </a:cubicBezTo>
                  <a:lnTo>
                    <a:pt x="23851" y="5871"/>
                  </a:lnTo>
                  <a:cubicBezTo>
                    <a:pt x="23818" y="5971"/>
                    <a:pt x="23751" y="6038"/>
                    <a:pt x="23651" y="6038"/>
                  </a:cubicBezTo>
                  <a:cubicBezTo>
                    <a:pt x="21249" y="5971"/>
                    <a:pt x="18914" y="6372"/>
                    <a:pt x="16713" y="7272"/>
                  </a:cubicBezTo>
                  <a:cubicBezTo>
                    <a:pt x="16613" y="7306"/>
                    <a:pt x="16513" y="7272"/>
                    <a:pt x="16479" y="7206"/>
                  </a:cubicBezTo>
                  <a:lnTo>
                    <a:pt x="14078" y="3470"/>
                  </a:lnTo>
                  <a:cubicBezTo>
                    <a:pt x="13677" y="2836"/>
                    <a:pt x="12843" y="2669"/>
                    <a:pt x="12243" y="3069"/>
                  </a:cubicBezTo>
                  <a:lnTo>
                    <a:pt x="9474" y="4837"/>
                  </a:lnTo>
                  <a:cubicBezTo>
                    <a:pt x="9207" y="5004"/>
                    <a:pt x="9007" y="5304"/>
                    <a:pt x="8907" y="5638"/>
                  </a:cubicBezTo>
                  <a:cubicBezTo>
                    <a:pt x="8841" y="6005"/>
                    <a:pt x="8907" y="6338"/>
                    <a:pt x="9107" y="6639"/>
                  </a:cubicBezTo>
                  <a:lnTo>
                    <a:pt x="11509" y="10408"/>
                  </a:lnTo>
                  <a:cubicBezTo>
                    <a:pt x="11542" y="10475"/>
                    <a:pt x="11542" y="10575"/>
                    <a:pt x="11476" y="10641"/>
                  </a:cubicBezTo>
                  <a:cubicBezTo>
                    <a:pt x="9708" y="12276"/>
                    <a:pt x="8374" y="14244"/>
                    <a:pt x="7440" y="16412"/>
                  </a:cubicBezTo>
                  <a:cubicBezTo>
                    <a:pt x="7406" y="16512"/>
                    <a:pt x="7306" y="16546"/>
                    <a:pt x="7206" y="16546"/>
                  </a:cubicBezTo>
                  <a:lnTo>
                    <a:pt x="2870" y="15578"/>
                  </a:lnTo>
                  <a:cubicBezTo>
                    <a:pt x="2536" y="15512"/>
                    <a:pt x="2169" y="15578"/>
                    <a:pt x="1869" y="15778"/>
                  </a:cubicBezTo>
                  <a:cubicBezTo>
                    <a:pt x="1569" y="15945"/>
                    <a:pt x="1368" y="16245"/>
                    <a:pt x="1302" y="16612"/>
                  </a:cubicBezTo>
                  <a:lnTo>
                    <a:pt x="601" y="19781"/>
                  </a:lnTo>
                  <a:cubicBezTo>
                    <a:pt x="434" y="20515"/>
                    <a:pt x="901" y="21216"/>
                    <a:pt x="1602" y="21349"/>
                  </a:cubicBezTo>
                  <a:lnTo>
                    <a:pt x="5938" y="22316"/>
                  </a:lnTo>
                  <a:cubicBezTo>
                    <a:pt x="6039" y="22316"/>
                    <a:pt x="6105" y="22416"/>
                    <a:pt x="6105" y="22517"/>
                  </a:cubicBezTo>
                  <a:cubicBezTo>
                    <a:pt x="6039" y="24885"/>
                    <a:pt x="6472" y="27220"/>
                    <a:pt x="7339" y="29421"/>
                  </a:cubicBezTo>
                  <a:cubicBezTo>
                    <a:pt x="7406" y="29522"/>
                    <a:pt x="7373" y="29622"/>
                    <a:pt x="7273" y="29688"/>
                  </a:cubicBezTo>
                  <a:lnTo>
                    <a:pt x="3537" y="32090"/>
                  </a:lnTo>
                  <a:cubicBezTo>
                    <a:pt x="2903" y="32490"/>
                    <a:pt x="2736" y="33291"/>
                    <a:pt x="3136" y="33891"/>
                  </a:cubicBezTo>
                  <a:lnTo>
                    <a:pt x="4904" y="36660"/>
                  </a:lnTo>
                  <a:cubicBezTo>
                    <a:pt x="5071" y="36960"/>
                    <a:pt x="5371" y="37160"/>
                    <a:pt x="5705" y="37227"/>
                  </a:cubicBezTo>
                  <a:cubicBezTo>
                    <a:pt x="6072" y="37294"/>
                    <a:pt x="6405" y="37260"/>
                    <a:pt x="6706" y="37060"/>
                  </a:cubicBezTo>
                  <a:lnTo>
                    <a:pt x="10475" y="34659"/>
                  </a:lnTo>
                  <a:cubicBezTo>
                    <a:pt x="10508" y="34625"/>
                    <a:pt x="10542" y="34625"/>
                    <a:pt x="10575" y="34625"/>
                  </a:cubicBezTo>
                  <a:close/>
                  <a:moveTo>
                    <a:pt x="23117" y="32090"/>
                  </a:moveTo>
                  <a:cubicBezTo>
                    <a:pt x="22617" y="32090"/>
                    <a:pt x="22083" y="32057"/>
                    <a:pt x="21583" y="31957"/>
                  </a:cubicBezTo>
                  <a:lnTo>
                    <a:pt x="21583" y="31957"/>
                  </a:lnTo>
                  <a:cubicBezTo>
                    <a:pt x="16646" y="31123"/>
                    <a:pt x="13344" y="26419"/>
                    <a:pt x="14178" y="21482"/>
                  </a:cubicBezTo>
                  <a:cubicBezTo>
                    <a:pt x="15045" y="16579"/>
                    <a:pt x="19748" y="13277"/>
                    <a:pt x="24652" y="14111"/>
                  </a:cubicBezTo>
                  <a:cubicBezTo>
                    <a:pt x="27020" y="14544"/>
                    <a:pt x="29122" y="15845"/>
                    <a:pt x="30523" y="17813"/>
                  </a:cubicBezTo>
                  <a:cubicBezTo>
                    <a:pt x="31890" y="19815"/>
                    <a:pt x="32457" y="22183"/>
                    <a:pt x="32024" y="24585"/>
                  </a:cubicBezTo>
                  <a:cubicBezTo>
                    <a:pt x="31257" y="28988"/>
                    <a:pt x="27420" y="32090"/>
                    <a:pt x="23117" y="32090"/>
                  </a:cubicBezTo>
                  <a:close/>
                  <a:moveTo>
                    <a:pt x="21650" y="31556"/>
                  </a:moveTo>
                  <a:cubicBezTo>
                    <a:pt x="26320" y="32357"/>
                    <a:pt x="30823" y="29188"/>
                    <a:pt x="31623" y="24518"/>
                  </a:cubicBezTo>
                  <a:cubicBezTo>
                    <a:pt x="32024" y="22250"/>
                    <a:pt x="31490" y="19948"/>
                    <a:pt x="30156" y="18080"/>
                  </a:cubicBezTo>
                  <a:cubicBezTo>
                    <a:pt x="28855" y="16179"/>
                    <a:pt x="26853" y="14911"/>
                    <a:pt x="24585" y="14544"/>
                  </a:cubicBezTo>
                  <a:cubicBezTo>
                    <a:pt x="19882" y="13710"/>
                    <a:pt x="15412" y="16879"/>
                    <a:pt x="14611" y="21583"/>
                  </a:cubicBezTo>
                  <a:cubicBezTo>
                    <a:pt x="13777" y="26253"/>
                    <a:pt x="16946" y="30722"/>
                    <a:pt x="21650" y="315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95;p44">
              <a:extLst>
                <a:ext uri="{FF2B5EF4-FFF2-40B4-BE49-F238E27FC236}">
                  <a16:creationId xmlns:a16="http://schemas.microsoft.com/office/drawing/2014/main" id="{F7A0E71A-2D48-76B5-0F3B-114A44AF47AD}"/>
                </a:ext>
              </a:extLst>
            </p:cNvPr>
            <p:cNvSpPr/>
            <p:nvPr/>
          </p:nvSpPr>
          <p:spPr>
            <a:xfrm>
              <a:off x="7622669" y="2943696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7" y="1"/>
                  </a:moveTo>
                  <a:cubicBezTo>
                    <a:pt x="267" y="1"/>
                    <a:pt x="34" y="234"/>
                    <a:pt x="34" y="535"/>
                  </a:cubicBezTo>
                  <a:lnTo>
                    <a:pt x="0" y="34359"/>
                  </a:lnTo>
                  <a:cubicBezTo>
                    <a:pt x="0" y="34692"/>
                    <a:pt x="234" y="34926"/>
                    <a:pt x="567" y="34926"/>
                  </a:cubicBezTo>
                  <a:lnTo>
                    <a:pt x="38895" y="34926"/>
                  </a:lnTo>
                  <a:cubicBezTo>
                    <a:pt x="39228" y="34926"/>
                    <a:pt x="39462" y="34692"/>
                    <a:pt x="39462" y="34392"/>
                  </a:cubicBezTo>
                  <a:lnTo>
                    <a:pt x="39495" y="568"/>
                  </a:lnTo>
                  <a:cubicBezTo>
                    <a:pt x="39495" y="268"/>
                    <a:pt x="39228" y="1"/>
                    <a:pt x="38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96;p44">
              <a:extLst>
                <a:ext uri="{FF2B5EF4-FFF2-40B4-BE49-F238E27FC236}">
                  <a16:creationId xmlns:a16="http://schemas.microsoft.com/office/drawing/2014/main" id="{7BBF2E88-34CA-340A-94A9-3F72C12B92BA}"/>
                </a:ext>
              </a:extLst>
            </p:cNvPr>
            <p:cNvSpPr/>
            <p:nvPr/>
          </p:nvSpPr>
          <p:spPr>
            <a:xfrm>
              <a:off x="7604130" y="2926398"/>
              <a:ext cx="730855" cy="646830"/>
            </a:xfrm>
            <a:custGeom>
              <a:avLst/>
              <a:gdLst/>
              <a:ahLst/>
              <a:cxnLst/>
              <a:rect l="l" t="t" r="r" b="b"/>
              <a:pathLst>
                <a:path w="39463" h="34926" extrusionOk="0">
                  <a:moveTo>
                    <a:pt x="568" y="1"/>
                  </a:moveTo>
                  <a:cubicBezTo>
                    <a:pt x="267" y="1"/>
                    <a:pt x="0" y="234"/>
                    <a:pt x="0" y="535"/>
                  </a:cubicBezTo>
                  <a:lnTo>
                    <a:pt x="0" y="34359"/>
                  </a:lnTo>
                  <a:cubicBezTo>
                    <a:pt x="0" y="34659"/>
                    <a:pt x="234" y="34926"/>
                    <a:pt x="534" y="34926"/>
                  </a:cubicBezTo>
                  <a:lnTo>
                    <a:pt x="38895" y="34926"/>
                  </a:lnTo>
                  <a:cubicBezTo>
                    <a:pt x="39195" y="34926"/>
                    <a:pt x="39429" y="34692"/>
                    <a:pt x="39429" y="34392"/>
                  </a:cubicBezTo>
                  <a:lnTo>
                    <a:pt x="39462" y="568"/>
                  </a:lnTo>
                  <a:cubicBezTo>
                    <a:pt x="39462" y="234"/>
                    <a:pt x="39229" y="1"/>
                    <a:pt x="38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97;p44">
              <a:extLst>
                <a:ext uri="{FF2B5EF4-FFF2-40B4-BE49-F238E27FC236}">
                  <a16:creationId xmlns:a16="http://schemas.microsoft.com/office/drawing/2014/main" id="{9FA95652-D208-DA28-743A-FC09E115D07F}"/>
                </a:ext>
              </a:extLst>
            </p:cNvPr>
            <p:cNvSpPr/>
            <p:nvPr/>
          </p:nvSpPr>
          <p:spPr>
            <a:xfrm>
              <a:off x="7757352" y="3114828"/>
              <a:ext cx="192756" cy="68598"/>
            </a:xfrm>
            <a:custGeom>
              <a:avLst/>
              <a:gdLst/>
              <a:ahLst/>
              <a:cxnLst/>
              <a:rect l="l" t="t" r="r" b="b"/>
              <a:pathLst>
                <a:path w="10408" h="3704" extrusionOk="0">
                  <a:moveTo>
                    <a:pt x="1368" y="1"/>
                  </a:moveTo>
                  <a:cubicBezTo>
                    <a:pt x="600" y="1"/>
                    <a:pt x="0" y="1068"/>
                    <a:pt x="0" y="2369"/>
                  </a:cubicBezTo>
                  <a:lnTo>
                    <a:pt x="33" y="3704"/>
                  </a:lnTo>
                  <a:lnTo>
                    <a:pt x="1668" y="3670"/>
                  </a:lnTo>
                  <a:lnTo>
                    <a:pt x="9373" y="3670"/>
                  </a:lnTo>
                  <a:lnTo>
                    <a:pt x="9373" y="2336"/>
                  </a:lnTo>
                  <a:cubicBezTo>
                    <a:pt x="9373" y="1202"/>
                    <a:pt x="9707" y="234"/>
                    <a:pt x="10341" y="34"/>
                  </a:cubicBezTo>
                  <a:cubicBezTo>
                    <a:pt x="10341" y="34"/>
                    <a:pt x="10407" y="1"/>
                    <a:pt x="10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98;p44">
              <a:extLst>
                <a:ext uri="{FF2B5EF4-FFF2-40B4-BE49-F238E27FC236}">
                  <a16:creationId xmlns:a16="http://schemas.microsoft.com/office/drawing/2014/main" id="{86A15B76-18CE-E5AD-90E7-D48F48502DAF}"/>
                </a:ext>
              </a:extLst>
            </p:cNvPr>
            <p:cNvSpPr/>
            <p:nvPr/>
          </p:nvSpPr>
          <p:spPr>
            <a:xfrm>
              <a:off x="8758802" y="3264956"/>
              <a:ext cx="90822" cy="90841"/>
            </a:xfrm>
            <a:custGeom>
              <a:avLst/>
              <a:gdLst/>
              <a:ahLst/>
              <a:cxnLst/>
              <a:rect l="l" t="t" r="r" b="b"/>
              <a:pathLst>
                <a:path w="4904" h="4905" extrusionOk="0">
                  <a:moveTo>
                    <a:pt x="2469" y="4904"/>
                  </a:moveTo>
                  <a:lnTo>
                    <a:pt x="2469" y="4904"/>
                  </a:lnTo>
                  <a:cubicBezTo>
                    <a:pt x="2368" y="4904"/>
                    <a:pt x="2302" y="4837"/>
                    <a:pt x="2268" y="4771"/>
                  </a:cubicBezTo>
                  <a:lnTo>
                    <a:pt x="1501" y="3403"/>
                  </a:lnTo>
                  <a:lnTo>
                    <a:pt x="100" y="2636"/>
                  </a:lnTo>
                  <a:cubicBezTo>
                    <a:pt x="33" y="2603"/>
                    <a:pt x="0" y="2502"/>
                    <a:pt x="0" y="2436"/>
                  </a:cubicBezTo>
                  <a:cubicBezTo>
                    <a:pt x="0" y="2369"/>
                    <a:pt x="33" y="2302"/>
                    <a:pt x="100" y="2269"/>
                  </a:cubicBezTo>
                  <a:lnTo>
                    <a:pt x="1501" y="1502"/>
                  </a:lnTo>
                  <a:lnTo>
                    <a:pt x="2268" y="101"/>
                  </a:lnTo>
                  <a:cubicBezTo>
                    <a:pt x="2335" y="34"/>
                    <a:pt x="2402" y="1"/>
                    <a:pt x="2469" y="1"/>
                  </a:cubicBezTo>
                  <a:lnTo>
                    <a:pt x="2469" y="1"/>
                  </a:lnTo>
                  <a:cubicBezTo>
                    <a:pt x="2535" y="1"/>
                    <a:pt x="2602" y="34"/>
                    <a:pt x="2635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0" y="2302"/>
                    <a:pt x="4904" y="2369"/>
                    <a:pt x="4904" y="2469"/>
                  </a:cubicBezTo>
                  <a:cubicBezTo>
                    <a:pt x="4904" y="2536"/>
                    <a:pt x="4870" y="2603"/>
                    <a:pt x="4804" y="2636"/>
                  </a:cubicBezTo>
                  <a:lnTo>
                    <a:pt x="3403" y="3403"/>
                  </a:lnTo>
                  <a:lnTo>
                    <a:pt x="2635" y="4804"/>
                  </a:lnTo>
                  <a:cubicBezTo>
                    <a:pt x="2602" y="4837"/>
                    <a:pt x="2535" y="4904"/>
                    <a:pt x="2469" y="4904"/>
                  </a:cubicBezTo>
                  <a:close/>
                  <a:moveTo>
                    <a:pt x="667" y="2436"/>
                  </a:moveTo>
                  <a:lnTo>
                    <a:pt x="1768" y="3070"/>
                  </a:lnTo>
                  <a:cubicBezTo>
                    <a:pt x="1801" y="3070"/>
                    <a:pt x="1835" y="3103"/>
                    <a:pt x="1835" y="3136"/>
                  </a:cubicBezTo>
                  <a:lnTo>
                    <a:pt x="2469" y="4237"/>
                  </a:lnTo>
                  <a:lnTo>
                    <a:pt x="3069" y="3136"/>
                  </a:lnTo>
                  <a:cubicBezTo>
                    <a:pt x="3102" y="3103"/>
                    <a:pt x="3102" y="3070"/>
                    <a:pt x="3136" y="3070"/>
                  </a:cubicBezTo>
                  <a:lnTo>
                    <a:pt x="4270" y="2469"/>
                  </a:lnTo>
                  <a:lnTo>
                    <a:pt x="3169" y="1835"/>
                  </a:lnTo>
                  <a:cubicBezTo>
                    <a:pt x="3136" y="1802"/>
                    <a:pt x="3102" y="1802"/>
                    <a:pt x="3069" y="1769"/>
                  </a:cubicBezTo>
                  <a:lnTo>
                    <a:pt x="2469" y="634"/>
                  </a:lnTo>
                  <a:lnTo>
                    <a:pt x="1868" y="1769"/>
                  </a:lnTo>
                  <a:cubicBezTo>
                    <a:pt x="1835" y="1802"/>
                    <a:pt x="1801" y="1802"/>
                    <a:pt x="1768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99;p44">
              <a:extLst>
                <a:ext uri="{FF2B5EF4-FFF2-40B4-BE49-F238E27FC236}">
                  <a16:creationId xmlns:a16="http://schemas.microsoft.com/office/drawing/2014/main" id="{9E1ED608-512E-83B9-DD0A-E77848B26467}"/>
                </a:ext>
              </a:extLst>
            </p:cNvPr>
            <p:cNvSpPr/>
            <p:nvPr/>
          </p:nvSpPr>
          <p:spPr>
            <a:xfrm>
              <a:off x="7599796" y="2922083"/>
              <a:ext cx="738892" cy="654867"/>
            </a:xfrm>
            <a:custGeom>
              <a:avLst/>
              <a:gdLst/>
              <a:ahLst/>
              <a:cxnLst/>
              <a:rect l="l" t="t" r="r" b="b"/>
              <a:pathLst>
                <a:path w="39897" h="35360" extrusionOk="0">
                  <a:moveTo>
                    <a:pt x="802" y="434"/>
                  </a:moveTo>
                  <a:lnTo>
                    <a:pt x="39162" y="467"/>
                  </a:lnTo>
                  <a:cubicBezTo>
                    <a:pt x="39329" y="467"/>
                    <a:pt x="39496" y="601"/>
                    <a:pt x="39496" y="801"/>
                  </a:cubicBezTo>
                  <a:lnTo>
                    <a:pt x="39463" y="34625"/>
                  </a:lnTo>
                  <a:cubicBezTo>
                    <a:pt x="39463" y="34792"/>
                    <a:pt x="39329" y="34959"/>
                    <a:pt x="39129" y="34959"/>
                  </a:cubicBezTo>
                  <a:lnTo>
                    <a:pt x="768" y="34959"/>
                  </a:lnTo>
                  <a:cubicBezTo>
                    <a:pt x="668" y="34959"/>
                    <a:pt x="601" y="34892"/>
                    <a:pt x="535" y="34859"/>
                  </a:cubicBezTo>
                  <a:cubicBezTo>
                    <a:pt x="468" y="34792"/>
                    <a:pt x="435" y="34692"/>
                    <a:pt x="435" y="34592"/>
                  </a:cubicBezTo>
                  <a:lnTo>
                    <a:pt x="468" y="768"/>
                  </a:lnTo>
                  <a:cubicBezTo>
                    <a:pt x="468" y="668"/>
                    <a:pt x="501" y="601"/>
                    <a:pt x="568" y="534"/>
                  </a:cubicBezTo>
                  <a:cubicBezTo>
                    <a:pt x="601" y="467"/>
                    <a:pt x="701" y="434"/>
                    <a:pt x="802" y="434"/>
                  </a:cubicBezTo>
                  <a:close/>
                  <a:moveTo>
                    <a:pt x="802" y="0"/>
                  </a:moveTo>
                  <a:cubicBezTo>
                    <a:pt x="601" y="0"/>
                    <a:pt x="401" y="100"/>
                    <a:pt x="268" y="234"/>
                  </a:cubicBezTo>
                  <a:cubicBezTo>
                    <a:pt x="101" y="367"/>
                    <a:pt x="34" y="567"/>
                    <a:pt x="34" y="768"/>
                  </a:cubicBezTo>
                  <a:lnTo>
                    <a:pt x="1" y="34592"/>
                  </a:lnTo>
                  <a:cubicBezTo>
                    <a:pt x="1" y="34792"/>
                    <a:pt x="101" y="34992"/>
                    <a:pt x="234" y="35126"/>
                  </a:cubicBezTo>
                  <a:cubicBezTo>
                    <a:pt x="368" y="35292"/>
                    <a:pt x="568" y="35359"/>
                    <a:pt x="768" y="35359"/>
                  </a:cubicBezTo>
                  <a:lnTo>
                    <a:pt x="39129" y="35359"/>
                  </a:lnTo>
                  <a:cubicBezTo>
                    <a:pt x="39529" y="35359"/>
                    <a:pt x="39896" y="35025"/>
                    <a:pt x="39863" y="34625"/>
                  </a:cubicBezTo>
                  <a:lnTo>
                    <a:pt x="39896" y="801"/>
                  </a:lnTo>
                  <a:cubicBezTo>
                    <a:pt x="39896" y="367"/>
                    <a:pt x="39563" y="34"/>
                    <a:pt x="39129" y="34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00;p44">
              <a:extLst>
                <a:ext uri="{FF2B5EF4-FFF2-40B4-BE49-F238E27FC236}">
                  <a16:creationId xmlns:a16="http://schemas.microsoft.com/office/drawing/2014/main" id="{E95648B0-6A0F-2F8F-E484-90812E6CE13E}"/>
                </a:ext>
              </a:extLst>
            </p:cNvPr>
            <p:cNvSpPr/>
            <p:nvPr/>
          </p:nvSpPr>
          <p:spPr>
            <a:xfrm>
              <a:off x="7604130" y="2926398"/>
              <a:ext cx="730855" cy="64283"/>
            </a:xfrm>
            <a:custGeom>
              <a:avLst/>
              <a:gdLst/>
              <a:ahLst/>
              <a:cxnLst/>
              <a:rect l="l" t="t" r="r" b="b"/>
              <a:pathLst>
                <a:path w="39463" h="3471" extrusionOk="0">
                  <a:moveTo>
                    <a:pt x="39462" y="3470"/>
                  </a:moveTo>
                  <a:lnTo>
                    <a:pt x="0" y="3437"/>
                  </a:lnTo>
                  <a:lnTo>
                    <a:pt x="0" y="535"/>
                  </a:lnTo>
                  <a:cubicBezTo>
                    <a:pt x="0" y="234"/>
                    <a:pt x="267" y="1"/>
                    <a:pt x="568" y="1"/>
                  </a:cubicBezTo>
                  <a:lnTo>
                    <a:pt x="38928" y="1"/>
                  </a:lnTo>
                  <a:cubicBezTo>
                    <a:pt x="39229" y="1"/>
                    <a:pt x="39462" y="268"/>
                    <a:pt x="39462" y="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01;p44">
              <a:extLst>
                <a:ext uri="{FF2B5EF4-FFF2-40B4-BE49-F238E27FC236}">
                  <a16:creationId xmlns:a16="http://schemas.microsoft.com/office/drawing/2014/main" id="{FA54E57E-0578-6DD5-4263-E8A8897BE861}"/>
                </a:ext>
              </a:extLst>
            </p:cNvPr>
            <p:cNvSpPr/>
            <p:nvPr/>
          </p:nvSpPr>
          <p:spPr>
            <a:xfrm>
              <a:off x="7600426" y="2922083"/>
              <a:ext cx="738263" cy="72302"/>
            </a:xfrm>
            <a:custGeom>
              <a:avLst/>
              <a:gdLst/>
              <a:ahLst/>
              <a:cxnLst/>
              <a:rect l="l" t="t" r="r" b="b"/>
              <a:pathLst>
                <a:path w="39863" h="3904" extrusionOk="0">
                  <a:moveTo>
                    <a:pt x="39095" y="434"/>
                  </a:moveTo>
                  <a:cubicBezTo>
                    <a:pt x="39195" y="434"/>
                    <a:pt x="39295" y="501"/>
                    <a:pt x="39362" y="534"/>
                  </a:cubicBezTo>
                  <a:cubicBezTo>
                    <a:pt x="39429" y="601"/>
                    <a:pt x="39462" y="701"/>
                    <a:pt x="39462" y="801"/>
                  </a:cubicBezTo>
                  <a:lnTo>
                    <a:pt x="39462" y="3470"/>
                  </a:lnTo>
                  <a:lnTo>
                    <a:pt x="401" y="3470"/>
                  </a:lnTo>
                  <a:lnTo>
                    <a:pt x="401" y="768"/>
                  </a:lnTo>
                  <a:cubicBezTo>
                    <a:pt x="401" y="567"/>
                    <a:pt x="567" y="434"/>
                    <a:pt x="768" y="434"/>
                  </a:cubicBezTo>
                  <a:close/>
                  <a:moveTo>
                    <a:pt x="768" y="0"/>
                  </a:moveTo>
                  <a:cubicBezTo>
                    <a:pt x="334" y="0"/>
                    <a:pt x="0" y="367"/>
                    <a:pt x="0" y="768"/>
                  </a:cubicBezTo>
                  <a:lnTo>
                    <a:pt x="0" y="3670"/>
                  </a:lnTo>
                  <a:cubicBezTo>
                    <a:pt x="0" y="3736"/>
                    <a:pt x="34" y="3770"/>
                    <a:pt x="67" y="3803"/>
                  </a:cubicBezTo>
                  <a:cubicBezTo>
                    <a:pt x="100" y="3836"/>
                    <a:pt x="167" y="3870"/>
                    <a:pt x="200" y="3870"/>
                  </a:cubicBezTo>
                  <a:lnTo>
                    <a:pt x="39662" y="3903"/>
                  </a:lnTo>
                  <a:cubicBezTo>
                    <a:pt x="39762" y="3903"/>
                    <a:pt x="39862" y="3803"/>
                    <a:pt x="39862" y="3703"/>
                  </a:cubicBezTo>
                  <a:lnTo>
                    <a:pt x="39862" y="801"/>
                  </a:lnTo>
                  <a:cubicBezTo>
                    <a:pt x="39862" y="601"/>
                    <a:pt x="39795" y="401"/>
                    <a:pt x="39662" y="267"/>
                  </a:cubicBezTo>
                  <a:cubicBezTo>
                    <a:pt x="39495" y="100"/>
                    <a:pt x="39328" y="34"/>
                    <a:pt x="39128" y="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02;p44">
              <a:extLst>
                <a:ext uri="{FF2B5EF4-FFF2-40B4-BE49-F238E27FC236}">
                  <a16:creationId xmlns:a16="http://schemas.microsoft.com/office/drawing/2014/main" id="{6FAF4782-78F7-ABE6-983C-AF12E2970394}"/>
                </a:ext>
              </a:extLst>
            </p:cNvPr>
            <p:cNvSpPr/>
            <p:nvPr/>
          </p:nvSpPr>
          <p:spPr>
            <a:xfrm>
              <a:off x="819103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2" y="534"/>
                    <a:pt x="1002" y="701"/>
                  </a:cubicBezTo>
                  <a:cubicBezTo>
                    <a:pt x="1002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03;p44">
              <a:extLst>
                <a:ext uri="{FF2B5EF4-FFF2-40B4-BE49-F238E27FC236}">
                  <a16:creationId xmlns:a16="http://schemas.microsoft.com/office/drawing/2014/main" id="{F387DCAA-A252-1C6E-8A6D-663CFD52B059}"/>
                </a:ext>
              </a:extLst>
            </p:cNvPr>
            <p:cNvSpPr/>
            <p:nvPr/>
          </p:nvSpPr>
          <p:spPr>
            <a:xfrm>
              <a:off x="8234278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35" y="401"/>
                    <a:pt x="968" y="534"/>
                    <a:pt x="968" y="701"/>
                  </a:cubicBezTo>
                  <a:cubicBezTo>
                    <a:pt x="968" y="835"/>
                    <a:pt x="835" y="968"/>
                    <a:pt x="701" y="968"/>
                  </a:cubicBezTo>
                  <a:cubicBezTo>
                    <a:pt x="535" y="968"/>
                    <a:pt x="401" y="835"/>
                    <a:pt x="401" y="701"/>
                  </a:cubicBezTo>
                  <a:cubicBezTo>
                    <a:pt x="401" y="534"/>
                    <a:pt x="535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402"/>
                    <a:pt x="701" y="1402"/>
                  </a:cubicBezTo>
                  <a:cubicBezTo>
                    <a:pt x="1068" y="1402"/>
                    <a:pt x="1402" y="1068"/>
                    <a:pt x="1402" y="701"/>
                  </a:cubicBezTo>
                  <a:cubicBezTo>
                    <a:pt x="1402" y="301"/>
                    <a:pt x="1068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04;p44">
              <a:extLst>
                <a:ext uri="{FF2B5EF4-FFF2-40B4-BE49-F238E27FC236}">
                  <a16:creationId xmlns:a16="http://schemas.microsoft.com/office/drawing/2014/main" id="{D88524D5-0ED6-DBA6-BAD5-1544E6BA5FF9}"/>
                </a:ext>
              </a:extLst>
            </p:cNvPr>
            <p:cNvSpPr/>
            <p:nvPr/>
          </p:nvSpPr>
          <p:spPr>
            <a:xfrm>
              <a:off x="827567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1" y="534"/>
                    <a:pt x="1001" y="701"/>
                  </a:cubicBezTo>
                  <a:cubicBezTo>
                    <a:pt x="1001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05;p44">
              <a:extLst>
                <a:ext uri="{FF2B5EF4-FFF2-40B4-BE49-F238E27FC236}">
                  <a16:creationId xmlns:a16="http://schemas.microsoft.com/office/drawing/2014/main" id="{47D90727-0B4F-5388-094E-E3D2C29ADE2E}"/>
                </a:ext>
              </a:extLst>
            </p:cNvPr>
            <p:cNvSpPr/>
            <p:nvPr/>
          </p:nvSpPr>
          <p:spPr>
            <a:xfrm>
              <a:off x="7851863" y="3625128"/>
              <a:ext cx="235389" cy="19"/>
            </a:xfrm>
            <a:custGeom>
              <a:avLst/>
              <a:gdLst/>
              <a:ahLst/>
              <a:cxnLst/>
              <a:rect l="l" t="t" r="r" b="b"/>
              <a:pathLst>
                <a:path w="12710" h="1" extrusionOk="0">
                  <a:moveTo>
                    <a:pt x="1" y="1"/>
                  </a:moveTo>
                  <a:lnTo>
                    <a:pt x="127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06;p44">
              <a:extLst>
                <a:ext uri="{FF2B5EF4-FFF2-40B4-BE49-F238E27FC236}">
                  <a16:creationId xmlns:a16="http://schemas.microsoft.com/office/drawing/2014/main" id="{2FBB4152-F05D-8C29-9A9B-B4230A34CD6B}"/>
                </a:ext>
              </a:extLst>
            </p:cNvPr>
            <p:cNvSpPr/>
            <p:nvPr/>
          </p:nvSpPr>
          <p:spPr>
            <a:xfrm>
              <a:off x="7848159" y="3621424"/>
              <a:ext cx="242797" cy="8056"/>
            </a:xfrm>
            <a:custGeom>
              <a:avLst/>
              <a:gdLst/>
              <a:ahLst/>
              <a:cxnLst/>
              <a:rect l="l" t="t" r="r" b="b"/>
              <a:pathLst>
                <a:path w="13110" h="435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12910" y="434"/>
                  </a:lnTo>
                  <a:cubicBezTo>
                    <a:pt x="13010" y="434"/>
                    <a:pt x="13110" y="334"/>
                    <a:pt x="13110" y="201"/>
                  </a:cubicBezTo>
                  <a:cubicBezTo>
                    <a:pt x="13110" y="101"/>
                    <a:pt x="13010" y="1"/>
                    <a:pt x="1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07;p44">
              <a:extLst>
                <a:ext uri="{FF2B5EF4-FFF2-40B4-BE49-F238E27FC236}">
                  <a16:creationId xmlns:a16="http://schemas.microsoft.com/office/drawing/2014/main" id="{C60BEFC8-0F08-CF7D-2AB2-61FD6824667A}"/>
                </a:ext>
              </a:extLst>
            </p:cNvPr>
            <p:cNvSpPr/>
            <p:nvPr/>
          </p:nvSpPr>
          <p:spPr>
            <a:xfrm>
              <a:off x="7895738" y="3667763"/>
              <a:ext cx="147049" cy="19"/>
            </a:xfrm>
            <a:custGeom>
              <a:avLst/>
              <a:gdLst/>
              <a:ahLst/>
              <a:cxnLst/>
              <a:rect l="l" t="t" r="r" b="b"/>
              <a:pathLst>
                <a:path w="7940" h="1" extrusionOk="0">
                  <a:moveTo>
                    <a:pt x="0" y="1"/>
                  </a:moveTo>
                  <a:lnTo>
                    <a:pt x="79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08;p44">
              <a:extLst>
                <a:ext uri="{FF2B5EF4-FFF2-40B4-BE49-F238E27FC236}">
                  <a16:creationId xmlns:a16="http://schemas.microsoft.com/office/drawing/2014/main" id="{DF17401B-F479-ABA5-584D-3C29D01E6623}"/>
                </a:ext>
              </a:extLst>
            </p:cNvPr>
            <p:cNvSpPr/>
            <p:nvPr/>
          </p:nvSpPr>
          <p:spPr>
            <a:xfrm>
              <a:off x="7892016" y="3664059"/>
              <a:ext cx="155086" cy="7427"/>
            </a:xfrm>
            <a:custGeom>
              <a:avLst/>
              <a:gdLst/>
              <a:ahLst/>
              <a:cxnLst/>
              <a:rect l="l" t="t" r="r" b="b"/>
              <a:pathLst>
                <a:path w="8374" h="401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01"/>
                    <a:pt x="201" y="401"/>
                  </a:cubicBezTo>
                  <a:lnTo>
                    <a:pt x="8140" y="401"/>
                  </a:lnTo>
                  <a:cubicBezTo>
                    <a:pt x="8274" y="401"/>
                    <a:pt x="8374" y="334"/>
                    <a:pt x="8374" y="201"/>
                  </a:cubicBezTo>
                  <a:cubicBezTo>
                    <a:pt x="8374" y="100"/>
                    <a:pt x="8274" y="0"/>
                    <a:pt x="8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09;p44">
              <a:extLst>
                <a:ext uri="{FF2B5EF4-FFF2-40B4-BE49-F238E27FC236}">
                  <a16:creationId xmlns:a16="http://schemas.microsoft.com/office/drawing/2014/main" id="{DBEF197E-3973-79B1-AD7F-26CC41783809}"/>
                </a:ext>
              </a:extLst>
            </p:cNvPr>
            <p:cNvSpPr/>
            <p:nvPr/>
          </p:nvSpPr>
          <p:spPr>
            <a:xfrm>
              <a:off x="7753629" y="3111123"/>
              <a:ext cx="200183" cy="76006"/>
            </a:xfrm>
            <a:custGeom>
              <a:avLst/>
              <a:gdLst/>
              <a:ahLst/>
              <a:cxnLst/>
              <a:rect l="l" t="t" r="r" b="b"/>
              <a:pathLst>
                <a:path w="10809" h="4104" extrusionOk="0">
                  <a:moveTo>
                    <a:pt x="9941" y="401"/>
                  </a:moveTo>
                  <a:cubicBezTo>
                    <a:pt x="9574" y="868"/>
                    <a:pt x="9374" y="1602"/>
                    <a:pt x="9374" y="2536"/>
                  </a:cubicBezTo>
                  <a:lnTo>
                    <a:pt x="9374" y="3670"/>
                  </a:lnTo>
                  <a:lnTo>
                    <a:pt x="435" y="3670"/>
                  </a:lnTo>
                  <a:lnTo>
                    <a:pt x="435" y="2569"/>
                  </a:lnTo>
                  <a:cubicBezTo>
                    <a:pt x="435" y="1402"/>
                    <a:pt x="935" y="434"/>
                    <a:pt x="1569" y="401"/>
                  </a:cubicBezTo>
                  <a:close/>
                  <a:moveTo>
                    <a:pt x="1569" y="1"/>
                  </a:moveTo>
                  <a:cubicBezTo>
                    <a:pt x="701" y="1"/>
                    <a:pt x="1" y="1135"/>
                    <a:pt x="1" y="2569"/>
                  </a:cubicBezTo>
                  <a:lnTo>
                    <a:pt x="1" y="4104"/>
                  </a:lnTo>
                  <a:lnTo>
                    <a:pt x="9808" y="4070"/>
                  </a:lnTo>
                  <a:lnTo>
                    <a:pt x="9775" y="2569"/>
                  </a:lnTo>
                  <a:cubicBezTo>
                    <a:pt x="9775" y="1435"/>
                    <a:pt x="10108" y="601"/>
                    <a:pt x="10575" y="434"/>
                  </a:cubicBezTo>
                  <a:lnTo>
                    <a:pt x="10809" y="401"/>
                  </a:lnTo>
                  <a:lnTo>
                    <a:pt x="10775" y="201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10;p44">
              <a:extLst>
                <a:ext uri="{FF2B5EF4-FFF2-40B4-BE49-F238E27FC236}">
                  <a16:creationId xmlns:a16="http://schemas.microsoft.com/office/drawing/2014/main" id="{CA69D6E2-F17C-5F00-97A2-33DB1807E2D4}"/>
                </a:ext>
              </a:extLst>
            </p:cNvPr>
            <p:cNvSpPr/>
            <p:nvPr/>
          </p:nvSpPr>
          <p:spPr>
            <a:xfrm>
              <a:off x="7788855" y="3115457"/>
              <a:ext cx="330526" cy="344731"/>
            </a:xfrm>
            <a:custGeom>
              <a:avLst/>
              <a:gdLst/>
              <a:ahLst/>
              <a:cxnLst/>
              <a:rect l="l" t="t" r="r" b="b"/>
              <a:pathLst>
                <a:path w="17847" h="18614" extrusionOk="0">
                  <a:moveTo>
                    <a:pt x="13577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635" y="0"/>
                    <a:pt x="2969" y="1435"/>
                    <a:pt x="2969" y="3203"/>
                  </a:cubicBezTo>
                  <a:lnTo>
                    <a:pt x="2969" y="16545"/>
                  </a:lnTo>
                  <a:cubicBezTo>
                    <a:pt x="2969" y="17713"/>
                    <a:pt x="3836" y="18614"/>
                    <a:pt x="4870" y="18614"/>
                  </a:cubicBezTo>
                  <a:lnTo>
                    <a:pt x="17846" y="18614"/>
                  </a:lnTo>
                  <a:lnTo>
                    <a:pt x="17846" y="4604"/>
                  </a:lnTo>
                  <a:cubicBezTo>
                    <a:pt x="17846" y="2068"/>
                    <a:pt x="15945" y="0"/>
                    <a:pt x="13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11;p44">
              <a:extLst>
                <a:ext uri="{FF2B5EF4-FFF2-40B4-BE49-F238E27FC236}">
                  <a16:creationId xmlns:a16="http://schemas.microsoft.com/office/drawing/2014/main" id="{6A095697-5D97-C311-82C1-26F328366D9B}"/>
                </a:ext>
              </a:extLst>
            </p:cNvPr>
            <p:cNvSpPr/>
            <p:nvPr/>
          </p:nvSpPr>
          <p:spPr>
            <a:xfrm>
              <a:off x="7785151" y="3111753"/>
              <a:ext cx="337934" cy="352769"/>
            </a:xfrm>
            <a:custGeom>
              <a:avLst/>
              <a:gdLst/>
              <a:ahLst/>
              <a:cxnLst/>
              <a:rect l="l" t="t" r="r" b="b"/>
              <a:pathLst>
                <a:path w="18247" h="19048" extrusionOk="0">
                  <a:moveTo>
                    <a:pt x="13777" y="400"/>
                  </a:moveTo>
                  <a:cubicBezTo>
                    <a:pt x="16012" y="400"/>
                    <a:pt x="17846" y="2368"/>
                    <a:pt x="17846" y="4804"/>
                  </a:cubicBezTo>
                  <a:lnTo>
                    <a:pt x="17846" y="18613"/>
                  </a:lnTo>
                  <a:lnTo>
                    <a:pt x="5070" y="18613"/>
                  </a:lnTo>
                  <a:cubicBezTo>
                    <a:pt x="4136" y="18613"/>
                    <a:pt x="3369" y="17779"/>
                    <a:pt x="3369" y="16745"/>
                  </a:cubicBezTo>
                  <a:lnTo>
                    <a:pt x="3369" y="3403"/>
                  </a:lnTo>
                  <a:cubicBezTo>
                    <a:pt x="3369" y="2102"/>
                    <a:pt x="2702" y="1001"/>
                    <a:pt x="1735" y="400"/>
                  </a:cubicBezTo>
                  <a:close/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cubicBezTo>
                    <a:pt x="0" y="300"/>
                    <a:pt x="100" y="400"/>
                    <a:pt x="200" y="400"/>
                  </a:cubicBezTo>
                  <a:cubicBezTo>
                    <a:pt x="1735" y="400"/>
                    <a:pt x="2969" y="1735"/>
                    <a:pt x="2969" y="3403"/>
                  </a:cubicBezTo>
                  <a:lnTo>
                    <a:pt x="2969" y="16745"/>
                  </a:lnTo>
                  <a:cubicBezTo>
                    <a:pt x="2969" y="18013"/>
                    <a:pt x="3903" y="19047"/>
                    <a:pt x="5070" y="19047"/>
                  </a:cubicBezTo>
                  <a:lnTo>
                    <a:pt x="18046" y="19047"/>
                  </a:lnTo>
                  <a:cubicBezTo>
                    <a:pt x="18146" y="19047"/>
                    <a:pt x="18247" y="18947"/>
                    <a:pt x="18247" y="18814"/>
                  </a:cubicBezTo>
                  <a:lnTo>
                    <a:pt x="18247" y="4804"/>
                  </a:lnTo>
                  <a:cubicBezTo>
                    <a:pt x="18247" y="2168"/>
                    <a:pt x="16245" y="0"/>
                    <a:pt x="13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12;p44">
              <a:extLst>
                <a:ext uri="{FF2B5EF4-FFF2-40B4-BE49-F238E27FC236}">
                  <a16:creationId xmlns:a16="http://schemas.microsoft.com/office/drawing/2014/main" id="{49E924B1-E4B1-213B-0440-11CAE2CEC40E}"/>
                </a:ext>
              </a:extLst>
            </p:cNvPr>
            <p:cNvSpPr/>
            <p:nvPr/>
          </p:nvSpPr>
          <p:spPr>
            <a:xfrm>
              <a:off x="7891405" y="3391601"/>
              <a:ext cx="303339" cy="68598"/>
            </a:xfrm>
            <a:custGeom>
              <a:avLst/>
              <a:gdLst/>
              <a:ahLst/>
              <a:cxnLst/>
              <a:rect l="l" t="t" r="r" b="b"/>
              <a:pathLst>
                <a:path w="16379" h="3704" extrusionOk="0">
                  <a:moveTo>
                    <a:pt x="16379" y="1"/>
                  </a:moveTo>
                  <a:lnTo>
                    <a:pt x="13777" y="34"/>
                  </a:lnTo>
                  <a:lnTo>
                    <a:pt x="1535" y="34"/>
                  </a:lnTo>
                  <a:lnTo>
                    <a:pt x="1535" y="1335"/>
                  </a:lnTo>
                  <a:cubicBezTo>
                    <a:pt x="1535" y="2469"/>
                    <a:pt x="1001" y="3470"/>
                    <a:pt x="1" y="3670"/>
                  </a:cubicBezTo>
                  <a:lnTo>
                    <a:pt x="334" y="3670"/>
                  </a:lnTo>
                  <a:lnTo>
                    <a:pt x="10008" y="3704"/>
                  </a:lnTo>
                  <a:cubicBezTo>
                    <a:pt x="10041" y="3704"/>
                    <a:pt x="10108" y="3670"/>
                    <a:pt x="10141" y="3670"/>
                  </a:cubicBezTo>
                  <a:lnTo>
                    <a:pt x="14211" y="3704"/>
                  </a:lnTo>
                  <a:cubicBezTo>
                    <a:pt x="15412" y="3670"/>
                    <a:pt x="16379" y="2636"/>
                    <a:pt x="16379" y="1335"/>
                  </a:cubicBezTo>
                  <a:lnTo>
                    <a:pt x="16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13;p44">
              <a:extLst>
                <a:ext uri="{FF2B5EF4-FFF2-40B4-BE49-F238E27FC236}">
                  <a16:creationId xmlns:a16="http://schemas.microsoft.com/office/drawing/2014/main" id="{32C1D6AD-5040-0B44-C345-9BD75EDD1950}"/>
                </a:ext>
              </a:extLst>
            </p:cNvPr>
            <p:cNvSpPr/>
            <p:nvPr/>
          </p:nvSpPr>
          <p:spPr>
            <a:xfrm>
              <a:off x="7886459" y="3387897"/>
              <a:ext cx="312006" cy="76006"/>
            </a:xfrm>
            <a:custGeom>
              <a:avLst/>
              <a:gdLst/>
              <a:ahLst/>
              <a:cxnLst/>
              <a:rect l="l" t="t" r="r" b="b"/>
              <a:pathLst>
                <a:path w="16847" h="4104" extrusionOk="0">
                  <a:moveTo>
                    <a:pt x="16412" y="401"/>
                  </a:moveTo>
                  <a:lnTo>
                    <a:pt x="16446" y="1535"/>
                  </a:lnTo>
                  <a:cubicBezTo>
                    <a:pt x="16446" y="2703"/>
                    <a:pt x="15579" y="3670"/>
                    <a:pt x="14511" y="3670"/>
                  </a:cubicBezTo>
                  <a:lnTo>
                    <a:pt x="10408" y="3670"/>
                  </a:lnTo>
                  <a:cubicBezTo>
                    <a:pt x="10341" y="3670"/>
                    <a:pt x="10308" y="3670"/>
                    <a:pt x="10275" y="3703"/>
                  </a:cubicBezTo>
                  <a:lnTo>
                    <a:pt x="1135" y="3670"/>
                  </a:lnTo>
                  <a:cubicBezTo>
                    <a:pt x="1702" y="3236"/>
                    <a:pt x="2002" y="2469"/>
                    <a:pt x="2002" y="1535"/>
                  </a:cubicBezTo>
                  <a:lnTo>
                    <a:pt x="2002" y="434"/>
                  </a:lnTo>
                  <a:lnTo>
                    <a:pt x="14044" y="434"/>
                  </a:lnTo>
                  <a:lnTo>
                    <a:pt x="16412" y="401"/>
                  </a:lnTo>
                  <a:close/>
                  <a:moveTo>
                    <a:pt x="1568" y="1"/>
                  </a:moveTo>
                  <a:lnTo>
                    <a:pt x="1568" y="1535"/>
                  </a:lnTo>
                  <a:cubicBezTo>
                    <a:pt x="1602" y="2436"/>
                    <a:pt x="1235" y="3470"/>
                    <a:pt x="234" y="3670"/>
                  </a:cubicBezTo>
                  <a:lnTo>
                    <a:pt x="1" y="3703"/>
                  </a:lnTo>
                  <a:lnTo>
                    <a:pt x="1" y="3870"/>
                  </a:lnTo>
                  <a:cubicBezTo>
                    <a:pt x="1" y="4004"/>
                    <a:pt x="101" y="4070"/>
                    <a:pt x="268" y="4104"/>
                  </a:cubicBezTo>
                  <a:lnTo>
                    <a:pt x="14511" y="4104"/>
                  </a:lnTo>
                  <a:cubicBezTo>
                    <a:pt x="15812" y="4104"/>
                    <a:pt x="16846" y="2936"/>
                    <a:pt x="16846" y="1535"/>
                  </a:cubicBezTo>
                  <a:lnTo>
                    <a:pt x="16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14;p44">
              <a:extLst>
                <a:ext uri="{FF2B5EF4-FFF2-40B4-BE49-F238E27FC236}">
                  <a16:creationId xmlns:a16="http://schemas.microsoft.com/office/drawing/2014/main" id="{AE6C78A9-7227-13DE-1F4F-BD30E0842CEC}"/>
                </a:ext>
              </a:extLst>
            </p:cNvPr>
            <p:cNvSpPr/>
            <p:nvPr/>
          </p:nvSpPr>
          <p:spPr>
            <a:xfrm>
              <a:off x="7902517" y="3344040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15;p44">
              <a:extLst>
                <a:ext uri="{FF2B5EF4-FFF2-40B4-BE49-F238E27FC236}">
                  <a16:creationId xmlns:a16="http://schemas.microsoft.com/office/drawing/2014/main" id="{ACDC64F4-D8CC-7489-73B7-2068FA1134C6}"/>
                </a:ext>
              </a:extLst>
            </p:cNvPr>
            <p:cNvSpPr/>
            <p:nvPr/>
          </p:nvSpPr>
          <p:spPr>
            <a:xfrm>
              <a:off x="7898202" y="3340335"/>
              <a:ext cx="165587" cy="8038"/>
            </a:xfrm>
            <a:custGeom>
              <a:avLst/>
              <a:gdLst/>
              <a:ahLst/>
              <a:cxnLst/>
              <a:rect l="l" t="t" r="r" b="b"/>
              <a:pathLst>
                <a:path w="8941" h="434" extrusionOk="0">
                  <a:moveTo>
                    <a:pt x="234" y="0"/>
                  </a:moveTo>
                  <a:cubicBezTo>
                    <a:pt x="101" y="0"/>
                    <a:pt x="0" y="100"/>
                    <a:pt x="0" y="200"/>
                  </a:cubicBezTo>
                  <a:cubicBezTo>
                    <a:pt x="0" y="334"/>
                    <a:pt x="101" y="434"/>
                    <a:pt x="234" y="434"/>
                  </a:cubicBezTo>
                  <a:lnTo>
                    <a:pt x="8707" y="401"/>
                  </a:lnTo>
                  <a:cubicBezTo>
                    <a:pt x="8840" y="401"/>
                    <a:pt x="8940" y="300"/>
                    <a:pt x="8940" y="200"/>
                  </a:cubicBezTo>
                  <a:cubicBezTo>
                    <a:pt x="8940" y="67"/>
                    <a:pt x="8840" y="0"/>
                    <a:pt x="8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16;p44">
              <a:extLst>
                <a:ext uri="{FF2B5EF4-FFF2-40B4-BE49-F238E27FC236}">
                  <a16:creationId xmlns:a16="http://schemas.microsoft.com/office/drawing/2014/main" id="{AB1260DF-E2C2-87E6-2C47-A20BFA53C97C}"/>
                </a:ext>
              </a:extLst>
            </p:cNvPr>
            <p:cNvSpPr/>
            <p:nvPr/>
          </p:nvSpPr>
          <p:spPr>
            <a:xfrm>
              <a:off x="7902517" y="3277939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17;p44">
              <a:extLst>
                <a:ext uri="{FF2B5EF4-FFF2-40B4-BE49-F238E27FC236}">
                  <a16:creationId xmlns:a16="http://schemas.microsoft.com/office/drawing/2014/main" id="{86555FD4-1519-7877-845D-21556FF6F615}"/>
                </a:ext>
              </a:extLst>
            </p:cNvPr>
            <p:cNvSpPr/>
            <p:nvPr/>
          </p:nvSpPr>
          <p:spPr>
            <a:xfrm>
              <a:off x="7898202" y="3273605"/>
              <a:ext cx="164958" cy="8056"/>
            </a:xfrm>
            <a:custGeom>
              <a:avLst/>
              <a:gdLst/>
              <a:ahLst/>
              <a:cxnLst/>
              <a:rect l="l" t="t" r="r" b="b"/>
              <a:pathLst>
                <a:path w="8907" h="435" extrusionOk="0">
                  <a:moveTo>
                    <a:pt x="8707" y="1"/>
                  </a:moveTo>
                  <a:lnTo>
                    <a:pt x="234" y="34"/>
                  </a:lnTo>
                  <a:cubicBezTo>
                    <a:pt x="101" y="34"/>
                    <a:pt x="0" y="134"/>
                    <a:pt x="0" y="234"/>
                  </a:cubicBezTo>
                  <a:cubicBezTo>
                    <a:pt x="0" y="368"/>
                    <a:pt x="101" y="434"/>
                    <a:pt x="234" y="434"/>
                  </a:cubicBezTo>
                  <a:lnTo>
                    <a:pt x="8707" y="434"/>
                  </a:lnTo>
                  <a:cubicBezTo>
                    <a:pt x="8840" y="434"/>
                    <a:pt x="8907" y="334"/>
                    <a:pt x="8907" y="234"/>
                  </a:cubicBezTo>
                  <a:cubicBezTo>
                    <a:pt x="8907" y="101"/>
                    <a:pt x="8840" y="1"/>
                    <a:pt x="8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18;p44">
              <a:extLst>
                <a:ext uri="{FF2B5EF4-FFF2-40B4-BE49-F238E27FC236}">
                  <a16:creationId xmlns:a16="http://schemas.microsoft.com/office/drawing/2014/main" id="{0CC6DF72-1CA9-91B6-F317-1E0AC6C1CB4F}"/>
                </a:ext>
              </a:extLst>
            </p:cNvPr>
            <p:cNvSpPr/>
            <p:nvPr/>
          </p:nvSpPr>
          <p:spPr>
            <a:xfrm>
              <a:off x="7902517" y="3310684"/>
              <a:ext cx="83433" cy="630"/>
            </a:xfrm>
            <a:custGeom>
              <a:avLst/>
              <a:gdLst/>
              <a:ahLst/>
              <a:cxnLst/>
              <a:rect l="l" t="t" r="r" b="b"/>
              <a:pathLst>
                <a:path w="4505" h="34" extrusionOk="0">
                  <a:moveTo>
                    <a:pt x="1" y="33"/>
                  </a:moveTo>
                  <a:lnTo>
                    <a:pt x="45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19;p44">
              <a:extLst>
                <a:ext uri="{FF2B5EF4-FFF2-40B4-BE49-F238E27FC236}">
                  <a16:creationId xmlns:a16="http://schemas.microsoft.com/office/drawing/2014/main" id="{AAE9C324-E84F-595F-261A-8541EB89E249}"/>
                </a:ext>
              </a:extLst>
            </p:cNvPr>
            <p:cNvSpPr/>
            <p:nvPr/>
          </p:nvSpPr>
          <p:spPr>
            <a:xfrm>
              <a:off x="7898202" y="33069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4737" y="1"/>
                  </a:moveTo>
                  <a:lnTo>
                    <a:pt x="234" y="34"/>
                  </a:lnTo>
                  <a:cubicBezTo>
                    <a:pt x="101" y="34"/>
                    <a:pt x="0" y="101"/>
                    <a:pt x="0" y="234"/>
                  </a:cubicBezTo>
                  <a:cubicBezTo>
                    <a:pt x="0" y="335"/>
                    <a:pt x="101" y="435"/>
                    <a:pt x="234" y="435"/>
                  </a:cubicBezTo>
                  <a:lnTo>
                    <a:pt x="4737" y="435"/>
                  </a:lnTo>
                  <a:cubicBezTo>
                    <a:pt x="4837" y="435"/>
                    <a:pt x="4937" y="335"/>
                    <a:pt x="4937" y="234"/>
                  </a:cubicBezTo>
                  <a:cubicBezTo>
                    <a:pt x="4937" y="101"/>
                    <a:pt x="4837" y="1"/>
                    <a:pt x="4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20;p44">
              <a:extLst>
                <a:ext uri="{FF2B5EF4-FFF2-40B4-BE49-F238E27FC236}">
                  <a16:creationId xmlns:a16="http://schemas.microsoft.com/office/drawing/2014/main" id="{824E6C94-05C7-1C32-43F1-37F2B51CB976}"/>
                </a:ext>
              </a:extLst>
            </p:cNvPr>
            <p:cNvSpPr/>
            <p:nvPr/>
          </p:nvSpPr>
          <p:spPr>
            <a:xfrm>
              <a:off x="8006325" y="3310684"/>
              <a:ext cx="70432" cy="19"/>
            </a:xfrm>
            <a:custGeom>
              <a:avLst/>
              <a:gdLst/>
              <a:ahLst/>
              <a:cxnLst/>
              <a:rect l="l" t="t" r="r" b="b"/>
              <a:pathLst>
                <a:path w="3803" h="1" extrusionOk="0">
                  <a:moveTo>
                    <a:pt x="0" y="0"/>
                  </a:moveTo>
                  <a:lnTo>
                    <a:pt x="380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21;p44">
              <a:extLst>
                <a:ext uri="{FF2B5EF4-FFF2-40B4-BE49-F238E27FC236}">
                  <a16:creationId xmlns:a16="http://schemas.microsoft.com/office/drawing/2014/main" id="{180E1A7F-190A-63A0-B42C-AB6E86BBDC7E}"/>
                </a:ext>
              </a:extLst>
            </p:cNvPr>
            <p:cNvSpPr/>
            <p:nvPr/>
          </p:nvSpPr>
          <p:spPr>
            <a:xfrm>
              <a:off x="8001992" y="3306961"/>
              <a:ext cx="79099" cy="8056"/>
            </a:xfrm>
            <a:custGeom>
              <a:avLst/>
              <a:gdLst/>
              <a:ahLst/>
              <a:cxnLst/>
              <a:rect l="l" t="t" r="r" b="b"/>
              <a:pathLst>
                <a:path w="4271" h="435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35"/>
                    <a:pt x="101" y="435"/>
                    <a:pt x="234" y="435"/>
                  </a:cubicBezTo>
                  <a:lnTo>
                    <a:pt x="4037" y="435"/>
                  </a:lnTo>
                  <a:cubicBezTo>
                    <a:pt x="4170" y="435"/>
                    <a:pt x="4270" y="335"/>
                    <a:pt x="4270" y="201"/>
                  </a:cubicBezTo>
                  <a:cubicBezTo>
                    <a:pt x="4270" y="101"/>
                    <a:pt x="4170" y="1"/>
                    <a:pt x="4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22;p44">
              <a:extLst>
                <a:ext uri="{FF2B5EF4-FFF2-40B4-BE49-F238E27FC236}">
                  <a16:creationId xmlns:a16="http://schemas.microsoft.com/office/drawing/2014/main" id="{578ABD71-650A-29AA-686E-131A04C1CBA0}"/>
                </a:ext>
              </a:extLst>
            </p:cNvPr>
            <p:cNvSpPr/>
            <p:nvPr/>
          </p:nvSpPr>
          <p:spPr>
            <a:xfrm>
              <a:off x="7902517" y="3244565"/>
              <a:ext cx="84044" cy="19"/>
            </a:xfrm>
            <a:custGeom>
              <a:avLst/>
              <a:gdLst/>
              <a:ahLst/>
              <a:cxnLst/>
              <a:rect l="l" t="t" r="r" b="b"/>
              <a:pathLst>
                <a:path w="4538" h="1" extrusionOk="0">
                  <a:moveTo>
                    <a:pt x="1" y="1"/>
                  </a:moveTo>
                  <a:lnTo>
                    <a:pt x="453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23;p44">
              <a:extLst>
                <a:ext uri="{FF2B5EF4-FFF2-40B4-BE49-F238E27FC236}">
                  <a16:creationId xmlns:a16="http://schemas.microsoft.com/office/drawing/2014/main" id="{CE5D8647-7434-6CEB-6874-8BE4DA0E64F7}"/>
                </a:ext>
              </a:extLst>
            </p:cNvPr>
            <p:cNvSpPr/>
            <p:nvPr/>
          </p:nvSpPr>
          <p:spPr>
            <a:xfrm>
              <a:off x="7898813" y="32408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738" y="401"/>
                  </a:lnTo>
                  <a:cubicBezTo>
                    <a:pt x="4838" y="401"/>
                    <a:pt x="4938" y="334"/>
                    <a:pt x="4938" y="201"/>
                  </a:cubicBezTo>
                  <a:cubicBezTo>
                    <a:pt x="4938" y="101"/>
                    <a:pt x="4838" y="1"/>
                    <a:pt x="4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24;p44">
              <a:extLst>
                <a:ext uri="{FF2B5EF4-FFF2-40B4-BE49-F238E27FC236}">
                  <a16:creationId xmlns:a16="http://schemas.microsoft.com/office/drawing/2014/main" id="{E65DF437-200E-D77F-FE10-72DEEEA2EE46}"/>
                </a:ext>
              </a:extLst>
            </p:cNvPr>
            <p:cNvSpPr/>
            <p:nvPr/>
          </p:nvSpPr>
          <p:spPr>
            <a:xfrm>
              <a:off x="8006325" y="3244565"/>
              <a:ext cx="71061" cy="19"/>
            </a:xfrm>
            <a:custGeom>
              <a:avLst/>
              <a:gdLst/>
              <a:ahLst/>
              <a:cxnLst/>
              <a:rect l="l" t="t" r="r" b="b"/>
              <a:pathLst>
                <a:path w="3837" h="1" extrusionOk="0">
                  <a:moveTo>
                    <a:pt x="0" y="1"/>
                  </a:moveTo>
                  <a:lnTo>
                    <a:pt x="38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25;p44">
              <a:extLst>
                <a:ext uri="{FF2B5EF4-FFF2-40B4-BE49-F238E27FC236}">
                  <a16:creationId xmlns:a16="http://schemas.microsoft.com/office/drawing/2014/main" id="{2D74040A-D2FE-AB2C-5870-D73C7F74D7A3}"/>
                </a:ext>
              </a:extLst>
            </p:cNvPr>
            <p:cNvSpPr/>
            <p:nvPr/>
          </p:nvSpPr>
          <p:spPr>
            <a:xfrm>
              <a:off x="8002603" y="3240250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4037" y="0"/>
                  </a:moveTo>
                  <a:lnTo>
                    <a:pt x="201" y="34"/>
                  </a:lnTo>
                  <a:cubicBezTo>
                    <a:pt x="101" y="34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34"/>
                  </a:lnTo>
                  <a:cubicBezTo>
                    <a:pt x="4171" y="434"/>
                    <a:pt x="4237" y="334"/>
                    <a:pt x="4237" y="234"/>
                  </a:cubicBezTo>
                  <a:cubicBezTo>
                    <a:pt x="4237" y="100"/>
                    <a:pt x="4171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26;p44">
              <a:extLst>
                <a:ext uri="{FF2B5EF4-FFF2-40B4-BE49-F238E27FC236}">
                  <a16:creationId xmlns:a16="http://schemas.microsoft.com/office/drawing/2014/main" id="{A1A8CF74-051D-E2E4-A566-1945B4091E2B}"/>
                </a:ext>
              </a:extLst>
            </p:cNvPr>
            <p:cNvSpPr/>
            <p:nvPr/>
          </p:nvSpPr>
          <p:spPr>
            <a:xfrm>
              <a:off x="7898813" y="3207505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201" y="0"/>
                  </a:moveTo>
                  <a:cubicBezTo>
                    <a:pt x="101" y="0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01"/>
                  </a:lnTo>
                  <a:cubicBezTo>
                    <a:pt x="4171" y="401"/>
                    <a:pt x="4237" y="334"/>
                    <a:pt x="4237" y="201"/>
                  </a:cubicBezTo>
                  <a:cubicBezTo>
                    <a:pt x="4237" y="101"/>
                    <a:pt x="4171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27;p44">
              <a:extLst>
                <a:ext uri="{FF2B5EF4-FFF2-40B4-BE49-F238E27FC236}">
                  <a16:creationId xmlns:a16="http://schemas.microsoft.com/office/drawing/2014/main" id="{E587E335-EDBF-2AD7-9517-C1798C0345AC}"/>
                </a:ext>
              </a:extLst>
            </p:cNvPr>
            <p:cNvSpPr/>
            <p:nvPr/>
          </p:nvSpPr>
          <p:spPr>
            <a:xfrm>
              <a:off x="8028550" y="3083324"/>
              <a:ext cx="128529" cy="128510"/>
            </a:xfrm>
            <a:custGeom>
              <a:avLst/>
              <a:gdLst/>
              <a:ahLst/>
              <a:cxnLst/>
              <a:rect l="l" t="t" r="r" b="b"/>
              <a:pathLst>
                <a:path w="6940" h="6939" extrusionOk="0">
                  <a:moveTo>
                    <a:pt x="1" y="3470"/>
                  </a:moveTo>
                  <a:cubicBezTo>
                    <a:pt x="1" y="1535"/>
                    <a:pt x="1535" y="1"/>
                    <a:pt x="3470" y="1"/>
                  </a:cubicBezTo>
                  <a:cubicBezTo>
                    <a:pt x="5371" y="1"/>
                    <a:pt x="6939" y="1535"/>
                    <a:pt x="6939" y="3470"/>
                  </a:cubicBezTo>
                  <a:cubicBezTo>
                    <a:pt x="6939" y="5371"/>
                    <a:pt x="5371" y="6939"/>
                    <a:pt x="3470" y="6939"/>
                  </a:cubicBezTo>
                  <a:cubicBezTo>
                    <a:pt x="1535" y="6939"/>
                    <a:pt x="1" y="5371"/>
                    <a:pt x="1" y="34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28;p44">
              <a:extLst>
                <a:ext uri="{FF2B5EF4-FFF2-40B4-BE49-F238E27FC236}">
                  <a16:creationId xmlns:a16="http://schemas.microsoft.com/office/drawing/2014/main" id="{F16B35BD-84DE-E0BF-C6B3-F3B0C78A52DE}"/>
                </a:ext>
              </a:extLst>
            </p:cNvPr>
            <p:cNvSpPr/>
            <p:nvPr/>
          </p:nvSpPr>
          <p:spPr>
            <a:xfrm>
              <a:off x="8024235" y="3079009"/>
              <a:ext cx="136548" cy="136548"/>
            </a:xfrm>
            <a:custGeom>
              <a:avLst/>
              <a:gdLst/>
              <a:ahLst/>
              <a:cxnLst/>
              <a:rect l="l" t="t" r="r" b="b"/>
              <a:pathLst>
                <a:path w="7373" h="7373" extrusionOk="0">
                  <a:moveTo>
                    <a:pt x="3703" y="434"/>
                  </a:moveTo>
                  <a:cubicBezTo>
                    <a:pt x="5504" y="434"/>
                    <a:pt x="6939" y="1902"/>
                    <a:pt x="6939" y="3703"/>
                  </a:cubicBezTo>
                  <a:cubicBezTo>
                    <a:pt x="6939" y="5471"/>
                    <a:pt x="5504" y="6938"/>
                    <a:pt x="3703" y="6938"/>
                  </a:cubicBezTo>
                  <a:cubicBezTo>
                    <a:pt x="1902" y="6938"/>
                    <a:pt x="434" y="5504"/>
                    <a:pt x="434" y="3703"/>
                  </a:cubicBezTo>
                  <a:cubicBezTo>
                    <a:pt x="434" y="1902"/>
                    <a:pt x="1902" y="434"/>
                    <a:pt x="3703" y="434"/>
                  </a:cubicBezTo>
                  <a:close/>
                  <a:moveTo>
                    <a:pt x="3703" y="0"/>
                  </a:moveTo>
                  <a:cubicBezTo>
                    <a:pt x="1668" y="0"/>
                    <a:pt x="0" y="1668"/>
                    <a:pt x="0" y="3703"/>
                  </a:cubicBezTo>
                  <a:cubicBezTo>
                    <a:pt x="0" y="5704"/>
                    <a:pt x="1668" y="7372"/>
                    <a:pt x="3703" y="7372"/>
                  </a:cubicBezTo>
                  <a:cubicBezTo>
                    <a:pt x="5704" y="7372"/>
                    <a:pt x="7372" y="5704"/>
                    <a:pt x="7372" y="3703"/>
                  </a:cubicBezTo>
                  <a:cubicBezTo>
                    <a:pt x="7372" y="1668"/>
                    <a:pt x="5704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29;p44">
              <a:extLst>
                <a:ext uri="{FF2B5EF4-FFF2-40B4-BE49-F238E27FC236}">
                  <a16:creationId xmlns:a16="http://schemas.microsoft.com/office/drawing/2014/main" id="{18DA213F-0505-CD29-5C98-B14AA6E2D6F1}"/>
                </a:ext>
              </a:extLst>
            </p:cNvPr>
            <p:cNvSpPr/>
            <p:nvPr/>
          </p:nvSpPr>
          <p:spPr>
            <a:xfrm>
              <a:off x="8057591" y="3146350"/>
              <a:ext cx="72302" cy="6797"/>
            </a:xfrm>
            <a:custGeom>
              <a:avLst/>
              <a:gdLst/>
              <a:ahLst/>
              <a:cxnLst/>
              <a:rect l="l" t="t" r="r" b="b"/>
              <a:pathLst>
                <a:path w="3904" h="367" extrusionOk="0">
                  <a:moveTo>
                    <a:pt x="201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0"/>
                    <a:pt x="101" y="367"/>
                    <a:pt x="201" y="367"/>
                  </a:cubicBezTo>
                  <a:lnTo>
                    <a:pt x="3703" y="367"/>
                  </a:lnTo>
                  <a:cubicBezTo>
                    <a:pt x="3837" y="367"/>
                    <a:pt x="3903" y="300"/>
                    <a:pt x="3903" y="167"/>
                  </a:cubicBezTo>
                  <a:cubicBezTo>
                    <a:pt x="3903" y="67"/>
                    <a:pt x="3837" y="0"/>
                    <a:pt x="3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30;p44">
              <a:extLst>
                <a:ext uri="{FF2B5EF4-FFF2-40B4-BE49-F238E27FC236}">
                  <a16:creationId xmlns:a16="http://schemas.microsoft.com/office/drawing/2014/main" id="{74EB60D8-E17F-C663-8BD9-3DEB0F71B498}"/>
                </a:ext>
              </a:extLst>
            </p:cNvPr>
            <p:cNvSpPr/>
            <p:nvPr/>
          </p:nvSpPr>
          <p:spPr>
            <a:xfrm>
              <a:off x="8090335" y="3113605"/>
              <a:ext cx="6815" cy="72284"/>
            </a:xfrm>
            <a:custGeom>
              <a:avLst/>
              <a:gdLst/>
              <a:ahLst/>
              <a:cxnLst/>
              <a:rect l="l" t="t" r="r" b="b"/>
              <a:pathLst>
                <a:path w="368" h="390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lnTo>
                    <a:pt x="1" y="3703"/>
                  </a:lnTo>
                  <a:cubicBezTo>
                    <a:pt x="1" y="3803"/>
                    <a:pt x="67" y="3903"/>
                    <a:pt x="201" y="3903"/>
                  </a:cubicBezTo>
                  <a:cubicBezTo>
                    <a:pt x="301" y="3903"/>
                    <a:pt x="368" y="3803"/>
                    <a:pt x="368" y="3703"/>
                  </a:cubicBezTo>
                  <a:lnTo>
                    <a:pt x="368" y="200"/>
                  </a:lnTo>
                  <a:cubicBezTo>
                    <a:pt x="368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31;p44">
              <a:extLst>
                <a:ext uri="{FF2B5EF4-FFF2-40B4-BE49-F238E27FC236}">
                  <a16:creationId xmlns:a16="http://schemas.microsoft.com/office/drawing/2014/main" id="{FFB51E1E-E9CE-0694-D635-C447ED8FE9C4}"/>
                </a:ext>
              </a:extLst>
            </p:cNvPr>
            <p:cNvSpPr/>
            <p:nvPr/>
          </p:nvSpPr>
          <p:spPr>
            <a:xfrm>
              <a:off x="7634394" y="3198645"/>
              <a:ext cx="130367" cy="19"/>
            </a:xfrm>
            <a:custGeom>
              <a:avLst/>
              <a:gdLst/>
              <a:ahLst/>
              <a:cxnLst/>
              <a:rect l="l" t="t" r="r" b="b"/>
              <a:pathLst>
                <a:path w="7039" h="1" extrusionOk="0">
                  <a:moveTo>
                    <a:pt x="0" y="0"/>
                  </a:moveTo>
                  <a:lnTo>
                    <a:pt x="703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2888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2741A921-6B0E-2BE9-8B78-8BBBEE33A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323CCF46-0E1B-25AE-DE9B-C1FCB40DE5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Behavioral Model</a:t>
            </a:r>
            <a:endParaRPr dirty="0"/>
          </a:p>
        </p:txBody>
      </p:sp>
      <p:sp>
        <p:nvSpPr>
          <p:cNvPr id="4" name="Google Shape;1617;p31">
            <a:extLst>
              <a:ext uri="{FF2B5EF4-FFF2-40B4-BE49-F238E27FC236}">
                <a16:creationId xmlns:a16="http://schemas.microsoft.com/office/drawing/2014/main" id="{06060882-29D6-E19A-E097-A64A441F3570}"/>
              </a:ext>
            </a:extLst>
          </p:cNvPr>
          <p:cNvSpPr txBox="1">
            <a:spLocks/>
          </p:cNvSpPr>
          <p:nvPr/>
        </p:nvSpPr>
        <p:spPr>
          <a:xfrm>
            <a:off x="1072571" y="1438716"/>
            <a:ext cx="5594577" cy="557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Behavioral models are models of the dynamic behavior of a system  as it is executing.</a:t>
            </a:r>
          </a:p>
        </p:txBody>
      </p:sp>
      <p:sp>
        <p:nvSpPr>
          <p:cNvPr id="24" name="Google Shape;1617;p31">
            <a:extLst>
              <a:ext uri="{FF2B5EF4-FFF2-40B4-BE49-F238E27FC236}">
                <a16:creationId xmlns:a16="http://schemas.microsoft.com/office/drawing/2014/main" id="{42774C86-C653-0AEF-A44E-F7377341B62F}"/>
              </a:ext>
            </a:extLst>
          </p:cNvPr>
          <p:cNvSpPr txBox="1">
            <a:spLocks/>
          </p:cNvSpPr>
          <p:nvPr/>
        </p:nvSpPr>
        <p:spPr>
          <a:xfrm>
            <a:off x="1077039" y="2095454"/>
            <a:ext cx="6133281" cy="63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They show what happens or what is supposed to happen when a system responds to a stimulus from its environment.</a:t>
            </a:r>
          </a:p>
        </p:txBody>
      </p:sp>
      <p:sp>
        <p:nvSpPr>
          <p:cNvPr id="48" name="Google Shape;2108;p42">
            <a:extLst>
              <a:ext uri="{FF2B5EF4-FFF2-40B4-BE49-F238E27FC236}">
                <a16:creationId xmlns:a16="http://schemas.microsoft.com/office/drawing/2014/main" id="{F1EC86AD-3F42-8509-6039-AF62B19E9055}"/>
              </a:ext>
            </a:extLst>
          </p:cNvPr>
          <p:cNvSpPr/>
          <p:nvPr/>
        </p:nvSpPr>
        <p:spPr>
          <a:xfrm>
            <a:off x="870746" y="1544266"/>
            <a:ext cx="168318" cy="1683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115;p42">
            <a:extLst>
              <a:ext uri="{FF2B5EF4-FFF2-40B4-BE49-F238E27FC236}">
                <a16:creationId xmlns:a16="http://schemas.microsoft.com/office/drawing/2014/main" id="{4CF58142-701C-8D92-873B-14AC5506005F}"/>
              </a:ext>
            </a:extLst>
          </p:cNvPr>
          <p:cNvSpPr/>
          <p:nvPr/>
        </p:nvSpPr>
        <p:spPr>
          <a:xfrm>
            <a:off x="866278" y="2194265"/>
            <a:ext cx="171743" cy="1717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16;p31">
            <a:extLst>
              <a:ext uri="{FF2B5EF4-FFF2-40B4-BE49-F238E27FC236}">
                <a16:creationId xmlns:a16="http://schemas.microsoft.com/office/drawing/2014/main" id="{6FC5B783-3018-32CC-BADA-9436D27B4EF3}"/>
              </a:ext>
            </a:extLst>
          </p:cNvPr>
          <p:cNvSpPr txBox="1">
            <a:spLocks/>
          </p:cNvSpPr>
          <p:nvPr/>
        </p:nvSpPr>
        <p:spPr>
          <a:xfrm>
            <a:off x="1499378" y="3236353"/>
            <a:ext cx="6596033" cy="45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400" b="1" dirty="0">
                <a:latin typeface="Sora" panose="020B0604020202020204" charset="0"/>
                <a:cs typeface="Sora" panose="020B0604020202020204" charset="0"/>
              </a:rPr>
              <a:t>Data: </a:t>
            </a:r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Some data arrives that has to be processed by the system.</a:t>
            </a:r>
          </a:p>
        </p:txBody>
      </p:sp>
      <p:sp>
        <p:nvSpPr>
          <p:cNvPr id="3" name="Google Shape;2116;p42">
            <a:extLst>
              <a:ext uri="{FF2B5EF4-FFF2-40B4-BE49-F238E27FC236}">
                <a16:creationId xmlns:a16="http://schemas.microsoft.com/office/drawing/2014/main" id="{B1F539DB-895B-24C6-CD4A-B87CF7BD852D}"/>
              </a:ext>
            </a:extLst>
          </p:cNvPr>
          <p:cNvSpPr/>
          <p:nvPr/>
        </p:nvSpPr>
        <p:spPr>
          <a:xfrm>
            <a:off x="1252727" y="3336753"/>
            <a:ext cx="171294" cy="171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16;p31">
            <a:extLst>
              <a:ext uri="{FF2B5EF4-FFF2-40B4-BE49-F238E27FC236}">
                <a16:creationId xmlns:a16="http://schemas.microsoft.com/office/drawing/2014/main" id="{7D30B805-09EA-4F77-EC8D-E73B9E197429}"/>
              </a:ext>
            </a:extLst>
          </p:cNvPr>
          <p:cNvSpPr txBox="1">
            <a:spLocks/>
          </p:cNvSpPr>
          <p:nvPr/>
        </p:nvSpPr>
        <p:spPr>
          <a:xfrm>
            <a:off x="1499378" y="3692414"/>
            <a:ext cx="6596033" cy="57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400" b="1" dirty="0">
                <a:latin typeface="Sora" panose="020B0604020202020204" charset="0"/>
                <a:cs typeface="Sora" panose="020B0604020202020204" charset="0"/>
              </a:rPr>
              <a:t>Events: </a:t>
            </a:r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Some event happens that triggers system processing. Events may have associated data but this is not always the case.</a:t>
            </a:r>
          </a:p>
        </p:txBody>
      </p:sp>
      <p:sp>
        <p:nvSpPr>
          <p:cNvPr id="6" name="Google Shape;2116;p42">
            <a:extLst>
              <a:ext uri="{FF2B5EF4-FFF2-40B4-BE49-F238E27FC236}">
                <a16:creationId xmlns:a16="http://schemas.microsoft.com/office/drawing/2014/main" id="{6209B1F9-23DD-8D43-4311-675FC12298BF}"/>
              </a:ext>
            </a:extLst>
          </p:cNvPr>
          <p:cNvSpPr/>
          <p:nvPr/>
        </p:nvSpPr>
        <p:spPr>
          <a:xfrm>
            <a:off x="1252727" y="3792814"/>
            <a:ext cx="171294" cy="171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17;p31">
            <a:extLst>
              <a:ext uri="{FF2B5EF4-FFF2-40B4-BE49-F238E27FC236}">
                <a16:creationId xmlns:a16="http://schemas.microsoft.com/office/drawing/2014/main" id="{CE75A5E1-BE93-A2E6-165F-CB867241287C}"/>
              </a:ext>
            </a:extLst>
          </p:cNvPr>
          <p:cNvSpPr txBox="1">
            <a:spLocks/>
          </p:cNvSpPr>
          <p:nvPr/>
        </p:nvSpPr>
        <p:spPr>
          <a:xfrm>
            <a:off x="1074610" y="2751362"/>
            <a:ext cx="5594577" cy="42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We can think of these stimuli as being of two types:</a:t>
            </a:r>
          </a:p>
        </p:txBody>
      </p:sp>
      <p:sp>
        <p:nvSpPr>
          <p:cNvPr id="8" name="Google Shape;2108;p42">
            <a:extLst>
              <a:ext uri="{FF2B5EF4-FFF2-40B4-BE49-F238E27FC236}">
                <a16:creationId xmlns:a16="http://schemas.microsoft.com/office/drawing/2014/main" id="{E7C2B44F-EA9D-F55A-037A-B2FBCAD6E9C4}"/>
              </a:ext>
            </a:extLst>
          </p:cNvPr>
          <p:cNvSpPr/>
          <p:nvPr/>
        </p:nvSpPr>
        <p:spPr>
          <a:xfrm>
            <a:off x="872785" y="2856912"/>
            <a:ext cx="168318" cy="1683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2393;p44">
            <a:extLst>
              <a:ext uri="{FF2B5EF4-FFF2-40B4-BE49-F238E27FC236}">
                <a16:creationId xmlns:a16="http://schemas.microsoft.com/office/drawing/2014/main" id="{F559E718-F6CF-1CFA-39F6-E84052EB0137}"/>
              </a:ext>
            </a:extLst>
          </p:cNvPr>
          <p:cNvGrpSpPr/>
          <p:nvPr/>
        </p:nvGrpSpPr>
        <p:grpSpPr>
          <a:xfrm>
            <a:off x="7017024" y="840018"/>
            <a:ext cx="1570451" cy="1320453"/>
            <a:chOff x="7599796" y="2922083"/>
            <a:chExt cx="1249828" cy="1050869"/>
          </a:xfrm>
        </p:grpSpPr>
        <p:sp>
          <p:nvSpPr>
            <p:cNvPr id="10" name="Google Shape;2394;p44">
              <a:extLst>
                <a:ext uri="{FF2B5EF4-FFF2-40B4-BE49-F238E27FC236}">
                  <a16:creationId xmlns:a16="http://schemas.microsoft.com/office/drawing/2014/main" id="{816AF22D-C79E-99FB-F13C-C0E4270B48FE}"/>
                </a:ext>
              </a:extLst>
            </p:cNvPr>
            <p:cNvSpPr/>
            <p:nvPr/>
          </p:nvSpPr>
          <p:spPr>
            <a:xfrm>
              <a:off x="7890164" y="3121013"/>
              <a:ext cx="854402" cy="851939"/>
            </a:xfrm>
            <a:custGeom>
              <a:avLst/>
              <a:gdLst/>
              <a:ahLst/>
              <a:cxnLst/>
              <a:rect l="l" t="t" r="r" b="b"/>
              <a:pathLst>
                <a:path w="46134" h="46001" extrusionOk="0">
                  <a:moveTo>
                    <a:pt x="20149" y="46000"/>
                  </a:moveTo>
                  <a:cubicBezTo>
                    <a:pt x="20015" y="46000"/>
                    <a:pt x="19882" y="46000"/>
                    <a:pt x="19782" y="45967"/>
                  </a:cubicBezTo>
                  <a:lnTo>
                    <a:pt x="16579" y="45266"/>
                  </a:lnTo>
                  <a:cubicBezTo>
                    <a:pt x="16112" y="45166"/>
                    <a:pt x="15745" y="44899"/>
                    <a:pt x="15479" y="44499"/>
                  </a:cubicBezTo>
                  <a:cubicBezTo>
                    <a:pt x="15245" y="44099"/>
                    <a:pt x="15145" y="43665"/>
                    <a:pt x="15245" y="43198"/>
                  </a:cubicBezTo>
                  <a:lnTo>
                    <a:pt x="16179" y="39028"/>
                  </a:lnTo>
                  <a:cubicBezTo>
                    <a:pt x="14044" y="38094"/>
                    <a:pt x="12143" y="36760"/>
                    <a:pt x="10542" y="35092"/>
                  </a:cubicBezTo>
                  <a:lnTo>
                    <a:pt x="6939" y="37394"/>
                  </a:lnTo>
                  <a:cubicBezTo>
                    <a:pt x="6539" y="37661"/>
                    <a:pt x="6072" y="37727"/>
                    <a:pt x="5638" y="37627"/>
                  </a:cubicBezTo>
                  <a:cubicBezTo>
                    <a:pt x="5171" y="37527"/>
                    <a:pt x="4804" y="37260"/>
                    <a:pt x="4537" y="36894"/>
                  </a:cubicBezTo>
                  <a:lnTo>
                    <a:pt x="2769" y="34125"/>
                  </a:lnTo>
                  <a:cubicBezTo>
                    <a:pt x="2269" y="33324"/>
                    <a:pt x="2503" y="32257"/>
                    <a:pt x="3303" y="31723"/>
                  </a:cubicBezTo>
                  <a:lnTo>
                    <a:pt x="6906" y="29421"/>
                  </a:lnTo>
                  <a:cubicBezTo>
                    <a:pt x="6039" y="27253"/>
                    <a:pt x="5638" y="24985"/>
                    <a:pt x="5705" y="22683"/>
                  </a:cubicBezTo>
                  <a:lnTo>
                    <a:pt x="1502" y="21749"/>
                  </a:lnTo>
                  <a:cubicBezTo>
                    <a:pt x="568" y="21549"/>
                    <a:pt x="1" y="20615"/>
                    <a:pt x="201" y="19681"/>
                  </a:cubicBezTo>
                  <a:lnTo>
                    <a:pt x="901" y="16512"/>
                  </a:lnTo>
                  <a:cubicBezTo>
                    <a:pt x="1002" y="16045"/>
                    <a:pt x="1268" y="15678"/>
                    <a:pt x="1669" y="15411"/>
                  </a:cubicBezTo>
                  <a:cubicBezTo>
                    <a:pt x="2036" y="15178"/>
                    <a:pt x="2503" y="15078"/>
                    <a:pt x="2970" y="15178"/>
                  </a:cubicBezTo>
                  <a:lnTo>
                    <a:pt x="7139" y="16079"/>
                  </a:lnTo>
                  <a:cubicBezTo>
                    <a:pt x="8073" y="13977"/>
                    <a:pt x="9374" y="12076"/>
                    <a:pt x="11075" y="10475"/>
                  </a:cubicBezTo>
                  <a:lnTo>
                    <a:pt x="8740" y="6872"/>
                  </a:lnTo>
                  <a:cubicBezTo>
                    <a:pt x="8507" y="6472"/>
                    <a:pt x="8407" y="6005"/>
                    <a:pt x="8507" y="5538"/>
                  </a:cubicBezTo>
                  <a:cubicBezTo>
                    <a:pt x="8607" y="5104"/>
                    <a:pt x="8874" y="4704"/>
                    <a:pt x="9274" y="4470"/>
                  </a:cubicBezTo>
                  <a:lnTo>
                    <a:pt x="12043" y="2702"/>
                  </a:lnTo>
                  <a:cubicBezTo>
                    <a:pt x="12843" y="2169"/>
                    <a:pt x="13911" y="2436"/>
                    <a:pt x="14411" y="3236"/>
                  </a:cubicBezTo>
                  <a:lnTo>
                    <a:pt x="16746" y="6839"/>
                  </a:lnTo>
                  <a:cubicBezTo>
                    <a:pt x="18881" y="5971"/>
                    <a:pt x="21183" y="5571"/>
                    <a:pt x="23484" y="5604"/>
                  </a:cubicBezTo>
                  <a:lnTo>
                    <a:pt x="24385" y="1435"/>
                  </a:lnTo>
                  <a:cubicBezTo>
                    <a:pt x="24485" y="1001"/>
                    <a:pt x="24752" y="601"/>
                    <a:pt x="25152" y="334"/>
                  </a:cubicBezTo>
                  <a:cubicBezTo>
                    <a:pt x="25552" y="101"/>
                    <a:pt x="26019" y="0"/>
                    <a:pt x="26453" y="101"/>
                  </a:cubicBezTo>
                  <a:lnTo>
                    <a:pt x="29655" y="801"/>
                  </a:lnTo>
                  <a:cubicBezTo>
                    <a:pt x="30122" y="901"/>
                    <a:pt x="30489" y="1168"/>
                    <a:pt x="30756" y="1568"/>
                  </a:cubicBezTo>
                  <a:cubicBezTo>
                    <a:pt x="30990" y="1969"/>
                    <a:pt x="31090" y="2436"/>
                    <a:pt x="30990" y="2869"/>
                  </a:cubicBezTo>
                  <a:lnTo>
                    <a:pt x="30056" y="7072"/>
                  </a:lnTo>
                  <a:cubicBezTo>
                    <a:pt x="32191" y="7973"/>
                    <a:pt x="34092" y="9307"/>
                    <a:pt x="35693" y="10975"/>
                  </a:cubicBezTo>
                  <a:lnTo>
                    <a:pt x="39296" y="8673"/>
                  </a:lnTo>
                  <a:cubicBezTo>
                    <a:pt x="40096" y="8140"/>
                    <a:pt x="41164" y="8373"/>
                    <a:pt x="41697" y="9174"/>
                  </a:cubicBezTo>
                  <a:lnTo>
                    <a:pt x="43465" y="11942"/>
                  </a:lnTo>
                  <a:cubicBezTo>
                    <a:pt x="43966" y="12743"/>
                    <a:pt x="43732" y="13810"/>
                    <a:pt x="42932" y="14344"/>
                  </a:cubicBezTo>
                  <a:lnTo>
                    <a:pt x="39329" y="16646"/>
                  </a:lnTo>
                  <a:cubicBezTo>
                    <a:pt x="40196" y="18814"/>
                    <a:pt x="40597" y="21082"/>
                    <a:pt x="40530" y="23384"/>
                  </a:cubicBezTo>
                  <a:lnTo>
                    <a:pt x="44700" y="24318"/>
                  </a:lnTo>
                  <a:cubicBezTo>
                    <a:pt x="45167" y="24418"/>
                    <a:pt x="45567" y="24685"/>
                    <a:pt x="45800" y="25085"/>
                  </a:cubicBezTo>
                  <a:cubicBezTo>
                    <a:pt x="46067" y="25452"/>
                    <a:pt x="46134" y="25919"/>
                    <a:pt x="46034" y="26386"/>
                  </a:cubicBezTo>
                  <a:lnTo>
                    <a:pt x="45333" y="29588"/>
                  </a:lnTo>
                  <a:cubicBezTo>
                    <a:pt x="45133" y="30522"/>
                    <a:pt x="44199" y="31089"/>
                    <a:pt x="43265" y="30889"/>
                  </a:cubicBezTo>
                  <a:lnTo>
                    <a:pt x="39095" y="29989"/>
                  </a:lnTo>
                  <a:cubicBezTo>
                    <a:pt x="38161" y="32123"/>
                    <a:pt x="36861" y="33991"/>
                    <a:pt x="35159" y="35593"/>
                  </a:cubicBezTo>
                  <a:lnTo>
                    <a:pt x="37494" y="39229"/>
                  </a:lnTo>
                  <a:cubicBezTo>
                    <a:pt x="37728" y="39595"/>
                    <a:pt x="37828" y="40062"/>
                    <a:pt x="37728" y="40529"/>
                  </a:cubicBezTo>
                  <a:cubicBezTo>
                    <a:pt x="37628" y="40963"/>
                    <a:pt x="37361" y="41363"/>
                    <a:pt x="36961" y="41597"/>
                  </a:cubicBezTo>
                  <a:lnTo>
                    <a:pt x="34192" y="43365"/>
                  </a:lnTo>
                  <a:cubicBezTo>
                    <a:pt x="33391" y="43899"/>
                    <a:pt x="32324" y="43665"/>
                    <a:pt x="31824" y="42831"/>
                  </a:cubicBezTo>
                  <a:lnTo>
                    <a:pt x="29489" y="39229"/>
                  </a:lnTo>
                  <a:cubicBezTo>
                    <a:pt x="27354" y="40096"/>
                    <a:pt x="25085" y="40496"/>
                    <a:pt x="22750" y="40463"/>
                  </a:cubicBezTo>
                  <a:lnTo>
                    <a:pt x="21816" y="44632"/>
                  </a:lnTo>
                  <a:cubicBezTo>
                    <a:pt x="21716" y="45066"/>
                    <a:pt x="21450" y="45466"/>
                    <a:pt x="21083" y="45733"/>
                  </a:cubicBezTo>
                  <a:cubicBezTo>
                    <a:pt x="20782" y="45900"/>
                    <a:pt x="20482" y="46000"/>
                    <a:pt x="20149" y="46000"/>
                  </a:cubicBezTo>
                  <a:close/>
                  <a:moveTo>
                    <a:pt x="10575" y="34625"/>
                  </a:moveTo>
                  <a:cubicBezTo>
                    <a:pt x="10642" y="34625"/>
                    <a:pt x="10675" y="34625"/>
                    <a:pt x="10709" y="34692"/>
                  </a:cubicBezTo>
                  <a:cubicBezTo>
                    <a:pt x="12343" y="36427"/>
                    <a:pt x="14278" y="37761"/>
                    <a:pt x="16479" y="38695"/>
                  </a:cubicBezTo>
                  <a:cubicBezTo>
                    <a:pt x="16579" y="38728"/>
                    <a:pt x="16646" y="38828"/>
                    <a:pt x="16613" y="38928"/>
                  </a:cubicBezTo>
                  <a:lnTo>
                    <a:pt x="15645" y="43298"/>
                  </a:lnTo>
                  <a:cubicBezTo>
                    <a:pt x="15579" y="43632"/>
                    <a:pt x="15645" y="43999"/>
                    <a:pt x="15846" y="44265"/>
                  </a:cubicBezTo>
                  <a:cubicBezTo>
                    <a:pt x="16012" y="44566"/>
                    <a:pt x="16313" y="44766"/>
                    <a:pt x="16679" y="44866"/>
                  </a:cubicBezTo>
                  <a:lnTo>
                    <a:pt x="19848" y="45566"/>
                  </a:lnTo>
                  <a:cubicBezTo>
                    <a:pt x="20215" y="45633"/>
                    <a:pt x="20549" y="45566"/>
                    <a:pt x="20849" y="45366"/>
                  </a:cubicBezTo>
                  <a:cubicBezTo>
                    <a:pt x="21149" y="45199"/>
                    <a:pt x="21349" y="44899"/>
                    <a:pt x="21416" y="44566"/>
                  </a:cubicBezTo>
                  <a:lnTo>
                    <a:pt x="22384" y="40196"/>
                  </a:lnTo>
                  <a:cubicBezTo>
                    <a:pt x="22384" y="40096"/>
                    <a:pt x="22484" y="40029"/>
                    <a:pt x="22584" y="40029"/>
                  </a:cubicBezTo>
                  <a:cubicBezTo>
                    <a:pt x="24985" y="40129"/>
                    <a:pt x="27287" y="39696"/>
                    <a:pt x="29489" y="38795"/>
                  </a:cubicBezTo>
                  <a:cubicBezTo>
                    <a:pt x="29589" y="38762"/>
                    <a:pt x="29689" y="38795"/>
                    <a:pt x="29755" y="38862"/>
                  </a:cubicBezTo>
                  <a:lnTo>
                    <a:pt x="32157" y="42631"/>
                  </a:lnTo>
                  <a:cubicBezTo>
                    <a:pt x="32557" y="43231"/>
                    <a:pt x="33358" y="43398"/>
                    <a:pt x="33992" y="43031"/>
                  </a:cubicBezTo>
                  <a:lnTo>
                    <a:pt x="36727" y="41263"/>
                  </a:lnTo>
                  <a:cubicBezTo>
                    <a:pt x="37027" y="41063"/>
                    <a:pt x="37227" y="40763"/>
                    <a:pt x="37294" y="40429"/>
                  </a:cubicBezTo>
                  <a:cubicBezTo>
                    <a:pt x="37394" y="40096"/>
                    <a:pt x="37328" y="39729"/>
                    <a:pt x="37127" y="39429"/>
                  </a:cubicBezTo>
                  <a:lnTo>
                    <a:pt x="34726" y="35693"/>
                  </a:lnTo>
                  <a:cubicBezTo>
                    <a:pt x="34659" y="35593"/>
                    <a:pt x="34692" y="35493"/>
                    <a:pt x="34759" y="35426"/>
                  </a:cubicBezTo>
                  <a:cubicBezTo>
                    <a:pt x="36494" y="33791"/>
                    <a:pt x="37828" y="31857"/>
                    <a:pt x="38762" y="29655"/>
                  </a:cubicBezTo>
                  <a:cubicBezTo>
                    <a:pt x="38795" y="29555"/>
                    <a:pt x="38895" y="29522"/>
                    <a:pt x="38995" y="29522"/>
                  </a:cubicBezTo>
                  <a:lnTo>
                    <a:pt x="43365" y="30489"/>
                  </a:lnTo>
                  <a:cubicBezTo>
                    <a:pt x="44066" y="30656"/>
                    <a:pt x="44766" y="30189"/>
                    <a:pt x="44933" y="29488"/>
                  </a:cubicBezTo>
                  <a:lnTo>
                    <a:pt x="45634" y="26286"/>
                  </a:lnTo>
                  <a:cubicBezTo>
                    <a:pt x="45700" y="25952"/>
                    <a:pt x="45634" y="25585"/>
                    <a:pt x="45433" y="25285"/>
                  </a:cubicBezTo>
                  <a:cubicBezTo>
                    <a:pt x="45267" y="24985"/>
                    <a:pt x="44966" y="24785"/>
                    <a:pt x="44633" y="24718"/>
                  </a:cubicBezTo>
                  <a:lnTo>
                    <a:pt x="44633" y="24718"/>
                  </a:lnTo>
                  <a:lnTo>
                    <a:pt x="40263" y="23784"/>
                  </a:lnTo>
                  <a:cubicBezTo>
                    <a:pt x="40163" y="23751"/>
                    <a:pt x="40096" y="23651"/>
                    <a:pt x="40096" y="23551"/>
                  </a:cubicBezTo>
                  <a:cubicBezTo>
                    <a:pt x="40163" y="21182"/>
                    <a:pt x="39763" y="18847"/>
                    <a:pt x="38862" y="16646"/>
                  </a:cubicBezTo>
                  <a:cubicBezTo>
                    <a:pt x="38829" y="16546"/>
                    <a:pt x="38862" y="16446"/>
                    <a:pt x="38929" y="16379"/>
                  </a:cubicBezTo>
                  <a:lnTo>
                    <a:pt x="42698" y="13977"/>
                  </a:lnTo>
                  <a:cubicBezTo>
                    <a:pt x="42998" y="13810"/>
                    <a:pt x="43198" y="13510"/>
                    <a:pt x="43265" y="13177"/>
                  </a:cubicBezTo>
                  <a:cubicBezTo>
                    <a:pt x="43332" y="12810"/>
                    <a:pt x="43265" y="12476"/>
                    <a:pt x="43098" y="12176"/>
                  </a:cubicBezTo>
                  <a:lnTo>
                    <a:pt x="41330" y="9407"/>
                  </a:lnTo>
                  <a:cubicBezTo>
                    <a:pt x="40930" y="8807"/>
                    <a:pt x="40130" y="8640"/>
                    <a:pt x="39496" y="9007"/>
                  </a:cubicBezTo>
                  <a:lnTo>
                    <a:pt x="35760" y="11409"/>
                  </a:lnTo>
                  <a:cubicBezTo>
                    <a:pt x="35660" y="11475"/>
                    <a:pt x="35560" y="11475"/>
                    <a:pt x="35493" y="11375"/>
                  </a:cubicBezTo>
                  <a:cubicBezTo>
                    <a:pt x="33858" y="9641"/>
                    <a:pt x="31924" y="8306"/>
                    <a:pt x="29722" y="7372"/>
                  </a:cubicBezTo>
                  <a:cubicBezTo>
                    <a:pt x="29622" y="7339"/>
                    <a:pt x="29589" y="7239"/>
                    <a:pt x="29622" y="7139"/>
                  </a:cubicBezTo>
                  <a:lnTo>
                    <a:pt x="30556" y="2802"/>
                  </a:lnTo>
                  <a:cubicBezTo>
                    <a:pt x="30723" y="2069"/>
                    <a:pt x="30256" y="1368"/>
                    <a:pt x="29555" y="1235"/>
                  </a:cubicBezTo>
                  <a:lnTo>
                    <a:pt x="26353" y="534"/>
                  </a:lnTo>
                  <a:cubicBezTo>
                    <a:pt x="25653" y="367"/>
                    <a:pt x="24952" y="834"/>
                    <a:pt x="24785" y="1535"/>
                  </a:cubicBezTo>
                  <a:lnTo>
                    <a:pt x="23851" y="5871"/>
                  </a:lnTo>
                  <a:cubicBezTo>
                    <a:pt x="23818" y="5971"/>
                    <a:pt x="23751" y="6038"/>
                    <a:pt x="23651" y="6038"/>
                  </a:cubicBezTo>
                  <a:cubicBezTo>
                    <a:pt x="21249" y="5971"/>
                    <a:pt x="18914" y="6372"/>
                    <a:pt x="16713" y="7272"/>
                  </a:cubicBezTo>
                  <a:cubicBezTo>
                    <a:pt x="16613" y="7306"/>
                    <a:pt x="16513" y="7272"/>
                    <a:pt x="16479" y="7206"/>
                  </a:cubicBezTo>
                  <a:lnTo>
                    <a:pt x="14078" y="3470"/>
                  </a:lnTo>
                  <a:cubicBezTo>
                    <a:pt x="13677" y="2836"/>
                    <a:pt x="12843" y="2669"/>
                    <a:pt x="12243" y="3069"/>
                  </a:cubicBezTo>
                  <a:lnTo>
                    <a:pt x="9474" y="4837"/>
                  </a:lnTo>
                  <a:cubicBezTo>
                    <a:pt x="9207" y="5004"/>
                    <a:pt x="9007" y="5304"/>
                    <a:pt x="8907" y="5638"/>
                  </a:cubicBezTo>
                  <a:cubicBezTo>
                    <a:pt x="8841" y="6005"/>
                    <a:pt x="8907" y="6338"/>
                    <a:pt x="9107" y="6639"/>
                  </a:cubicBezTo>
                  <a:lnTo>
                    <a:pt x="11509" y="10408"/>
                  </a:lnTo>
                  <a:cubicBezTo>
                    <a:pt x="11542" y="10475"/>
                    <a:pt x="11542" y="10575"/>
                    <a:pt x="11476" y="10641"/>
                  </a:cubicBezTo>
                  <a:cubicBezTo>
                    <a:pt x="9708" y="12276"/>
                    <a:pt x="8374" y="14244"/>
                    <a:pt x="7440" y="16412"/>
                  </a:cubicBezTo>
                  <a:cubicBezTo>
                    <a:pt x="7406" y="16512"/>
                    <a:pt x="7306" y="16546"/>
                    <a:pt x="7206" y="16546"/>
                  </a:cubicBezTo>
                  <a:lnTo>
                    <a:pt x="2870" y="15578"/>
                  </a:lnTo>
                  <a:cubicBezTo>
                    <a:pt x="2536" y="15512"/>
                    <a:pt x="2169" y="15578"/>
                    <a:pt x="1869" y="15778"/>
                  </a:cubicBezTo>
                  <a:cubicBezTo>
                    <a:pt x="1569" y="15945"/>
                    <a:pt x="1368" y="16245"/>
                    <a:pt x="1302" y="16612"/>
                  </a:cubicBezTo>
                  <a:lnTo>
                    <a:pt x="601" y="19781"/>
                  </a:lnTo>
                  <a:cubicBezTo>
                    <a:pt x="434" y="20515"/>
                    <a:pt x="901" y="21216"/>
                    <a:pt x="1602" y="21349"/>
                  </a:cubicBezTo>
                  <a:lnTo>
                    <a:pt x="5938" y="22316"/>
                  </a:lnTo>
                  <a:cubicBezTo>
                    <a:pt x="6039" y="22316"/>
                    <a:pt x="6105" y="22416"/>
                    <a:pt x="6105" y="22517"/>
                  </a:cubicBezTo>
                  <a:cubicBezTo>
                    <a:pt x="6039" y="24885"/>
                    <a:pt x="6472" y="27220"/>
                    <a:pt x="7339" y="29421"/>
                  </a:cubicBezTo>
                  <a:cubicBezTo>
                    <a:pt x="7406" y="29522"/>
                    <a:pt x="7373" y="29622"/>
                    <a:pt x="7273" y="29688"/>
                  </a:cubicBezTo>
                  <a:lnTo>
                    <a:pt x="3537" y="32090"/>
                  </a:lnTo>
                  <a:cubicBezTo>
                    <a:pt x="2903" y="32490"/>
                    <a:pt x="2736" y="33291"/>
                    <a:pt x="3136" y="33891"/>
                  </a:cubicBezTo>
                  <a:lnTo>
                    <a:pt x="4904" y="36660"/>
                  </a:lnTo>
                  <a:cubicBezTo>
                    <a:pt x="5071" y="36960"/>
                    <a:pt x="5371" y="37160"/>
                    <a:pt x="5705" y="37227"/>
                  </a:cubicBezTo>
                  <a:cubicBezTo>
                    <a:pt x="6072" y="37294"/>
                    <a:pt x="6405" y="37260"/>
                    <a:pt x="6706" y="37060"/>
                  </a:cubicBezTo>
                  <a:lnTo>
                    <a:pt x="10475" y="34659"/>
                  </a:lnTo>
                  <a:cubicBezTo>
                    <a:pt x="10508" y="34625"/>
                    <a:pt x="10542" y="34625"/>
                    <a:pt x="10575" y="34625"/>
                  </a:cubicBezTo>
                  <a:close/>
                  <a:moveTo>
                    <a:pt x="23117" y="32090"/>
                  </a:moveTo>
                  <a:cubicBezTo>
                    <a:pt x="22617" y="32090"/>
                    <a:pt x="22083" y="32057"/>
                    <a:pt x="21583" y="31957"/>
                  </a:cubicBezTo>
                  <a:lnTo>
                    <a:pt x="21583" y="31957"/>
                  </a:lnTo>
                  <a:cubicBezTo>
                    <a:pt x="16646" y="31123"/>
                    <a:pt x="13344" y="26419"/>
                    <a:pt x="14178" y="21482"/>
                  </a:cubicBezTo>
                  <a:cubicBezTo>
                    <a:pt x="15045" y="16579"/>
                    <a:pt x="19748" y="13277"/>
                    <a:pt x="24652" y="14111"/>
                  </a:cubicBezTo>
                  <a:cubicBezTo>
                    <a:pt x="27020" y="14544"/>
                    <a:pt x="29122" y="15845"/>
                    <a:pt x="30523" y="17813"/>
                  </a:cubicBezTo>
                  <a:cubicBezTo>
                    <a:pt x="31890" y="19815"/>
                    <a:pt x="32457" y="22183"/>
                    <a:pt x="32024" y="24585"/>
                  </a:cubicBezTo>
                  <a:cubicBezTo>
                    <a:pt x="31257" y="28988"/>
                    <a:pt x="27420" y="32090"/>
                    <a:pt x="23117" y="32090"/>
                  </a:cubicBezTo>
                  <a:close/>
                  <a:moveTo>
                    <a:pt x="21650" y="31556"/>
                  </a:moveTo>
                  <a:cubicBezTo>
                    <a:pt x="26320" y="32357"/>
                    <a:pt x="30823" y="29188"/>
                    <a:pt x="31623" y="24518"/>
                  </a:cubicBezTo>
                  <a:cubicBezTo>
                    <a:pt x="32024" y="22250"/>
                    <a:pt x="31490" y="19948"/>
                    <a:pt x="30156" y="18080"/>
                  </a:cubicBezTo>
                  <a:cubicBezTo>
                    <a:pt x="28855" y="16179"/>
                    <a:pt x="26853" y="14911"/>
                    <a:pt x="24585" y="14544"/>
                  </a:cubicBezTo>
                  <a:cubicBezTo>
                    <a:pt x="19882" y="13710"/>
                    <a:pt x="15412" y="16879"/>
                    <a:pt x="14611" y="21583"/>
                  </a:cubicBezTo>
                  <a:cubicBezTo>
                    <a:pt x="13777" y="26253"/>
                    <a:pt x="16946" y="30722"/>
                    <a:pt x="21650" y="315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95;p44">
              <a:extLst>
                <a:ext uri="{FF2B5EF4-FFF2-40B4-BE49-F238E27FC236}">
                  <a16:creationId xmlns:a16="http://schemas.microsoft.com/office/drawing/2014/main" id="{6B3D643F-76E3-8AD2-93AF-9FD89761095E}"/>
                </a:ext>
              </a:extLst>
            </p:cNvPr>
            <p:cNvSpPr/>
            <p:nvPr/>
          </p:nvSpPr>
          <p:spPr>
            <a:xfrm>
              <a:off x="7622669" y="2943696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7" y="1"/>
                  </a:moveTo>
                  <a:cubicBezTo>
                    <a:pt x="267" y="1"/>
                    <a:pt x="34" y="234"/>
                    <a:pt x="34" y="535"/>
                  </a:cubicBezTo>
                  <a:lnTo>
                    <a:pt x="0" y="34359"/>
                  </a:lnTo>
                  <a:cubicBezTo>
                    <a:pt x="0" y="34692"/>
                    <a:pt x="234" y="34926"/>
                    <a:pt x="567" y="34926"/>
                  </a:cubicBezTo>
                  <a:lnTo>
                    <a:pt x="38895" y="34926"/>
                  </a:lnTo>
                  <a:cubicBezTo>
                    <a:pt x="39228" y="34926"/>
                    <a:pt x="39462" y="34692"/>
                    <a:pt x="39462" y="34392"/>
                  </a:cubicBezTo>
                  <a:lnTo>
                    <a:pt x="39495" y="568"/>
                  </a:lnTo>
                  <a:cubicBezTo>
                    <a:pt x="39495" y="268"/>
                    <a:pt x="39228" y="1"/>
                    <a:pt x="38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96;p44">
              <a:extLst>
                <a:ext uri="{FF2B5EF4-FFF2-40B4-BE49-F238E27FC236}">
                  <a16:creationId xmlns:a16="http://schemas.microsoft.com/office/drawing/2014/main" id="{00787F39-20CB-EA21-E884-21644358D9EB}"/>
                </a:ext>
              </a:extLst>
            </p:cNvPr>
            <p:cNvSpPr/>
            <p:nvPr/>
          </p:nvSpPr>
          <p:spPr>
            <a:xfrm>
              <a:off x="7604130" y="2926398"/>
              <a:ext cx="730855" cy="646830"/>
            </a:xfrm>
            <a:custGeom>
              <a:avLst/>
              <a:gdLst/>
              <a:ahLst/>
              <a:cxnLst/>
              <a:rect l="l" t="t" r="r" b="b"/>
              <a:pathLst>
                <a:path w="39463" h="34926" extrusionOk="0">
                  <a:moveTo>
                    <a:pt x="568" y="1"/>
                  </a:moveTo>
                  <a:cubicBezTo>
                    <a:pt x="267" y="1"/>
                    <a:pt x="0" y="234"/>
                    <a:pt x="0" y="535"/>
                  </a:cubicBezTo>
                  <a:lnTo>
                    <a:pt x="0" y="34359"/>
                  </a:lnTo>
                  <a:cubicBezTo>
                    <a:pt x="0" y="34659"/>
                    <a:pt x="234" y="34926"/>
                    <a:pt x="534" y="34926"/>
                  </a:cubicBezTo>
                  <a:lnTo>
                    <a:pt x="38895" y="34926"/>
                  </a:lnTo>
                  <a:cubicBezTo>
                    <a:pt x="39195" y="34926"/>
                    <a:pt x="39429" y="34692"/>
                    <a:pt x="39429" y="34392"/>
                  </a:cubicBezTo>
                  <a:lnTo>
                    <a:pt x="39462" y="568"/>
                  </a:lnTo>
                  <a:cubicBezTo>
                    <a:pt x="39462" y="234"/>
                    <a:pt x="39229" y="1"/>
                    <a:pt x="38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97;p44">
              <a:extLst>
                <a:ext uri="{FF2B5EF4-FFF2-40B4-BE49-F238E27FC236}">
                  <a16:creationId xmlns:a16="http://schemas.microsoft.com/office/drawing/2014/main" id="{2320B833-2B67-4AD1-E9B9-0E430E010B40}"/>
                </a:ext>
              </a:extLst>
            </p:cNvPr>
            <p:cNvSpPr/>
            <p:nvPr/>
          </p:nvSpPr>
          <p:spPr>
            <a:xfrm>
              <a:off x="7757352" y="3114828"/>
              <a:ext cx="192756" cy="68598"/>
            </a:xfrm>
            <a:custGeom>
              <a:avLst/>
              <a:gdLst/>
              <a:ahLst/>
              <a:cxnLst/>
              <a:rect l="l" t="t" r="r" b="b"/>
              <a:pathLst>
                <a:path w="10408" h="3704" extrusionOk="0">
                  <a:moveTo>
                    <a:pt x="1368" y="1"/>
                  </a:moveTo>
                  <a:cubicBezTo>
                    <a:pt x="600" y="1"/>
                    <a:pt x="0" y="1068"/>
                    <a:pt x="0" y="2369"/>
                  </a:cubicBezTo>
                  <a:lnTo>
                    <a:pt x="33" y="3704"/>
                  </a:lnTo>
                  <a:lnTo>
                    <a:pt x="1668" y="3670"/>
                  </a:lnTo>
                  <a:lnTo>
                    <a:pt x="9373" y="3670"/>
                  </a:lnTo>
                  <a:lnTo>
                    <a:pt x="9373" y="2336"/>
                  </a:lnTo>
                  <a:cubicBezTo>
                    <a:pt x="9373" y="1202"/>
                    <a:pt x="9707" y="234"/>
                    <a:pt x="10341" y="34"/>
                  </a:cubicBezTo>
                  <a:cubicBezTo>
                    <a:pt x="10341" y="34"/>
                    <a:pt x="10407" y="1"/>
                    <a:pt x="10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98;p44">
              <a:extLst>
                <a:ext uri="{FF2B5EF4-FFF2-40B4-BE49-F238E27FC236}">
                  <a16:creationId xmlns:a16="http://schemas.microsoft.com/office/drawing/2014/main" id="{F84CE975-0A85-6ABB-B90C-CEE8DD471F32}"/>
                </a:ext>
              </a:extLst>
            </p:cNvPr>
            <p:cNvSpPr/>
            <p:nvPr/>
          </p:nvSpPr>
          <p:spPr>
            <a:xfrm>
              <a:off x="8758802" y="3264956"/>
              <a:ext cx="90822" cy="90841"/>
            </a:xfrm>
            <a:custGeom>
              <a:avLst/>
              <a:gdLst/>
              <a:ahLst/>
              <a:cxnLst/>
              <a:rect l="l" t="t" r="r" b="b"/>
              <a:pathLst>
                <a:path w="4904" h="4905" extrusionOk="0">
                  <a:moveTo>
                    <a:pt x="2469" y="4904"/>
                  </a:moveTo>
                  <a:lnTo>
                    <a:pt x="2469" y="4904"/>
                  </a:lnTo>
                  <a:cubicBezTo>
                    <a:pt x="2368" y="4904"/>
                    <a:pt x="2302" y="4837"/>
                    <a:pt x="2268" y="4771"/>
                  </a:cubicBezTo>
                  <a:lnTo>
                    <a:pt x="1501" y="3403"/>
                  </a:lnTo>
                  <a:lnTo>
                    <a:pt x="100" y="2636"/>
                  </a:lnTo>
                  <a:cubicBezTo>
                    <a:pt x="33" y="2603"/>
                    <a:pt x="0" y="2502"/>
                    <a:pt x="0" y="2436"/>
                  </a:cubicBezTo>
                  <a:cubicBezTo>
                    <a:pt x="0" y="2369"/>
                    <a:pt x="33" y="2302"/>
                    <a:pt x="100" y="2269"/>
                  </a:cubicBezTo>
                  <a:lnTo>
                    <a:pt x="1501" y="1502"/>
                  </a:lnTo>
                  <a:lnTo>
                    <a:pt x="2268" y="101"/>
                  </a:lnTo>
                  <a:cubicBezTo>
                    <a:pt x="2335" y="34"/>
                    <a:pt x="2402" y="1"/>
                    <a:pt x="2469" y="1"/>
                  </a:cubicBezTo>
                  <a:lnTo>
                    <a:pt x="2469" y="1"/>
                  </a:lnTo>
                  <a:cubicBezTo>
                    <a:pt x="2535" y="1"/>
                    <a:pt x="2602" y="34"/>
                    <a:pt x="2635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0" y="2302"/>
                    <a:pt x="4904" y="2369"/>
                    <a:pt x="4904" y="2469"/>
                  </a:cubicBezTo>
                  <a:cubicBezTo>
                    <a:pt x="4904" y="2536"/>
                    <a:pt x="4870" y="2603"/>
                    <a:pt x="4804" y="2636"/>
                  </a:cubicBezTo>
                  <a:lnTo>
                    <a:pt x="3403" y="3403"/>
                  </a:lnTo>
                  <a:lnTo>
                    <a:pt x="2635" y="4804"/>
                  </a:lnTo>
                  <a:cubicBezTo>
                    <a:pt x="2602" y="4837"/>
                    <a:pt x="2535" y="4904"/>
                    <a:pt x="2469" y="4904"/>
                  </a:cubicBezTo>
                  <a:close/>
                  <a:moveTo>
                    <a:pt x="667" y="2436"/>
                  </a:moveTo>
                  <a:lnTo>
                    <a:pt x="1768" y="3070"/>
                  </a:lnTo>
                  <a:cubicBezTo>
                    <a:pt x="1801" y="3070"/>
                    <a:pt x="1835" y="3103"/>
                    <a:pt x="1835" y="3136"/>
                  </a:cubicBezTo>
                  <a:lnTo>
                    <a:pt x="2469" y="4237"/>
                  </a:lnTo>
                  <a:lnTo>
                    <a:pt x="3069" y="3136"/>
                  </a:lnTo>
                  <a:cubicBezTo>
                    <a:pt x="3102" y="3103"/>
                    <a:pt x="3102" y="3070"/>
                    <a:pt x="3136" y="3070"/>
                  </a:cubicBezTo>
                  <a:lnTo>
                    <a:pt x="4270" y="2469"/>
                  </a:lnTo>
                  <a:lnTo>
                    <a:pt x="3169" y="1835"/>
                  </a:lnTo>
                  <a:cubicBezTo>
                    <a:pt x="3136" y="1802"/>
                    <a:pt x="3102" y="1802"/>
                    <a:pt x="3069" y="1769"/>
                  </a:cubicBezTo>
                  <a:lnTo>
                    <a:pt x="2469" y="634"/>
                  </a:lnTo>
                  <a:lnTo>
                    <a:pt x="1868" y="1769"/>
                  </a:lnTo>
                  <a:cubicBezTo>
                    <a:pt x="1835" y="1802"/>
                    <a:pt x="1801" y="1802"/>
                    <a:pt x="1768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99;p44">
              <a:extLst>
                <a:ext uri="{FF2B5EF4-FFF2-40B4-BE49-F238E27FC236}">
                  <a16:creationId xmlns:a16="http://schemas.microsoft.com/office/drawing/2014/main" id="{E44CB636-388F-6948-79F5-F2E61690A03C}"/>
                </a:ext>
              </a:extLst>
            </p:cNvPr>
            <p:cNvSpPr/>
            <p:nvPr/>
          </p:nvSpPr>
          <p:spPr>
            <a:xfrm>
              <a:off x="7599796" y="2922083"/>
              <a:ext cx="738892" cy="654867"/>
            </a:xfrm>
            <a:custGeom>
              <a:avLst/>
              <a:gdLst/>
              <a:ahLst/>
              <a:cxnLst/>
              <a:rect l="l" t="t" r="r" b="b"/>
              <a:pathLst>
                <a:path w="39897" h="35360" extrusionOk="0">
                  <a:moveTo>
                    <a:pt x="802" y="434"/>
                  </a:moveTo>
                  <a:lnTo>
                    <a:pt x="39162" y="467"/>
                  </a:lnTo>
                  <a:cubicBezTo>
                    <a:pt x="39329" y="467"/>
                    <a:pt x="39496" y="601"/>
                    <a:pt x="39496" y="801"/>
                  </a:cubicBezTo>
                  <a:lnTo>
                    <a:pt x="39463" y="34625"/>
                  </a:lnTo>
                  <a:cubicBezTo>
                    <a:pt x="39463" y="34792"/>
                    <a:pt x="39329" y="34959"/>
                    <a:pt x="39129" y="34959"/>
                  </a:cubicBezTo>
                  <a:lnTo>
                    <a:pt x="768" y="34959"/>
                  </a:lnTo>
                  <a:cubicBezTo>
                    <a:pt x="668" y="34959"/>
                    <a:pt x="601" y="34892"/>
                    <a:pt x="535" y="34859"/>
                  </a:cubicBezTo>
                  <a:cubicBezTo>
                    <a:pt x="468" y="34792"/>
                    <a:pt x="435" y="34692"/>
                    <a:pt x="435" y="34592"/>
                  </a:cubicBezTo>
                  <a:lnTo>
                    <a:pt x="468" y="768"/>
                  </a:lnTo>
                  <a:cubicBezTo>
                    <a:pt x="468" y="668"/>
                    <a:pt x="501" y="601"/>
                    <a:pt x="568" y="534"/>
                  </a:cubicBezTo>
                  <a:cubicBezTo>
                    <a:pt x="601" y="467"/>
                    <a:pt x="701" y="434"/>
                    <a:pt x="802" y="434"/>
                  </a:cubicBezTo>
                  <a:close/>
                  <a:moveTo>
                    <a:pt x="802" y="0"/>
                  </a:moveTo>
                  <a:cubicBezTo>
                    <a:pt x="601" y="0"/>
                    <a:pt x="401" y="100"/>
                    <a:pt x="268" y="234"/>
                  </a:cubicBezTo>
                  <a:cubicBezTo>
                    <a:pt x="101" y="367"/>
                    <a:pt x="34" y="567"/>
                    <a:pt x="34" y="768"/>
                  </a:cubicBezTo>
                  <a:lnTo>
                    <a:pt x="1" y="34592"/>
                  </a:lnTo>
                  <a:cubicBezTo>
                    <a:pt x="1" y="34792"/>
                    <a:pt x="101" y="34992"/>
                    <a:pt x="234" y="35126"/>
                  </a:cubicBezTo>
                  <a:cubicBezTo>
                    <a:pt x="368" y="35292"/>
                    <a:pt x="568" y="35359"/>
                    <a:pt x="768" y="35359"/>
                  </a:cubicBezTo>
                  <a:lnTo>
                    <a:pt x="39129" y="35359"/>
                  </a:lnTo>
                  <a:cubicBezTo>
                    <a:pt x="39529" y="35359"/>
                    <a:pt x="39896" y="35025"/>
                    <a:pt x="39863" y="34625"/>
                  </a:cubicBezTo>
                  <a:lnTo>
                    <a:pt x="39896" y="801"/>
                  </a:lnTo>
                  <a:cubicBezTo>
                    <a:pt x="39896" y="367"/>
                    <a:pt x="39563" y="34"/>
                    <a:pt x="39129" y="34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00;p44">
              <a:extLst>
                <a:ext uri="{FF2B5EF4-FFF2-40B4-BE49-F238E27FC236}">
                  <a16:creationId xmlns:a16="http://schemas.microsoft.com/office/drawing/2014/main" id="{08E22077-90C8-5A4F-1A36-A15F6BC83F93}"/>
                </a:ext>
              </a:extLst>
            </p:cNvPr>
            <p:cNvSpPr/>
            <p:nvPr/>
          </p:nvSpPr>
          <p:spPr>
            <a:xfrm>
              <a:off x="7604130" y="2926398"/>
              <a:ext cx="730855" cy="64283"/>
            </a:xfrm>
            <a:custGeom>
              <a:avLst/>
              <a:gdLst/>
              <a:ahLst/>
              <a:cxnLst/>
              <a:rect l="l" t="t" r="r" b="b"/>
              <a:pathLst>
                <a:path w="39463" h="3471" extrusionOk="0">
                  <a:moveTo>
                    <a:pt x="39462" y="3470"/>
                  </a:moveTo>
                  <a:lnTo>
                    <a:pt x="0" y="3437"/>
                  </a:lnTo>
                  <a:lnTo>
                    <a:pt x="0" y="535"/>
                  </a:lnTo>
                  <a:cubicBezTo>
                    <a:pt x="0" y="234"/>
                    <a:pt x="267" y="1"/>
                    <a:pt x="568" y="1"/>
                  </a:cubicBezTo>
                  <a:lnTo>
                    <a:pt x="38928" y="1"/>
                  </a:lnTo>
                  <a:cubicBezTo>
                    <a:pt x="39229" y="1"/>
                    <a:pt x="39462" y="268"/>
                    <a:pt x="39462" y="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01;p44">
              <a:extLst>
                <a:ext uri="{FF2B5EF4-FFF2-40B4-BE49-F238E27FC236}">
                  <a16:creationId xmlns:a16="http://schemas.microsoft.com/office/drawing/2014/main" id="{7E7B824C-5369-B3BA-797F-44004C607F6B}"/>
                </a:ext>
              </a:extLst>
            </p:cNvPr>
            <p:cNvSpPr/>
            <p:nvPr/>
          </p:nvSpPr>
          <p:spPr>
            <a:xfrm>
              <a:off x="7600426" y="2922083"/>
              <a:ext cx="738263" cy="72302"/>
            </a:xfrm>
            <a:custGeom>
              <a:avLst/>
              <a:gdLst/>
              <a:ahLst/>
              <a:cxnLst/>
              <a:rect l="l" t="t" r="r" b="b"/>
              <a:pathLst>
                <a:path w="39863" h="3904" extrusionOk="0">
                  <a:moveTo>
                    <a:pt x="39095" y="434"/>
                  </a:moveTo>
                  <a:cubicBezTo>
                    <a:pt x="39195" y="434"/>
                    <a:pt x="39295" y="501"/>
                    <a:pt x="39362" y="534"/>
                  </a:cubicBezTo>
                  <a:cubicBezTo>
                    <a:pt x="39429" y="601"/>
                    <a:pt x="39462" y="701"/>
                    <a:pt x="39462" y="801"/>
                  </a:cubicBezTo>
                  <a:lnTo>
                    <a:pt x="39462" y="3470"/>
                  </a:lnTo>
                  <a:lnTo>
                    <a:pt x="401" y="3470"/>
                  </a:lnTo>
                  <a:lnTo>
                    <a:pt x="401" y="768"/>
                  </a:lnTo>
                  <a:cubicBezTo>
                    <a:pt x="401" y="567"/>
                    <a:pt x="567" y="434"/>
                    <a:pt x="768" y="434"/>
                  </a:cubicBezTo>
                  <a:close/>
                  <a:moveTo>
                    <a:pt x="768" y="0"/>
                  </a:moveTo>
                  <a:cubicBezTo>
                    <a:pt x="334" y="0"/>
                    <a:pt x="0" y="367"/>
                    <a:pt x="0" y="768"/>
                  </a:cubicBezTo>
                  <a:lnTo>
                    <a:pt x="0" y="3670"/>
                  </a:lnTo>
                  <a:cubicBezTo>
                    <a:pt x="0" y="3736"/>
                    <a:pt x="34" y="3770"/>
                    <a:pt x="67" y="3803"/>
                  </a:cubicBezTo>
                  <a:cubicBezTo>
                    <a:pt x="100" y="3836"/>
                    <a:pt x="167" y="3870"/>
                    <a:pt x="200" y="3870"/>
                  </a:cubicBezTo>
                  <a:lnTo>
                    <a:pt x="39662" y="3903"/>
                  </a:lnTo>
                  <a:cubicBezTo>
                    <a:pt x="39762" y="3903"/>
                    <a:pt x="39862" y="3803"/>
                    <a:pt x="39862" y="3703"/>
                  </a:cubicBezTo>
                  <a:lnTo>
                    <a:pt x="39862" y="801"/>
                  </a:lnTo>
                  <a:cubicBezTo>
                    <a:pt x="39862" y="601"/>
                    <a:pt x="39795" y="401"/>
                    <a:pt x="39662" y="267"/>
                  </a:cubicBezTo>
                  <a:cubicBezTo>
                    <a:pt x="39495" y="100"/>
                    <a:pt x="39328" y="34"/>
                    <a:pt x="39128" y="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02;p44">
              <a:extLst>
                <a:ext uri="{FF2B5EF4-FFF2-40B4-BE49-F238E27FC236}">
                  <a16:creationId xmlns:a16="http://schemas.microsoft.com/office/drawing/2014/main" id="{1CD8AB25-7F87-2C5C-276A-1970A10248CC}"/>
                </a:ext>
              </a:extLst>
            </p:cNvPr>
            <p:cNvSpPr/>
            <p:nvPr/>
          </p:nvSpPr>
          <p:spPr>
            <a:xfrm>
              <a:off x="819103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2" y="534"/>
                    <a:pt x="1002" y="701"/>
                  </a:cubicBezTo>
                  <a:cubicBezTo>
                    <a:pt x="1002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03;p44">
              <a:extLst>
                <a:ext uri="{FF2B5EF4-FFF2-40B4-BE49-F238E27FC236}">
                  <a16:creationId xmlns:a16="http://schemas.microsoft.com/office/drawing/2014/main" id="{2B22EA26-48FD-32BB-404E-A09A70727020}"/>
                </a:ext>
              </a:extLst>
            </p:cNvPr>
            <p:cNvSpPr/>
            <p:nvPr/>
          </p:nvSpPr>
          <p:spPr>
            <a:xfrm>
              <a:off x="8234278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35" y="401"/>
                    <a:pt x="968" y="534"/>
                    <a:pt x="968" y="701"/>
                  </a:cubicBezTo>
                  <a:cubicBezTo>
                    <a:pt x="968" y="835"/>
                    <a:pt x="835" y="968"/>
                    <a:pt x="701" y="968"/>
                  </a:cubicBezTo>
                  <a:cubicBezTo>
                    <a:pt x="535" y="968"/>
                    <a:pt x="401" y="835"/>
                    <a:pt x="401" y="701"/>
                  </a:cubicBezTo>
                  <a:cubicBezTo>
                    <a:pt x="401" y="534"/>
                    <a:pt x="535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402"/>
                    <a:pt x="701" y="1402"/>
                  </a:cubicBezTo>
                  <a:cubicBezTo>
                    <a:pt x="1068" y="1402"/>
                    <a:pt x="1402" y="1068"/>
                    <a:pt x="1402" y="701"/>
                  </a:cubicBezTo>
                  <a:cubicBezTo>
                    <a:pt x="1402" y="301"/>
                    <a:pt x="1068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04;p44">
              <a:extLst>
                <a:ext uri="{FF2B5EF4-FFF2-40B4-BE49-F238E27FC236}">
                  <a16:creationId xmlns:a16="http://schemas.microsoft.com/office/drawing/2014/main" id="{1A2B3CBC-AFCB-1E59-0F9E-083A92AC6779}"/>
                </a:ext>
              </a:extLst>
            </p:cNvPr>
            <p:cNvSpPr/>
            <p:nvPr/>
          </p:nvSpPr>
          <p:spPr>
            <a:xfrm>
              <a:off x="827567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1" y="534"/>
                    <a:pt x="1001" y="701"/>
                  </a:cubicBezTo>
                  <a:cubicBezTo>
                    <a:pt x="1001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05;p44">
              <a:extLst>
                <a:ext uri="{FF2B5EF4-FFF2-40B4-BE49-F238E27FC236}">
                  <a16:creationId xmlns:a16="http://schemas.microsoft.com/office/drawing/2014/main" id="{65D03971-6BE8-8EB6-7F22-80D8AAD10971}"/>
                </a:ext>
              </a:extLst>
            </p:cNvPr>
            <p:cNvSpPr/>
            <p:nvPr/>
          </p:nvSpPr>
          <p:spPr>
            <a:xfrm>
              <a:off x="7851863" y="3625128"/>
              <a:ext cx="235389" cy="19"/>
            </a:xfrm>
            <a:custGeom>
              <a:avLst/>
              <a:gdLst/>
              <a:ahLst/>
              <a:cxnLst/>
              <a:rect l="l" t="t" r="r" b="b"/>
              <a:pathLst>
                <a:path w="12710" h="1" extrusionOk="0">
                  <a:moveTo>
                    <a:pt x="1" y="1"/>
                  </a:moveTo>
                  <a:lnTo>
                    <a:pt x="127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06;p44">
              <a:extLst>
                <a:ext uri="{FF2B5EF4-FFF2-40B4-BE49-F238E27FC236}">
                  <a16:creationId xmlns:a16="http://schemas.microsoft.com/office/drawing/2014/main" id="{5E5C1FDC-1CDC-B0C5-29CF-9A700689D710}"/>
                </a:ext>
              </a:extLst>
            </p:cNvPr>
            <p:cNvSpPr/>
            <p:nvPr/>
          </p:nvSpPr>
          <p:spPr>
            <a:xfrm>
              <a:off x="7848159" y="3621424"/>
              <a:ext cx="242797" cy="8056"/>
            </a:xfrm>
            <a:custGeom>
              <a:avLst/>
              <a:gdLst/>
              <a:ahLst/>
              <a:cxnLst/>
              <a:rect l="l" t="t" r="r" b="b"/>
              <a:pathLst>
                <a:path w="13110" h="435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12910" y="434"/>
                  </a:lnTo>
                  <a:cubicBezTo>
                    <a:pt x="13010" y="434"/>
                    <a:pt x="13110" y="334"/>
                    <a:pt x="13110" y="201"/>
                  </a:cubicBezTo>
                  <a:cubicBezTo>
                    <a:pt x="13110" y="101"/>
                    <a:pt x="13010" y="1"/>
                    <a:pt x="12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07;p44">
              <a:extLst>
                <a:ext uri="{FF2B5EF4-FFF2-40B4-BE49-F238E27FC236}">
                  <a16:creationId xmlns:a16="http://schemas.microsoft.com/office/drawing/2014/main" id="{8EF7C9E3-586D-8814-9582-3E08CF1E98F5}"/>
                </a:ext>
              </a:extLst>
            </p:cNvPr>
            <p:cNvSpPr/>
            <p:nvPr/>
          </p:nvSpPr>
          <p:spPr>
            <a:xfrm>
              <a:off x="7895738" y="3667763"/>
              <a:ext cx="147049" cy="19"/>
            </a:xfrm>
            <a:custGeom>
              <a:avLst/>
              <a:gdLst/>
              <a:ahLst/>
              <a:cxnLst/>
              <a:rect l="l" t="t" r="r" b="b"/>
              <a:pathLst>
                <a:path w="7940" h="1" extrusionOk="0">
                  <a:moveTo>
                    <a:pt x="0" y="1"/>
                  </a:moveTo>
                  <a:lnTo>
                    <a:pt x="79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08;p44">
              <a:extLst>
                <a:ext uri="{FF2B5EF4-FFF2-40B4-BE49-F238E27FC236}">
                  <a16:creationId xmlns:a16="http://schemas.microsoft.com/office/drawing/2014/main" id="{26E37669-8BB3-8662-17C6-40DC079AD56F}"/>
                </a:ext>
              </a:extLst>
            </p:cNvPr>
            <p:cNvSpPr/>
            <p:nvPr/>
          </p:nvSpPr>
          <p:spPr>
            <a:xfrm>
              <a:off x="7892016" y="3664059"/>
              <a:ext cx="155086" cy="7427"/>
            </a:xfrm>
            <a:custGeom>
              <a:avLst/>
              <a:gdLst/>
              <a:ahLst/>
              <a:cxnLst/>
              <a:rect l="l" t="t" r="r" b="b"/>
              <a:pathLst>
                <a:path w="8374" h="401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01"/>
                    <a:pt x="201" y="401"/>
                  </a:cubicBezTo>
                  <a:lnTo>
                    <a:pt x="8140" y="401"/>
                  </a:lnTo>
                  <a:cubicBezTo>
                    <a:pt x="8274" y="401"/>
                    <a:pt x="8374" y="334"/>
                    <a:pt x="8374" y="201"/>
                  </a:cubicBezTo>
                  <a:cubicBezTo>
                    <a:pt x="8374" y="100"/>
                    <a:pt x="8274" y="0"/>
                    <a:pt x="8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09;p44">
              <a:extLst>
                <a:ext uri="{FF2B5EF4-FFF2-40B4-BE49-F238E27FC236}">
                  <a16:creationId xmlns:a16="http://schemas.microsoft.com/office/drawing/2014/main" id="{20674478-7DD6-6C60-412A-E8286BEAA575}"/>
                </a:ext>
              </a:extLst>
            </p:cNvPr>
            <p:cNvSpPr/>
            <p:nvPr/>
          </p:nvSpPr>
          <p:spPr>
            <a:xfrm>
              <a:off x="7753629" y="3111123"/>
              <a:ext cx="200183" cy="76006"/>
            </a:xfrm>
            <a:custGeom>
              <a:avLst/>
              <a:gdLst/>
              <a:ahLst/>
              <a:cxnLst/>
              <a:rect l="l" t="t" r="r" b="b"/>
              <a:pathLst>
                <a:path w="10809" h="4104" extrusionOk="0">
                  <a:moveTo>
                    <a:pt x="9941" y="401"/>
                  </a:moveTo>
                  <a:cubicBezTo>
                    <a:pt x="9574" y="868"/>
                    <a:pt x="9374" y="1602"/>
                    <a:pt x="9374" y="2536"/>
                  </a:cubicBezTo>
                  <a:lnTo>
                    <a:pt x="9374" y="3670"/>
                  </a:lnTo>
                  <a:lnTo>
                    <a:pt x="435" y="3670"/>
                  </a:lnTo>
                  <a:lnTo>
                    <a:pt x="435" y="2569"/>
                  </a:lnTo>
                  <a:cubicBezTo>
                    <a:pt x="435" y="1402"/>
                    <a:pt x="935" y="434"/>
                    <a:pt x="1569" y="401"/>
                  </a:cubicBezTo>
                  <a:close/>
                  <a:moveTo>
                    <a:pt x="1569" y="1"/>
                  </a:moveTo>
                  <a:cubicBezTo>
                    <a:pt x="701" y="1"/>
                    <a:pt x="1" y="1135"/>
                    <a:pt x="1" y="2569"/>
                  </a:cubicBezTo>
                  <a:lnTo>
                    <a:pt x="1" y="4104"/>
                  </a:lnTo>
                  <a:lnTo>
                    <a:pt x="9808" y="4070"/>
                  </a:lnTo>
                  <a:lnTo>
                    <a:pt x="9775" y="2569"/>
                  </a:lnTo>
                  <a:cubicBezTo>
                    <a:pt x="9775" y="1435"/>
                    <a:pt x="10108" y="601"/>
                    <a:pt x="10575" y="434"/>
                  </a:cubicBezTo>
                  <a:lnTo>
                    <a:pt x="10809" y="401"/>
                  </a:lnTo>
                  <a:lnTo>
                    <a:pt x="10775" y="201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10;p44">
              <a:extLst>
                <a:ext uri="{FF2B5EF4-FFF2-40B4-BE49-F238E27FC236}">
                  <a16:creationId xmlns:a16="http://schemas.microsoft.com/office/drawing/2014/main" id="{E2F6B1F2-7BEF-9BBF-750E-CD25F537BE28}"/>
                </a:ext>
              </a:extLst>
            </p:cNvPr>
            <p:cNvSpPr/>
            <p:nvPr/>
          </p:nvSpPr>
          <p:spPr>
            <a:xfrm>
              <a:off x="7788855" y="3115457"/>
              <a:ext cx="330526" cy="344731"/>
            </a:xfrm>
            <a:custGeom>
              <a:avLst/>
              <a:gdLst/>
              <a:ahLst/>
              <a:cxnLst/>
              <a:rect l="l" t="t" r="r" b="b"/>
              <a:pathLst>
                <a:path w="17847" h="18614" extrusionOk="0">
                  <a:moveTo>
                    <a:pt x="13577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635" y="0"/>
                    <a:pt x="2969" y="1435"/>
                    <a:pt x="2969" y="3203"/>
                  </a:cubicBezTo>
                  <a:lnTo>
                    <a:pt x="2969" y="16545"/>
                  </a:lnTo>
                  <a:cubicBezTo>
                    <a:pt x="2969" y="17713"/>
                    <a:pt x="3836" y="18614"/>
                    <a:pt x="4870" y="18614"/>
                  </a:cubicBezTo>
                  <a:lnTo>
                    <a:pt x="17846" y="18614"/>
                  </a:lnTo>
                  <a:lnTo>
                    <a:pt x="17846" y="4604"/>
                  </a:lnTo>
                  <a:cubicBezTo>
                    <a:pt x="17846" y="2068"/>
                    <a:pt x="15945" y="0"/>
                    <a:pt x="13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11;p44">
              <a:extLst>
                <a:ext uri="{FF2B5EF4-FFF2-40B4-BE49-F238E27FC236}">
                  <a16:creationId xmlns:a16="http://schemas.microsoft.com/office/drawing/2014/main" id="{58FEA028-E29E-B1DD-1209-A7F91F166988}"/>
                </a:ext>
              </a:extLst>
            </p:cNvPr>
            <p:cNvSpPr/>
            <p:nvPr/>
          </p:nvSpPr>
          <p:spPr>
            <a:xfrm>
              <a:off x="7785151" y="3111753"/>
              <a:ext cx="337934" cy="352769"/>
            </a:xfrm>
            <a:custGeom>
              <a:avLst/>
              <a:gdLst/>
              <a:ahLst/>
              <a:cxnLst/>
              <a:rect l="l" t="t" r="r" b="b"/>
              <a:pathLst>
                <a:path w="18247" h="19048" extrusionOk="0">
                  <a:moveTo>
                    <a:pt x="13777" y="400"/>
                  </a:moveTo>
                  <a:cubicBezTo>
                    <a:pt x="16012" y="400"/>
                    <a:pt x="17846" y="2368"/>
                    <a:pt x="17846" y="4804"/>
                  </a:cubicBezTo>
                  <a:lnTo>
                    <a:pt x="17846" y="18613"/>
                  </a:lnTo>
                  <a:lnTo>
                    <a:pt x="5070" y="18613"/>
                  </a:lnTo>
                  <a:cubicBezTo>
                    <a:pt x="4136" y="18613"/>
                    <a:pt x="3369" y="17779"/>
                    <a:pt x="3369" y="16745"/>
                  </a:cubicBezTo>
                  <a:lnTo>
                    <a:pt x="3369" y="3403"/>
                  </a:lnTo>
                  <a:cubicBezTo>
                    <a:pt x="3369" y="2102"/>
                    <a:pt x="2702" y="1001"/>
                    <a:pt x="1735" y="400"/>
                  </a:cubicBezTo>
                  <a:close/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cubicBezTo>
                    <a:pt x="0" y="300"/>
                    <a:pt x="100" y="400"/>
                    <a:pt x="200" y="400"/>
                  </a:cubicBezTo>
                  <a:cubicBezTo>
                    <a:pt x="1735" y="400"/>
                    <a:pt x="2969" y="1735"/>
                    <a:pt x="2969" y="3403"/>
                  </a:cubicBezTo>
                  <a:lnTo>
                    <a:pt x="2969" y="16745"/>
                  </a:lnTo>
                  <a:cubicBezTo>
                    <a:pt x="2969" y="18013"/>
                    <a:pt x="3903" y="19047"/>
                    <a:pt x="5070" y="19047"/>
                  </a:cubicBezTo>
                  <a:lnTo>
                    <a:pt x="18046" y="19047"/>
                  </a:lnTo>
                  <a:cubicBezTo>
                    <a:pt x="18146" y="19047"/>
                    <a:pt x="18247" y="18947"/>
                    <a:pt x="18247" y="18814"/>
                  </a:cubicBezTo>
                  <a:lnTo>
                    <a:pt x="18247" y="4804"/>
                  </a:lnTo>
                  <a:cubicBezTo>
                    <a:pt x="18247" y="2168"/>
                    <a:pt x="16245" y="0"/>
                    <a:pt x="13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12;p44">
              <a:extLst>
                <a:ext uri="{FF2B5EF4-FFF2-40B4-BE49-F238E27FC236}">
                  <a16:creationId xmlns:a16="http://schemas.microsoft.com/office/drawing/2014/main" id="{F7028B77-82C3-EB9F-C3D8-4BFE5083DD60}"/>
                </a:ext>
              </a:extLst>
            </p:cNvPr>
            <p:cNvSpPr/>
            <p:nvPr/>
          </p:nvSpPr>
          <p:spPr>
            <a:xfrm>
              <a:off x="7891405" y="3391601"/>
              <a:ext cx="303339" cy="68598"/>
            </a:xfrm>
            <a:custGeom>
              <a:avLst/>
              <a:gdLst/>
              <a:ahLst/>
              <a:cxnLst/>
              <a:rect l="l" t="t" r="r" b="b"/>
              <a:pathLst>
                <a:path w="16379" h="3704" extrusionOk="0">
                  <a:moveTo>
                    <a:pt x="16379" y="1"/>
                  </a:moveTo>
                  <a:lnTo>
                    <a:pt x="13777" y="34"/>
                  </a:lnTo>
                  <a:lnTo>
                    <a:pt x="1535" y="34"/>
                  </a:lnTo>
                  <a:lnTo>
                    <a:pt x="1535" y="1335"/>
                  </a:lnTo>
                  <a:cubicBezTo>
                    <a:pt x="1535" y="2469"/>
                    <a:pt x="1001" y="3470"/>
                    <a:pt x="1" y="3670"/>
                  </a:cubicBezTo>
                  <a:lnTo>
                    <a:pt x="334" y="3670"/>
                  </a:lnTo>
                  <a:lnTo>
                    <a:pt x="10008" y="3704"/>
                  </a:lnTo>
                  <a:cubicBezTo>
                    <a:pt x="10041" y="3704"/>
                    <a:pt x="10108" y="3670"/>
                    <a:pt x="10141" y="3670"/>
                  </a:cubicBezTo>
                  <a:lnTo>
                    <a:pt x="14211" y="3704"/>
                  </a:lnTo>
                  <a:cubicBezTo>
                    <a:pt x="15412" y="3670"/>
                    <a:pt x="16379" y="2636"/>
                    <a:pt x="16379" y="1335"/>
                  </a:cubicBezTo>
                  <a:lnTo>
                    <a:pt x="16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13;p44">
              <a:extLst>
                <a:ext uri="{FF2B5EF4-FFF2-40B4-BE49-F238E27FC236}">
                  <a16:creationId xmlns:a16="http://schemas.microsoft.com/office/drawing/2014/main" id="{C7F10A20-44DE-A92A-03C7-A1ABB6379D32}"/>
                </a:ext>
              </a:extLst>
            </p:cNvPr>
            <p:cNvSpPr/>
            <p:nvPr/>
          </p:nvSpPr>
          <p:spPr>
            <a:xfrm>
              <a:off x="7886459" y="3387897"/>
              <a:ext cx="312006" cy="76006"/>
            </a:xfrm>
            <a:custGeom>
              <a:avLst/>
              <a:gdLst/>
              <a:ahLst/>
              <a:cxnLst/>
              <a:rect l="l" t="t" r="r" b="b"/>
              <a:pathLst>
                <a:path w="16847" h="4104" extrusionOk="0">
                  <a:moveTo>
                    <a:pt x="16412" y="401"/>
                  </a:moveTo>
                  <a:lnTo>
                    <a:pt x="16446" y="1535"/>
                  </a:lnTo>
                  <a:cubicBezTo>
                    <a:pt x="16446" y="2703"/>
                    <a:pt x="15579" y="3670"/>
                    <a:pt x="14511" y="3670"/>
                  </a:cubicBezTo>
                  <a:lnTo>
                    <a:pt x="10408" y="3670"/>
                  </a:lnTo>
                  <a:cubicBezTo>
                    <a:pt x="10341" y="3670"/>
                    <a:pt x="10308" y="3670"/>
                    <a:pt x="10275" y="3703"/>
                  </a:cubicBezTo>
                  <a:lnTo>
                    <a:pt x="1135" y="3670"/>
                  </a:lnTo>
                  <a:cubicBezTo>
                    <a:pt x="1702" y="3236"/>
                    <a:pt x="2002" y="2469"/>
                    <a:pt x="2002" y="1535"/>
                  </a:cubicBezTo>
                  <a:lnTo>
                    <a:pt x="2002" y="434"/>
                  </a:lnTo>
                  <a:lnTo>
                    <a:pt x="14044" y="434"/>
                  </a:lnTo>
                  <a:lnTo>
                    <a:pt x="16412" y="401"/>
                  </a:lnTo>
                  <a:close/>
                  <a:moveTo>
                    <a:pt x="1568" y="1"/>
                  </a:moveTo>
                  <a:lnTo>
                    <a:pt x="1568" y="1535"/>
                  </a:lnTo>
                  <a:cubicBezTo>
                    <a:pt x="1602" y="2436"/>
                    <a:pt x="1235" y="3470"/>
                    <a:pt x="234" y="3670"/>
                  </a:cubicBezTo>
                  <a:lnTo>
                    <a:pt x="1" y="3703"/>
                  </a:lnTo>
                  <a:lnTo>
                    <a:pt x="1" y="3870"/>
                  </a:lnTo>
                  <a:cubicBezTo>
                    <a:pt x="1" y="4004"/>
                    <a:pt x="101" y="4070"/>
                    <a:pt x="268" y="4104"/>
                  </a:cubicBezTo>
                  <a:lnTo>
                    <a:pt x="14511" y="4104"/>
                  </a:lnTo>
                  <a:cubicBezTo>
                    <a:pt x="15812" y="4104"/>
                    <a:pt x="16846" y="2936"/>
                    <a:pt x="16846" y="1535"/>
                  </a:cubicBezTo>
                  <a:lnTo>
                    <a:pt x="16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14;p44">
              <a:extLst>
                <a:ext uri="{FF2B5EF4-FFF2-40B4-BE49-F238E27FC236}">
                  <a16:creationId xmlns:a16="http://schemas.microsoft.com/office/drawing/2014/main" id="{83409200-5F0A-5A30-EF66-39E97AC4571A}"/>
                </a:ext>
              </a:extLst>
            </p:cNvPr>
            <p:cNvSpPr/>
            <p:nvPr/>
          </p:nvSpPr>
          <p:spPr>
            <a:xfrm>
              <a:off x="7902517" y="3344040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15;p44">
              <a:extLst>
                <a:ext uri="{FF2B5EF4-FFF2-40B4-BE49-F238E27FC236}">
                  <a16:creationId xmlns:a16="http://schemas.microsoft.com/office/drawing/2014/main" id="{54E801CA-DB30-DC60-C56A-9CE51D42E6E9}"/>
                </a:ext>
              </a:extLst>
            </p:cNvPr>
            <p:cNvSpPr/>
            <p:nvPr/>
          </p:nvSpPr>
          <p:spPr>
            <a:xfrm>
              <a:off x="7898202" y="3340335"/>
              <a:ext cx="165587" cy="8038"/>
            </a:xfrm>
            <a:custGeom>
              <a:avLst/>
              <a:gdLst/>
              <a:ahLst/>
              <a:cxnLst/>
              <a:rect l="l" t="t" r="r" b="b"/>
              <a:pathLst>
                <a:path w="8941" h="434" extrusionOk="0">
                  <a:moveTo>
                    <a:pt x="234" y="0"/>
                  </a:moveTo>
                  <a:cubicBezTo>
                    <a:pt x="101" y="0"/>
                    <a:pt x="0" y="100"/>
                    <a:pt x="0" y="200"/>
                  </a:cubicBezTo>
                  <a:cubicBezTo>
                    <a:pt x="0" y="334"/>
                    <a:pt x="101" y="434"/>
                    <a:pt x="234" y="434"/>
                  </a:cubicBezTo>
                  <a:lnTo>
                    <a:pt x="8707" y="401"/>
                  </a:lnTo>
                  <a:cubicBezTo>
                    <a:pt x="8840" y="401"/>
                    <a:pt x="8940" y="300"/>
                    <a:pt x="8940" y="200"/>
                  </a:cubicBezTo>
                  <a:cubicBezTo>
                    <a:pt x="8940" y="67"/>
                    <a:pt x="8840" y="0"/>
                    <a:pt x="8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16;p44">
              <a:extLst>
                <a:ext uri="{FF2B5EF4-FFF2-40B4-BE49-F238E27FC236}">
                  <a16:creationId xmlns:a16="http://schemas.microsoft.com/office/drawing/2014/main" id="{1602E5BA-6B1B-0E37-F84C-E134FA1B2964}"/>
                </a:ext>
              </a:extLst>
            </p:cNvPr>
            <p:cNvSpPr/>
            <p:nvPr/>
          </p:nvSpPr>
          <p:spPr>
            <a:xfrm>
              <a:off x="7902517" y="3277939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17;p44">
              <a:extLst>
                <a:ext uri="{FF2B5EF4-FFF2-40B4-BE49-F238E27FC236}">
                  <a16:creationId xmlns:a16="http://schemas.microsoft.com/office/drawing/2014/main" id="{3B40B222-967E-5096-FC73-4103F7DF78CD}"/>
                </a:ext>
              </a:extLst>
            </p:cNvPr>
            <p:cNvSpPr/>
            <p:nvPr/>
          </p:nvSpPr>
          <p:spPr>
            <a:xfrm>
              <a:off x="7898202" y="3273605"/>
              <a:ext cx="164958" cy="8056"/>
            </a:xfrm>
            <a:custGeom>
              <a:avLst/>
              <a:gdLst/>
              <a:ahLst/>
              <a:cxnLst/>
              <a:rect l="l" t="t" r="r" b="b"/>
              <a:pathLst>
                <a:path w="8907" h="435" extrusionOk="0">
                  <a:moveTo>
                    <a:pt x="8707" y="1"/>
                  </a:moveTo>
                  <a:lnTo>
                    <a:pt x="234" y="34"/>
                  </a:lnTo>
                  <a:cubicBezTo>
                    <a:pt x="101" y="34"/>
                    <a:pt x="0" y="134"/>
                    <a:pt x="0" y="234"/>
                  </a:cubicBezTo>
                  <a:cubicBezTo>
                    <a:pt x="0" y="368"/>
                    <a:pt x="101" y="434"/>
                    <a:pt x="234" y="434"/>
                  </a:cubicBezTo>
                  <a:lnTo>
                    <a:pt x="8707" y="434"/>
                  </a:lnTo>
                  <a:cubicBezTo>
                    <a:pt x="8840" y="434"/>
                    <a:pt x="8907" y="334"/>
                    <a:pt x="8907" y="234"/>
                  </a:cubicBezTo>
                  <a:cubicBezTo>
                    <a:pt x="8907" y="101"/>
                    <a:pt x="8840" y="1"/>
                    <a:pt x="8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18;p44">
              <a:extLst>
                <a:ext uri="{FF2B5EF4-FFF2-40B4-BE49-F238E27FC236}">
                  <a16:creationId xmlns:a16="http://schemas.microsoft.com/office/drawing/2014/main" id="{E91EF0E9-B2EC-0404-C26A-2DA3B95376C4}"/>
                </a:ext>
              </a:extLst>
            </p:cNvPr>
            <p:cNvSpPr/>
            <p:nvPr/>
          </p:nvSpPr>
          <p:spPr>
            <a:xfrm>
              <a:off x="7902517" y="3310684"/>
              <a:ext cx="83433" cy="630"/>
            </a:xfrm>
            <a:custGeom>
              <a:avLst/>
              <a:gdLst/>
              <a:ahLst/>
              <a:cxnLst/>
              <a:rect l="l" t="t" r="r" b="b"/>
              <a:pathLst>
                <a:path w="4505" h="34" extrusionOk="0">
                  <a:moveTo>
                    <a:pt x="1" y="33"/>
                  </a:moveTo>
                  <a:lnTo>
                    <a:pt x="45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19;p44">
              <a:extLst>
                <a:ext uri="{FF2B5EF4-FFF2-40B4-BE49-F238E27FC236}">
                  <a16:creationId xmlns:a16="http://schemas.microsoft.com/office/drawing/2014/main" id="{43BC42A9-3025-B087-0A7E-5E4E925AF138}"/>
                </a:ext>
              </a:extLst>
            </p:cNvPr>
            <p:cNvSpPr/>
            <p:nvPr/>
          </p:nvSpPr>
          <p:spPr>
            <a:xfrm>
              <a:off x="7898202" y="33069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4737" y="1"/>
                  </a:moveTo>
                  <a:lnTo>
                    <a:pt x="234" y="34"/>
                  </a:lnTo>
                  <a:cubicBezTo>
                    <a:pt x="101" y="34"/>
                    <a:pt x="0" y="101"/>
                    <a:pt x="0" y="234"/>
                  </a:cubicBezTo>
                  <a:cubicBezTo>
                    <a:pt x="0" y="335"/>
                    <a:pt x="101" y="435"/>
                    <a:pt x="234" y="435"/>
                  </a:cubicBezTo>
                  <a:lnTo>
                    <a:pt x="4737" y="435"/>
                  </a:lnTo>
                  <a:cubicBezTo>
                    <a:pt x="4837" y="435"/>
                    <a:pt x="4937" y="335"/>
                    <a:pt x="4937" y="234"/>
                  </a:cubicBezTo>
                  <a:cubicBezTo>
                    <a:pt x="4937" y="101"/>
                    <a:pt x="4837" y="1"/>
                    <a:pt x="4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20;p44">
              <a:extLst>
                <a:ext uri="{FF2B5EF4-FFF2-40B4-BE49-F238E27FC236}">
                  <a16:creationId xmlns:a16="http://schemas.microsoft.com/office/drawing/2014/main" id="{EBE0F74D-5479-D84D-7201-DC365AF73BAB}"/>
                </a:ext>
              </a:extLst>
            </p:cNvPr>
            <p:cNvSpPr/>
            <p:nvPr/>
          </p:nvSpPr>
          <p:spPr>
            <a:xfrm>
              <a:off x="8006325" y="3310684"/>
              <a:ext cx="70432" cy="19"/>
            </a:xfrm>
            <a:custGeom>
              <a:avLst/>
              <a:gdLst/>
              <a:ahLst/>
              <a:cxnLst/>
              <a:rect l="l" t="t" r="r" b="b"/>
              <a:pathLst>
                <a:path w="3803" h="1" extrusionOk="0">
                  <a:moveTo>
                    <a:pt x="0" y="0"/>
                  </a:moveTo>
                  <a:lnTo>
                    <a:pt x="380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21;p44">
              <a:extLst>
                <a:ext uri="{FF2B5EF4-FFF2-40B4-BE49-F238E27FC236}">
                  <a16:creationId xmlns:a16="http://schemas.microsoft.com/office/drawing/2014/main" id="{014EE0D8-EA8F-8391-860F-A5A9421B35D9}"/>
                </a:ext>
              </a:extLst>
            </p:cNvPr>
            <p:cNvSpPr/>
            <p:nvPr/>
          </p:nvSpPr>
          <p:spPr>
            <a:xfrm>
              <a:off x="8001992" y="3306961"/>
              <a:ext cx="79099" cy="8056"/>
            </a:xfrm>
            <a:custGeom>
              <a:avLst/>
              <a:gdLst/>
              <a:ahLst/>
              <a:cxnLst/>
              <a:rect l="l" t="t" r="r" b="b"/>
              <a:pathLst>
                <a:path w="4271" h="435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35"/>
                    <a:pt x="101" y="435"/>
                    <a:pt x="234" y="435"/>
                  </a:cubicBezTo>
                  <a:lnTo>
                    <a:pt x="4037" y="435"/>
                  </a:lnTo>
                  <a:cubicBezTo>
                    <a:pt x="4170" y="435"/>
                    <a:pt x="4270" y="335"/>
                    <a:pt x="4270" y="201"/>
                  </a:cubicBezTo>
                  <a:cubicBezTo>
                    <a:pt x="4270" y="101"/>
                    <a:pt x="4170" y="1"/>
                    <a:pt x="4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22;p44">
              <a:extLst>
                <a:ext uri="{FF2B5EF4-FFF2-40B4-BE49-F238E27FC236}">
                  <a16:creationId xmlns:a16="http://schemas.microsoft.com/office/drawing/2014/main" id="{033B8EF3-5436-1E1F-0C79-1A14E5140343}"/>
                </a:ext>
              </a:extLst>
            </p:cNvPr>
            <p:cNvSpPr/>
            <p:nvPr/>
          </p:nvSpPr>
          <p:spPr>
            <a:xfrm>
              <a:off x="7902517" y="3244565"/>
              <a:ext cx="84044" cy="19"/>
            </a:xfrm>
            <a:custGeom>
              <a:avLst/>
              <a:gdLst/>
              <a:ahLst/>
              <a:cxnLst/>
              <a:rect l="l" t="t" r="r" b="b"/>
              <a:pathLst>
                <a:path w="4538" h="1" extrusionOk="0">
                  <a:moveTo>
                    <a:pt x="1" y="1"/>
                  </a:moveTo>
                  <a:lnTo>
                    <a:pt x="453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23;p44">
              <a:extLst>
                <a:ext uri="{FF2B5EF4-FFF2-40B4-BE49-F238E27FC236}">
                  <a16:creationId xmlns:a16="http://schemas.microsoft.com/office/drawing/2014/main" id="{170C987D-94E3-18E1-7466-A5AE2A3962F7}"/>
                </a:ext>
              </a:extLst>
            </p:cNvPr>
            <p:cNvSpPr/>
            <p:nvPr/>
          </p:nvSpPr>
          <p:spPr>
            <a:xfrm>
              <a:off x="7898813" y="32408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738" y="401"/>
                  </a:lnTo>
                  <a:cubicBezTo>
                    <a:pt x="4838" y="401"/>
                    <a:pt x="4938" y="334"/>
                    <a:pt x="4938" y="201"/>
                  </a:cubicBezTo>
                  <a:cubicBezTo>
                    <a:pt x="4938" y="101"/>
                    <a:pt x="4838" y="1"/>
                    <a:pt x="4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4;p44">
              <a:extLst>
                <a:ext uri="{FF2B5EF4-FFF2-40B4-BE49-F238E27FC236}">
                  <a16:creationId xmlns:a16="http://schemas.microsoft.com/office/drawing/2014/main" id="{D24F348E-D6AD-2185-AFDF-13A1D448AB16}"/>
                </a:ext>
              </a:extLst>
            </p:cNvPr>
            <p:cNvSpPr/>
            <p:nvPr/>
          </p:nvSpPr>
          <p:spPr>
            <a:xfrm>
              <a:off x="8006325" y="3244565"/>
              <a:ext cx="71061" cy="19"/>
            </a:xfrm>
            <a:custGeom>
              <a:avLst/>
              <a:gdLst/>
              <a:ahLst/>
              <a:cxnLst/>
              <a:rect l="l" t="t" r="r" b="b"/>
              <a:pathLst>
                <a:path w="3837" h="1" extrusionOk="0">
                  <a:moveTo>
                    <a:pt x="0" y="1"/>
                  </a:moveTo>
                  <a:lnTo>
                    <a:pt x="38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25;p44">
              <a:extLst>
                <a:ext uri="{FF2B5EF4-FFF2-40B4-BE49-F238E27FC236}">
                  <a16:creationId xmlns:a16="http://schemas.microsoft.com/office/drawing/2014/main" id="{AF31F459-8C5B-1A58-89DC-72F2156FC26C}"/>
                </a:ext>
              </a:extLst>
            </p:cNvPr>
            <p:cNvSpPr/>
            <p:nvPr/>
          </p:nvSpPr>
          <p:spPr>
            <a:xfrm>
              <a:off x="8002603" y="3240250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4037" y="0"/>
                  </a:moveTo>
                  <a:lnTo>
                    <a:pt x="201" y="34"/>
                  </a:lnTo>
                  <a:cubicBezTo>
                    <a:pt x="101" y="34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34"/>
                  </a:lnTo>
                  <a:cubicBezTo>
                    <a:pt x="4171" y="434"/>
                    <a:pt x="4237" y="334"/>
                    <a:pt x="4237" y="234"/>
                  </a:cubicBezTo>
                  <a:cubicBezTo>
                    <a:pt x="4237" y="100"/>
                    <a:pt x="4171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26;p44">
              <a:extLst>
                <a:ext uri="{FF2B5EF4-FFF2-40B4-BE49-F238E27FC236}">
                  <a16:creationId xmlns:a16="http://schemas.microsoft.com/office/drawing/2014/main" id="{E83461DA-553B-F456-DF5B-44F6C357F11F}"/>
                </a:ext>
              </a:extLst>
            </p:cNvPr>
            <p:cNvSpPr/>
            <p:nvPr/>
          </p:nvSpPr>
          <p:spPr>
            <a:xfrm>
              <a:off x="7898813" y="3207505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201" y="0"/>
                  </a:moveTo>
                  <a:cubicBezTo>
                    <a:pt x="101" y="0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01"/>
                  </a:lnTo>
                  <a:cubicBezTo>
                    <a:pt x="4171" y="401"/>
                    <a:pt x="4237" y="334"/>
                    <a:pt x="4237" y="201"/>
                  </a:cubicBezTo>
                  <a:cubicBezTo>
                    <a:pt x="4237" y="101"/>
                    <a:pt x="4171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27;p44">
              <a:extLst>
                <a:ext uri="{FF2B5EF4-FFF2-40B4-BE49-F238E27FC236}">
                  <a16:creationId xmlns:a16="http://schemas.microsoft.com/office/drawing/2014/main" id="{51740814-EDE8-6D17-38BA-61B40615A113}"/>
                </a:ext>
              </a:extLst>
            </p:cNvPr>
            <p:cNvSpPr/>
            <p:nvPr/>
          </p:nvSpPr>
          <p:spPr>
            <a:xfrm>
              <a:off x="8028550" y="3083324"/>
              <a:ext cx="128529" cy="128510"/>
            </a:xfrm>
            <a:custGeom>
              <a:avLst/>
              <a:gdLst/>
              <a:ahLst/>
              <a:cxnLst/>
              <a:rect l="l" t="t" r="r" b="b"/>
              <a:pathLst>
                <a:path w="6940" h="6939" extrusionOk="0">
                  <a:moveTo>
                    <a:pt x="1" y="3470"/>
                  </a:moveTo>
                  <a:cubicBezTo>
                    <a:pt x="1" y="1535"/>
                    <a:pt x="1535" y="1"/>
                    <a:pt x="3470" y="1"/>
                  </a:cubicBezTo>
                  <a:cubicBezTo>
                    <a:pt x="5371" y="1"/>
                    <a:pt x="6939" y="1535"/>
                    <a:pt x="6939" y="3470"/>
                  </a:cubicBezTo>
                  <a:cubicBezTo>
                    <a:pt x="6939" y="5371"/>
                    <a:pt x="5371" y="6939"/>
                    <a:pt x="3470" y="6939"/>
                  </a:cubicBezTo>
                  <a:cubicBezTo>
                    <a:pt x="1535" y="6939"/>
                    <a:pt x="1" y="5371"/>
                    <a:pt x="1" y="347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28;p44">
              <a:extLst>
                <a:ext uri="{FF2B5EF4-FFF2-40B4-BE49-F238E27FC236}">
                  <a16:creationId xmlns:a16="http://schemas.microsoft.com/office/drawing/2014/main" id="{4587E52F-9068-735E-ACCE-B1DB8BF43409}"/>
                </a:ext>
              </a:extLst>
            </p:cNvPr>
            <p:cNvSpPr/>
            <p:nvPr/>
          </p:nvSpPr>
          <p:spPr>
            <a:xfrm>
              <a:off x="8024235" y="3079009"/>
              <a:ext cx="136548" cy="136548"/>
            </a:xfrm>
            <a:custGeom>
              <a:avLst/>
              <a:gdLst/>
              <a:ahLst/>
              <a:cxnLst/>
              <a:rect l="l" t="t" r="r" b="b"/>
              <a:pathLst>
                <a:path w="7373" h="7373" extrusionOk="0">
                  <a:moveTo>
                    <a:pt x="3703" y="434"/>
                  </a:moveTo>
                  <a:cubicBezTo>
                    <a:pt x="5504" y="434"/>
                    <a:pt x="6939" y="1902"/>
                    <a:pt x="6939" y="3703"/>
                  </a:cubicBezTo>
                  <a:cubicBezTo>
                    <a:pt x="6939" y="5471"/>
                    <a:pt x="5504" y="6938"/>
                    <a:pt x="3703" y="6938"/>
                  </a:cubicBezTo>
                  <a:cubicBezTo>
                    <a:pt x="1902" y="6938"/>
                    <a:pt x="434" y="5504"/>
                    <a:pt x="434" y="3703"/>
                  </a:cubicBezTo>
                  <a:cubicBezTo>
                    <a:pt x="434" y="1902"/>
                    <a:pt x="1902" y="434"/>
                    <a:pt x="3703" y="434"/>
                  </a:cubicBezTo>
                  <a:close/>
                  <a:moveTo>
                    <a:pt x="3703" y="0"/>
                  </a:moveTo>
                  <a:cubicBezTo>
                    <a:pt x="1668" y="0"/>
                    <a:pt x="0" y="1668"/>
                    <a:pt x="0" y="3703"/>
                  </a:cubicBezTo>
                  <a:cubicBezTo>
                    <a:pt x="0" y="5704"/>
                    <a:pt x="1668" y="7372"/>
                    <a:pt x="3703" y="7372"/>
                  </a:cubicBezTo>
                  <a:cubicBezTo>
                    <a:pt x="5704" y="7372"/>
                    <a:pt x="7372" y="5704"/>
                    <a:pt x="7372" y="3703"/>
                  </a:cubicBezTo>
                  <a:cubicBezTo>
                    <a:pt x="7372" y="1668"/>
                    <a:pt x="5704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29;p44">
              <a:extLst>
                <a:ext uri="{FF2B5EF4-FFF2-40B4-BE49-F238E27FC236}">
                  <a16:creationId xmlns:a16="http://schemas.microsoft.com/office/drawing/2014/main" id="{E6D8D075-693A-316E-C7EE-F1864925F702}"/>
                </a:ext>
              </a:extLst>
            </p:cNvPr>
            <p:cNvSpPr/>
            <p:nvPr/>
          </p:nvSpPr>
          <p:spPr>
            <a:xfrm>
              <a:off x="8057591" y="3146350"/>
              <a:ext cx="72302" cy="6797"/>
            </a:xfrm>
            <a:custGeom>
              <a:avLst/>
              <a:gdLst/>
              <a:ahLst/>
              <a:cxnLst/>
              <a:rect l="l" t="t" r="r" b="b"/>
              <a:pathLst>
                <a:path w="3904" h="367" extrusionOk="0">
                  <a:moveTo>
                    <a:pt x="201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0"/>
                    <a:pt x="101" y="367"/>
                    <a:pt x="201" y="367"/>
                  </a:cubicBezTo>
                  <a:lnTo>
                    <a:pt x="3703" y="367"/>
                  </a:lnTo>
                  <a:cubicBezTo>
                    <a:pt x="3837" y="367"/>
                    <a:pt x="3903" y="300"/>
                    <a:pt x="3903" y="167"/>
                  </a:cubicBezTo>
                  <a:cubicBezTo>
                    <a:pt x="3903" y="67"/>
                    <a:pt x="3837" y="0"/>
                    <a:pt x="3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30;p44">
              <a:extLst>
                <a:ext uri="{FF2B5EF4-FFF2-40B4-BE49-F238E27FC236}">
                  <a16:creationId xmlns:a16="http://schemas.microsoft.com/office/drawing/2014/main" id="{4ABACA40-2D54-E1D5-D62E-226D52ACC1FD}"/>
                </a:ext>
              </a:extLst>
            </p:cNvPr>
            <p:cNvSpPr/>
            <p:nvPr/>
          </p:nvSpPr>
          <p:spPr>
            <a:xfrm>
              <a:off x="8090335" y="3113605"/>
              <a:ext cx="6815" cy="72284"/>
            </a:xfrm>
            <a:custGeom>
              <a:avLst/>
              <a:gdLst/>
              <a:ahLst/>
              <a:cxnLst/>
              <a:rect l="l" t="t" r="r" b="b"/>
              <a:pathLst>
                <a:path w="368" h="390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lnTo>
                    <a:pt x="1" y="3703"/>
                  </a:lnTo>
                  <a:cubicBezTo>
                    <a:pt x="1" y="3803"/>
                    <a:pt x="67" y="3903"/>
                    <a:pt x="201" y="3903"/>
                  </a:cubicBezTo>
                  <a:cubicBezTo>
                    <a:pt x="301" y="3903"/>
                    <a:pt x="368" y="3803"/>
                    <a:pt x="368" y="3703"/>
                  </a:cubicBezTo>
                  <a:lnTo>
                    <a:pt x="368" y="200"/>
                  </a:lnTo>
                  <a:cubicBezTo>
                    <a:pt x="368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31;p44">
              <a:extLst>
                <a:ext uri="{FF2B5EF4-FFF2-40B4-BE49-F238E27FC236}">
                  <a16:creationId xmlns:a16="http://schemas.microsoft.com/office/drawing/2014/main" id="{3B61E1DF-21D5-DB33-3279-B5F123DA1C31}"/>
                </a:ext>
              </a:extLst>
            </p:cNvPr>
            <p:cNvSpPr/>
            <p:nvPr/>
          </p:nvSpPr>
          <p:spPr>
            <a:xfrm>
              <a:off x="7634394" y="3198645"/>
              <a:ext cx="130367" cy="19"/>
            </a:xfrm>
            <a:custGeom>
              <a:avLst/>
              <a:gdLst/>
              <a:ahLst/>
              <a:cxnLst/>
              <a:rect l="l" t="t" r="r" b="b"/>
              <a:pathLst>
                <a:path w="7039" h="1" extrusionOk="0">
                  <a:moveTo>
                    <a:pt x="0" y="0"/>
                  </a:moveTo>
                  <a:lnTo>
                    <a:pt x="703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0453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D27B31A0-4E6D-28F8-C4A0-C13C81B43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0217330A-2802-46FB-6260-D12907A499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6056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An Activity Model of the Insulin Pump’s Operation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CBF00FB-0539-7C49-FF05-EF012B661D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706" y="1562100"/>
            <a:ext cx="7200588" cy="237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93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9F78531B-D563-1D2B-1907-F8E35F89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02B34169-3B6E-1DF3-D6A1-2194EB1D59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UML State Transition Diagram</a:t>
            </a:r>
            <a:endParaRPr dirty="0"/>
          </a:p>
        </p:txBody>
      </p:sp>
      <p:grpSp>
        <p:nvGrpSpPr>
          <p:cNvPr id="1598" name="Google Shape;1598;p30">
            <a:extLst>
              <a:ext uri="{FF2B5EF4-FFF2-40B4-BE49-F238E27FC236}">
                <a16:creationId xmlns:a16="http://schemas.microsoft.com/office/drawing/2014/main" id="{1AD3B28B-987E-FF1C-4E52-978E34F88446}"/>
              </a:ext>
            </a:extLst>
          </p:cNvPr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>
              <a:extLst>
                <a:ext uri="{FF2B5EF4-FFF2-40B4-BE49-F238E27FC236}">
                  <a16:creationId xmlns:a16="http://schemas.microsoft.com/office/drawing/2014/main" id="{F0B3BED7-8B4D-2EF6-D81A-5ABD02917486}"/>
                </a:ext>
              </a:extLst>
            </p:cNvPr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>
              <a:extLst>
                <a:ext uri="{FF2B5EF4-FFF2-40B4-BE49-F238E27FC236}">
                  <a16:creationId xmlns:a16="http://schemas.microsoft.com/office/drawing/2014/main" id="{E93D8D60-4351-02D3-6757-85C513D6356B}"/>
                </a:ext>
              </a:extLst>
            </p:cNvPr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>
              <a:extLst>
                <a:ext uri="{FF2B5EF4-FFF2-40B4-BE49-F238E27FC236}">
                  <a16:creationId xmlns:a16="http://schemas.microsoft.com/office/drawing/2014/main" id="{996E8BBB-FC3C-D1E4-F903-C3AC6DB30F61}"/>
                </a:ext>
              </a:extLst>
            </p:cNvPr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>
              <a:extLst>
                <a:ext uri="{FF2B5EF4-FFF2-40B4-BE49-F238E27FC236}">
                  <a16:creationId xmlns:a16="http://schemas.microsoft.com/office/drawing/2014/main" id="{8F70C5D4-6B11-A1B3-52A2-315504BECD85}"/>
                </a:ext>
              </a:extLst>
            </p:cNvPr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>
              <a:extLst>
                <a:ext uri="{FF2B5EF4-FFF2-40B4-BE49-F238E27FC236}">
                  <a16:creationId xmlns:a16="http://schemas.microsoft.com/office/drawing/2014/main" id="{3DE1C787-314F-54FD-6189-450BE2B941C1}"/>
                </a:ext>
              </a:extLst>
            </p:cNvPr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>
              <a:extLst>
                <a:ext uri="{FF2B5EF4-FFF2-40B4-BE49-F238E27FC236}">
                  <a16:creationId xmlns:a16="http://schemas.microsoft.com/office/drawing/2014/main" id="{309C87AD-6413-748A-45D1-84D56C2969CC}"/>
                </a:ext>
              </a:extLst>
            </p:cNvPr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>
              <a:extLst>
                <a:ext uri="{FF2B5EF4-FFF2-40B4-BE49-F238E27FC236}">
                  <a16:creationId xmlns:a16="http://schemas.microsoft.com/office/drawing/2014/main" id="{A9BD43B6-E2C7-FBD4-4E6E-9DCA4A09C4EC}"/>
                </a:ext>
              </a:extLst>
            </p:cNvPr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>
              <a:extLst>
                <a:ext uri="{FF2B5EF4-FFF2-40B4-BE49-F238E27FC236}">
                  <a16:creationId xmlns:a16="http://schemas.microsoft.com/office/drawing/2014/main" id="{55378B43-EB42-C709-14D8-4CA562BD6C31}"/>
                </a:ext>
              </a:extLst>
            </p:cNvPr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>
              <a:extLst>
                <a:ext uri="{FF2B5EF4-FFF2-40B4-BE49-F238E27FC236}">
                  <a16:creationId xmlns:a16="http://schemas.microsoft.com/office/drawing/2014/main" id="{01707FBC-F225-E353-24C3-66709B87E42A}"/>
                </a:ext>
              </a:extLst>
            </p:cNvPr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>
              <a:extLst>
                <a:ext uri="{FF2B5EF4-FFF2-40B4-BE49-F238E27FC236}">
                  <a16:creationId xmlns:a16="http://schemas.microsoft.com/office/drawing/2014/main" id="{C98178D8-E468-A98A-3721-3322D61AC285}"/>
                </a:ext>
              </a:extLst>
            </p:cNvPr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bject 2">
            <a:extLst>
              <a:ext uri="{FF2B5EF4-FFF2-40B4-BE49-F238E27FC236}">
                <a16:creationId xmlns:a16="http://schemas.microsoft.com/office/drawing/2014/main" id="{0D4ECFB6-FC47-60E1-2FC0-DC5EE8A860B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3719" y="1173367"/>
            <a:ext cx="5596562" cy="33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24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2E14B222-18AD-8E30-6CB2-37AEB8EB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21;p43">
            <a:extLst>
              <a:ext uri="{FF2B5EF4-FFF2-40B4-BE49-F238E27FC236}">
                <a16:creationId xmlns:a16="http://schemas.microsoft.com/office/drawing/2014/main" id="{7C4A4662-D996-D68C-22C3-494FBABF7302}"/>
              </a:ext>
            </a:extLst>
          </p:cNvPr>
          <p:cNvSpPr txBox="1">
            <a:spLocks/>
          </p:cNvSpPr>
          <p:nvPr/>
        </p:nvSpPr>
        <p:spPr>
          <a:xfrm>
            <a:off x="1222550" y="2150888"/>
            <a:ext cx="3475082" cy="84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ctr"/>
            <a:r>
              <a:rPr lang="en-US" sz="5000" dirty="0"/>
              <a:t>Thanks!</a:t>
            </a:r>
          </a:p>
        </p:txBody>
      </p:sp>
      <p:grpSp>
        <p:nvGrpSpPr>
          <p:cNvPr id="6" name="Google Shape;2124;p43">
            <a:extLst>
              <a:ext uri="{FF2B5EF4-FFF2-40B4-BE49-F238E27FC236}">
                <a16:creationId xmlns:a16="http://schemas.microsoft.com/office/drawing/2014/main" id="{D0A6B34B-B07C-3E2C-E9E0-A4BAE012F9CE}"/>
              </a:ext>
            </a:extLst>
          </p:cNvPr>
          <p:cNvGrpSpPr/>
          <p:nvPr/>
        </p:nvGrpSpPr>
        <p:grpSpPr>
          <a:xfrm>
            <a:off x="4927049" y="1075265"/>
            <a:ext cx="2994401" cy="2992970"/>
            <a:chOff x="699850" y="2299150"/>
            <a:chExt cx="1046225" cy="1045725"/>
          </a:xfrm>
        </p:grpSpPr>
        <p:sp>
          <p:nvSpPr>
            <p:cNvPr id="7" name="Google Shape;2125;p43">
              <a:extLst>
                <a:ext uri="{FF2B5EF4-FFF2-40B4-BE49-F238E27FC236}">
                  <a16:creationId xmlns:a16="http://schemas.microsoft.com/office/drawing/2014/main" id="{A7892763-CAA5-B17F-859B-F7644A44CC51}"/>
                </a:ext>
              </a:extLst>
            </p:cNvPr>
            <p:cNvSpPr/>
            <p:nvPr/>
          </p:nvSpPr>
          <p:spPr>
            <a:xfrm>
              <a:off x="1178075" y="2506950"/>
              <a:ext cx="225225" cy="137075"/>
            </a:xfrm>
            <a:custGeom>
              <a:avLst/>
              <a:gdLst/>
              <a:ahLst/>
              <a:cxnLst/>
              <a:rect l="l" t="t" r="r" b="b"/>
              <a:pathLst>
                <a:path w="9009" h="5483" extrusionOk="0">
                  <a:moveTo>
                    <a:pt x="8489" y="0"/>
                  </a:moveTo>
                  <a:cubicBezTo>
                    <a:pt x="8452" y="0"/>
                    <a:pt x="8433" y="28"/>
                    <a:pt x="8433" y="56"/>
                  </a:cubicBezTo>
                  <a:cubicBezTo>
                    <a:pt x="8433" y="93"/>
                    <a:pt x="8452" y="121"/>
                    <a:pt x="8489" y="121"/>
                  </a:cubicBezTo>
                  <a:lnTo>
                    <a:pt x="8952" y="121"/>
                  </a:lnTo>
                  <a:cubicBezTo>
                    <a:pt x="8980" y="121"/>
                    <a:pt x="9008" y="93"/>
                    <a:pt x="9008" y="56"/>
                  </a:cubicBezTo>
                  <a:cubicBezTo>
                    <a:pt x="9008" y="28"/>
                    <a:pt x="8980" y="0"/>
                    <a:pt x="8952" y="0"/>
                  </a:cubicBezTo>
                  <a:close/>
                  <a:moveTo>
                    <a:pt x="8058" y="117"/>
                  </a:moveTo>
                  <a:cubicBezTo>
                    <a:pt x="8042" y="117"/>
                    <a:pt x="8026" y="124"/>
                    <a:pt x="8016" y="140"/>
                  </a:cubicBezTo>
                  <a:cubicBezTo>
                    <a:pt x="7969" y="204"/>
                    <a:pt x="7951" y="269"/>
                    <a:pt x="7951" y="344"/>
                  </a:cubicBezTo>
                  <a:lnTo>
                    <a:pt x="7951" y="631"/>
                  </a:lnTo>
                  <a:cubicBezTo>
                    <a:pt x="7951" y="659"/>
                    <a:pt x="7978" y="687"/>
                    <a:pt x="8006" y="687"/>
                  </a:cubicBezTo>
                  <a:cubicBezTo>
                    <a:pt x="8043" y="687"/>
                    <a:pt x="8071" y="659"/>
                    <a:pt x="8071" y="631"/>
                  </a:cubicBezTo>
                  <a:lnTo>
                    <a:pt x="8071" y="344"/>
                  </a:lnTo>
                  <a:cubicBezTo>
                    <a:pt x="8071" y="297"/>
                    <a:pt x="8080" y="251"/>
                    <a:pt x="8108" y="214"/>
                  </a:cubicBezTo>
                  <a:cubicBezTo>
                    <a:pt x="8127" y="186"/>
                    <a:pt x="8118" y="149"/>
                    <a:pt x="8099" y="130"/>
                  </a:cubicBezTo>
                  <a:cubicBezTo>
                    <a:pt x="8086" y="122"/>
                    <a:pt x="8072" y="117"/>
                    <a:pt x="8058" y="117"/>
                  </a:cubicBezTo>
                  <a:close/>
                  <a:moveTo>
                    <a:pt x="8006" y="1039"/>
                  </a:moveTo>
                  <a:cubicBezTo>
                    <a:pt x="7978" y="1039"/>
                    <a:pt x="7951" y="1058"/>
                    <a:pt x="7951" y="1095"/>
                  </a:cubicBezTo>
                  <a:lnTo>
                    <a:pt x="7951" y="1559"/>
                  </a:lnTo>
                  <a:cubicBezTo>
                    <a:pt x="7951" y="1587"/>
                    <a:pt x="7978" y="1614"/>
                    <a:pt x="8006" y="1614"/>
                  </a:cubicBezTo>
                  <a:cubicBezTo>
                    <a:pt x="8043" y="1614"/>
                    <a:pt x="8071" y="1587"/>
                    <a:pt x="8071" y="1559"/>
                  </a:cubicBezTo>
                  <a:lnTo>
                    <a:pt x="8071" y="1095"/>
                  </a:lnTo>
                  <a:cubicBezTo>
                    <a:pt x="8071" y="1058"/>
                    <a:pt x="8043" y="1039"/>
                    <a:pt x="8006" y="1039"/>
                  </a:cubicBezTo>
                  <a:close/>
                  <a:moveTo>
                    <a:pt x="8006" y="1967"/>
                  </a:moveTo>
                  <a:cubicBezTo>
                    <a:pt x="7978" y="1967"/>
                    <a:pt x="7951" y="1986"/>
                    <a:pt x="7951" y="2023"/>
                  </a:cubicBezTo>
                  <a:lnTo>
                    <a:pt x="7951" y="2486"/>
                  </a:lnTo>
                  <a:cubicBezTo>
                    <a:pt x="7951" y="2514"/>
                    <a:pt x="7978" y="2542"/>
                    <a:pt x="8006" y="2542"/>
                  </a:cubicBezTo>
                  <a:cubicBezTo>
                    <a:pt x="8043" y="2542"/>
                    <a:pt x="8071" y="2514"/>
                    <a:pt x="8071" y="2486"/>
                  </a:cubicBezTo>
                  <a:lnTo>
                    <a:pt x="8071" y="2023"/>
                  </a:lnTo>
                  <a:cubicBezTo>
                    <a:pt x="8071" y="1986"/>
                    <a:pt x="8043" y="1967"/>
                    <a:pt x="8006" y="1967"/>
                  </a:cubicBezTo>
                  <a:close/>
                  <a:moveTo>
                    <a:pt x="8006" y="2895"/>
                  </a:moveTo>
                  <a:cubicBezTo>
                    <a:pt x="7978" y="2895"/>
                    <a:pt x="7951" y="2913"/>
                    <a:pt x="7951" y="2950"/>
                  </a:cubicBezTo>
                  <a:lnTo>
                    <a:pt x="7951" y="3414"/>
                  </a:lnTo>
                  <a:cubicBezTo>
                    <a:pt x="7951" y="3442"/>
                    <a:pt x="7978" y="3470"/>
                    <a:pt x="8006" y="3470"/>
                  </a:cubicBezTo>
                  <a:cubicBezTo>
                    <a:pt x="8043" y="3470"/>
                    <a:pt x="8071" y="3442"/>
                    <a:pt x="8071" y="3414"/>
                  </a:cubicBezTo>
                  <a:lnTo>
                    <a:pt x="8071" y="2950"/>
                  </a:lnTo>
                  <a:cubicBezTo>
                    <a:pt x="8071" y="2913"/>
                    <a:pt x="8043" y="2895"/>
                    <a:pt x="8006" y="2895"/>
                  </a:cubicBezTo>
                  <a:close/>
                  <a:moveTo>
                    <a:pt x="8006" y="3822"/>
                  </a:moveTo>
                  <a:cubicBezTo>
                    <a:pt x="7978" y="3822"/>
                    <a:pt x="7951" y="3841"/>
                    <a:pt x="7951" y="3878"/>
                  </a:cubicBezTo>
                  <a:lnTo>
                    <a:pt x="7951" y="4342"/>
                  </a:lnTo>
                  <a:cubicBezTo>
                    <a:pt x="7951" y="4370"/>
                    <a:pt x="7978" y="4397"/>
                    <a:pt x="8006" y="4397"/>
                  </a:cubicBezTo>
                  <a:cubicBezTo>
                    <a:pt x="8043" y="4397"/>
                    <a:pt x="8071" y="4370"/>
                    <a:pt x="8071" y="4342"/>
                  </a:cubicBezTo>
                  <a:lnTo>
                    <a:pt x="8071" y="3878"/>
                  </a:lnTo>
                  <a:cubicBezTo>
                    <a:pt x="8071" y="3841"/>
                    <a:pt x="8043" y="3822"/>
                    <a:pt x="8006" y="3822"/>
                  </a:cubicBezTo>
                  <a:close/>
                  <a:moveTo>
                    <a:pt x="56" y="3952"/>
                  </a:moveTo>
                  <a:cubicBezTo>
                    <a:pt x="28" y="3952"/>
                    <a:pt x="0" y="3980"/>
                    <a:pt x="0" y="4017"/>
                  </a:cubicBezTo>
                  <a:lnTo>
                    <a:pt x="0" y="4481"/>
                  </a:lnTo>
                  <a:cubicBezTo>
                    <a:pt x="0" y="4509"/>
                    <a:pt x="28" y="4537"/>
                    <a:pt x="56" y="4537"/>
                  </a:cubicBezTo>
                  <a:cubicBezTo>
                    <a:pt x="93" y="4537"/>
                    <a:pt x="121" y="4509"/>
                    <a:pt x="121" y="4481"/>
                  </a:cubicBezTo>
                  <a:lnTo>
                    <a:pt x="121" y="4017"/>
                  </a:lnTo>
                  <a:cubicBezTo>
                    <a:pt x="121" y="3980"/>
                    <a:pt x="93" y="3952"/>
                    <a:pt x="56" y="3952"/>
                  </a:cubicBezTo>
                  <a:close/>
                  <a:moveTo>
                    <a:pt x="8006" y="4750"/>
                  </a:moveTo>
                  <a:cubicBezTo>
                    <a:pt x="7978" y="4750"/>
                    <a:pt x="7951" y="4769"/>
                    <a:pt x="7951" y="4806"/>
                  </a:cubicBezTo>
                  <a:lnTo>
                    <a:pt x="7951" y="5140"/>
                  </a:lnTo>
                  <a:cubicBezTo>
                    <a:pt x="7951" y="5177"/>
                    <a:pt x="7941" y="5205"/>
                    <a:pt x="7932" y="5242"/>
                  </a:cubicBezTo>
                  <a:cubicBezTo>
                    <a:pt x="7913" y="5269"/>
                    <a:pt x="7932" y="5307"/>
                    <a:pt x="7960" y="5316"/>
                  </a:cubicBezTo>
                  <a:cubicBezTo>
                    <a:pt x="7969" y="5316"/>
                    <a:pt x="7978" y="5325"/>
                    <a:pt x="7978" y="5325"/>
                  </a:cubicBezTo>
                  <a:cubicBezTo>
                    <a:pt x="8006" y="5325"/>
                    <a:pt x="8025" y="5307"/>
                    <a:pt x="8034" y="5288"/>
                  </a:cubicBezTo>
                  <a:cubicBezTo>
                    <a:pt x="8053" y="5242"/>
                    <a:pt x="8071" y="5195"/>
                    <a:pt x="8071" y="5140"/>
                  </a:cubicBezTo>
                  <a:lnTo>
                    <a:pt x="8071" y="4806"/>
                  </a:lnTo>
                  <a:cubicBezTo>
                    <a:pt x="8071" y="4769"/>
                    <a:pt x="8043" y="4750"/>
                    <a:pt x="8006" y="4750"/>
                  </a:cubicBezTo>
                  <a:close/>
                  <a:moveTo>
                    <a:pt x="65" y="4880"/>
                  </a:moveTo>
                  <a:cubicBezTo>
                    <a:pt x="28" y="4880"/>
                    <a:pt x="0" y="4908"/>
                    <a:pt x="0" y="4945"/>
                  </a:cubicBezTo>
                  <a:lnTo>
                    <a:pt x="0" y="5140"/>
                  </a:lnTo>
                  <a:cubicBezTo>
                    <a:pt x="0" y="5251"/>
                    <a:pt x="56" y="5353"/>
                    <a:pt x="140" y="5418"/>
                  </a:cubicBezTo>
                  <a:cubicBezTo>
                    <a:pt x="149" y="5427"/>
                    <a:pt x="158" y="5427"/>
                    <a:pt x="177" y="5427"/>
                  </a:cubicBezTo>
                  <a:cubicBezTo>
                    <a:pt x="195" y="5427"/>
                    <a:pt x="205" y="5418"/>
                    <a:pt x="223" y="5399"/>
                  </a:cubicBezTo>
                  <a:cubicBezTo>
                    <a:pt x="242" y="5381"/>
                    <a:pt x="232" y="5344"/>
                    <a:pt x="205" y="5325"/>
                  </a:cubicBezTo>
                  <a:cubicBezTo>
                    <a:pt x="149" y="5279"/>
                    <a:pt x="121" y="5214"/>
                    <a:pt x="121" y="5140"/>
                  </a:cubicBezTo>
                  <a:lnTo>
                    <a:pt x="121" y="4945"/>
                  </a:lnTo>
                  <a:cubicBezTo>
                    <a:pt x="121" y="4908"/>
                    <a:pt x="93" y="4880"/>
                    <a:pt x="65" y="4880"/>
                  </a:cubicBezTo>
                  <a:close/>
                  <a:moveTo>
                    <a:pt x="622" y="5372"/>
                  </a:moveTo>
                  <a:cubicBezTo>
                    <a:pt x="594" y="5372"/>
                    <a:pt x="566" y="5390"/>
                    <a:pt x="566" y="5427"/>
                  </a:cubicBezTo>
                  <a:cubicBezTo>
                    <a:pt x="566" y="5455"/>
                    <a:pt x="594" y="5483"/>
                    <a:pt x="622" y="5483"/>
                  </a:cubicBezTo>
                  <a:lnTo>
                    <a:pt x="1086" y="5483"/>
                  </a:lnTo>
                  <a:cubicBezTo>
                    <a:pt x="1123" y="5483"/>
                    <a:pt x="1151" y="5455"/>
                    <a:pt x="1151" y="5427"/>
                  </a:cubicBezTo>
                  <a:cubicBezTo>
                    <a:pt x="1151" y="5390"/>
                    <a:pt x="1123" y="5372"/>
                    <a:pt x="1086" y="5372"/>
                  </a:cubicBezTo>
                  <a:close/>
                  <a:moveTo>
                    <a:pt x="1550" y="5372"/>
                  </a:moveTo>
                  <a:cubicBezTo>
                    <a:pt x="1522" y="5372"/>
                    <a:pt x="1494" y="5390"/>
                    <a:pt x="1494" y="5427"/>
                  </a:cubicBezTo>
                  <a:cubicBezTo>
                    <a:pt x="1494" y="5455"/>
                    <a:pt x="1522" y="5483"/>
                    <a:pt x="1550" y="5483"/>
                  </a:cubicBezTo>
                  <a:lnTo>
                    <a:pt x="2013" y="5483"/>
                  </a:lnTo>
                  <a:cubicBezTo>
                    <a:pt x="2051" y="5483"/>
                    <a:pt x="2078" y="5455"/>
                    <a:pt x="2078" y="5427"/>
                  </a:cubicBezTo>
                  <a:cubicBezTo>
                    <a:pt x="2078" y="5390"/>
                    <a:pt x="2051" y="5372"/>
                    <a:pt x="2013" y="5372"/>
                  </a:cubicBezTo>
                  <a:close/>
                  <a:moveTo>
                    <a:pt x="2477" y="5372"/>
                  </a:moveTo>
                  <a:cubicBezTo>
                    <a:pt x="2449" y="5372"/>
                    <a:pt x="2422" y="5390"/>
                    <a:pt x="2422" y="5427"/>
                  </a:cubicBezTo>
                  <a:cubicBezTo>
                    <a:pt x="2422" y="5455"/>
                    <a:pt x="2449" y="5483"/>
                    <a:pt x="2477" y="5483"/>
                  </a:cubicBezTo>
                  <a:lnTo>
                    <a:pt x="2941" y="5483"/>
                  </a:lnTo>
                  <a:cubicBezTo>
                    <a:pt x="2978" y="5483"/>
                    <a:pt x="3006" y="5455"/>
                    <a:pt x="3006" y="5427"/>
                  </a:cubicBezTo>
                  <a:cubicBezTo>
                    <a:pt x="3006" y="5390"/>
                    <a:pt x="2978" y="5372"/>
                    <a:pt x="2941" y="5372"/>
                  </a:cubicBezTo>
                  <a:close/>
                  <a:moveTo>
                    <a:pt x="3405" y="5372"/>
                  </a:moveTo>
                  <a:cubicBezTo>
                    <a:pt x="3377" y="5372"/>
                    <a:pt x="3349" y="5390"/>
                    <a:pt x="3349" y="5427"/>
                  </a:cubicBezTo>
                  <a:cubicBezTo>
                    <a:pt x="3349" y="5455"/>
                    <a:pt x="3377" y="5483"/>
                    <a:pt x="3405" y="5483"/>
                  </a:cubicBezTo>
                  <a:lnTo>
                    <a:pt x="3869" y="5483"/>
                  </a:lnTo>
                  <a:cubicBezTo>
                    <a:pt x="3906" y="5483"/>
                    <a:pt x="3934" y="5455"/>
                    <a:pt x="3934" y="5427"/>
                  </a:cubicBezTo>
                  <a:cubicBezTo>
                    <a:pt x="3934" y="5390"/>
                    <a:pt x="3906" y="5372"/>
                    <a:pt x="3869" y="5372"/>
                  </a:cubicBezTo>
                  <a:close/>
                  <a:moveTo>
                    <a:pt x="4333" y="5372"/>
                  </a:moveTo>
                  <a:cubicBezTo>
                    <a:pt x="4305" y="5372"/>
                    <a:pt x="4277" y="5390"/>
                    <a:pt x="4277" y="5427"/>
                  </a:cubicBezTo>
                  <a:cubicBezTo>
                    <a:pt x="4277" y="5455"/>
                    <a:pt x="4305" y="5483"/>
                    <a:pt x="4333" y="5483"/>
                  </a:cubicBezTo>
                  <a:lnTo>
                    <a:pt x="4796" y="5483"/>
                  </a:lnTo>
                  <a:cubicBezTo>
                    <a:pt x="4834" y="5483"/>
                    <a:pt x="4861" y="5455"/>
                    <a:pt x="4861" y="5427"/>
                  </a:cubicBezTo>
                  <a:cubicBezTo>
                    <a:pt x="4861" y="5390"/>
                    <a:pt x="4834" y="5372"/>
                    <a:pt x="4796" y="5372"/>
                  </a:cubicBezTo>
                  <a:close/>
                  <a:moveTo>
                    <a:pt x="5260" y="5372"/>
                  </a:moveTo>
                  <a:cubicBezTo>
                    <a:pt x="5232" y="5372"/>
                    <a:pt x="5205" y="5390"/>
                    <a:pt x="5205" y="5427"/>
                  </a:cubicBezTo>
                  <a:cubicBezTo>
                    <a:pt x="5205" y="5455"/>
                    <a:pt x="5232" y="5483"/>
                    <a:pt x="5260" y="5483"/>
                  </a:cubicBezTo>
                  <a:lnTo>
                    <a:pt x="5724" y="5483"/>
                  </a:lnTo>
                  <a:cubicBezTo>
                    <a:pt x="5761" y="5483"/>
                    <a:pt x="5789" y="5455"/>
                    <a:pt x="5789" y="5427"/>
                  </a:cubicBezTo>
                  <a:cubicBezTo>
                    <a:pt x="5789" y="5390"/>
                    <a:pt x="5761" y="5372"/>
                    <a:pt x="5724" y="5372"/>
                  </a:cubicBezTo>
                  <a:close/>
                  <a:moveTo>
                    <a:pt x="6188" y="5372"/>
                  </a:moveTo>
                  <a:cubicBezTo>
                    <a:pt x="6160" y="5372"/>
                    <a:pt x="6132" y="5390"/>
                    <a:pt x="6132" y="5427"/>
                  </a:cubicBezTo>
                  <a:cubicBezTo>
                    <a:pt x="6132" y="5455"/>
                    <a:pt x="6160" y="5483"/>
                    <a:pt x="6188" y="5483"/>
                  </a:cubicBezTo>
                  <a:lnTo>
                    <a:pt x="6652" y="5483"/>
                  </a:lnTo>
                  <a:cubicBezTo>
                    <a:pt x="6689" y="5483"/>
                    <a:pt x="6717" y="5455"/>
                    <a:pt x="6717" y="5427"/>
                  </a:cubicBezTo>
                  <a:cubicBezTo>
                    <a:pt x="6717" y="5390"/>
                    <a:pt x="6689" y="5372"/>
                    <a:pt x="6652" y="5372"/>
                  </a:cubicBezTo>
                  <a:close/>
                  <a:moveTo>
                    <a:pt x="7116" y="5372"/>
                  </a:moveTo>
                  <a:cubicBezTo>
                    <a:pt x="7088" y="5372"/>
                    <a:pt x="7060" y="5390"/>
                    <a:pt x="7060" y="5427"/>
                  </a:cubicBezTo>
                  <a:cubicBezTo>
                    <a:pt x="7060" y="5455"/>
                    <a:pt x="7088" y="5483"/>
                    <a:pt x="7116" y="5483"/>
                  </a:cubicBezTo>
                  <a:lnTo>
                    <a:pt x="7580" y="5483"/>
                  </a:lnTo>
                  <a:cubicBezTo>
                    <a:pt x="7617" y="5483"/>
                    <a:pt x="7644" y="5455"/>
                    <a:pt x="7644" y="5427"/>
                  </a:cubicBezTo>
                  <a:cubicBezTo>
                    <a:pt x="7644" y="5390"/>
                    <a:pt x="7617" y="5372"/>
                    <a:pt x="7580" y="5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26;p43">
              <a:extLst>
                <a:ext uri="{FF2B5EF4-FFF2-40B4-BE49-F238E27FC236}">
                  <a16:creationId xmlns:a16="http://schemas.microsoft.com/office/drawing/2014/main" id="{73D10E7B-6B33-021D-293E-3AD8E60B8702}"/>
                </a:ext>
              </a:extLst>
            </p:cNvPr>
            <p:cNvSpPr/>
            <p:nvPr/>
          </p:nvSpPr>
          <p:spPr>
            <a:xfrm>
              <a:off x="1106400" y="2607825"/>
              <a:ext cx="3050" cy="52450"/>
            </a:xfrm>
            <a:custGeom>
              <a:avLst/>
              <a:gdLst/>
              <a:ahLst/>
              <a:cxnLst/>
              <a:rect l="l" t="t" r="r" b="b"/>
              <a:pathLst>
                <a:path w="122" h="2098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85"/>
                    <a:pt x="66" y="585"/>
                  </a:cubicBezTo>
                  <a:cubicBezTo>
                    <a:pt x="94" y="585"/>
                    <a:pt x="122" y="557"/>
                    <a:pt x="122" y="520"/>
                  </a:cubicBezTo>
                  <a:lnTo>
                    <a:pt x="122" y="56"/>
                  </a:lnTo>
                  <a:cubicBezTo>
                    <a:pt x="122" y="2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8"/>
                  </a:lnTo>
                  <a:cubicBezTo>
                    <a:pt x="1" y="1485"/>
                    <a:pt x="29" y="1513"/>
                    <a:pt x="66" y="1513"/>
                  </a:cubicBezTo>
                  <a:cubicBezTo>
                    <a:pt x="94" y="1513"/>
                    <a:pt x="122" y="1485"/>
                    <a:pt x="122" y="1448"/>
                  </a:cubicBezTo>
                  <a:lnTo>
                    <a:pt x="122" y="984"/>
                  </a:lnTo>
                  <a:cubicBezTo>
                    <a:pt x="122" y="956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84"/>
                    <a:pt x="1" y="1912"/>
                  </a:cubicBezTo>
                  <a:lnTo>
                    <a:pt x="1" y="2032"/>
                  </a:lnTo>
                  <a:cubicBezTo>
                    <a:pt x="1" y="2069"/>
                    <a:pt x="29" y="2097"/>
                    <a:pt x="66" y="2097"/>
                  </a:cubicBezTo>
                  <a:cubicBezTo>
                    <a:pt x="94" y="2097"/>
                    <a:pt x="122" y="2069"/>
                    <a:pt x="122" y="2032"/>
                  </a:cubicBezTo>
                  <a:lnTo>
                    <a:pt x="122" y="1912"/>
                  </a:lnTo>
                  <a:cubicBezTo>
                    <a:pt x="122" y="1884"/>
                    <a:pt x="94" y="1856"/>
                    <a:pt x="66" y="1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27;p43">
              <a:extLst>
                <a:ext uri="{FF2B5EF4-FFF2-40B4-BE49-F238E27FC236}">
                  <a16:creationId xmlns:a16="http://schemas.microsoft.com/office/drawing/2014/main" id="{4ADDDBA6-9329-78EE-79AC-F49DF72E3263}"/>
                </a:ext>
              </a:extLst>
            </p:cNvPr>
            <p:cNvSpPr/>
            <p:nvPr/>
          </p:nvSpPr>
          <p:spPr>
            <a:xfrm>
              <a:off x="874500" y="2607825"/>
              <a:ext cx="159350" cy="393350"/>
            </a:xfrm>
            <a:custGeom>
              <a:avLst/>
              <a:gdLst/>
              <a:ahLst/>
              <a:cxnLst/>
              <a:rect l="l" t="t" r="r" b="b"/>
              <a:pathLst>
                <a:path w="6374" h="15734" extrusionOk="0">
                  <a:moveTo>
                    <a:pt x="6308" y="1"/>
                  </a:moveTo>
                  <a:cubicBezTo>
                    <a:pt x="6281" y="1"/>
                    <a:pt x="6253" y="29"/>
                    <a:pt x="6253" y="56"/>
                  </a:cubicBezTo>
                  <a:lnTo>
                    <a:pt x="6253" y="520"/>
                  </a:lnTo>
                  <a:cubicBezTo>
                    <a:pt x="6253" y="557"/>
                    <a:pt x="6281" y="585"/>
                    <a:pt x="6308" y="585"/>
                  </a:cubicBezTo>
                  <a:cubicBezTo>
                    <a:pt x="6346" y="585"/>
                    <a:pt x="6373" y="557"/>
                    <a:pt x="6373" y="520"/>
                  </a:cubicBezTo>
                  <a:lnTo>
                    <a:pt x="6373" y="56"/>
                  </a:lnTo>
                  <a:cubicBezTo>
                    <a:pt x="6373" y="29"/>
                    <a:pt x="6346" y="1"/>
                    <a:pt x="6308" y="1"/>
                  </a:cubicBezTo>
                  <a:close/>
                  <a:moveTo>
                    <a:pt x="1373" y="1086"/>
                  </a:moveTo>
                  <a:cubicBezTo>
                    <a:pt x="1336" y="1086"/>
                    <a:pt x="1318" y="1114"/>
                    <a:pt x="1318" y="1151"/>
                  </a:cubicBezTo>
                  <a:cubicBezTo>
                    <a:pt x="1318" y="1179"/>
                    <a:pt x="1336" y="1207"/>
                    <a:pt x="1373" y="1207"/>
                  </a:cubicBezTo>
                  <a:lnTo>
                    <a:pt x="1837" y="1207"/>
                  </a:lnTo>
                  <a:cubicBezTo>
                    <a:pt x="1865" y="1207"/>
                    <a:pt x="1893" y="1179"/>
                    <a:pt x="1893" y="1151"/>
                  </a:cubicBezTo>
                  <a:cubicBezTo>
                    <a:pt x="1893" y="1114"/>
                    <a:pt x="1865" y="1086"/>
                    <a:pt x="1837" y="1086"/>
                  </a:cubicBezTo>
                  <a:close/>
                  <a:moveTo>
                    <a:pt x="2301" y="1086"/>
                  </a:moveTo>
                  <a:cubicBezTo>
                    <a:pt x="2264" y="1086"/>
                    <a:pt x="2245" y="1114"/>
                    <a:pt x="2245" y="1151"/>
                  </a:cubicBezTo>
                  <a:cubicBezTo>
                    <a:pt x="2245" y="1179"/>
                    <a:pt x="2264" y="1207"/>
                    <a:pt x="2301" y="1207"/>
                  </a:cubicBezTo>
                  <a:lnTo>
                    <a:pt x="2765" y="1207"/>
                  </a:lnTo>
                  <a:cubicBezTo>
                    <a:pt x="2793" y="1207"/>
                    <a:pt x="2820" y="1179"/>
                    <a:pt x="2820" y="1151"/>
                  </a:cubicBezTo>
                  <a:cubicBezTo>
                    <a:pt x="2820" y="1114"/>
                    <a:pt x="2793" y="1086"/>
                    <a:pt x="2765" y="1086"/>
                  </a:cubicBezTo>
                  <a:close/>
                  <a:moveTo>
                    <a:pt x="3229" y="1086"/>
                  </a:moveTo>
                  <a:cubicBezTo>
                    <a:pt x="3191" y="1086"/>
                    <a:pt x="3173" y="1114"/>
                    <a:pt x="3173" y="1151"/>
                  </a:cubicBezTo>
                  <a:cubicBezTo>
                    <a:pt x="3173" y="1179"/>
                    <a:pt x="3191" y="1207"/>
                    <a:pt x="3229" y="1207"/>
                  </a:cubicBezTo>
                  <a:lnTo>
                    <a:pt x="3692" y="1207"/>
                  </a:lnTo>
                  <a:cubicBezTo>
                    <a:pt x="3720" y="1207"/>
                    <a:pt x="3748" y="1179"/>
                    <a:pt x="3748" y="1151"/>
                  </a:cubicBezTo>
                  <a:cubicBezTo>
                    <a:pt x="3748" y="1114"/>
                    <a:pt x="3720" y="1086"/>
                    <a:pt x="3692" y="1086"/>
                  </a:cubicBezTo>
                  <a:close/>
                  <a:moveTo>
                    <a:pt x="4156" y="1086"/>
                  </a:moveTo>
                  <a:cubicBezTo>
                    <a:pt x="4119" y="1086"/>
                    <a:pt x="4091" y="1114"/>
                    <a:pt x="4091" y="1151"/>
                  </a:cubicBezTo>
                  <a:cubicBezTo>
                    <a:pt x="4091" y="1179"/>
                    <a:pt x="4119" y="1207"/>
                    <a:pt x="4156" y="1207"/>
                  </a:cubicBezTo>
                  <a:lnTo>
                    <a:pt x="4620" y="1207"/>
                  </a:lnTo>
                  <a:cubicBezTo>
                    <a:pt x="4648" y="1207"/>
                    <a:pt x="4676" y="1179"/>
                    <a:pt x="4676" y="1151"/>
                  </a:cubicBezTo>
                  <a:cubicBezTo>
                    <a:pt x="4676" y="1114"/>
                    <a:pt x="4648" y="1086"/>
                    <a:pt x="4620" y="1086"/>
                  </a:cubicBezTo>
                  <a:close/>
                  <a:moveTo>
                    <a:pt x="5084" y="1086"/>
                  </a:moveTo>
                  <a:cubicBezTo>
                    <a:pt x="5047" y="1086"/>
                    <a:pt x="5019" y="1114"/>
                    <a:pt x="5019" y="1151"/>
                  </a:cubicBezTo>
                  <a:cubicBezTo>
                    <a:pt x="5019" y="1179"/>
                    <a:pt x="5047" y="1207"/>
                    <a:pt x="5084" y="1207"/>
                  </a:cubicBezTo>
                  <a:lnTo>
                    <a:pt x="5548" y="1207"/>
                  </a:lnTo>
                  <a:cubicBezTo>
                    <a:pt x="5576" y="1207"/>
                    <a:pt x="5603" y="1179"/>
                    <a:pt x="5603" y="1151"/>
                  </a:cubicBezTo>
                  <a:cubicBezTo>
                    <a:pt x="5603" y="1114"/>
                    <a:pt x="5576" y="1086"/>
                    <a:pt x="5548" y="1086"/>
                  </a:cubicBezTo>
                  <a:close/>
                  <a:moveTo>
                    <a:pt x="6308" y="928"/>
                  </a:moveTo>
                  <a:cubicBezTo>
                    <a:pt x="6281" y="928"/>
                    <a:pt x="6253" y="956"/>
                    <a:pt x="6253" y="984"/>
                  </a:cubicBezTo>
                  <a:lnTo>
                    <a:pt x="6253" y="1086"/>
                  </a:lnTo>
                  <a:lnTo>
                    <a:pt x="6012" y="1086"/>
                  </a:lnTo>
                  <a:cubicBezTo>
                    <a:pt x="5974" y="1086"/>
                    <a:pt x="5947" y="1114"/>
                    <a:pt x="5947" y="1151"/>
                  </a:cubicBezTo>
                  <a:cubicBezTo>
                    <a:pt x="5947" y="1179"/>
                    <a:pt x="5974" y="1207"/>
                    <a:pt x="6012" y="1207"/>
                  </a:cubicBezTo>
                  <a:lnTo>
                    <a:pt x="6308" y="1207"/>
                  </a:lnTo>
                  <a:cubicBezTo>
                    <a:pt x="6346" y="1207"/>
                    <a:pt x="6373" y="1179"/>
                    <a:pt x="6373" y="1151"/>
                  </a:cubicBezTo>
                  <a:lnTo>
                    <a:pt x="6373" y="984"/>
                  </a:lnTo>
                  <a:cubicBezTo>
                    <a:pt x="6373" y="956"/>
                    <a:pt x="6346" y="928"/>
                    <a:pt x="6308" y="928"/>
                  </a:cubicBezTo>
                  <a:close/>
                  <a:moveTo>
                    <a:pt x="557" y="1095"/>
                  </a:moveTo>
                  <a:cubicBezTo>
                    <a:pt x="520" y="1095"/>
                    <a:pt x="473" y="1095"/>
                    <a:pt x="427" y="1105"/>
                  </a:cubicBezTo>
                  <a:cubicBezTo>
                    <a:pt x="399" y="1114"/>
                    <a:pt x="381" y="1142"/>
                    <a:pt x="390" y="1179"/>
                  </a:cubicBezTo>
                  <a:cubicBezTo>
                    <a:pt x="399" y="1207"/>
                    <a:pt x="418" y="1216"/>
                    <a:pt x="446" y="1216"/>
                  </a:cubicBezTo>
                  <a:lnTo>
                    <a:pt x="455" y="1216"/>
                  </a:lnTo>
                  <a:cubicBezTo>
                    <a:pt x="492" y="1216"/>
                    <a:pt x="529" y="1207"/>
                    <a:pt x="557" y="1207"/>
                  </a:cubicBezTo>
                  <a:lnTo>
                    <a:pt x="909" y="1207"/>
                  </a:lnTo>
                  <a:cubicBezTo>
                    <a:pt x="937" y="1207"/>
                    <a:pt x="965" y="1179"/>
                    <a:pt x="965" y="1151"/>
                  </a:cubicBezTo>
                  <a:cubicBezTo>
                    <a:pt x="965" y="1114"/>
                    <a:pt x="937" y="1095"/>
                    <a:pt x="909" y="1095"/>
                  </a:cubicBezTo>
                  <a:close/>
                  <a:moveTo>
                    <a:pt x="100" y="1389"/>
                  </a:moveTo>
                  <a:cubicBezTo>
                    <a:pt x="80" y="1389"/>
                    <a:pt x="61" y="1399"/>
                    <a:pt x="47" y="1420"/>
                  </a:cubicBezTo>
                  <a:cubicBezTo>
                    <a:pt x="19" y="1494"/>
                    <a:pt x="0" y="1578"/>
                    <a:pt x="0" y="1652"/>
                  </a:cubicBezTo>
                  <a:lnTo>
                    <a:pt x="0" y="1902"/>
                  </a:lnTo>
                  <a:cubicBezTo>
                    <a:pt x="0" y="1940"/>
                    <a:pt x="28" y="1967"/>
                    <a:pt x="56" y="1967"/>
                  </a:cubicBezTo>
                  <a:cubicBezTo>
                    <a:pt x="93" y="1967"/>
                    <a:pt x="112" y="1940"/>
                    <a:pt x="112" y="1902"/>
                  </a:cubicBezTo>
                  <a:lnTo>
                    <a:pt x="112" y="1652"/>
                  </a:lnTo>
                  <a:cubicBezTo>
                    <a:pt x="112" y="1587"/>
                    <a:pt x="130" y="1531"/>
                    <a:pt x="149" y="1476"/>
                  </a:cubicBezTo>
                  <a:cubicBezTo>
                    <a:pt x="167" y="1448"/>
                    <a:pt x="149" y="1411"/>
                    <a:pt x="121" y="1392"/>
                  </a:cubicBezTo>
                  <a:cubicBezTo>
                    <a:pt x="114" y="1390"/>
                    <a:pt x="107" y="1389"/>
                    <a:pt x="100" y="1389"/>
                  </a:cubicBezTo>
                  <a:close/>
                  <a:moveTo>
                    <a:pt x="56" y="2311"/>
                  </a:moveTo>
                  <a:cubicBezTo>
                    <a:pt x="28" y="2311"/>
                    <a:pt x="0" y="2338"/>
                    <a:pt x="0" y="2366"/>
                  </a:cubicBezTo>
                  <a:lnTo>
                    <a:pt x="0" y="2830"/>
                  </a:lnTo>
                  <a:cubicBezTo>
                    <a:pt x="0" y="2867"/>
                    <a:pt x="28" y="2895"/>
                    <a:pt x="56" y="2895"/>
                  </a:cubicBezTo>
                  <a:cubicBezTo>
                    <a:pt x="93" y="2895"/>
                    <a:pt x="112" y="2867"/>
                    <a:pt x="112" y="2830"/>
                  </a:cubicBezTo>
                  <a:lnTo>
                    <a:pt x="112" y="2366"/>
                  </a:lnTo>
                  <a:cubicBezTo>
                    <a:pt x="112" y="2338"/>
                    <a:pt x="93" y="2311"/>
                    <a:pt x="56" y="2311"/>
                  </a:cubicBezTo>
                  <a:close/>
                  <a:moveTo>
                    <a:pt x="56" y="3238"/>
                  </a:moveTo>
                  <a:cubicBezTo>
                    <a:pt x="28" y="3238"/>
                    <a:pt x="0" y="3266"/>
                    <a:pt x="0" y="3294"/>
                  </a:cubicBezTo>
                  <a:lnTo>
                    <a:pt x="0" y="3758"/>
                  </a:lnTo>
                  <a:cubicBezTo>
                    <a:pt x="0" y="3795"/>
                    <a:pt x="28" y="3823"/>
                    <a:pt x="56" y="3823"/>
                  </a:cubicBezTo>
                  <a:cubicBezTo>
                    <a:pt x="93" y="3823"/>
                    <a:pt x="112" y="3795"/>
                    <a:pt x="112" y="3758"/>
                  </a:cubicBezTo>
                  <a:lnTo>
                    <a:pt x="112" y="3294"/>
                  </a:lnTo>
                  <a:cubicBezTo>
                    <a:pt x="112" y="3266"/>
                    <a:pt x="93" y="3238"/>
                    <a:pt x="56" y="3238"/>
                  </a:cubicBezTo>
                  <a:close/>
                  <a:moveTo>
                    <a:pt x="56" y="4166"/>
                  </a:moveTo>
                  <a:cubicBezTo>
                    <a:pt x="28" y="4166"/>
                    <a:pt x="0" y="4194"/>
                    <a:pt x="0" y="4222"/>
                  </a:cubicBezTo>
                  <a:lnTo>
                    <a:pt x="0" y="4685"/>
                  </a:lnTo>
                  <a:cubicBezTo>
                    <a:pt x="0" y="4723"/>
                    <a:pt x="28" y="4750"/>
                    <a:pt x="56" y="4750"/>
                  </a:cubicBezTo>
                  <a:cubicBezTo>
                    <a:pt x="93" y="4750"/>
                    <a:pt x="112" y="4723"/>
                    <a:pt x="112" y="4685"/>
                  </a:cubicBezTo>
                  <a:lnTo>
                    <a:pt x="112" y="4222"/>
                  </a:lnTo>
                  <a:cubicBezTo>
                    <a:pt x="112" y="4194"/>
                    <a:pt x="93" y="4166"/>
                    <a:pt x="56" y="4166"/>
                  </a:cubicBezTo>
                  <a:close/>
                  <a:moveTo>
                    <a:pt x="56" y="5094"/>
                  </a:moveTo>
                  <a:cubicBezTo>
                    <a:pt x="28" y="5094"/>
                    <a:pt x="0" y="5121"/>
                    <a:pt x="0" y="5149"/>
                  </a:cubicBezTo>
                  <a:lnTo>
                    <a:pt x="0" y="5613"/>
                  </a:lnTo>
                  <a:cubicBezTo>
                    <a:pt x="0" y="5650"/>
                    <a:pt x="28" y="5678"/>
                    <a:pt x="56" y="5678"/>
                  </a:cubicBezTo>
                  <a:cubicBezTo>
                    <a:pt x="93" y="5678"/>
                    <a:pt x="112" y="5650"/>
                    <a:pt x="112" y="5613"/>
                  </a:cubicBezTo>
                  <a:lnTo>
                    <a:pt x="112" y="5149"/>
                  </a:lnTo>
                  <a:cubicBezTo>
                    <a:pt x="112" y="5121"/>
                    <a:pt x="93" y="5094"/>
                    <a:pt x="56" y="5094"/>
                  </a:cubicBezTo>
                  <a:close/>
                  <a:moveTo>
                    <a:pt x="56" y="6021"/>
                  </a:moveTo>
                  <a:cubicBezTo>
                    <a:pt x="28" y="6021"/>
                    <a:pt x="0" y="6049"/>
                    <a:pt x="0" y="6077"/>
                  </a:cubicBezTo>
                  <a:lnTo>
                    <a:pt x="0" y="6541"/>
                  </a:lnTo>
                  <a:cubicBezTo>
                    <a:pt x="0" y="6578"/>
                    <a:pt x="28" y="6606"/>
                    <a:pt x="56" y="6606"/>
                  </a:cubicBezTo>
                  <a:cubicBezTo>
                    <a:pt x="93" y="6606"/>
                    <a:pt x="112" y="6578"/>
                    <a:pt x="112" y="6541"/>
                  </a:cubicBezTo>
                  <a:lnTo>
                    <a:pt x="112" y="6077"/>
                  </a:lnTo>
                  <a:cubicBezTo>
                    <a:pt x="112" y="6049"/>
                    <a:pt x="93" y="6021"/>
                    <a:pt x="56" y="6021"/>
                  </a:cubicBezTo>
                  <a:close/>
                  <a:moveTo>
                    <a:pt x="56" y="6949"/>
                  </a:moveTo>
                  <a:cubicBezTo>
                    <a:pt x="28" y="6949"/>
                    <a:pt x="0" y="6977"/>
                    <a:pt x="0" y="7005"/>
                  </a:cubicBezTo>
                  <a:lnTo>
                    <a:pt x="0" y="7468"/>
                  </a:lnTo>
                  <a:cubicBezTo>
                    <a:pt x="0" y="7506"/>
                    <a:pt x="28" y="7533"/>
                    <a:pt x="56" y="7533"/>
                  </a:cubicBezTo>
                  <a:cubicBezTo>
                    <a:pt x="93" y="7533"/>
                    <a:pt x="112" y="7506"/>
                    <a:pt x="112" y="7468"/>
                  </a:cubicBezTo>
                  <a:lnTo>
                    <a:pt x="112" y="7005"/>
                  </a:lnTo>
                  <a:cubicBezTo>
                    <a:pt x="112" y="6977"/>
                    <a:pt x="93" y="6949"/>
                    <a:pt x="56" y="6949"/>
                  </a:cubicBezTo>
                  <a:close/>
                  <a:moveTo>
                    <a:pt x="56" y="7877"/>
                  </a:moveTo>
                  <a:cubicBezTo>
                    <a:pt x="28" y="7877"/>
                    <a:pt x="0" y="7904"/>
                    <a:pt x="0" y="7932"/>
                  </a:cubicBezTo>
                  <a:lnTo>
                    <a:pt x="0" y="8396"/>
                  </a:lnTo>
                  <a:cubicBezTo>
                    <a:pt x="0" y="8433"/>
                    <a:pt x="28" y="8461"/>
                    <a:pt x="56" y="8461"/>
                  </a:cubicBezTo>
                  <a:cubicBezTo>
                    <a:pt x="93" y="8461"/>
                    <a:pt x="112" y="8433"/>
                    <a:pt x="112" y="8396"/>
                  </a:cubicBezTo>
                  <a:lnTo>
                    <a:pt x="112" y="7932"/>
                  </a:lnTo>
                  <a:cubicBezTo>
                    <a:pt x="112" y="7904"/>
                    <a:pt x="93" y="7877"/>
                    <a:pt x="56" y="7877"/>
                  </a:cubicBezTo>
                  <a:close/>
                  <a:moveTo>
                    <a:pt x="56" y="8804"/>
                  </a:moveTo>
                  <a:cubicBezTo>
                    <a:pt x="28" y="8804"/>
                    <a:pt x="0" y="8832"/>
                    <a:pt x="0" y="8860"/>
                  </a:cubicBezTo>
                  <a:lnTo>
                    <a:pt x="0" y="9324"/>
                  </a:lnTo>
                  <a:cubicBezTo>
                    <a:pt x="0" y="9361"/>
                    <a:pt x="28" y="9389"/>
                    <a:pt x="56" y="9389"/>
                  </a:cubicBezTo>
                  <a:cubicBezTo>
                    <a:pt x="93" y="9389"/>
                    <a:pt x="112" y="9361"/>
                    <a:pt x="112" y="9324"/>
                  </a:cubicBezTo>
                  <a:lnTo>
                    <a:pt x="112" y="8860"/>
                  </a:lnTo>
                  <a:cubicBezTo>
                    <a:pt x="112" y="8832"/>
                    <a:pt x="93" y="8804"/>
                    <a:pt x="56" y="8804"/>
                  </a:cubicBezTo>
                  <a:close/>
                  <a:moveTo>
                    <a:pt x="56" y="9732"/>
                  </a:moveTo>
                  <a:cubicBezTo>
                    <a:pt x="28" y="9732"/>
                    <a:pt x="0" y="9760"/>
                    <a:pt x="0" y="9788"/>
                  </a:cubicBezTo>
                  <a:lnTo>
                    <a:pt x="0" y="10251"/>
                  </a:lnTo>
                  <a:cubicBezTo>
                    <a:pt x="0" y="10288"/>
                    <a:pt x="28" y="10316"/>
                    <a:pt x="56" y="10316"/>
                  </a:cubicBezTo>
                  <a:cubicBezTo>
                    <a:pt x="93" y="10316"/>
                    <a:pt x="112" y="10288"/>
                    <a:pt x="112" y="10251"/>
                  </a:cubicBezTo>
                  <a:lnTo>
                    <a:pt x="112" y="9788"/>
                  </a:lnTo>
                  <a:cubicBezTo>
                    <a:pt x="112" y="9760"/>
                    <a:pt x="93" y="9732"/>
                    <a:pt x="56" y="9732"/>
                  </a:cubicBezTo>
                  <a:close/>
                  <a:moveTo>
                    <a:pt x="56" y="10660"/>
                  </a:moveTo>
                  <a:cubicBezTo>
                    <a:pt x="28" y="10660"/>
                    <a:pt x="0" y="10687"/>
                    <a:pt x="0" y="10715"/>
                  </a:cubicBezTo>
                  <a:lnTo>
                    <a:pt x="0" y="11179"/>
                  </a:lnTo>
                  <a:cubicBezTo>
                    <a:pt x="0" y="11216"/>
                    <a:pt x="28" y="11244"/>
                    <a:pt x="56" y="11244"/>
                  </a:cubicBezTo>
                  <a:cubicBezTo>
                    <a:pt x="93" y="11244"/>
                    <a:pt x="112" y="11216"/>
                    <a:pt x="112" y="11179"/>
                  </a:cubicBezTo>
                  <a:lnTo>
                    <a:pt x="112" y="10715"/>
                  </a:lnTo>
                  <a:cubicBezTo>
                    <a:pt x="112" y="10687"/>
                    <a:pt x="93" y="10660"/>
                    <a:pt x="56" y="10660"/>
                  </a:cubicBezTo>
                  <a:close/>
                  <a:moveTo>
                    <a:pt x="56" y="11587"/>
                  </a:moveTo>
                  <a:cubicBezTo>
                    <a:pt x="28" y="11587"/>
                    <a:pt x="0" y="11615"/>
                    <a:pt x="0" y="11643"/>
                  </a:cubicBezTo>
                  <a:lnTo>
                    <a:pt x="0" y="12107"/>
                  </a:lnTo>
                  <a:cubicBezTo>
                    <a:pt x="0" y="12144"/>
                    <a:pt x="28" y="12172"/>
                    <a:pt x="56" y="12172"/>
                  </a:cubicBezTo>
                  <a:cubicBezTo>
                    <a:pt x="93" y="12172"/>
                    <a:pt x="112" y="12144"/>
                    <a:pt x="112" y="12107"/>
                  </a:cubicBezTo>
                  <a:lnTo>
                    <a:pt x="112" y="11643"/>
                  </a:lnTo>
                  <a:cubicBezTo>
                    <a:pt x="112" y="11615"/>
                    <a:pt x="93" y="11587"/>
                    <a:pt x="56" y="11587"/>
                  </a:cubicBezTo>
                  <a:close/>
                  <a:moveTo>
                    <a:pt x="56" y="12515"/>
                  </a:moveTo>
                  <a:cubicBezTo>
                    <a:pt x="28" y="12515"/>
                    <a:pt x="0" y="12543"/>
                    <a:pt x="0" y="12571"/>
                  </a:cubicBezTo>
                  <a:lnTo>
                    <a:pt x="0" y="13034"/>
                  </a:lnTo>
                  <a:cubicBezTo>
                    <a:pt x="0" y="13071"/>
                    <a:pt x="28" y="13099"/>
                    <a:pt x="56" y="13099"/>
                  </a:cubicBezTo>
                  <a:cubicBezTo>
                    <a:pt x="93" y="13099"/>
                    <a:pt x="112" y="13071"/>
                    <a:pt x="112" y="13034"/>
                  </a:cubicBezTo>
                  <a:lnTo>
                    <a:pt x="112" y="12571"/>
                  </a:lnTo>
                  <a:cubicBezTo>
                    <a:pt x="112" y="12543"/>
                    <a:pt x="93" y="12515"/>
                    <a:pt x="56" y="12515"/>
                  </a:cubicBezTo>
                  <a:close/>
                  <a:moveTo>
                    <a:pt x="56" y="13443"/>
                  </a:moveTo>
                  <a:cubicBezTo>
                    <a:pt x="28" y="13443"/>
                    <a:pt x="0" y="13470"/>
                    <a:pt x="0" y="13498"/>
                  </a:cubicBezTo>
                  <a:lnTo>
                    <a:pt x="0" y="13962"/>
                  </a:lnTo>
                  <a:cubicBezTo>
                    <a:pt x="0" y="13999"/>
                    <a:pt x="28" y="14027"/>
                    <a:pt x="56" y="14027"/>
                  </a:cubicBezTo>
                  <a:cubicBezTo>
                    <a:pt x="93" y="14027"/>
                    <a:pt x="112" y="13999"/>
                    <a:pt x="112" y="13962"/>
                  </a:cubicBezTo>
                  <a:lnTo>
                    <a:pt x="112" y="13498"/>
                  </a:lnTo>
                  <a:cubicBezTo>
                    <a:pt x="112" y="13470"/>
                    <a:pt x="93" y="13443"/>
                    <a:pt x="56" y="13443"/>
                  </a:cubicBezTo>
                  <a:close/>
                  <a:moveTo>
                    <a:pt x="56" y="14370"/>
                  </a:moveTo>
                  <a:cubicBezTo>
                    <a:pt x="28" y="14370"/>
                    <a:pt x="0" y="14398"/>
                    <a:pt x="0" y="14426"/>
                  </a:cubicBezTo>
                  <a:lnTo>
                    <a:pt x="0" y="14890"/>
                  </a:lnTo>
                  <a:cubicBezTo>
                    <a:pt x="0" y="14927"/>
                    <a:pt x="28" y="14955"/>
                    <a:pt x="56" y="14955"/>
                  </a:cubicBezTo>
                  <a:cubicBezTo>
                    <a:pt x="93" y="14955"/>
                    <a:pt x="112" y="14927"/>
                    <a:pt x="112" y="14890"/>
                  </a:cubicBezTo>
                  <a:lnTo>
                    <a:pt x="112" y="14426"/>
                  </a:lnTo>
                  <a:cubicBezTo>
                    <a:pt x="112" y="14398"/>
                    <a:pt x="93" y="14370"/>
                    <a:pt x="56" y="14370"/>
                  </a:cubicBezTo>
                  <a:close/>
                  <a:moveTo>
                    <a:pt x="56" y="15298"/>
                  </a:moveTo>
                  <a:cubicBezTo>
                    <a:pt x="28" y="15298"/>
                    <a:pt x="0" y="15326"/>
                    <a:pt x="0" y="15354"/>
                  </a:cubicBezTo>
                  <a:lnTo>
                    <a:pt x="0" y="15678"/>
                  </a:lnTo>
                  <a:cubicBezTo>
                    <a:pt x="0" y="15706"/>
                    <a:pt x="28" y="15734"/>
                    <a:pt x="56" y="15734"/>
                  </a:cubicBezTo>
                  <a:cubicBezTo>
                    <a:pt x="93" y="15734"/>
                    <a:pt x="112" y="15706"/>
                    <a:pt x="112" y="15678"/>
                  </a:cubicBezTo>
                  <a:lnTo>
                    <a:pt x="112" y="15354"/>
                  </a:lnTo>
                  <a:cubicBezTo>
                    <a:pt x="112" y="15326"/>
                    <a:pt x="93" y="15298"/>
                    <a:pt x="56" y="15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8;p43">
              <a:extLst>
                <a:ext uri="{FF2B5EF4-FFF2-40B4-BE49-F238E27FC236}">
                  <a16:creationId xmlns:a16="http://schemas.microsoft.com/office/drawing/2014/main" id="{677FAC1E-A5B0-257F-B03D-8514A7672F07}"/>
                </a:ext>
              </a:extLst>
            </p:cNvPr>
            <p:cNvSpPr/>
            <p:nvPr/>
          </p:nvSpPr>
          <p:spPr>
            <a:xfrm>
              <a:off x="699850" y="2962250"/>
              <a:ext cx="191375" cy="190375"/>
            </a:xfrm>
            <a:custGeom>
              <a:avLst/>
              <a:gdLst/>
              <a:ahLst/>
              <a:cxnLst/>
              <a:rect l="l" t="t" r="r" b="b"/>
              <a:pathLst>
                <a:path w="7655" h="7615" extrusionOk="0">
                  <a:moveTo>
                    <a:pt x="3823" y="2123"/>
                  </a:moveTo>
                  <a:cubicBezTo>
                    <a:pt x="4148" y="2123"/>
                    <a:pt x="4472" y="2216"/>
                    <a:pt x="4751" y="2401"/>
                  </a:cubicBezTo>
                  <a:cubicBezTo>
                    <a:pt x="5159" y="2670"/>
                    <a:pt x="5428" y="3106"/>
                    <a:pt x="5493" y="3598"/>
                  </a:cubicBezTo>
                  <a:cubicBezTo>
                    <a:pt x="5585" y="4414"/>
                    <a:pt x="5075" y="5184"/>
                    <a:pt x="4287" y="5407"/>
                  </a:cubicBezTo>
                  <a:cubicBezTo>
                    <a:pt x="4131" y="5452"/>
                    <a:pt x="3973" y="5475"/>
                    <a:pt x="3816" y="5475"/>
                  </a:cubicBezTo>
                  <a:cubicBezTo>
                    <a:pt x="3494" y="5475"/>
                    <a:pt x="3176" y="5380"/>
                    <a:pt x="2895" y="5193"/>
                  </a:cubicBezTo>
                  <a:cubicBezTo>
                    <a:pt x="2487" y="4924"/>
                    <a:pt x="2218" y="4488"/>
                    <a:pt x="2162" y="3997"/>
                  </a:cubicBezTo>
                  <a:cubicBezTo>
                    <a:pt x="2060" y="3190"/>
                    <a:pt x="2580" y="2410"/>
                    <a:pt x="3359" y="2188"/>
                  </a:cubicBezTo>
                  <a:cubicBezTo>
                    <a:pt x="3517" y="2151"/>
                    <a:pt x="3665" y="2123"/>
                    <a:pt x="3823" y="2123"/>
                  </a:cubicBezTo>
                  <a:close/>
                  <a:moveTo>
                    <a:pt x="3825" y="2005"/>
                  </a:moveTo>
                  <a:cubicBezTo>
                    <a:pt x="3657" y="2005"/>
                    <a:pt x="3487" y="2028"/>
                    <a:pt x="3322" y="2076"/>
                  </a:cubicBezTo>
                  <a:cubicBezTo>
                    <a:pt x="2487" y="2318"/>
                    <a:pt x="1940" y="3152"/>
                    <a:pt x="2042" y="4015"/>
                  </a:cubicBezTo>
                  <a:cubicBezTo>
                    <a:pt x="2107" y="4535"/>
                    <a:pt x="2394" y="4999"/>
                    <a:pt x="2830" y="5295"/>
                  </a:cubicBezTo>
                  <a:cubicBezTo>
                    <a:pt x="3127" y="5490"/>
                    <a:pt x="3470" y="5592"/>
                    <a:pt x="3823" y="5592"/>
                  </a:cubicBezTo>
                  <a:cubicBezTo>
                    <a:pt x="3990" y="5592"/>
                    <a:pt x="4157" y="5564"/>
                    <a:pt x="4324" y="5518"/>
                  </a:cubicBezTo>
                  <a:cubicBezTo>
                    <a:pt x="5159" y="5277"/>
                    <a:pt x="5706" y="4451"/>
                    <a:pt x="5604" y="3588"/>
                  </a:cubicBezTo>
                  <a:cubicBezTo>
                    <a:pt x="5539" y="3060"/>
                    <a:pt x="5252" y="2596"/>
                    <a:pt x="4816" y="2308"/>
                  </a:cubicBezTo>
                  <a:cubicBezTo>
                    <a:pt x="4521" y="2108"/>
                    <a:pt x="4175" y="2005"/>
                    <a:pt x="3825" y="2005"/>
                  </a:cubicBezTo>
                  <a:close/>
                  <a:moveTo>
                    <a:pt x="3206" y="117"/>
                  </a:moveTo>
                  <a:cubicBezTo>
                    <a:pt x="3246" y="117"/>
                    <a:pt x="3288" y="137"/>
                    <a:pt x="3303" y="184"/>
                  </a:cubicBezTo>
                  <a:lnTo>
                    <a:pt x="3498" y="805"/>
                  </a:lnTo>
                  <a:cubicBezTo>
                    <a:pt x="3526" y="898"/>
                    <a:pt x="3610" y="954"/>
                    <a:pt x="3702" y="954"/>
                  </a:cubicBezTo>
                  <a:cubicBezTo>
                    <a:pt x="3742" y="952"/>
                    <a:pt x="3783" y="952"/>
                    <a:pt x="3823" y="952"/>
                  </a:cubicBezTo>
                  <a:cubicBezTo>
                    <a:pt x="4024" y="952"/>
                    <a:pt x="4225" y="971"/>
                    <a:pt x="4426" y="1010"/>
                  </a:cubicBezTo>
                  <a:cubicBezTo>
                    <a:pt x="4444" y="1015"/>
                    <a:pt x="4462" y="1018"/>
                    <a:pt x="4480" y="1018"/>
                  </a:cubicBezTo>
                  <a:cubicBezTo>
                    <a:pt x="4553" y="1018"/>
                    <a:pt x="4619" y="975"/>
                    <a:pt x="4649" y="908"/>
                  </a:cubicBezTo>
                  <a:lnTo>
                    <a:pt x="4955" y="323"/>
                  </a:lnTo>
                  <a:cubicBezTo>
                    <a:pt x="4964" y="305"/>
                    <a:pt x="4982" y="286"/>
                    <a:pt x="5010" y="277"/>
                  </a:cubicBezTo>
                  <a:cubicBezTo>
                    <a:pt x="5016" y="274"/>
                    <a:pt x="5022" y="273"/>
                    <a:pt x="5029" y="273"/>
                  </a:cubicBezTo>
                  <a:cubicBezTo>
                    <a:pt x="5044" y="273"/>
                    <a:pt x="5062" y="279"/>
                    <a:pt x="5075" y="286"/>
                  </a:cubicBezTo>
                  <a:lnTo>
                    <a:pt x="5984" y="750"/>
                  </a:lnTo>
                  <a:cubicBezTo>
                    <a:pt x="6003" y="768"/>
                    <a:pt x="6021" y="787"/>
                    <a:pt x="6021" y="805"/>
                  </a:cubicBezTo>
                  <a:cubicBezTo>
                    <a:pt x="6031" y="833"/>
                    <a:pt x="6031" y="852"/>
                    <a:pt x="6021" y="880"/>
                  </a:cubicBezTo>
                  <a:lnTo>
                    <a:pt x="5715" y="1464"/>
                  </a:lnTo>
                  <a:cubicBezTo>
                    <a:pt x="5669" y="1548"/>
                    <a:pt x="5688" y="1650"/>
                    <a:pt x="5762" y="1705"/>
                  </a:cubicBezTo>
                  <a:cubicBezTo>
                    <a:pt x="5938" y="1872"/>
                    <a:pt x="6096" y="2058"/>
                    <a:pt x="6226" y="2262"/>
                  </a:cubicBezTo>
                  <a:cubicBezTo>
                    <a:pt x="6262" y="2319"/>
                    <a:pt x="6331" y="2355"/>
                    <a:pt x="6399" y="2355"/>
                  </a:cubicBezTo>
                  <a:cubicBezTo>
                    <a:pt x="6419" y="2355"/>
                    <a:pt x="6439" y="2352"/>
                    <a:pt x="6457" y="2345"/>
                  </a:cubicBezTo>
                  <a:lnTo>
                    <a:pt x="7088" y="2151"/>
                  </a:lnTo>
                  <a:cubicBezTo>
                    <a:pt x="7098" y="2147"/>
                    <a:pt x="7108" y="2145"/>
                    <a:pt x="7118" y="2145"/>
                  </a:cubicBezTo>
                  <a:cubicBezTo>
                    <a:pt x="7153" y="2145"/>
                    <a:pt x="7185" y="2170"/>
                    <a:pt x="7200" y="2206"/>
                  </a:cubicBezTo>
                  <a:lnTo>
                    <a:pt x="7506" y="3180"/>
                  </a:lnTo>
                  <a:cubicBezTo>
                    <a:pt x="7524" y="3227"/>
                    <a:pt x="7496" y="3282"/>
                    <a:pt x="7450" y="3292"/>
                  </a:cubicBezTo>
                  <a:lnTo>
                    <a:pt x="6819" y="3486"/>
                  </a:lnTo>
                  <a:cubicBezTo>
                    <a:pt x="6736" y="3514"/>
                    <a:pt x="6671" y="3598"/>
                    <a:pt x="6680" y="3691"/>
                  </a:cubicBezTo>
                  <a:cubicBezTo>
                    <a:pt x="6689" y="3941"/>
                    <a:pt x="6662" y="4182"/>
                    <a:pt x="6615" y="4414"/>
                  </a:cubicBezTo>
                  <a:cubicBezTo>
                    <a:pt x="6597" y="4507"/>
                    <a:pt x="6643" y="4600"/>
                    <a:pt x="6717" y="4646"/>
                  </a:cubicBezTo>
                  <a:lnTo>
                    <a:pt x="7302" y="4943"/>
                  </a:lnTo>
                  <a:cubicBezTo>
                    <a:pt x="7348" y="4971"/>
                    <a:pt x="7367" y="5026"/>
                    <a:pt x="7348" y="5073"/>
                  </a:cubicBezTo>
                  <a:lnTo>
                    <a:pt x="6875" y="5973"/>
                  </a:lnTo>
                  <a:cubicBezTo>
                    <a:pt x="6866" y="5991"/>
                    <a:pt x="6847" y="6010"/>
                    <a:pt x="6819" y="6019"/>
                  </a:cubicBezTo>
                  <a:cubicBezTo>
                    <a:pt x="6814" y="6022"/>
                    <a:pt x="6808" y="6023"/>
                    <a:pt x="6801" y="6023"/>
                  </a:cubicBezTo>
                  <a:cubicBezTo>
                    <a:pt x="6785" y="6023"/>
                    <a:pt x="6767" y="6016"/>
                    <a:pt x="6754" y="6010"/>
                  </a:cubicBezTo>
                  <a:lnTo>
                    <a:pt x="6170" y="5713"/>
                  </a:lnTo>
                  <a:cubicBezTo>
                    <a:pt x="6138" y="5695"/>
                    <a:pt x="6104" y="5687"/>
                    <a:pt x="6070" y="5687"/>
                  </a:cubicBezTo>
                  <a:cubicBezTo>
                    <a:pt x="6015" y="5687"/>
                    <a:pt x="5960" y="5710"/>
                    <a:pt x="5919" y="5750"/>
                  </a:cubicBezTo>
                  <a:cubicBezTo>
                    <a:pt x="5752" y="5926"/>
                    <a:pt x="5567" y="6084"/>
                    <a:pt x="5363" y="6214"/>
                  </a:cubicBezTo>
                  <a:cubicBezTo>
                    <a:pt x="5289" y="6269"/>
                    <a:pt x="5252" y="6362"/>
                    <a:pt x="5279" y="6455"/>
                  </a:cubicBezTo>
                  <a:lnTo>
                    <a:pt x="5483" y="7076"/>
                  </a:lnTo>
                  <a:cubicBezTo>
                    <a:pt x="5493" y="7123"/>
                    <a:pt x="5465" y="7179"/>
                    <a:pt x="5418" y="7197"/>
                  </a:cubicBezTo>
                  <a:lnTo>
                    <a:pt x="4454" y="7494"/>
                  </a:lnTo>
                  <a:cubicBezTo>
                    <a:pt x="4442" y="7498"/>
                    <a:pt x="4430" y="7500"/>
                    <a:pt x="4419" y="7500"/>
                  </a:cubicBezTo>
                  <a:cubicBezTo>
                    <a:pt x="4379" y="7500"/>
                    <a:pt x="4348" y="7475"/>
                    <a:pt x="4333" y="7438"/>
                  </a:cubicBezTo>
                  <a:lnTo>
                    <a:pt x="4138" y="6817"/>
                  </a:lnTo>
                  <a:cubicBezTo>
                    <a:pt x="4110" y="6724"/>
                    <a:pt x="4027" y="6668"/>
                    <a:pt x="3943" y="6668"/>
                  </a:cubicBezTo>
                  <a:lnTo>
                    <a:pt x="3934" y="6668"/>
                  </a:lnTo>
                  <a:cubicBezTo>
                    <a:pt x="3895" y="6670"/>
                    <a:pt x="3856" y="6671"/>
                    <a:pt x="3817" y="6671"/>
                  </a:cubicBezTo>
                  <a:cubicBezTo>
                    <a:pt x="3615" y="6671"/>
                    <a:pt x="3413" y="6650"/>
                    <a:pt x="3211" y="6603"/>
                  </a:cubicBezTo>
                  <a:cubicBezTo>
                    <a:pt x="3197" y="6601"/>
                    <a:pt x="3183" y="6599"/>
                    <a:pt x="3170" y="6599"/>
                  </a:cubicBezTo>
                  <a:cubicBezTo>
                    <a:pt x="3092" y="6599"/>
                    <a:pt x="3020" y="6644"/>
                    <a:pt x="2988" y="6715"/>
                  </a:cubicBezTo>
                  <a:lnTo>
                    <a:pt x="2682" y="7299"/>
                  </a:lnTo>
                  <a:cubicBezTo>
                    <a:pt x="2673" y="7318"/>
                    <a:pt x="2645" y="7336"/>
                    <a:pt x="2626" y="7336"/>
                  </a:cubicBezTo>
                  <a:cubicBezTo>
                    <a:pt x="2612" y="7341"/>
                    <a:pt x="2601" y="7343"/>
                    <a:pt x="2589" y="7343"/>
                  </a:cubicBezTo>
                  <a:cubicBezTo>
                    <a:pt x="2578" y="7343"/>
                    <a:pt x="2566" y="7341"/>
                    <a:pt x="2552" y="7336"/>
                  </a:cubicBezTo>
                  <a:lnTo>
                    <a:pt x="1652" y="6863"/>
                  </a:lnTo>
                  <a:cubicBezTo>
                    <a:pt x="1606" y="6845"/>
                    <a:pt x="1587" y="6789"/>
                    <a:pt x="1615" y="6743"/>
                  </a:cubicBezTo>
                  <a:lnTo>
                    <a:pt x="1921" y="6158"/>
                  </a:lnTo>
                  <a:cubicBezTo>
                    <a:pt x="1958" y="6075"/>
                    <a:pt x="1940" y="5973"/>
                    <a:pt x="1875" y="5908"/>
                  </a:cubicBezTo>
                  <a:cubicBezTo>
                    <a:pt x="1699" y="5750"/>
                    <a:pt x="1541" y="5555"/>
                    <a:pt x="1411" y="5360"/>
                  </a:cubicBezTo>
                  <a:cubicBezTo>
                    <a:pt x="1376" y="5298"/>
                    <a:pt x="1310" y="5266"/>
                    <a:pt x="1240" y="5266"/>
                  </a:cubicBezTo>
                  <a:cubicBezTo>
                    <a:pt x="1217" y="5266"/>
                    <a:pt x="1193" y="5270"/>
                    <a:pt x="1170" y="5277"/>
                  </a:cubicBezTo>
                  <a:lnTo>
                    <a:pt x="548" y="5472"/>
                  </a:lnTo>
                  <a:cubicBezTo>
                    <a:pt x="541" y="5473"/>
                    <a:pt x="533" y="5474"/>
                    <a:pt x="525" y="5474"/>
                  </a:cubicBezTo>
                  <a:cubicBezTo>
                    <a:pt x="485" y="5474"/>
                    <a:pt x="445" y="5453"/>
                    <a:pt x="437" y="5407"/>
                  </a:cubicBezTo>
                  <a:lnTo>
                    <a:pt x="131" y="4442"/>
                  </a:lnTo>
                  <a:cubicBezTo>
                    <a:pt x="121" y="4414"/>
                    <a:pt x="121" y="4396"/>
                    <a:pt x="131" y="4368"/>
                  </a:cubicBezTo>
                  <a:cubicBezTo>
                    <a:pt x="149" y="4349"/>
                    <a:pt x="168" y="4331"/>
                    <a:pt x="186" y="4321"/>
                  </a:cubicBezTo>
                  <a:lnTo>
                    <a:pt x="817" y="4127"/>
                  </a:lnTo>
                  <a:cubicBezTo>
                    <a:pt x="901" y="4099"/>
                    <a:pt x="966" y="4015"/>
                    <a:pt x="956" y="3922"/>
                  </a:cubicBezTo>
                  <a:cubicBezTo>
                    <a:pt x="947" y="3681"/>
                    <a:pt x="966" y="3440"/>
                    <a:pt x="1021" y="3199"/>
                  </a:cubicBezTo>
                  <a:cubicBezTo>
                    <a:pt x="1040" y="3115"/>
                    <a:pt x="994" y="3023"/>
                    <a:pt x="910" y="2976"/>
                  </a:cubicBezTo>
                  <a:lnTo>
                    <a:pt x="326" y="2670"/>
                  </a:lnTo>
                  <a:cubicBezTo>
                    <a:pt x="288" y="2652"/>
                    <a:pt x="270" y="2596"/>
                    <a:pt x="288" y="2549"/>
                  </a:cubicBezTo>
                  <a:lnTo>
                    <a:pt x="762" y="1650"/>
                  </a:lnTo>
                  <a:cubicBezTo>
                    <a:pt x="775" y="1615"/>
                    <a:pt x="810" y="1596"/>
                    <a:pt x="845" y="1596"/>
                  </a:cubicBezTo>
                  <a:cubicBezTo>
                    <a:pt x="858" y="1596"/>
                    <a:pt x="870" y="1598"/>
                    <a:pt x="882" y="1603"/>
                  </a:cubicBezTo>
                  <a:lnTo>
                    <a:pt x="1467" y="1909"/>
                  </a:lnTo>
                  <a:cubicBezTo>
                    <a:pt x="1498" y="1927"/>
                    <a:pt x="1532" y="1935"/>
                    <a:pt x="1566" y="1935"/>
                  </a:cubicBezTo>
                  <a:cubicBezTo>
                    <a:pt x="1622" y="1935"/>
                    <a:pt x="1677" y="1913"/>
                    <a:pt x="1717" y="1872"/>
                  </a:cubicBezTo>
                  <a:cubicBezTo>
                    <a:pt x="1875" y="1696"/>
                    <a:pt x="2070" y="1538"/>
                    <a:pt x="2264" y="1399"/>
                  </a:cubicBezTo>
                  <a:cubicBezTo>
                    <a:pt x="2348" y="1353"/>
                    <a:pt x="2385" y="1260"/>
                    <a:pt x="2348" y="1167"/>
                  </a:cubicBezTo>
                  <a:lnTo>
                    <a:pt x="2153" y="546"/>
                  </a:lnTo>
                  <a:cubicBezTo>
                    <a:pt x="2144" y="518"/>
                    <a:pt x="2153" y="490"/>
                    <a:pt x="2162" y="472"/>
                  </a:cubicBezTo>
                  <a:cubicBezTo>
                    <a:pt x="2172" y="453"/>
                    <a:pt x="2190" y="434"/>
                    <a:pt x="2218" y="425"/>
                  </a:cubicBezTo>
                  <a:lnTo>
                    <a:pt x="3183" y="119"/>
                  </a:lnTo>
                  <a:cubicBezTo>
                    <a:pt x="3190" y="117"/>
                    <a:pt x="3198" y="117"/>
                    <a:pt x="3206" y="117"/>
                  </a:cubicBezTo>
                  <a:close/>
                  <a:moveTo>
                    <a:pt x="3203" y="1"/>
                  </a:moveTo>
                  <a:cubicBezTo>
                    <a:pt x="3184" y="1"/>
                    <a:pt x="3165" y="3"/>
                    <a:pt x="3146" y="8"/>
                  </a:cubicBezTo>
                  <a:lnTo>
                    <a:pt x="2181" y="314"/>
                  </a:lnTo>
                  <a:cubicBezTo>
                    <a:pt x="2070" y="351"/>
                    <a:pt x="2005" y="472"/>
                    <a:pt x="2042" y="574"/>
                  </a:cubicBezTo>
                  <a:lnTo>
                    <a:pt x="2237" y="1204"/>
                  </a:lnTo>
                  <a:cubicBezTo>
                    <a:pt x="2255" y="1241"/>
                    <a:pt x="2237" y="1288"/>
                    <a:pt x="2209" y="1306"/>
                  </a:cubicBezTo>
                  <a:cubicBezTo>
                    <a:pt x="1995" y="1446"/>
                    <a:pt x="1801" y="1603"/>
                    <a:pt x="1624" y="1789"/>
                  </a:cubicBezTo>
                  <a:cubicBezTo>
                    <a:pt x="1612" y="1807"/>
                    <a:pt x="1589" y="1817"/>
                    <a:pt x="1564" y="1817"/>
                  </a:cubicBezTo>
                  <a:cubicBezTo>
                    <a:pt x="1550" y="1817"/>
                    <a:pt x="1535" y="1814"/>
                    <a:pt x="1522" y="1807"/>
                  </a:cubicBezTo>
                  <a:lnTo>
                    <a:pt x="938" y="1511"/>
                  </a:lnTo>
                  <a:cubicBezTo>
                    <a:pt x="906" y="1493"/>
                    <a:pt x="871" y="1485"/>
                    <a:pt x="837" y="1485"/>
                  </a:cubicBezTo>
                  <a:cubicBezTo>
                    <a:pt x="762" y="1485"/>
                    <a:pt x="691" y="1524"/>
                    <a:pt x="660" y="1594"/>
                  </a:cubicBezTo>
                  <a:lnTo>
                    <a:pt x="186" y="2494"/>
                  </a:lnTo>
                  <a:cubicBezTo>
                    <a:pt x="140" y="2596"/>
                    <a:pt x="177" y="2726"/>
                    <a:pt x="279" y="2781"/>
                  </a:cubicBezTo>
                  <a:lnTo>
                    <a:pt x="864" y="3078"/>
                  </a:lnTo>
                  <a:cubicBezTo>
                    <a:pt x="891" y="3097"/>
                    <a:pt x="919" y="3143"/>
                    <a:pt x="910" y="3180"/>
                  </a:cubicBezTo>
                  <a:cubicBezTo>
                    <a:pt x="854" y="3421"/>
                    <a:pt x="836" y="3681"/>
                    <a:pt x="845" y="3932"/>
                  </a:cubicBezTo>
                  <a:cubicBezTo>
                    <a:pt x="845" y="3969"/>
                    <a:pt x="817" y="4006"/>
                    <a:pt x="780" y="4015"/>
                  </a:cubicBezTo>
                  <a:lnTo>
                    <a:pt x="149" y="4219"/>
                  </a:lnTo>
                  <a:cubicBezTo>
                    <a:pt x="103" y="4229"/>
                    <a:pt x="57" y="4266"/>
                    <a:pt x="29" y="4321"/>
                  </a:cubicBezTo>
                  <a:cubicBezTo>
                    <a:pt x="1" y="4368"/>
                    <a:pt x="1" y="4423"/>
                    <a:pt x="19" y="4479"/>
                  </a:cubicBezTo>
                  <a:lnTo>
                    <a:pt x="326" y="5444"/>
                  </a:lnTo>
                  <a:cubicBezTo>
                    <a:pt x="348" y="5534"/>
                    <a:pt x="431" y="5593"/>
                    <a:pt x="521" y="5593"/>
                  </a:cubicBezTo>
                  <a:cubicBezTo>
                    <a:pt x="542" y="5593"/>
                    <a:pt x="564" y="5590"/>
                    <a:pt x="585" y="5583"/>
                  </a:cubicBezTo>
                  <a:lnTo>
                    <a:pt x="1207" y="5388"/>
                  </a:lnTo>
                  <a:cubicBezTo>
                    <a:pt x="1220" y="5383"/>
                    <a:pt x="1232" y="5381"/>
                    <a:pt x="1244" y="5381"/>
                  </a:cubicBezTo>
                  <a:cubicBezTo>
                    <a:pt x="1273" y="5381"/>
                    <a:pt x="1298" y="5396"/>
                    <a:pt x="1318" y="5416"/>
                  </a:cubicBezTo>
                  <a:cubicBezTo>
                    <a:pt x="1448" y="5629"/>
                    <a:pt x="1615" y="5824"/>
                    <a:pt x="1801" y="6000"/>
                  </a:cubicBezTo>
                  <a:cubicBezTo>
                    <a:pt x="1828" y="6028"/>
                    <a:pt x="1838" y="6065"/>
                    <a:pt x="1819" y="6102"/>
                  </a:cubicBezTo>
                  <a:lnTo>
                    <a:pt x="1513" y="6687"/>
                  </a:lnTo>
                  <a:cubicBezTo>
                    <a:pt x="1457" y="6789"/>
                    <a:pt x="1504" y="6919"/>
                    <a:pt x="1606" y="6965"/>
                  </a:cubicBezTo>
                  <a:lnTo>
                    <a:pt x="2506" y="7438"/>
                  </a:lnTo>
                  <a:cubicBezTo>
                    <a:pt x="2531" y="7454"/>
                    <a:pt x="2559" y="7460"/>
                    <a:pt x="2589" y="7460"/>
                  </a:cubicBezTo>
                  <a:cubicBezTo>
                    <a:pt x="2613" y="7460"/>
                    <a:pt x="2638" y="7456"/>
                    <a:pt x="2663" y="7448"/>
                  </a:cubicBezTo>
                  <a:cubicBezTo>
                    <a:pt x="2719" y="7438"/>
                    <a:pt x="2756" y="7401"/>
                    <a:pt x="2784" y="7346"/>
                  </a:cubicBezTo>
                  <a:lnTo>
                    <a:pt x="3090" y="6770"/>
                  </a:lnTo>
                  <a:cubicBezTo>
                    <a:pt x="3106" y="6738"/>
                    <a:pt x="3136" y="6713"/>
                    <a:pt x="3174" y="6713"/>
                  </a:cubicBezTo>
                  <a:cubicBezTo>
                    <a:pt x="3180" y="6713"/>
                    <a:pt x="3186" y="6713"/>
                    <a:pt x="3192" y="6715"/>
                  </a:cubicBezTo>
                  <a:cubicBezTo>
                    <a:pt x="3394" y="6761"/>
                    <a:pt x="3603" y="6782"/>
                    <a:pt x="3812" y="6782"/>
                  </a:cubicBezTo>
                  <a:cubicBezTo>
                    <a:pt x="3853" y="6782"/>
                    <a:pt x="3894" y="6781"/>
                    <a:pt x="3934" y="6780"/>
                  </a:cubicBezTo>
                  <a:cubicBezTo>
                    <a:pt x="3981" y="6780"/>
                    <a:pt x="4018" y="6807"/>
                    <a:pt x="4027" y="6845"/>
                  </a:cubicBezTo>
                  <a:lnTo>
                    <a:pt x="4222" y="7475"/>
                  </a:lnTo>
                  <a:cubicBezTo>
                    <a:pt x="4250" y="7559"/>
                    <a:pt x="4333" y="7615"/>
                    <a:pt x="4426" y="7615"/>
                  </a:cubicBezTo>
                  <a:lnTo>
                    <a:pt x="4482" y="7615"/>
                  </a:lnTo>
                  <a:lnTo>
                    <a:pt x="5456" y="7308"/>
                  </a:lnTo>
                  <a:cubicBezTo>
                    <a:pt x="5567" y="7271"/>
                    <a:pt x="5623" y="7151"/>
                    <a:pt x="5585" y="7039"/>
                  </a:cubicBezTo>
                  <a:lnTo>
                    <a:pt x="5391" y="6418"/>
                  </a:lnTo>
                  <a:cubicBezTo>
                    <a:pt x="5381" y="6381"/>
                    <a:pt x="5391" y="6334"/>
                    <a:pt x="5428" y="6316"/>
                  </a:cubicBezTo>
                  <a:cubicBezTo>
                    <a:pt x="5641" y="6177"/>
                    <a:pt x="5836" y="6010"/>
                    <a:pt x="6003" y="5824"/>
                  </a:cubicBezTo>
                  <a:cubicBezTo>
                    <a:pt x="6019" y="5808"/>
                    <a:pt x="6042" y="5798"/>
                    <a:pt x="6065" y="5798"/>
                  </a:cubicBezTo>
                  <a:cubicBezTo>
                    <a:pt x="6082" y="5798"/>
                    <a:pt x="6099" y="5803"/>
                    <a:pt x="6114" y="5815"/>
                  </a:cubicBezTo>
                  <a:lnTo>
                    <a:pt x="6699" y="6112"/>
                  </a:lnTo>
                  <a:cubicBezTo>
                    <a:pt x="6728" y="6129"/>
                    <a:pt x="6761" y="6136"/>
                    <a:pt x="6796" y="6136"/>
                  </a:cubicBezTo>
                  <a:cubicBezTo>
                    <a:pt x="6816" y="6136"/>
                    <a:pt x="6836" y="6134"/>
                    <a:pt x="6856" y="6130"/>
                  </a:cubicBezTo>
                  <a:cubicBezTo>
                    <a:pt x="6903" y="6112"/>
                    <a:pt x="6949" y="6075"/>
                    <a:pt x="6977" y="6028"/>
                  </a:cubicBezTo>
                  <a:lnTo>
                    <a:pt x="7441" y="5128"/>
                  </a:lnTo>
                  <a:cubicBezTo>
                    <a:pt x="7496" y="5026"/>
                    <a:pt x="7459" y="4896"/>
                    <a:pt x="7357" y="4841"/>
                  </a:cubicBezTo>
                  <a:lnTo>
                    <a:pt x="6773" y="4544"/>
                  </a:lnTo>
                  <a:cubicBezTo>
                    <a:pt x="6736" y="4525"/>
                    <a:pt x="6717" y="4479"/>
                    <a:pt x="6727" y="4442"/>
                  </a:cubicBezTo>
                  <a:cubicBezTo>
                    <a:pt x="6782" y="4191"/>
                    <a:pt x="6801" y="3941"/>
                    <a:pt x="6791" y="3691"/>
                  </a:cubicBezTo>
                  <a:cubicBezTo>
                    <a:pt x="6791" y="3653"/>
                    <a:pt x="6819" y="3616"/>
                    <a:pt x="6856" y="3598"/>
                  </a:cubicBezTo>
                  <a:lnTo>
                    <a:pt x="7478" y="3403"/>
                  </a:lnTo>
                  <a:cubicBezTo>
                    <a:pt x="7589" y="3366"/>
                    <a:pt x="7654" y="3255"/>
                    <a:pt x="7617" y="3143"/>
                  </a:cubicBezTo>
                  <a:lnTo>
                    <a:pt x="7311" y="2178"/>
                  </a:lnTo>
                  <a:cubicBezTo>
                    <a:pt x="7281" y="2088"/>
                    <a:pt x="7202" y="2029"/>
                    <a:pt x="7115" y="2029"/>
                  </a:cubicBezTo>
                  <a:cubicBezTo>
                    <a:pt x="7094" y="2029"/>
                    <a:pt x="7073" y="2032"/>
                    <a:pt x="7051" y="2039"/>
                  </a:cubicBezTo>
                  <a:lnTo>
                    <a:pt x="6420" y="2234"/>
                  </a:lnTo>
                  <a:cubicBezTo>
                    <a:pt x="6410" y="2239"/>
                    <a:pt x="6400" y="2241"/>
                    <a:pt x="6389" y="2241"/>
                  </a:cubicBezTo>
                  <a:cubicBezTo>
                    <a:pt x="6360" y="2241"/>
                    <a:pt x="6332" y="2224"/>
                    <a:pt x="6318" y="2197"/>
                  </a:cubicBezTo>
                  <a:cubicBezTo>
                    <a:pt x="6179" y="1984"/>
                    <a:pt x="6021" y="1798"/>
                    <a:pt x="5836" y="1622"/>
                  </a:cubicBezTo>
                  <a:cubicBezTo>
                    <a:pt x="5808" y="1594"/>
                    <a:pt x="5799" y="1548"/>
                    <a:pt x="5817" y="1511"/>
                  </a:cubicBezTo>
                  <a:lnTo>
                    <a:pt x="6124" y="935"/>
                  </a:lnTo>
                  <a:cubicBezTo>
                    <a:pt x="6142" y="880"/>
                    <a:pt x="6151" y="824"/>
                    <a:pt x="6133" y="778"/>
                  </a:cubicBezTo>
                  <a:cubicBezTo>
                    <a:pt x="6114" y="722"/>
                    <a:pt x="6077" y="676"/>
                    <a:pt x="6031" y="648"/>
                  </a:cubicBezTo>
                  <a:lnTo>
                    <a:pt x="5131" y="184"/>
                  </a:lnTo>
                  <a:cubicBezTo>
                    <a:pt x="5096" y="166"/>
                    <a:pt x="5060" y="160"/>
                    <a:pt x="5027" y="160"/>
                  </a:cubicBezTo>
                  <a:cubicBezTo>
                    <a:pt x="5008" y="160"/>
                    <a:pt x="4990" y="162"/>
                    <a:pt x="4973" y="165"/>
                  </a:cubicBezTo>
                  <a:cubicBezTo>
                    <a:pt x="4918" y="184"/>
                    <a:pt x="4871" y="221"/>
                    <a:pt x="4853" y="267"/>
                  </a:cubicBezTo>
                  <a:lnTo>
                    <a:pt x="4546" y="852"/>
                  </a:lnTo>
                  <a:cubicBezTo>
                    <a:pt x="4531" y="883"/>
                    <a:pt x="4497" y="901"/>
                    <a:pt x="4464" y="901"/>
                  </a:cubicBezTo>
                  <a:cubicBezTo>
                    <a:pt x="4457" y="901"/>
                    <a:pt x="4451" y="900"/>
                    <a:pt x="4444" y="898"/>
                  </a:cubicBezTo>
                  <a:cubicBezTo>
                    <a:pt x="4234" y="858"/>
                    <a:pt x="4010" y="832"/>
                    <a:pt x="3790" y="832"/>
                  </a:cubicBezTo>
                  <a:cubicBezTo>
                    <a:pt x="3758" y="832"/>
                    <a:pt x="3725" y="832"/>
                    <a:pt x="3693" y="833"/>
                  </a:cubicBezTo>
                  <a:cubicBezTo>
                    <a:pt x="3689" y="834"/>
                    <a:pt x="3685" y="835"/>
                    <a:pt x="3681" y="835"/>
                  </a:cubicBezTo>
                  <a:cubicBezTo>
                    <a:pt x="3648" y="835"/>
                    <a:pt x="3618" y="802"/>
                    <a:pt x="3610" y="768"/>
                  </a:cubicBezTo>
                  <a:lnTo>
                    <a:pt x="3405" y="147"/>
                  </a:lnTo>
                  <a:cubicBezTo>
                    <a:pt x="3382" y="55"/>
                    <a:pt x="3296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9;p43">
              <a:extLst>
                <a:ext uri="{FF2B5EF4-FFF2-40B4-BE49-F238E27FC236}">
                  <a16:creationId xmlns:a16="http://schemas.microsoft.com/office/drawing/2014/main" id="{676304C2-8B9E-9213-530D-BF5EE8E24DD5}"/>
                </a:ext>
              </a:extLst>
            </p:cNvPr>
            <p:cNvSpPr/>
            <p:nvPr/>
          </p:nvSpPr>
          <p:spPr>
            <a:xfrm>
              <a:off x="831825" y="2596225"/>
              <a:ext cx="95800" cy="95400"/>
            </a:xfrm>
            <a:custGeom>
              <a:avLst/>
              <a:gdLst/>
              <a:ahLst/>
              <a:cxnLst/>
              <a:rect l="l" t="t" r="r" b="b"/>
              <a:pathLst>
                <a:path w="3832" h="3816" extrusionOk="0">
                  <a:moveTo>
                    <a:pt x="1927" y="1036"/>
                  </a:moveTo>
                  <a:cubicBezTo>
                    <a:pt x="1977" y="1036"/>
                    <a:pt x="2028" y="1040"/>
                    <a:pt x="2078" y="1049"/>
                  </a:cubicBezTo>
                  <a:cubicBezTo>
                    <a:pt x="2607" y="1151"/>
                    <a:pt x="2922" y="1698"/>
                    <a:pt x="2737" y="2199"/>
                  </a:cubicBezTo>
                  <a:cubicBezTo>
                    <a:pt x="2615" y="2550"/>
                    <a:pt x="2278" y="2779"/>
                    <a:pt x="1914" y="2779"/>
                  </a:cubicBezTo>
                  <a:cubicBezTo>
                    <a:pt x="1864" y="2779"/>
                    <a:pt x="1814" y="2774"/>
                    <a:pt x="1763" y="2765"/>
                  </a:cubicBezTo>
                  <a:cubicBezTo>
                    <a:pt x="1234" y="2663"/>
                    <a:pt x="919" y="2116"/>
                    <a:pt x="1104" y="1615"/>
                  </a:cubicBezTo>
                  <a:cubicBezTo>
                    <a:pt x="1227" y="1265"/>
                    <a:pt x="1564" y="1036"/>
                    <a:pt x="1927" y="1036"/>
                  </a:cubicBezTo>
                  <a:close/>
                  <a:moveTo>
                    <a:pt x="1967" y="1"/>
                  </a:moveTo>
                  <a:cubicBezTo>
                    <a:pt x="1921" y="1"/>
                    <a:pt x="1884" y="29"/>
                    <a:pt x="1874" y="66"/>
                  </a:cubicBezTo>
                  <a:lnTo>
                    <a:pt x="1828" y="390"/>
                  </a:lnTo>
                  <a:cubicBezTo>
                    <a:pt x="1819" y="428"/>
                    <a:pt x="1791" y="446"/>
                    <a:pt x="1763" y="455"/>
                  </a:cubicBezTo>
                  <a:cubicBezTo>
                    <a:pt x="1633" y="465"/>
                    <a:pt x="1512" y="493"/>
                    <a:pt x="1401" y="539"/>
                  </a:cubicBezTo>
                  <a:cubicBezTo>
                    <a:pt x="1392" y="541"/>
                    <a:pt x="1383" y="542"/>
                    <a:pt x="1374" y="542"/>
                  </a:cubicBezTo>
                  <a:cubicBezTo>
                    <a:pt x="1347" y="542"/>
                    <a:pt x="1322" y="532"/>
                    <a:pt x="1308" y="511"/>
                  </a:cubicBezTo>
                  <a:lnTo>
                    <a:pt x="1123" y="242"/>
                  </a:lnTo>
                  <a:cubicBezTo>
                    <a:pt x="1107" y="226"/>
                    <a:pt x="1084" y="216"/>
                    <a:pt x="1061" y="216"/>
                  </a:cubicBezTo>
                  <a:cubicBezTo>
                    <a:pt x="1044" y="216"/>
                    <a:pt x="1027" y="221"/>
                    <a:pt x="1011" y="233"/>
                  </a:cubicBezTo>
                  <a:lnTo>
                    <a:pt x="603" y="530"/>
                  </a:lnTo>
                  <a:cubicBezTo>
                    <a:pt x="566" y="548"/>
                    <a:pt x="557" y="604"/>
                    <a:pt x="585" y="632"/>
                  </a:cubicBezTo>
                  <a:lnTo>
                    <a:pt x="780" y="901"/>
                  </a:lnTo>
                  <a:cubicBezTo>
                    <a:pt x="798" y="929"/>
                    <a:pt x="798" y="966"/>
                    <a:pt x="770" y="993"/>
                  </a:cubicBezTo>
                  <a:cubicBezTo>
                    <a:pt x="696" y="1086"/>
                    <a:pt x="631" y="1188"/>
                    <a:pt x="575" y="1309"/>
                  </a:cubicBezTo>
                  <a:cubicBezTo>
                    <a:pt x="568" y="1332"/>
                    <a:pt x="541" y="1348"/>
                    <a:pt x="517" y="1348"/>
                  </a:cubicBezTo>
                  <a:cubicBezTo>
                    <a:pt x="511" y="1348"/>
                    <a:pt x="506" y="1348"/>
                    <a:pt x="501" y="1346"/>
                  </a:cubicBezTo>
                  <a:lnTo>
                    <a:pt x="177" y="1300"/>
                  </a:lnTo>
                  <a:cubicBezTo>
                    <a:pt x="170" y="1298"/>
                    <a:pt x="165" y="1298"/>
                    <a:pt x="159" y="1298"/>
                  </a:cubicBezTo>
                  <a:cubicBezTo>
                    <a:pt x="121" y="1298"/>
                    <a:pt x="92" y="1323"/>
                    <a:pt x="84" y="1355"/>
                  </a:cubicBezTo>
                  <a:lnTo>
                    <a:pt x="10" y="1865"/>
                  </a:lnTo>
                  <a:cubicBezTo>
                    <a:pt x="0" y="1903"/>
                    <a:pt x="28" y="1940"/>
                    <a:pt x="75" y="1949"/>
                  </a:cubicBezTo>
                  <a:lnTo>
                    <a:pt x="399" y="2005"/>
                  </a:lnTo>
                  <a:cubicBezTo>
                    <a:pt x="427" y="2005"/>
                    <a:pt x="455" y="2032"/>
                    <a:pt x="455" y="2070"/>
                  </a:cubicBezTo>
                  <a:cubicBezTo>
                    <a:pt x="473" y="2190"/>
                    <a:pt x="501" y="2311"/>
                    <a:pt x="548" y="2431"/>
                  </a:cubicBezTo>
                  <a:cubicBezTo>
                    <a:pt x="557" y="2459"/>
                    <a:pt x="548" y="2496"/>
                    <a:pt x="520" y="2515"/>
                  </a:cubicBezTo>
                  <a:lnTo>
                    <a:pt x="251" y="2710"/>
                  </a:lnTo>
                  <a:cubicBezTo>
                    <a:pt x="214" y="2728"/>
                    <a:pt x="204" y="2775"/>
                    <a:pt x="232" y="2812"/>
                  </a:cubicBezTo>
                  <a:lnTo>
                    <a:pt x="529" y="3229"/>
                  </a:lnTo>
                  <a:cubicBezTo>
                    <a:pt x="545" y="3245"/>
                    <a:pt x="568" y="3255"/>
                    <a:pt x="591" y="3255"/>
                  </a:cubicBezTo>
                  <a:cubicBezTo>
                    <a:pt x="608" y="3255"/>
                    <a:pt x="625" y="3250"/>
                    <a:pt x="640" y="3238"/>
                  </a:cubicBezTo>
                  <a:lnTo>
                    <a:pt x="900" y="3053"/>
                  </a:lnTo>
                  <a:cubicBezTo>
                    <a:pt x="914" y="3044"/>
                    <a:pt x="930" y="3039"/>
                    <a:pt x="947" y="3039"/>
                  </a:cubicBezTo>
                  <a:cubicBezTo>
                    <a:pt x="963" y="3039"/>
                    <a:pt x="979" y="3044"/>
                    <a:pt x="993" y="3053"/>
                  </a:cubicBezTo>
                  <a:cubicBezTo>
                    <a:pt x="1086" y="3127"/>
                    <a:pt x="1197" y="3192"/>
                    <a:pt x="1308" y="3248"/>
                  </a:cubicBezTo>
                  <a:cubicBezTo>
                    <a:pt x="1336" y="3257"/>
                    <a:pt x="1355" y="3294"/>
                    <a:pt x="1355" y="3322"/>
                  </a:cubicBezTo>
                  <a:lnTo>
                    <a:pt x="1299" y="3647"/>
                  </a:lnTo>
                  <a:cubicBezTo>
                    <a:pt x="1290" y="3693"/>
                    <a:pt x="1327" y="3730"/>
                    <a:pt x="1364" y="3739"/>
                  </a:cubicBezTo>
                  <a:lnTo>
                    <a:pt x="1865" y="3814"/>
                  </a:lnTo>
                  <a:cubicBezTo>
                    <a:pt x="1871" y="3815"/>
                    <a:pt x="1877" y="3815"/>
                    <a:pt x="1883" y="3815"/>
                  </a:cubicBezTo>
                  <a:cubicBezTo>
                    <a:pt x="1921" y="3815"/>
                    <a:pt x="1950" y="3790"/>
                    <a:pt x="1958" y="3758"/>
                  </a:cubicBezTo>
                  <a:lnTo>
                    <a:pt x="2004" y="3433"/>
                  </a:lnTo>
                  <a:cubicBezTo>
                    <a:pt x="2013" y="3396"/>
                    <a:pt x="2041" y="3368"/>
                    <a:pt x="2069" y="3368"/>
                  </a:cubicBezTo>
                  <a:cubicBezTo>
                    <a:pt x="2199" y="3350"/>
                    <a:pt x="2320" y="3322"/>
                    <a:pt x="2431" y="3276"/>
                  </a:cubicBezTo>
                  <a:cubicBezTo>
                    <a:pt x="2440" y="3273"/>
                    <a:pt x="2449" y="3272"/>
                    <a:pt x="2457" y="3272"/>
                  </a:cubicBezTo>
                  <a:cubicBezTo>
                    <a:pt x="2482" y="3272"/>
                    <a:pt x="2503" y="3282"/>
                    <a:pt x="2524" y="3303"/>
                  </a:cubicBezTo>
                  <a:lnTo>
                    <a:pt x="2709" y="3572"/>
                  </a:lnTo>
                  <a:cubicBezTo>
                    <a:pt x="2726" y="3595"/>
                    <a:pt x="2750" y="3607"/>
                    <a:pt x="2774" y="3607"/>
                  </a:cubicBezTo>
                  <a:cubicBezTo>
                    <a:pt x="2790" y="3607"/>
                    <a:pt x="2806" y="3602"/>
                    <a:pt x="2820" y="3591"/>
                  </a:cubicBezTo>
                  <a:lnTo>
                    <a:pt x="3229" y="3294"/>
                  </a:lnTo>
                  <a:cubicBezTo>
                    <a:pt x="3266" y="3266"/>
                    <a:pt x="3275" y="3220"/>
                    <a:pt x="3247" y="3183"/>
                  </a:cubicBezTo>
                  <a:lnTo>
                    <a:pt x="3052" y="2923"/>
                  </a:lnTo>
                  <a:cubicBezTo>
                    <a:pt x="3034" y="2895"/>
                    <a:pt x="3034" y="2858"/>
                    <a:pt x="3052" y="2830"/>
                  </a:cubicBezTo>
                  <a:cubicBezTo>
                    <a:pt x="3136" y="2737"/>
                    <a:pt x="3201" y="2626"/>
                    <a:pt x="3247" y="2515"/>
                  </a:cubicBezTo>
                  <a:cubicBezTo>
                    <a:pt x="3266" y="2487"/>
                    <a:pt x="3294" y="2468"/>
                    <a:pt x="3331" y="2468"/>
                  </a:cubicBezTo>
                  <a:lnTo>
                    <a:pt x="3655" y="2524"/>
                  </a:lnTo>
                  <a:cubicBezTo>
                    <a:pt x="3661" y="2525"/>
                    <a:pt x="3667" y="2526"/>
                    <a:pt x="3673" y="2526"/>
                  </a:cubicBezTo>
                  <a:cubicBezTo>
                    <a:pt x="3711" y="2526"/>
                    <a:pt x="3739" y="2500"/>
                    <a:pt x="3739" y="2459"/>
                  </a:cubicBezTo>
                  <a:lnTo>
                    <a:pt x="3822" y="1958"/>
                  </a:lnTo>
                  <a:cubicBezTo>
                    <a:pt x="3832" y="1921"/>
                    <a:pt x="3804" y="1875"/>
                    <a:pt x="3757" y="1875"/>
                  </a:cubicBezTo>
                  <a:lnTo>
                    <a:pt x="3433" y="1819"/>
                  </a:lnTo>
                  <a:cubicBezTo>
                    <a:pt x="3405" y="1810"/>
                    <a:pt x="3377" y="1791"/>
                    <a:pt x="3377" y="1754"/>
                  </a:cubicBezTo>
                  <a:cubicBezTo>
                    <a:pt x="3359" y="1634"/>
                    <a:pt x="3331" y="1513"/>
                    <a:pt x="3284" y="1392"/>
                  </a:cubicBezTo>
                  <a:cubicBezTo>
                    <a:pt x="3275" y="1365"/>
                    <a:pt x="3284" y="1327"/>
                    <a:pt x="3312" y="1309"/>
                  </a:cubicBezTo>
                  <a:lnTo>
                    <a:pt x="3581" y="1114"/>
                  </a:lnTo>
                  <a:cubicBezTo>
                    <a:pt x="3609" y="1086"/>
                    <a:pt x="3618" y="1040"/>
                    <a:pt x="3600" y="1012"/>
                  </a:cubicBezTo>
                  <a:lnTo>
                    <a:pt x="3294" y="595"/>
                  </a:lnTo>
                  <a:cubicBezTo>
                    <a:pt x="3282" y="577"/>
                    <a:pt x="3258" y="566"/>
                    <a:pt x="3233" y="566"/>
                  </a:cubicBezTo>
                  <a:cubicBezTo>
                    <a:pt x="3219" y="566"/>
                    <a:pt x="3205" y="569"/>
                    <a:pt x="3192" y="576"/>
                  </a:cubicBezTo>
                  <a:lnTo>
                    <a:pt x="2922" y="771"/>
                  </a:lnTo>
                  <a:cubicBezTo>
                    <a:pt x="2913" y="780"/>
                    <a:pt x="2897" y="785"/>
                    <a:pt x="2881" y="785"/>
                  </a:cubicBezTo>
                  <a:cubicBezTo>
                    <a:pt x="2865" y="785"/>
                    <a:pt x="2848" y="780"/>
                    <a:pt x="2839" y="771"/>
                  </a:cubicBezTo>
                  <a:cubicBezTo>
                    <a:pt x="2737" y="697"/>
                    <a:pt x="2635" y="632"/>
                    <a:pt x="2524" y="576"/>
                  </a:cubicBezTo>
                  <a:cubicBezTo>
                    <a:pt x="2486" y="557"/>
                    <a:pt x="2468" y="530"/>
                    <a:pt x="2477" y="493"/>
                  </a:cubicBezTo>
                  <a:lnTo>
                    <a:pt x="2533" y="168"/>
                  </a:lnTo>
                  <a:cubicBezTo>
                    <a:pt x="2533" y="131"/>
                    <a:pt x="2505" y="94"/>
                    <a:pt x="2468" y="84"/>
                  </a:cubicBezTo>
                  <a:lnTo>
                    <a:pt x="1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0;p43">
              <a:extLst>
                <a:ext uri="{FF2B5EF4-FFF2-40B4-BE49-F238E27FC236}">
                  <a16:creationId xmlns:a16="http://schemas.microsoft.com/office/drawing/2014/main" id="{BAD96784-5E82-FBF2-BFFE-F11ECB323A36}"/>
                </a:ext>
              </a:extLst>
            </p:cNvPr>
            <p:cNvSpPr/>
            <p:nvPr/>
          </p:nvSpPr>
          <p:spPr>
            <a:xfrm>
              <a:off x="830200" y="2594850"/>
              <a:ext cx="98825" cy="98350"/>
            </a:xfrm>
            <a:custGeom>
              <a:avLst/>
              <a:gdLst/>
              <a:ahLst/>
              <a:cxnLst/>
              <a:rect l="l" t="t" r="r" b="b"/>
              <a:pathLst>
                <a:path w="3953" h="3934" extrusionOk="0">
                  <a:moveTo>
                    <a:pt x="1986" y="1151"/>
                  </a:moveTo>
                  <a:cubicBezTo>
                    <a:pt x="2032" y="1151"/>
                    <a:pt x="2088" y="1160"/>
                    <a:pt x="2134" y="1160"/>
                  </a:cubicBezTo>
                  <a:cubicBezTo>
                    <a:pt x="2366" y="1206"/>
                    <a:pt x="2570" y="1355"/>
                    <a:pt x="2691" y="1559"/>
                  </a:cubicBezTo>
                  <a:cubicBezTo>
                    <a:pt x="2811" y="1763"/>
                    <a:pt x="2830" y="2013"/>
                    <a:pt x="2746" y="2236"/>
                  </a:cubicBezTo>
                  <a:cubicBezTo>
                    <a:pt x="2632" y="2564"/>
                    <a:pt x="2314" y="2776"/>
                    <a:pt x="1973" y="2776"/>
                  </a:cubicBezTo>
                  <a:cubicBezTo>
                    <a:pt x="1928" y="2776"/>
                    <a:pt x="1882" y="2772"/>
                    <a:pt x="1837" y="2765"/>
                  </a:cubicBezTo>
                  <a:cubicBezTo>
                    <a:pt x="1605" y="2718"/>
                    <a:pt x="1401" y="2570"/>
                    <a:pt x="1281" y="2366"/>
                  </a:cubicBezTo>
                  <a:cubicBezTo>
                    <a:pt x="1160" y="2162"/>
                    <a:pt x="1141" y="1911"/>
                    <a:pt x="1225" y="1689"/>
                  </a:cubicBezTo>
                  <a:cubicBezTo>
                    <a:pt x="1336" y="1364"/>
                    <a:pt x="1652" y="1151"/>
                    <a:pt x="1986" y="1151"/>
                  </a:cubicBezTo>
                  <a:close/>
                  <a:moveTo>
                    <a:pt x="1985" y="1033"/>
                  </a:moveTo>
                  <a:cubicBezTo>
                    <a:pt x="1600" y="1033"/>
                    <a:pt x="1243" y="1278"/>
                    <a:pt x="1114" y="1651"/>
                  </a:cubicBezTo>
                  <a:cubicBezTo>
                    <a:pt x="1021" y="1902"/>
                    <a:pt x="1049" y="2189"/>
                    <a:pt x="1179" y="2421"/>
                  </a:cubicBezTo>
                  <a:cubicBezTo>
                    <a:pt x="1318" y="2663"/>
                    <a:pt x="1550" y="2830"/>
                    <a:pt x="1819" y="2876"/>
                  </a:cubicBezTo>
                  <a:cubicBezTo>
                    <a:pt x="1874" y="2885"/>
                    <a:pt x="1930" y="2895"/>
                    <a:pt x="1986" y="2895"/>
                  </a:cubicBezTo>
                  <a:cubicBezTo>
                    <a:pt x="2366" y="2895"/>
                    <a:pt x="2728" y="2653"/>
                    <a:pt x="2858" y="2282"/>
                  </a:cubicBezTo>
                  <a:cubicBezTo>
                    <a:pt x="2950" y="2023"/>
                    <a:pt x="2923" y="1735"/>
                    <a:pt x="2793" y="1503"/>
                  </a:cubicBezTo>
                  <a:cubicBezTo>
                    <a:pt x="2654" y="1262"/>
                    <a:pt x="2422" y="1104"/>
                    <a:pt x="2153" y="1048"/>
                  </a:cubicBezTo>
                  <a:cubicBezTo>
                    <a:pt x="2097" y="1038"/>
                    <a:pt x="2041" y="1033"/>
                    <a:pt x="1985" y="1033"/>
                  </a:cubicBezTo>
                  <a:close/>
                  <a:moveTo>
                    <a:pt x="2013" y="112"/>
                  </a:moveTo>
                  <a:lnTo>
                    <a:pt x="2524" y="195"/>
                  </a:lnTo>
                  <a:cubicBezTo>
                    <a:pt x="2524" y="195"/>
                    <a:pt x="2533" y="204"/>
                    <a:pt x="2533" y="204"/>
                  </a:cubicBezTo>
                  <a:cubicBezTo>
                    <a:pt x="2533" y="204"/>
                    <a:pt x="2533" y="214"/>
                    <a:pt x="2533" y="214"/>
                  </a:cubicBezTo>
                  <a:lnTo>
                    <a:pt x="2487" y="538"/>
                  </a:lnTo>
                  <a:cubicBezTo>
                    <a:pt x="2477" y="603"/>
                    <a:pt x="2505" y="659"/>
                    <a:pt x="2561" y="687"/>
                  </a:cubicBezTo>
                  <a:cubicBezTo>
                    <a:pt x="2672" y="733"/>
                    <a:pt x="2774" y="798"/>
                    <a:pt x="2867" y="872"/>
                  </a:cubicBezTo>
                  <a:cubicBezTo>
                    <a:pt x="2890" y="891"/>
                    <a:pt x="2918" y="900"/>
                    <a:pt x="2946" y="900"/>
                  </a:cubicBezTo>
                  <a:cubicBezTo>
                    <a:pt x="2974" y="900"/>
                    <a:pt x="3001" y="891"/>
                    <a:pt x="3025" y="872"/>
                  </a:cubicBezTo>
                  <a:lnTo>
                    <a:pt x="3294" y="677"/>
                  </a:lnTo>
                  <a:cubicBezTo>
                    <a:pt x="3294" y="677"/>
                    <a:pt x="3312" y="677"/>
                    <a:pt x="3312" y="687"/>
                  </a:cubicBezTo>
                  <a:lnTo>
                    <a:pt x="3618" y="1095"/>
                  </a:lnTo>
                  <a:cubicBezTo>
                    <a:pt x="3618" y="1104"/>
                    <a:pt x="3618" y="1104"/>
                    <a:pt x="3618" y="1113"/>
                  </a:cubicBezTo>
                  <a:cubicBezTo>
                    <a:pt x="3618" y="1113"/>
                    <a:pt x="3618" y="1113"/>
                    <a:pt x="3609" y="1123"/>
                  </a:cubicBezTo>
                  <a:lnTo>
                    <a:pt x="3340" y="1317"/>
                  </a:lnTo>
                  <a:cubicBezTo>
                    <a:pt x="3294" y="1345"/>
                    <a:pt x="3275" y="1410"/>
                    <a:pt x="3294" y="1466"/>
                  </a:cubicBezTo>
                  <a:cubicBezTo>
                    <a:pt x="3340" y="1577"/>
                    <a:pt x="3368" y="1698"/>
                    <a:pt x="3377" y="1818"/>
                  </a:cubicBezTo>
                  <a:cubicBezTo>
                    <a:pt x="3386" y="1874"/>
                    <a:pt x="3433" y="1920"/>
                    <a:pt x="3488" y="1930"/>
                  </a:cubicBezTo>
                  <a:lnTo>
                    <a:pt x="3813" y="1985"/>
                  </a:lnTo>
                  <a:cubicBezTo>
                    <a:pt x="3822" y="1985"/>
                    <a:pt x="3832" y="1995"/>
                    <a:pt x="3832" y="2004"/>
                  </a:cubicBezTo>
                  <a:lnTo>
                    <a:pt x="3748" y="2505"/>
                  </a:lnTo>
                  <a:cubicBezTo>
                    <a:pt x="3748" y="2514"/>
                    <a:pt x="3739" y="2523"/>
                    <a:pt x="3730" y="2523"/>
                  </a:cubicBezTo>
                  <a:lnTo>
                    <a:pt x="3405" y="2468"/>
                  </a:lnTo>
                  <a:cubicBezTo>
                    <a:pt x="3398" y="2467"/>
                    <a:pt x="3391" y="2466"/>
                    <a:pt x="3383" y="2466"/>
                  </a:cubicBezTo>
                  <a:cubicBezTo>
                    <a:pt x="3334" y="2466"/>
                    <a:pt x="3282" y="2493"/>
                    <a:pt x="3266" y="2542"/>
                  </a:cubicBezTo>
                  <a:cubicBezTo>
                    <a:pt x="3210" y="2653"/>
                    <a:pt x="3154" y="2755"/>
                    <a:pt x="3080" y="2848"/>
                  </a:cubicBezTo>
                  <a:cubicBezTo>
                    <a:pt x="3043" y="2895"/>
                    <a:pt x="3034" y="2959"/>
                    <a:pt x="3071" y="3006"/>
                  </a:cubicBezTo>
                  <a:lnTo>
                    <a:pt x="3266" y="3275"/>
                  </a:lnTo>
                  <a:cubicBezTo>
                    <a:pt x="3275" y="3284"/>
                    <a:pt x="3266" y="3293"/>
                    <a:pt x="3266" y="3303"/>
                  </a:cubicBezTo>
                  <a:lnTo>
                    <a:pt x="2848" y="3600"/>
                  </a:lnTo>
                  <a:cubicBezTo>
                    <a:pt x="2845" y="3603"/>
                    <a:pt x="2842" y="3604"/>
                    <a:pt x="2839" y="3604"/>
                  </a:cubicBezTo>
                  <a:cubicBezTo>
                    <a:pt x="2833" y="3604"/>
                    <a:pt x="2827" y="3600"/>
                    <a:pt x="2821" y="3600"/>
                  </a:cubicBezTo>
                  <a:lnTo>
                    <a:pt x="2635" y="3331"/>
                  </a:lnTo>
                  <a:cubicBezTo>
                    <a:pt x="2607" y="3296"/>
                    <a:pt x="2565" y="3277"/>
                    <a:pt x="2522" y="3277"/>
                  </a:cubicBezTo>
                  <a:cubicBezTo>
                    <a:pt x="2507" y="3277"/>
                    <a:pt x="2492" y="3279"/>
                    <a:pt x="2477" y="3284"/>
                  </a:cubicBezTo>
                  <a:cubicBezTo>
                    <a:pt x="2366" y="3321"/>
                    <a:pt x="2245" y="3349"/>
                    <a:pt x="2134" y="3368"/>
                  </a:cubicBezTo>
                  <a:cubicBezTo>
                    <a:pt x="2069" y="3368"/>
                    <a:pt x="2023" y="3414"/>
                    <a:pt x="2013" y="3479"/>
                  </a:cubicBezTo>
                  <a:lnTo>
                    <a:pt x="1967" y="3804"/>
                  </a:lnTo>
                  <a:cubicBezTo>
                    <a:pt x="1958" y="3813"/>
                    <a:pt x="1949" y="3813"/>
                    <a:pt x="1939" y="3813"/>
                  </a:cubicBezTo>
                  <a:lnTo>
                    <a:pt x="1438" y="3739"/>
                  </a:lnTo>
                  <a:cubicBezTo>
                    <a:pt x="1429" y="3739"/>
                    <a:pt x="1420" y="3729"/>
                    <a:pt x="1429" y="3720"/>
                  </a:cubicBezTo>
                  <a:lnTo>
                    <a:pt x="1475" y="3395"/>
                  </a:lnTo>
                  <a:cubicBezTo>
                    <a:pt x="1485" y="3331"/>
                    <a:pt x="1457" y="3275"/>
                    <a:pt x="1401" y="3247"/>
                  </a:cubicBezTo>
                  <a:cubicBezTo>
                    <a:pt x="1290" y="3201"/>
                    <a:pt x="1188" y="3136"/>
                    <a:pt x="1095" y="3061"/>
                  </a:cubicBezTo>
                  <a:cubicBezTo>
                    <a:pt x="1076" y="3043"/>
                    <a:pt x="1049" y="3034"/>
                    <a:pt x="1012" y="3034"/>
                  </a:cubicBezTo>
                  <a:cubicBezTo>
                    <a:pt x="984" y="3034"/>
                    <a:pt x="956" y="3043"/>
                    <a:pt x="937" y="3061"/>
                  </a:cubicBezTo>
                  <a:lnTo>
                    <a:pt x="668" y="3247"/>
                  </a:lnTo>
                  <a:cubicBezTo>
                    <a:pt x="668" y="3256"/>
                    <a:pt x="659" y="3256"/>
                    <a:pt x="659" y="3256"/>
                  </a:cubicBezTo>
                  <a:cubicBezTo>
                    <a:pt x="659" y="3256"/>
                    <a:pt x="650" y="3256"/>
                    <a:pt x="650" y="3247"/>
                  </a:cubicBezTo>
                  <a:lnTo>
                    <a:pt x="344" y="2839"/>
                  </a:lnTo>
                  <a:cubicBezTo>
                    <a:pt x="344" y="2830"/>
                    <a:pt x="344" y="2830"/>
                    <a:pt x="344" y="2820"/>
                  </a:cubicBezTo>
                  <a:cubicBezTo>
                    <a:pt x="344" y="2820"/>
                    <a:pt x="344" y="2811"/>
                    <a:pt x="353" y="2811"/>
                  </a:cubicBezTo>
                  <a:lnTo>
                    <a:pt x="613" y="2616"/>
                  </a:lnTo>
                  <a:cubicBezTo>
                    <a:pt x="668" y="2579"/>
                    <a:pt x="687" y="2523"/>
                    <a:pt x="668" y="2468"/>
                  </a:cubicBezTo>
                  <a:cubicBezTo>
                    <a:pt x="622" y="2356"/>
                    <a:pt x="594" y="2236"/>
                    <a:pt x="585" y="2115"/>
                  </a:cubicBezTo>
                  <a:cubicBezTo>
                    <a:pt x="576" y="2060"/>
                    <a:pt x="529" y="2013"/>
                    <a:pt x="474" y="2004"/>
                  </a:cubicBezTo>
                  <a:lnTo>
                    <a:pt x="149" y="1948"/>
                  </a:lnTo>
                  <a:cubicBezTo>
                    <a:pt x="130" y="1948"/>
                    <a:pt x="130" y="1939"/>
                    <a:pt x="130" y="1930"/>
                  </a:cubicBezTo>
                  <a:lnTo>
                    <a:pt x="214" y="1429"/>
                  </a:lnTo>
                  <a:cubicBezTo>
                    <a:pt x="214" y="1420"/>
                    <a:pt x="223" y="1410"/>
                    <a:pt x="232" y="1410"/>
                  </a:cubicBezTo>
                  <a:lnTo>
                    <a:pt x="557" y="1466"/>
                  </a:lnTo>
                  <a:cubicBezTo>
                    <a:pt x="563" y="1467"/>
                    <a:pt x="569" y="1467"/>
                    <a:pt x="574" y="1467"/>
                  </a:cubicBezTo>
                  <a:cubicBezTo>
                    <a:pt x="624" y="1467"/>
                    <a:pt x="671" y="1433"/>
                    <a:pt x="696" y="1392"/>
                  </a:cubicBezTo>
                  <a:cubicBezTo>
                    <a:pt x="743" y="1280"/>
                    <a:pt x="807" y="1178"/>
                    <a:pt x="882" y="1086"/>
                  </a:cubicBezTo>
                  <a:cubicBezTo>
                    <a:pt x="919" y="1039"/>
                    <a:pt x="919" y="974"/>
                    <a:pt x="891" y="919"/>
                  </a:cubicBezTo>
                  <a:lnTo>
                    <a:pt x="696" y="659"/>
                  </a:lnTo>
                  <a:cubicBezTo>
                    <a:pt x="687" y="650"/>
                    <a:pt x="696" y="640"/>
                    <a:pt x="696" y="631"/>
                  </a:cubicBezTo>
                  <a:lnTo>
                    <a:pt x="1114" y="334"/>
                  </a:lnTo>
                  <a:cubicBezTo>
                    <a:pt x="1118" y="330"/>
                    <a:pt x="1123" y="327"/>
                    <a:pt x="1126" y="327"/>
                  </a:cubicBezTo>
                  <a:cubicBezTo>
                    <a:pt x="1130" y="327"/>
                    <a:pt x="1132" y="330"/>
                    <a:pt x="1132" y="334"/>
                  </a:cubicBezTo>
                  <a:lnTo>
                    <a:pt x="1327" y="603"/>
                  </a:lnTo>
                  <a:cubicBezTo>
                    <a:pt x="1354" y="638"/>
                    <a:pt x="1397" y="657"/>
                    <a:pt x="1440" y="657"/>
                  </a:cubicBezTo>
                  <a:cubicBezTo>
                    <a:pt x="1455" y="657"/>
                    <a:pt x="1470" y="654"/>
                    <a:pt x="1485" y="650"/>
                  </a:cubicBezTo>
                  <a:cubicBezTo>
                    <a:pt x="1596" y="603"/>
                    <a:pt x="1707" y="575"/>
                    <a:pt x="1828" y="566"/>
                  </a:cubicBezTo>
                  <a:cubicBezTo>
                    <a:pt x="1893" y="557"/>
                    <a:pt x="1939" y="510"/>
                    <a:pt x="1949" y="455"/>
                  </a:cubicBezTo>
                  <a:lnTo>
                    <a:pt x="1995" y="130"/>
                  </a:lnTo>
                  <a:cubicBezTo>
                    <a:pt x="1995" y="121"/>
                    <a:pt x="2013" y="112"/>
                    <a:pt x="2013" y="112"/>
                  </a:cubicBezTo>
                  <a:close/>
                  <a:moveTo>
                    <a:pt x="2032" y="0"/>
                  </a:moveTo>
                  <a:cubicBezTo>
                    <a:pt x="2004" y="0"/>
                    <a:pt x="1967" y="0"/>
                    <a:pt x="1939" y="28"/>
                  </a:cubicBezTo>
                  <a:cubicBezTo>
                    <a:pt x="1911" y="47"/>
                    <a:pt x="1893" y="74"/>
                    <a:pt x="1884" y="112"/>
                  </a:cubicBezTo>
                  <a:lnTo>
                    <a:pt x="1828" y="436"/>
                  </a:lnTo>
                  <a:cubicBezTo>
                    <a:pt x="1828" y="445"/>
                    <a:pt x="1828" y="455"/>
                    <a:pt x="1819" y="455"/>
                  </a:cubicBezTo>
                  <a:cubicBezTo>
                    <a:pt x="1689" y="464"/>
                    <a:pt x="1559" y="492"/>
                    <a:pt x="1438" y="538"/>
                  </a:cubicBezTo>
                  <a:cubicBezTo>
                    <a:pt x="1438" y="541"/>
                    <a:pt x="1437" y="542"/>
                    <a:pt x="1436" y="542"/>
                  </a:cubicBezTo>
                  <a:cubicBezTo>
                    <a:pt x="1432" y="542"/>
                    <a:pt x="1426" y="538"/>
                    <a:pt x="1420" y="538"/>
                  </a:cubicBezTo>
                  <a:lnTo>
                    <a:pt x="1234" y="269"/>
                  </a:lnTo>
                  <a:cubicBezTo>
                    <a:pt x="1207" y="231"/>
                    <a:pt x="1167" y="212"/>
                    <a:pt x="1126" y="212"/>
                  </a:cubicBezTo>
                  <a:cubicBezTo>
                    <a:pt x="1097" y="212"/>
                    <a:pt x="1066" y="222"/>
                    <a:pt x="1039" y="241"/>
                  </a:cubicBezTo>
                  <a:lnTo>
                    <a:pt x="631" y="538"/>
                  </a:lnTo>
                  <a:cubicBezTo>
                    <a:pt x="566" y="575"/>
                    <a:pt x="557" y="659"/>
                    <a:pt x="603" y="724"/>
                  </a:cubicBezTo>
                  <a:lnTo>
                    <a:pt x="789" y="993"/>
                  </a:lnTo>
                  <a:cubicBezTo>
                    <a:pt x="798" y="993"/>
                    <a:pt x="798" y="1002"/>
                    <a:pt x="789" y="1011"/>
                  </a:cubicBezTo>
                  <a:cubicBezTo>
                    <a:pt x="715" y="1113"/>
                    <a:pt x="640" y="1225"/>
                    <a:pt x="594" y="1336"/>
                  </a:cubicBezTo>
                  <a:cubicBezTo>
                    <a:pt x="585" y="1345"/>
                    <a:pt x="576" y="1345"/>
                    <a:pt x="576" y="1345"/>
                  </a:cubicBezTo>
                  <a:lnTo>
                    <a:pt x="251" y="1299"/>
                  </a:lnTo>
                  <a:cubicBezTo>
                    <a:pt x="241" y="1296"/>
                    <a:pt x="231" y="1295"/>
                    <a:pt x="221" y="1295"/>
                  </a:cubicBezTo>
                  <a:cubicBezTo>
                    <a:pt x="195" y="1295"/>
                    <a:pt x="169" y="1304"/>
                    <a:pt x="149" y="1317"/>
                  </a:cubicBezTo>
                  <a:cubicBezTo>
                    <a:pt x="121" y="1336"/>
                    <a:pt x="102" y="1373"/>
                    <a:pt x="93" y="1410"/>
                  </a:cubicBezTo>
                  <a:lnTo>
                    <a:pt x="19" y="1911"/>
                  </a:lnTo>
                  <a:cubicBezTo>
                    <a:pt x="0" y="1985"/>
                    <a:pt x="56" y="2050"/>
                    <a:pt x="130" y="2060"/>
                  </a:cubicBezTo>
                  <a:lnTo>
                    <a:pt x="455" y="2115"/>
                  </a:lnTo>
                  <a:cubicBezTo>
                    <a:pt x="455" y="2115"/>
                    <a:pt x="464" y="2125"/>
                    <a:pt x="464" y="2125"/>
                  </a:cubicBezTo>
                  <a:cubicBezTo>
                    <a:pt x="483" y="2254"/>
                    <a:pt x="511" y="2384"/>
                    <a:pt x="557" y="2505"/>
                  </a:cubicBezTo>
                  <a:cubicBezTo>
                    <a:pt x="557" y="2514"/>
                    <a:pt x="557" y="2514"/>
                    <a:pt x="548" y="2523"/>
                  </a:cubicBezTo>
                  <a:lnTo>
                    <a:pt x="279" y="2718"/>
                  </a:lnTo>
                  <a:cubicBezTo>
                    <a:pt x="251" y="2737"/>
                    <a:pt x="232" y="2765"/>
                    <a:pt x="223" y="2802"/>
                  </a:cubicBezTo>
                  <a:cubicBezTo>
                    <a:pt x="223" y="2839"/>
                    <a:pt x="232" y="2876"/>
                    <a:pt x="251" y="2904"/>
                  </a:cubicBezTo>
                  <a:lnTo>
                    <a:pt x="548" y="3312"/>
                  </a:lnTo>
                  <a:cubicBezTo>
                    <a:pt x="566" y="3349"/>
                    <a:pt x="603" y="3368"/>
                    <a:pt x="640" y="3368"/>
                  </a:cubicBezTo>
                  <a:cubicBezTo>
                    <a:pt x="648" y="3370"/>
                    <a:pt x="656" y="3371"/>
                    <a:pt x="665" y="3371"/>
                  </a:cubicBezTo>
                  <a:cubicBezTo>
                    <a:pt x="688" y="3371"/>
                    <a:pt x="713" y="3363"/>
                    <a:pt x="733" y="3349"/>
                  </a:cubicBezTo>
                  <a:lnTo>
                    <a:pt x="1002" y="3154"/>
                  </a:lnTo>
                  <a:cubicBezTo>
                    <a:pt x="1007" y="3150"/>
                    <a:pt x="1012" y="3147"/>
                    <a:pt x="1015" y="3147"/>
                  </a:cubicBezTo>
                  <a:cubicBezTo>
                    <a:pt x="1019" y="3147"/>
                    <a:pt x="1021" y="3150"/>
                    <a:pt x="1021" y="3154"/>
                  </a:cubicBezTo>
                  <a:cubicBezTo>
                    <a:pt x="1123" y="3238"/>
                    <a:pt x="1234" y="3303"/>
                    <a:pt x="1355" y="3358"/>
                  </a:cubicBezTo>
                  <a:cubicBezTo>
                    <a:pt x="1355" y="3358"/>
                    <a:pt x="1364" y="3368"/>
                    <a:pt x="1364" y="3377"/>
                  </a:cubicBezTo>
                  <a:lnTo>
                    <a:pt x="1308" y="3702"/>
                  </a:lnTo>
                  <a:cubicBezTo>
                    <a:pt x="1299" y="3776"/>
                    <a:pt x="1346" y="3841"/>
                    <a:pt x="1420" y="3850"/>
                  </a:cubicBezTo>
                  <a:lnTo>
                    <a:pt x="1921" y="3934"/>
                  </a:lnTo>
                  <a:lnTo>
                    <a:pt x="1949" y="3934"/>
                  </a:lnTo>
                  <a:cubicBezTo>
                    <a:pt x="1976" y="3934"/>
                    <a:pt x="2004" y="3924"/>
                    <a:pt x="2023" y="3906"/>
                  </a:cubicBezTo>
                  <a:cubicBezTo>
                    <a:pt x="2051" y="3887"/>
                    <a:pt x="2069" y="3859"/>
                    <a:pt x="2078" y="3822"/>
                  </a:cubicBezTo>
                  <a:lnTo>
                    <a:pt x="2125" y="3498"/>
                  </a:lnTo>
                  <a:cubicBezTo>
                    <a:pt x="2134" y="3488"/>
                    <a:pt x="2134" y="3479"/>
                    <a:pt x="2143" y="3479"/>
                  </a:cubicBezTo>
                  <a:cubicBezTo>
                    <a:pt x="2273" y="3470"/>
                    <a:pt x="2394" y="3442"/>
                    <a:pt x="2514" y="3395"/>
                  </a:cubicBezTo>
                  <a:cubicBezTo>
                    <a:pt x="2517" y="3392"/>
                    <a:pt x="2521" y="3391"/>
                    <a:pt x="2523" y="3391"/>
                  </a:cubicBezTo>
                  <a:cubicBezTo>
                    <a:pt x="2529" y="3391"/>
                    <a:pt x="2533" y="3395"/>
                    <a:pt x="2533" y="3395"/>
                  </a:cubicBezTo>
                  <a:lnTo>
                    <a:pt x="2728" y="3664"/>
                  </a:lnTo>
                  <a:cubicBezTo>
                    <a:pt x="2755" y="3702"/>
                    <a:pt x="2794" y="3721"/>
                    <a:pt x="2834" y="3721"/>
                  </a:cubicBezTo>
                  <a:cubicBezTo>
                    <a:pt x="2862" y="3721"/>
                    <a:pt x="2890" y="3712"/>
                    <a:pt x="2913" y="3692"/>
                  </a:cubicBezTo>
                  <a:lnTo>
                    <a:pt x="3331" y="3395"/>
                  </a:lnTo>
                  <a:cubicBezTo>
                    <a:pt x="3386" y="3358"/>
                    <a:pt x="3405" y="3266"/>
                    <a:pt x="3359" y="3210"/>
                  </a:cubicBezTo>
                  <a:lnTo>
                    <a:pt x="3164" y="2941"/>
                  </a:lnTo>
                  <a:cubicBezTo>
                    <a:pt x="3164" y="2941"/>
                    <a:pt x="3164" y="2932"/>
                    <a:pt x="3164" y="2922"/>
                  </a:cubicBezTo>
                  <a:cubicBezTo>
                    <a:pt x="3247" y="2820"/>
                    <a:pt x="3312" y="2709"/>
                    <a:pt x="3368" y="2598"/>
                  </a:cubicBezTo>
                  <a:cubicBezTo>
                    <a:pt x="3368" y="2588"/>
                    <a:pt x="3377" y="2588"/>
                    <a:pt x="3386" y="2588"/>
                  </a:cubicBezTo>
                  <a:lnTo>
                    <a:pt x="3711" y="2635"/>
                  </a:lnTo>
                  <a:cubicBezTo>
                    <a:pt x="3721" y="2637"/>
                    <a:pt x="3730" y="2638"/>
                    <a:pt x="3740" y="2638"/>
                  </a:cubicBezTo>
                  <a:cubicBezTo>
                    <a:pt x="3802" y="2638"/>
                    <a:pt x="3853" y="2588"/>
                    <a:pt x="3869" y="2523"/>
                  </a:cubicBezTo>
                  <a:lnTo>
                    <a:pt x="3943" y="2023"/>
                  </a:lnTo>
                  <a:cubicBezTo>
                    <a:pt x="3952" y="1948"/>
                    <a:pt x="3906" y="1883"/>
                    <a:pt x="3832" y="1874"/>
                  </a:cubicBezTo>
                  <a:lnTo>
                    <a:pt x="3507" y="1818"/>
                  </a:lnTo>
                  <a:cubicBezTo>
                    <a:pt x="3498" y="1818"/>
                    <a:pt x="3498" y="1809"/>
                    <a:pt x="3498" y="1800"/>
                  </a:cubicBezTo>
                  <a:cubicBezTo>
                    <a:pt x="3479" y="1679"/>
                    <a:pt x="3451" y="1549"/>
                    <a:pt x="3405" y="1429"/>
                  </a:cubicBezTo>
                  <a:cubicBezTo>
                    <a:pt x="3405" y="1420"/>
                    <a:pt x="3405" y="1410"/>
                    <a:pt x="3414" y="1410"/>
                  </a:cubicBezTo>
                  <a:lnTo>
                    <a:pt x="3674" y="1215"/>
                  </a:lnTo>
                  <a:cubicBezTo>
                    <a:pt x="3711" y="1197"/>
                    <a:pt x="3730" y="1169"/>
                    <a:pt x="3730" y="1132"/>
                  </a:cubicBezTo>
                  <a:cubicBezTo>
                    <a:pt x="3739" y="1095"/>
                    <a:pt x="3730" y="1058"/>
                    <a:pt x="3711" y="1030"/>
                  </a:cubicBezTo>
                  <a:lnTo>
                    <a:pt x="3405" y="622"/>
                  </a:lnTo>
                  <a:cubicBezTo>
                    <a:pt x="3382" y="582"/>
                    <a:pt x="3342" y="563"/>
                    <a:pt x="3299" y="563"/>
                  </a:cubicBezTo>
                  <a:cubicBezTo>
                    <a:pt x="3272" y="563"/>
                    <a:pt x="3244" y="570"/>
                    <a:pt x="3219" y="585"/>
                  </a:cubicBezTo>
                  <a:lnTo>
                    <a:pt x="2950" y="779"/>
                  </a:lnTo>
                  <a:cubicBezTo>
                    <a:pt x="2950" y="784"/>
                    <a:pt x="2948" y="786"/>
                    <a:pt x="2945" y="786"/>
                  </a:cubicBezTo>
                  <a:cubicBezTo>
                    <a:pt x="2941" y="786"/>
                    <a:pt x="2936" y="784"/>
                    <a:pt x="2932" y="779"/>
                  </a:cubicBezTo>
                  <a:cubicBezTo>
                    <a:pt x="2839" y="696"/>
                    <a:pt x="2728" y="631"/>
                    <a:pt x="2607" y="575"/>
                  </a:cubicBezTo>
                  <a:cubicBezTo>
                    <a:pt x="2598" y="575"/>
                    <a:pt x="2598" y="566"/>
                    <a:pt x="2598" y="557"/>
                  </a:cubicBezTo>
                  <a:lnTo>
                    <a:pt x="2654" y="232"/>
                  </a:lnTo>
                  <a:cubicBezTo>
                    <a:pt x="2654" y="195"/>
                    <a:pt x="2644" y="167"/>
                    <a:pt x="2626" y="139"/>
                  </a:cubicBezTo>
                  <a:cubicBezTo>
                    <a:pt x="2607" y="102"/>
                    <a:pt x="2570" y="84"/>
                    <a:pt x="2542" y="84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31;p43">
              <a:extLst>
                <a:ext uri="{FF2B5EF4-FFF2-40B4-BE49-F238E27FC236}">
                  <a16:creationId xmlns:a16="http://schemas.microsoft.com/office/drawing/2014/main" id="{54D49C73-C50A-D236-2852-79F6CCECE49D}"/>
                </a:ext>
              </a:extLst>
            </p:cNvPr>
            <p:cNvSpPr/>
            <p:nvPr/>
          </p:nvSpPr>
          <p:spPr>
            <a:xfrm>
              <a:off x="849225" y="2701300"/>
              <a:ext cx="3025" cy="246550"/>
            </a:xfrm>
            <a:custGeom>
              <a:avLst/>
              <a:gdLst/>
              <a:ahLst/>
              <a:cxnLst/>
              <a:rect l="l" t="t" r="r" b="b"/>
              <a:pathLst>
                <a:path w="121" h="98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520"/>
                  </a:lnTo>
                  <a:cubicBezTo>
                    <a:pt x="0" y="557"/>
                    <a:pt x="28" y="585"/>
                    <a:pt x="56" y="585"/>
                  </a:cubicBezTo>
                  <a:cubicBezTo>
                    <a:pt x="93" y="585"/>
                    <a:pt x="121" y="557"/>
                    <a:pt x="121" y="520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  <a:moveTo>
                    <a:pt x="56" y="928"/>
                  </a:moveTo>
                  <a:cubicBezTo>
                    <a:pt x="28" y="928"/>
                    <a:pt x="0" y="956"/>
                    <a:pt x="0" y="984"/>
                  </a:cubicBezTo>
                  <a:lnTo>
                    <a:pt x="0" y="1447"/>
                  </a:lnTo>
                  <a:cubicBezTo>
                    <a:pt x="0" y="1484"/>
                    <a:pt x="28" y="1512"/>
                    <a:pt x="56" y="1512"/>
                  </a:cubicBezTo>
                  <a:cubicBezTo>
                    <a:pt x="93" y="1512"/>
                    <a:pt x="121" y="1484"/>
                    <a:pt x="121" y="1447"/>
                  </a:cubicBezTo>
                  <a:lnTo>
                    <a:pt x="121" y="984"/>
                  </a:lnTo>
                  <a:cubicBezTo>
                    <a:pt x="121" y="956"/>
                    <a:pt x="93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8" y="1856"/>
                    <a:pt x="0" y="1883"/>
                    <a:pt x="0" y="1911"/>
                  </a:cubicBezTo>
                  <a:lnTo>
                    <a:pt x="0" y="2375"/>
                  </a:lnTo>
                  <a:cubicBezTo>
                    <a:pt x="0" y="2412"/>
                    <a:pt x="28" y="2440"/>
                    <a:pt x="56" y="2440"/>
                  </a:cubicBezTo>
                  <a:cubicBezTo>
                    <a:pt x="93" y="2440"/>
                    <a:pt x="121" y="2412"/>
                    <a:pt x="121" y="2375"/>
                  </a:cubicBezTo>
                  <a:lnTo>
                    <a:pt x="121" y="1911"/>
                  </a:lnTo>
                  <a:cubicBezTo>
                    <a:pt x="121" y="1883"/>
                    <a:pt x="93" y="1856"/>
                    <a:pt x="56" y="1856"/>
                  </a:cubicBezTo>
                  <a:close/>
                  <a:moveTo>
                    <a:pt x="56" y="2783"/>
                  </a:moveTo>
                  <a:cubicBezTo>
                    <a:pt x="28" y="2783"/>
                    <a:pt x="0" y="2811"/>
                    <a:pt x="0" y="2839"/>
                  </a:cubicBezTo>
                  <a:lnTo>
                    <a:pt x="0" y="3303"/>
                  </a:lnTo>
                  <a:cubicBezTo>
                    <a:pt x="0" y="3340"/>
                    <a:pt x="28" y="3368"/>
                    <a:pt x="56" y="3368"/>
                  </a:cubicBezTo>
                  <a:cubicBezTo>
                    <a:pt x="93" y="3368"/>
                    <a:pt x="121" y="3340"/>
                    <a:pt x="121" y="3303"/>
                  </a:cubicBezTo>
                  <a:lnTo>
                    <a:pt x="121" y="2839"/>
                  </a:lnTo>
                  <a:cubicBezTo>
                    <a:pt x="121" y="2811"/>
                    <a:pt x="93" y="2783"/>
                    <a:pt x="56" y="2783"/>
                  </a:cubicBezTo>
                  <a:close/>
                  <a:moveTo>
                    <a:pt x="56" y="3711"/>
                  </a:moveTo>
                  <a:cubicBezTo>
                    <a:pt x="28" y="3711"/>
                    <a:pt x="0" y="3739"/>
                    <a:pt x="0" y="3767"/>
                  </a:cubicBezTo>
                  <a:lnTo>
                    <a:pt x="0" y="4230"/>
                  </a:lnTo>
                  <a:cubicBezTo>
                    <a:pt x="0" y="4267"/>
                    <a:pt x="28" y="4295"/>
                    <a:pt x="56" y="4295"/>
                  </a:cubicBezTo>
                  <a:cubicBezTo>
                    <a:pt x="93" y="4295"/>
                    <a:pt x="121" y="4267"/>
                    <a:pt x="121" y="4230"/>
                  </a:cubicBezTo>
                  <a:lnTo>
                    <a:pt x="121" y="3767"/>
                  </a:lnTo>
                  <a:cubicBezTo>
                    <a:pt x="121" y="3739"/>
                    <a:pt x="93" y="3711"/>
                    <a:pt x="56" y="3711"/>
                  </a:cubicBezTo>
                  <a:close/>
                  <a:moveTo>
                    <a:pt x="56" y="4639"/>
                  </a:moveTo>
                  <a:cubicBezTo>
                    <a:pt x="28" y="4639"/>
                    <a:pt x="0" y="4666"/>
                    <a:pt x="0" y="4694"/>
                  </a:cubicBezTo>
                  <a:lnTo>
                    <a:pt x="0" y="5158"/>
                  </a:lnTo>
                  <a:cubicBezTo>
                    <a:pt x="0" y="5195"/>
                    <a:pt x="28" y="5223"/>
                    <a:pt x="56" y="5223"/>
                  </a:cubicBezTo>
                  <a:cubicBezTo>
                    <a:pt x="93" y="5223"/>
                    <a:pt x="121" y="5195"/>
                    <a:pt x="121" y="5158"/>
                  </a:cubicBezTo>
                  <a:lnTo>
                    <a:pt x="121" y="4694"/>
                  </a:lnTo>
                  <a:cubicBezTo>
                    <a:pt x="121" y="4666"/>
                    <a:pt x="93" y="4639"/>
                    <a:pt x="56" y="4639"/>
                  </a:cubicBezTo>
                  <a:close/>
                  <a:moveTo>
                    <a:pt x="56" y="5566"/>
                  </a:moveTo>
                  <a:cubicBezTo>
                    <a:pt x="28" y="5566"/>
                    <a:pt x="0" y="5594"/>
                    <a:pt x="0" y="5622"/>
                  </a:cubicBezTo>
                  <a:lnTo>
                    <a:pt x="0" y="6086"/>
                  </a:lnTo>
                  <a:cubicBezTo>
                    <a:pt x="0" y="6123"/>
                    <a:pt x="28" y="6151"/>
                    <a:pt x="56" y="6151"/>
                  </a:cubicBezTo>
                  <a:cubicBezTo>
                    <a:pt x="93" y="6151"/>
                    <a:pt x="121" y="6123"/>
                    <a:pt x="121" y="6086"/>
                  </a:cubicBezTo>
                  <a:lnTo>
                    <a:pt x="121" y="5622"/>
                  </a:lnTo>
                  <a:cubicBezTo>
                    <a:pt x="121" y="5594"/>
                    <a:pt x="93" y="5566"/>
                    <a:pt x="56" y="5566"/>
                  </a:cubicBezTo>
                  <a:close/>
                  <a:moveTo>
                    <a:pt x="56" y="6494"/>
                  </a:moveTo>
                  <a:cubicBezTo>
                    <a:pt x="28" y="6494"/>
                    <a:pt x="0" y="6522"/>
                    <a:pt x="0" y="6549"/>
                  </a:cubicBezTo>
                  <a:lnTo>
                    <a:pt x="0" y="7013"/>
                  </a:lnTo>
                  <a:cubicBezTo>
                    <a:pt x="0" y="7050"/>
                    <a:pt x="28" y="7078"/>
                    <a:pt x="56" y="7078"/>
                  </a:cubicBezTo>
                  <a:cubicBezTo>
                    <a:pt x="93" y="7078"/>
                    <a:pt x="121" y="7050"/>
                    <a:pt x="121" y="7013"/>
                  </a:cubicBezTo>
                  <a:lnTo>
                    <a:pt x="121" y="6549"/>
                  </a:lnTo>
                  <a:cubicBezTo>
                    <a:pt x="121" y="6522"/>
                    <a:pt x="93" y="6494"/>
                    <a:pt x="56" y="6494"/>
                  </a:cubicBezTo>
                  <a:close/>
                  <a:moveTo>
                    <a:pt x="56" y="7421"/>
                  </a:moveTo>
                  <a:cubicBezTo>
                    <a:pt x="28" y="7421"/>
                    <a:pt x="0" y="7449"/>
                    <a:pt x="0" y="7477"/>
                  </a:cubicBezTo>
                  <a:lnTo>
                    <a:pt x="0" y="7941"/>
                  </a:lnTo>
                  <a:cubicBezTo>
                    <a:pt x="0" y="7978"/>
                    <a:pt x="28" y="8006"/>
                    <a:pt x="56" y="8006"/>
                  </a:cubicBezTo>
                  <a:cubicBezTo>
                    <a:pt x="93" y="8006"/>
                    <a:pt x="121" y="7978"/>
                    <a:pt x="121" y="7941"/>
                  </a:cubicBezTo>
                  <a:lnTo>
                    <a:pt x="121" y="7477"/>
                  </a:lnTo>
                  <a:cubicBezTo>
                    <a:pt x="121" y="7449"/>
                    <a:pt x="93" y="7421"/>
                    <a:pt x="56" y="7421"/>
                  </a:cubicBezTo>
                  <a:close/>
                  <a:moveTo>
                    <a:pt x="56" y="8349"/>
                  </a:moveTo>
                  <a:cubicBezTo>
                    <a:pt x="28" y="8349"/>
                    <a:pt x="0" y="8377"/>
                    <a:pt x="0" y="8405"/>
                  </a:cubicBezTo>
                  <a:lnTo>
                    <a:pt x="0" y="8869"/>
                  </a:lnTo>
                  <a:cubicBezTo>
                    <a:pt x="0" y="8906"/>
                    <a:pt x="28" y="8934"/>
                    <a:pt x="56" y="8934"/>
                  </a:cubicBezTo>
                  <a:cubicBezTo>
                    <a:pt x="93" y="8934"/>
                    <a:pt x="121" y="8906"/>
                    <a:pt x="121" y="8869"/>
                  </a:cubicBezTo>
                  <a:lnTo>
                    <a:pt x="121" y="8405"/>
                  </a:lnTo>
                  <a:cubicBezTo>
                    <a:pt x="121" y="8377"/>
                    <a:pt x="93" y="8349"/>
                    <a:pt x="56" y="8349"/>
                  </a:cubicBezTo>
                  <a:close/>
                  <a:moveTo>
                    <a:pt x="56" y="9277"/>
                  </a:moveTo>
                  <a:cubicBezTo>
                    <a:pt x="28" y="9277"/>
                    <a:pt x="0" y="9305"/>
                    <a:pt x="0" y="9332"/>
                  </a:cubicBezTo>
                  <a:lnTo>
                    <a:pt x="0" y="9796"/>
                  </a:lnTo>
                  <a:cubicBezTo>
                    <a:pt x="0" y="9833"/>
                    <a:pt x="28" y="9861"/>
                    <a:pt x="56" y="9861"/>
                  </a:cubicBezTo>
                  <a:cubicBezTo>
                    <a:pt x="93" y="9861"/>
                    <a:pt x="121" y="9833"/>
                    <a:pt x="121" y="9796"/>
                  </a:cubicBezTo>
                  <a:lnTo>
                    <a:pt x="121" y="9332"/>
                  </a:lnTo>
                  <a:cubicBezTo>
                    <a:pt x="121" y="9305"/>
                    <a:pt x="93" y="9277"/>
                    <a:pt x="56" y="9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32;p43">
              <a:extLst>
                <a:ext uri="{FF2B5EF4-FFF2-40B4-BE49-F238E27FC236}">
                  <a16:creationId xmlns:a16="http://schemas.microsoft.com/office/drawing/2014/main" id="{170EFC8E-96E4-C3F9-D313-FE9BC9573D4C}"/>
                </a:ext>
              </a:extLst>
            </p:cNvPr>
            <p:cNvSpPr/>
            <p:nvPr/>
          </p:nvSpPr>
          <p:spPr>
            <a:xfrm>
              <a:off x="888650" y="2354575"/>
              <a:ext cx="43150" cy="43400"/>
            </a:xfrm>
            <a:custGeom>
              <a:avLst/>
              <a:gdLst/>
              <a:ahLst/>
              <a:cxnLst/>
              <a:rect l="l" t="t" r="r" b="b"/>
              <a:pathLst>
                <a:path w="1726" h="1736" extrusionOk="0">
                  <a:moveTo>
                    <a:pt x="863" y="177"/>
                  </a:moveTo>
                  <a:lnTo>
                    <a:pt x="1095" y="613"/>
                  </a:lnTo>
                  <a:cubicBezTo>
                    <a:pt x="1104" y="622"/>
                    <a:pt x="1113" y="631"/>
                    <a:pt x="1123" y="631"/>
                  </a:cubicBezTo>
                  <a:lnTo>
                    <a:pt x="1549" y="873"/>
                  </a:lnTo>
                  <a:lnTo>
                    <a:pt x="1113" y="1105"/>
                  </a:lnTo>
                  <a:cubicBezTo>
                    <a:pt x="1104" y="1105"/>
                    <a:pt x="1104" y="1114"/>
                    <a:pt x="1095" y="1123"/>
                  </a:cubicBezTo>
                  <a:lnTo>
                    <a:pt x="863" y="1550"/>
                  </a:lnTo>
                  <a:lnTo>
                    <a:pt x="631" y="1123"/>
                  </a:lnTo>
                  <a:cubicBezTo>
                    <a:pt x="622" y="1114"/>
                    <a:pt x="612" y="1105"/>
                    <a:pt x="603" y="1105"/>
                  </a:cubicBezTo>
                  <a:lnTo>
                    <a:pt x="176" y="863"/>
                  </a:lnTo>
                  <a:lnTo>
                    <a:pt x="603" y="631"/>
                  </a:lnTo>
                  <a:cubicBezTo>
                    <a:pt x="612" y="622"/>
                    <a:pt x="622" y="622"/>
                    <a:pt x="631" y="613"/>
                  </a:cubicBezTo>
                  <a:lnTo>
                    <a:pt x="863" y="177"/>
                  </a:lnTo>
                  <a:close/>
                  <a:moveTo>
                    <a:pt x="863" y="1"/>
                  </a:moveTo>
                  <a:cubicBezTo>
                    <a:pt x="844" y="1"/>
                    <a:pt x="826" y="10"/>
                    <a:pt x="816" y="28"/>
                  </a:cubicBezTo>
                  <a:lnTo>
                    <a:pt x="538" y="539"/>
                  </a:lnTo>
                  <a:lnTo>
                    <a:pt x="28" y="817"/>
                  </a:lnTo>
                  <a:cubicBezTo>
                    <a:pt x="9" y="826"/>
                    <a:pt x="0" y="845"/>
                    <a:pt x="0" y="863"/>
                  </a:cubicBezTo>
                  <a:cubicBezTo>
                    <a:pt x="0" y="882"/>
                    <a:pt x="9" y="910"/>
                    <a:pt x="28" y="919"/>
                  </a:cubicBezTo>
                  <a:lnTo>
                    <a:pt x="529" y="1197"/>
                  </a:lnTo>
                  <a:lnTo>
                    <a:pt x="807" y="1698"/>
                  </a:lnTo>
                  <a:cubicBezTo>
                    <a:pt x="816" y="1717"/>
                    <a:pt x="835" y="1735"/>
                    <a:pt x="863" y="1735"/>
                  </a:cubicBezTo>
                  <a:cubicBezTo>
                    <a:pt x="881" y="1735"/>
                    <a:pt x="900" y="1717"/>
                    <a:pt x="909" y="1698"/>
                  </a:cubicBezTo>
                  <a:lnTo>
                    <a:pt x="1188" y="1197"/>
                  </a:lnTo>
                  <a:lnTo>
                    <a:pt x="1698" y="919"/>
                  </a:lnTo>
                  <a:cubicBezTo>
                    <a:pt x="1716" y="910"/>
                    <a:pt x="1726" y="891"/>
                    <a:pt x="1726" y="873"/>
                  </a:cubicBezTo>
                  <a:cubicBezTo>
                    <a:pt x="1726" y="845"/>
                    <a:pt x="1716" y="826"/>
                    <a:pt x="1698" y="817"/>
                  </a:cubicBezTo>
                  <a:lnTo>
                    <a:pt x="1188" y="539"/>
                  </a:lnTo>
                  <a:lnTo>
                    <a:pt x="919" y="28"/>
                  </a:lnTo>
                  <a:cubicBezTo>
                    <a:pt x="909" y="10"/>
                    <a:pt x="881" y="1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33;p43">
              <a:extLst>
                <a:ext uri="{FF2B5EF4-FFF2-40B4-BE49-F238E27FC236}">
                  <a16:creationId xmlns:a16="http://schemas.microsoft.com/office/drawing/2014/main" id="{4839ACAC-F14A-3ABA-EDE6-53D224CD59CF}"/>
                </a:ext>
              </a:extLst>
            </p:cNvPr>
            <p:cNvSpPr/>
            <p:nvPr/>
          </p:nvSpPr>
          <p:spPr>
            <a:xfrm>
              <a:off x="1122175" y="3270875"/>
              <a:ext cx="44800" cy="44550"/>
            </a:xfrm>
            <a:custGeom>
              <a:avLst/>
              <a:gdLst/>
              <a:ahLst/>
              <a:cxnLst/>
              <a:rect l="l" t="t" r="r" b="b"/>
              <a:pathLst>
                <a:path w="1792" h="1782" extrusionOk="0">
                  <a:moveTo>
                    <a:pt x="901" y="177"/>
                  </a:moveTo>
                  <a:lnTo>
                    <a:pt x="1142" y="622"/>
                  </a:lnTo>
                  <a:cubicBezTo>
                    <a:pt x="1151" y="631"/>
                    <a:pt x="1160" y="641"/>
                    <a:pt x="1170" y="650"/>
                  </a:cubicBezTo>
                  <a:lnTo>
                    <a:pt x="1615" y="891"/>
                  </a:lnTo>
                  <a:lnTo>
                    <a:pt x="1170" y="1142"/>
                  </a:lnTo>
                  <a:cubicBezTo>
                    <a:pt x="1160" y="1142"/>
                    <a:pt x="1151" y="1151"/>
                    <a:pt x="1142" y="1160"/>
                  </a:cubicBezTo>
                  <a:lnTo>
                    <a:pt x="901" y="1605"/>
                  </a:lnTo>
                  <a:lnTo>
                    <a:pt x="650" y="1160"/>
                  </a:lnTo>
                  <a:cubicBezTo>
                    <a:pt x="650" y="1151"/>
                    <a:pt x="641" y="1142"/>
                    <a:pt x="632" y="1132"/>
                  </a:cubicBezTo>
                  <a:lnTo>
                    <a:pt x="186" y="891"/>
                  </a:lnTo>
                  <a:lnTo>
                    <a:pt x="632" y="650"/>
                  </a:lnTo>
                  <a:cubicBezTo>
                    <a:pt x="641" y="641"/>
                    <a:pt x="650" y="631"/>
                    <a:pt x="650" y="622"/>
                  </a:cubicBezTo>
                  <a:lnTo>
                    <a:pt x="901" y="177"/>
                  </a:lnTo>
                  <a:close/>
                  <a:moveTo>
                    <a:pt x="901" y="1"/>
                  </a:moveTo>
                  <a:cubicBezTo>
                    <a:pt x="882" y="1"/>
                    <a:pt x="854" y="10"/>
                    <a:pt x="845" y="28"/>
                  </a:cubicBezTo>
                  <a:lnTo>
                    <a:pt x="557" y="557"/>
                  </a:lnTo>
                  <a:lnTo>
                    <a:pt x="38" y="836"/>
                  </a:lnTo>
                  <a:cubicBezTo>
                    <a:pt x="19" y="845"/>
                    <a:pt x="1" y="873"/>
                    <a:pt x="1" y="891"/>
                  </a:cubicBezTo>
                  <a:cubicBezTo>
                    <a:pt x="1" y="910"/>
                    <a:pt x="19" y="928"/>
                    <a:pt x="38" y="938"/>
                  </a:cubicBezTo>
                  <a:lnTo>
                    <a:pt x="557" y="1225"/>
                  </a:lnTo>
                  <a:lnTo>
                    <a:pt x="845" y="1754"/>
                  </a:lnTo>
                  <a:cubicBezTo>
                    <a:pt x="854" y="1772"/>
                    <a:pt x="873" y="1782"/>
                    <a:pt x="891" y="1782"/>
                  </a:cubicBezTo>
                  <a:cubicBezTo>
                    <a:pt x="919" y="1782"/>
                    <a:pt x="938" y="1772"/>
                    <a:pt x="947" y="1754"/>
                  </a:cubicBezTo>
                  <a:lnTo>
                    <a:pt x="1235" y="1234"/>
                  </a:lnTo>
                  <a:lnTo>
                    <a:pt x="1763" y="947"/>
                  </a:lnTo>
                  <a:cubicBezTo>
                    <a:pt x="1773" y="938"/>
                    <a:pt x="1791" y="919"/>
                    <a:pt x="1791" y="891"/>
                  </a:cubicBezTo>
                  <a:cubicBezTo>
                    <a:pt x="1791" y="873"/>
                    <a:pt x="1782" y="854"/>
                    <a:pt x="1763" y="845"/>
                  </a:cubicBezTo>
                  <a:lnTo>
                    <a:pt x="1235" y="557"/>
                  </a:lnTo>
                  <a:lnTo>
                    <a:pt x="947" y="28"/>
                  </a:lnTo>
                  <a:cubicBezTo>
                    <a:pt x="938" y="10"/>
                    <a:pt x="919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34;p43">
              <a:extLst>
                <a:ext uri="{FF2B5EF4-FFF2-40B4-BE49-F238E27FC236}">
                  <a16:creationId xmlns:a16="http://schemas.microsoft.com/office/drawing/2014/main" id="{A9176EB7-4C34-EA69-2CBB-3F9BF32C6422}"/>
                </a:ext>
              </a:extLst>
            </p:cNvPr>
            <p:cNvSpPr/>
            <p:nvPr/>
          </p:nvSpPr>
          <p:spPr>
            <a:xfrm>
              <a:off x="1306550" y="2306100"/>
              <a:ext cx="2825" cy="16500"/>
            </a:xfrm>
            <a:custGeom>
              <a:avLst/>
              <a:gdLst/>
              <a:ahLst/>
              <a:cxnLst/>
              <a:rect l="l" t="t" r="r" b="b"/>
              <a:pathLst>
                <a:path w="113" h="660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604"/>
                  </a:lnTo>
                  <a:cubicBezTo>
                    <a:pt x="1" y="632"/>
                    <a:pt x="29" y="659"/>
                    <a:pt x="56" y="659"/>
                  </a:cubicBezTo>
                  <a:cubicBezTo>
                    <a:pt x="93" y="659"/>
                    <a:pt x="112" y="632"/>
                    <a:pt x="112" y="604"/>
                  </a:cubicBezTo>
                  <a:lnTo>
                    <a:pt x="112" y="56"/>
                  </a:lnTo>
                  <a:cubicBezTo>
                    <a:pt x="112" y="2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35;p43">
              <a:extLst>
                <a:ext uri="{FF2B5EF4-FFF2-40B4-BE49-F238E27FC236}">
                  <a16:creationId xmlns:a16="http://schemas.microsoft.com/office/drawing/2014/main" id="{E0AB1D15-ECC2-0656-52C6-C3F4F7B84616}"/>
                </a:ext>
              </a:extLst>
            </p:cNvPr>
            <p:cNvSpPr/>
            <p:nvPr/>
          </p:nvSpPr>
          <p:spPr>
            <a:xfrm>
              <a:off x="1306550" y="2340900"/>
              <a:ext cx="2825" cy="16475"/>
            </a:xfrm>
            <a:custGeom>
              <a:avLst/>
              <a:gdLst/>
              <a:ahLst/>
              <a:cxnLst/>
              <a:rect l="l" t="t" r="r" b="b"/>
              <a:pathLst>
                <a:path w="113" h="659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03"/>
                  </a:lnTo>
                  <a:cubicBezTo>
                    <a:pt x="1" y="631"/>
                    <a:pt x="29" y="659"/>
                    <a:pt x="56" y="659"/>
                  </a:cubicBezTo>
                  <a:cubicBezTo>
                    <a:pt x="93" y="659"/>
                    <a:pt x="112" y="631"/>
                    <a:pt x="112" y="603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36;p43">
              <a:extLst>
                <a:ext uri="{FF2B5EF4-FFF2-40B4-BE49-F238E27FC236}">
                  <a16:creationId xmlns:a16="http://schemas.microsoft.com/office/drawing/2014/main" id="{1F68BE16-BC4C-A820-9BBF-CE95FC9B57E0}"/>
                </a:ext>
              </a:extLst>
            </p:cNvPr>
            <p:cNvSpPr/>
            <p:nvPr/>
          </p:nvSpPr>
          <p:spPr>
            <a:xfrm>
              <a:off x="1317225" y="2330225"/>
              <a:ext cx="16500" cy="3050"/>
            </a:xfrm>
            <a:custGeom>
              <a:avLst/>
              <a:gdLst/>
              <a:ahLst/>
              <a:cxnLst/>
              <a:rect l="l" t="t" r="r" b="b"/>
              <a:pathLst>
                <a:path w="660" h="122" extrusionOk="0">
                  <a:moveTo>
                    <a:pt x="56" y="1"/>
                  </a:moveTo>
                  <a:cubicBezTo>
                    <a:pt x="19" y="1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594" y="121"/>
                  </a:lnTo>
                  <a:cubicBezTo>
                    <a:pt x="631" y="121"/>
                    <a:pt x="659" y="93"/>
                    <a:pt x="659" y="65"/>
                  </a:cubicBezTo>
                  <a:cubicBezTo>
                    <a:pt x="659" y="28"/>
                    <a:pt x="631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37;p43">
              <a:extLst>
                <a:ext uri="{FF2B5EF4-FFF2-40B4-BE49-F238E27FC236}">
                  <a16:creationId xmlns:a16="http://schemas.microsoft.com/office/drawing/2014/main" id="{E6E8D6E8-730C-4674-CBF8-449F513233F2}"/>
                </a:ext>
              </a:extLst>
            </p:cNvPr>
            <p:cNvSpPr/>
            <p:nvPr/>
          </p:nvSpPr>
          <p:spPr>
            <a:xfrm>
              <a:off x="1282425" y="2330225"/>
              <a:ext cx="16500" cy="3050"/>
            </a:xfrm>
            <a:custGeom>
              <a:avLst/>
              <a:gdLst/>
              <a:ahLst/>
              <a:cxnLst/>
              <a:rect l="l" t="t" r="r" b="b"/>
              <a:pathLst>
                <a:path w="660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595" y="121"/>
                  </a:lnTo>
                  <a:cubicBezTo>
                    <a:pt x="632" y="121"/>
                    <a:pt x="660" y="93"/>
                    <a:pt x="660" y="65"/>
                  </a:cubicBezTo>
                  <a:cubicBezTo>
                    <a:pt x="660" y="28"/>
                    <a:pt x="632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38;p43">
              <a:extLst>
                <a:ext uri="{FF2B5EF4-FFF2-40B4-BE49-F238E27FC236}">
                  <a16:creationId xmlns:a16="http://schemas.microsoft.com/office/drawing/2014/main" id="{D1731D1C-A26F-5B26-2097-343FF6B95346}"/>
                </a:ext>
              </a:extLst>
            </p:cNvPr>
            <p:cNvSpPr/>
            <p:nvPr/>
          </p:nvSpPr>
          <p:spPr>
            <a:xfrm>
              <a:off x="1290775" y="2339275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1" y="381"/>
                  </a:moveTo>
                  <a:lnTo>
                    <a:pt x="39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39;p43">
              <a:extLst>
                <a:ext uri="{FF2B5EF4-FFF2-40B4-BE49-F238E27FC236}">
                  <a16:creationId xmlns:a16="http://schemas.microsoft.com/office/drawing/2014/main" id="{8658FC1C-516B-C106-B875-8F9A5EBFBB48}"/>
                </a:ext>
              </a:extLst>
            </p:cNvPr>
            <p:cNvSpPr/>
            <p:nvPr/>
          </p:nvSpPr>
          <p:spPr>
            <a:xfrm>
              <a:off x="1289400" y="2337775"/>
              <a:ext cx="12775" cy="12425"/>
            </a:xfrm>
            <a:custGeom>
              <a:avLst/>
              <a:gdLst/>
              <a:ahLst/>
              <a:cxnLst/>
              <a:rect l="l" t="t" r="r" b="b"/>
              <a:pathLst>
                <a:path w="511" h="497" extrusionOk="0">
                  <a:moveTo>
                    <a:pt x="444" y="0"/>
                  </a:moveTo>
                  <a:cubicBezTo>
                    <a:pt x="429" y="0"/>
                    <a:pt x="413" y="5"/>
                    <a:pt x="399" y="14"/>
                  </a:cubicBezTo>
                  <a:lnTo>
                    <a:pt x="19" y="404"/>
                  </a:lnTo>
                  <a:cubicBezTo>
                    <a:pt x="0" y="422"/>
                    <a:pt x="0" y="459"/>
                    <a:pt x="19" y="487"/>
                  </a:cubicBezTo>
                  <a:cubicBezTo>
                    <a:pt x="28" y="496"/>
                    <a:pt x="47" y="496"/>
                    <a:pt x="56" y="496"/>
                  </a:cubicBezTo>
                  <a:cubicBezTo>
                    <a:pt x="74" y="496"/>
                    <a:pt x="93" y="496"/>
                    <a:pt x="102" y="487"/>
                  </a:cubicBezTo>
                  <a:lnTo>
                    <a:pt x="483" y="97"/>
                  </a:lnTo>
                  <a:cubicBezTo>
                    <a:pt x="510" y="79"/>
                    <a:pt x="510" y="42"/>
                    <a:pt x="483" y="14"/>
                  </a:cubicBezTo>
                  <a:cubicBezTo>
                    <a:pt x="473" y="5"/>
                    <a:pt x="459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40;p43">
              <a:extLst>
                <a:ext uri="{FF2B5EF4-FFF2-40B4-BE49-F238E27FC236}">
                  <a16:creationId xmlns:a16="http://schemas.microsoft.com/office/drawing/2014/main" id="{7BCF4A7A-C689-C9D7-0D5A-C003357B12A6}"/>
                </a:ext>
              </a:extLst>
            </p:cNvPr>
            <p:cNvSpPr/>
            <p:nvPr/>
          </p:nvSpPr>
          <p:spPr>
            <a:xfrm>
              <a:off x="1315375" y="2314700"/>
              <a:ext cx="9750" cy="9525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0" y="380"/>
                  </a:moveTo>
                  <a:lnTo>
                    <a:pt x="3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41;p43">
              <a:extLst>
                <a:ext uri="{FF2B5EF4-FFF2-40B4-BE49-F238E27FC236}">
                  <a16:creationId xmlns:a16="http://schemas.microsoft.com/office/drawing/2014/main" id="{A6D99814-191E-1BF3-D670-52507FE399D5}"/>
                </a:ext>
              </a:extLst>
            </p:cNvPr>
            <p:cNvSpPr/>
            <p:nvPr/>
          </p:nvSpPr>
          <p:spPr>
            <a:xfrm>
              <a:off x="1313975" y="2313175"/>
              <a:ext cx="12775" cy="12450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445" y="1"/>
                  </a:moveTo>
                  <a:cubicBezTo>
                    <a:pt x="430" y="1"/>
                    <a:pt x="413" y="5"/>
                    <a:pt x="399" y="15"/>
                  </a:cubicBezTo>
                  <a:lnTo>
                    <a:pt x="19" y="404"/>
                  </a:lnTo>
                  <a:cubicBezTo>
                    <a:pt x="1" y="423"/>
                    <a:pt x="1" y="460"/>
                    <a:pt x="19" y="478"/>
                  </a:cubicBezTo>
                  <a:cubicBezTo>
                    <a:pt x="28" y="497"/>
                    <a:pt x="47" y="497"/>
                    <a:pt x="56" y="497"/>
                  </a:cubicBezTo>
                  <a:cubicBezTo>
                    <a:pt x="75" y="497"/>
                    <a:pt x="93" y="497"/>
                    <a:pt x="103" y="478"/>
                  </a:cubicBezTo>
                  <a:lnTo>
                    <a:pt x="483" y="98"/>
                  </a:lnTo>
                  <a:cubicBezTo>
                    <a:pt x="511" y="80"/>
                    <a:pt x="511" y="42"/>
                    <a:pt x="483" y="15"/>
                  </a:cubicBezTo>
                  <a:cubicBezTo>
                    <a:pt x="474" y="5"/>
                    <a:pt x="460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42;p43">
              <a:extLst>
                <a:ext uri="{FF2B5EF4-FFF2-40B4-BE49-F238E27FC236}">
                  <a16:creationId xmlns:a16="http://schemas.microsoft.com/office/drawing/2014/main" id="{9550D890-6756-04FA-67B5-5282C8D2B8FB}"/>
                </a:ext>
              </a:extLst>
            </p:cNvPr>
            <p:cNvSpPr/>
            <p:nvPr/>
          </p:nvSpPr>
          <p:spPr>
            <a:xfrm>
              <a:off x="1290775" y="2314700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1" y="0"/>
                  </a:moveTo>
                  <a:lnTo>
                    <a:pt x="391" y="3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43;p43">
              <a:extLst>
                <a:ext uri="{FF2B5EF4-FFF2-40B4-BE49-F238E27FC236}">
                  <a16:creationId xmlns:a16="http://schemas.microsoft.com/office/drawing/2014/main" id="{F8FBC50E-A5AC-AD98-E561-2C2A1875FA5F}"/>
                </a:ext>
              </a:extLst>
            </p:cNvPr>
            <p:cNvSpPr/>
            <p:nvPr/>
          </p:nvSpPr>
          <p:spPr>
            <a:xfrm>
              <a:off x="1289400" y="2313175"/>
              <a:ext cx="12775" cy="12450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57" y="1"/>
                  </a:moveTo>
                  <a:cubicBezTo>
                    <a:pt x="42" y="1"/>
                    <a:pt x="28" y="5"/>
                    <a:pt x="19" y="15"/>
                  </a:cubicBezTo>
                  <a:cubicBezTo>
                    <a:pt x="0" y="42"/>
                    <a:pt x="0" y="80"/>
                    <a:pt x="19" y="98"/>
                  </a:cubicBezTo>
                  <a:lnTo>
                    <a:pt x="399" y="478"/>
                  </a:lnTo>
                  <a:cubicBezTo>
                    <a:pt x="408" y="497"/>
                    <a:pt x="427" y="497"/>
                    <a:pt x="446" y="497"/>
                  </a:cubicBezTo>
                  <a:cubicBezTo>
                    <a:pt x="455" y="497"/>
                    <a:pt x="473" y="497"/>
                    <a:pt x="483" y="478"/>
                  </a:cubicBezTo>
                  <a:cubicBezTo>
                    <a:pt x="510" y="460"/>
                    <a:pt x="510" y="423"/>
                    <a:pt x="483" y="404"/>
                  </a:cubicBezTo>
                  <a:lnTo>
                    <a:pt x="102" y="15"/>
                  </a:lnTo>
                  <a:cubicBezTo>
                    <a:pt x="88" y="5"/>
                    <a:pt x="72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44;p43">
              <a:extLst>
                <a:ext uri="{FF2B5EF4-FFF2-40B4-BE49-F238E27FC236}">
                  <a16:creationId xmlns:a16="http://schemas.microsoft.com/office/drawing/2014/main" id="{EEEAA63A-5B3A-094C-28D0-C886EF01C18F}"/>
                </a:ext>
              </a:extLst>
            </p:cNvPr>
            <p:cNvSpPr/>
            <p:nvPr/>
          </p:nvSpPr>
          <p:spPr>
            <a:xfrm>
              <a:off x="1315375" y="2339275"/>
              <a:ext cx="9750" cy="9525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0" y="0"/>
                  </a:moveTo>
                  <a:lnTo>
                    <a:pt x="390" y="3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5;p43">
              <a:extLst>
                <a:ext uri="{FF2B5EF4-FFF2-40B4-BE49-F238E27FC236}">
                  <a16:creationId xmlns:a16="http://schemas.microsoft.com/office/drawing/2014/main" id="{445FEA09-A3F4-F6C7-C1A4-B7B13ED5380B}"/>
                </a:ext>
              </a:extLst>
            </p:cNvPr>
            <p:cNvSpPr/>
            <p:nvPr/>
          </p:nvSpPr>
          <p:spPr>
            <a:xfrm>
              <a:off x="1313975" y="2337775"/>
              <a:ext cx="12775" cy="12425"/>
            </a:xfrm>
            <a:custGeom>
              <a:avLst/>
              <a:gdLst/>
              <a:ahLst/>
              <a:cxnLst/>
              <a:rect l="l" t="t" r="r" b="b"/>
              <a:pathLst>
                <a:path w="511" h="497" extrusionOk="0">
                  <a:moveTo>
                    <a:pt x="61" y="0"/>
                  </a:moveTo>
                  <a:cubicBezTo>
                    <a:pt x="47" y="0"/>
                    <a:pt x="33" y="5"/>
                    <a:pt x="19" y="14"/>
                  </a:cubicBezTo>
                  <a:cubicBezTo>
                    <a:pt x="1" y="42"/>
                    <a:pt x="1" y="79"/>
                    <a:pt x="19" y="97"/>
                  </a:cubicBezTo>
                  <a:lnTo>
                    <a:pt x="399" y="487"/>
                  </a:lnTo>
                  <a:cubicBezTo>
                    <a:pt x="418" y="496"/>
                    <a:pt x="427" y="496"/>
                    <a:pt x="446" y="496"/>
                  </a:cubicBezTo>
                  <a:cubicBezTo>
                    <a:pt x="455" y="496"/>
                    <a:pt x="474" y="496"/>
                    <a:pt x="483" y="487"/>
                  </a:cubicBezTo>
                  <a:cubicBezTo>
                    <a:pt x="511" y="459"/>
                    <a:pt x="511" y="422"/>
                    <a:pt x="483" y="404"/>
                  </a:cubicBezTo>
                  <a:lnTo>
                    <a:pt x="103" y="14"/>
                  </a:lnTo>
                  <a:cubicBezTo>
                    <a:pt x="89" y="5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6;p43">
              <a:extLst>
                <a:ext uri="{FF2B5EF4-FFF2-40B4-BE49-F238E27FC236}">
                  <a16:creationId xmlns:a16="http://schemas.microsoft.com/office/drawing/2014/main" id="{C6804844-8F47-0E85-47A0-BAD2E426F95C}"/>
                </a:ext>
              </a:extLst>
            </p:cNvPr>
            <p:cNvSpPr/>
            <p:nvPr/>
          </p:nvSpPr>
          <p:spPr>
            <a:xfrm>
              <a:off x="791475" y="2851575"/>
              <a:ext cx="19500" cy="19500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12"/>
                  </a:moveTo>
                  <a:cubicBezTo>
                    <a:pt x="538" y="112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1" y="659"/>
                    <a:pt x="112" y="538"/>
                    <a:pt x="112" y="390"/>
                  </a:cubicBezTo>
                  <a:cubicBezTo>
                    <a:pt x="112" y="242"/>
                    <a:pt x="241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76" y="0"/>
                    <a:pt x="0" y="177"/>
                    <a:pt x="0" y="390"/>
                  </a:cubicBezTo>
                  <a:cubicBezTo>
                    <a:pt x="0" y="603"/>
                    <a:pt x="176" y="780"/>
                    <a:pt x="390" y="780"/>
                  </a:cubicBezTo>
                  <a:cubicBezTo>
                    <a:pt x="603" y="780"/>
                    <a:pt x="779" y="603"/>
                    <a:pt x="779" y="390"/>
                  </a:cubicBezTo>
                  <a:cubicBezTo>
                    <a:pt x="779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7;p43">
              <a:extLst>
                <a:ext uri="{FF2B5EF4-FFF2-40B4-BE49-F238E27FC236}">
                  <a16:creationId xmlns:a16="http://schemas.microsoft.com/office/drawing/2014/main" id="{5B2A8F44-0A0B-C646-83D5-407AB696362B}"/>
                </a:ext>
              </a:extLst>
            </p:cNvPr>
            <p:cNvSpPr/>
            <p:nvPr/>
          </p:nvSpPr>
          <p:spPr>
            <a:xfrm>
              <a:off x="745550" y="2652125"/>
              <a:ext cx="12550" cy="12775"/>
            </a:xfrm>
            <a:custGeom>
              <a:avLst/>
              <a:gdLst/>
              <a:ahLst/>
              <a:cxnLst/>
              <a:rect l="l" t="t" r="r" b="b"/>
              <a:pathLst>
                <a:path w="502" h="511" extrusionOk="0">
                  <a:moveTo>
                    <a:pt x="251" y="121"/>
                  </a:moveTo>
                  <a:cubicBezTo>
                    <a:pt x="325" y="121"/>
                    <a:pt x="390" y="177"/>
                    <a:pt x="390" y="260"/>
                  </a:cubicBezTo>
                  <a:cubicBezTo>
                    <a:pt x="390" y="334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60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90"/>
                    <a:pt x="112" y="511"/>
                    <a:pt x="251" y="511"/>
                  </a:cubicBezTo>
                  <a:cubicBezTo>
                    <a:pt x="390" y="511"/>
                    <a:pt x="501" y="39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8;p43">
              <a:extLst>
                <a:ext uri="{FF2B5EF4-FFF2-40B4-BE49-F238E27FC236}">
                  <a16:creationId xmlns:a16="http://schemas.microsoft.com/office/drawing/2014/main" id="{7F12660C-8E7A-815D-C64B-797BFB53D8BC}"/>
                </a:ext>
              </a:extLst>
            </p:cNvPr>
            <p:cNvSpPr/>
            <p:nvPr/>
          </p:nvSpPr>
          <p:spPr>
            <a:xfrm>
              <a:off x="1494175" y="22991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21"/>
                  </a:moveTo>
                  <a:cubicBezTo>
                    <a:pt x="325" y="121"/>
                    <a:pt x="381" y="177"/>
                    <a:pt x="381" y="251"/>
                  </a:cubicBezTo>
                  <a:cubicBezTo>
                    <a:pt x="381" y="325"/>
                    <a:pt x="325" y="390"/>
                    <a:pt x="251" y="390"/>
                  </a:cubicBezTo>
                  <a:cubicBezTo>
                    <a:pt x="177" y="390"/>
                    <a:pt x="112" y="325"/>
                    <a:pt x="112" y="251"/>
                  </a:cubicBezTo>
                  <a:cubicBezTo>
                    <a:pt x="112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9;p43">
              <a:extLst>
                <a:ext uri="{FF2B5EF4-FFF2-40B4-BE49-F238E27FC236}">
                  <a16:creationId xmlns:a16="http://schemas.microsoft.com/office/drawing/2014/main" id="{0703A0E3-A56C-2F5B-CA1B-C9F8E04FBE2A}"/>
                </a:ext>
              </a:extLst>
            </p:cNvPr>
            <p:cNvSpPr/>
            <p:nvPr/>
          </p:nvSpPr>
          <p:spPr>
            <a:xfrm>
              <a:off x="1219575" y="3181350"/>
              <a:ext cx="197175" cy="123175"/>
            </a:xfrm>
            <a:custGeom>
              <a:avLst/>
              <a:gdLst/>
              <a:ahLst/>
              <a:cxnLst/>
              <a:rect l="l" t="t" r="r" b="b"/>
              <a:pathLst>
                <a:path w="7887" h="4927" extrusionOk="0">
                  <a:moveTo>
                    <a:pt x="1328" y="1"/>
                  </a:moveTo>
                  <a:lnTo>
                    <a:pt x="1" y="4927"/>
                  </a:lnTo>
                  <a:lnTo>
                    <a:pt x="6550" y="4927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50;p43">
              <a:extLst>
                <a:ext uri="{FF2B5EF4-FFF2-40B4-BE49-F238E27FC236}">
                  <a16:creationId xmlns:a16="http://schemas.microsoft.com/office/drawing/2014/main" id="{550D920F-20FD-B111-A6DF-47C704117CC9}"/>
                </a:ext>
              </a:extLst>
            </p:cNvPr>
            <p:cNvSpPr/>
            <p:nvPr/>
          </p:nvSpPr>
          <p:spPr>
            <a:xfrm>
              <a:off x="1218200" y="3179975"/>
              <a:ext cx="200175" cy="125950"/>
            </a:xfrm>
            <a:custGeom>
              <a:avLst/>
              <a:gdLst/>
              <a:ahLst/>
              <a:cxnLst/>
              <a:rect l="l" t="t" r="r" b="b"/>
              <a:pathLst>
                <a:path w="8007" h="5038" extrusionOk="0">
                  <a:moveTo>
                    <a:pt x="7867" y="111"/>
                  </a:moveTo>
                  <a:lnTo>
                    <a:pt x="6559" y="4926"/>
                  </a:lnTo>
                  <a:lnTo>
                    <a:pt x="130" y="4926"/>
                  </a:lnTo>
                  <a:lnTo>
                    <a:pt x="1429" y="111"/>
                  </a:lnTo>
                  <a:close/>
                  <a:moveTo>
                    <a:pt x="1383" y="0"/>
                  </a:moveTo>
                  <a:cubicBezTo>
                    <a:pt x="1355" y="0"/>
                    <a:pt x="1336" y="19"/>
                    <a:pt x="1327" y="47"/>
                  </a:cubicBezTo>
                  <a:lnTo>
                    <a:pt x="0" y="4963"/>
                  </a:lnTo>
                  <a:cubicBezTo>
                    <a:pt x="0" y="4982"/>
                    <a:pt x="0" y="5000"/>
                    <a:pt x="19" y="5019"/>
                  </a:cubicBezTo>
                  <a:cubicBezTo>
                    <a:pt x="28" y="5028"/>
                    <a:pt x="47" y="5037"/>
                    <a:pt x="65" y="5037"/>
                  </a:cubicBezTo>
                  <a:lnTo>
                    <a:pt x="6605" y="5037"/>
                  </a:lnTo>
                  <a:cubicBezTo>
                    <a:pt x="6633" y="5037"/>
                    <a:pt x="6652" y="5019"/>
                    <a:pt x="6661" y="4991"/>
                  </a:cubicBezTo>
                  <a:lnTo>
                    <a:pt x="7997" y="74"/>
                  </a:lnTo>
                  <a:cubicBezTo>
                    <a:pt x="8006" y="56"/>
                    <a:pt x="7997" y="37"/>
                    <a:pt x="7988" y="19"/>
                  </a:cubicBezTo>
                  <a:cubicBezTo>
                    <a:pt x="7978" y="9"/>
                    <a:pt x="7960" y="0"/>
                    <a:pt x="7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51;p43">
              <a:extLst>
                <a:ext uri="{FF2B5EF4-FFF2-40B4-BE49-F238E27FC236}">
                  <a16:creationId xmlns:a16="http://schemas.microsoft.com/office/drawing/2014/main" id="{0B60A5C3-8DB8-912C-9E62-4C8E4BE95E4E}"/>
                </a:ext>
              </a:extLst>
            </p:cNvPr>
            <p:cNvSpPr/>
            <p:nvPr/>
          </p:nvSpPr>
          <p:spPr>
            <a:xfrm>
              <a:off x="1173675" y="3304500"/>
              <a:ext cx="335375" cy="40375"/>
            </a:xfrm>
            <a:custGeom>
              <a:avLst/>
              <a:gdLst/>
              <a:ahLst/>
              <a:cxnLst/>
              <a:rect l="l" t="t" r="r" b="b"/>
              <a:pathLst>
                <a:path w="13415" h="1615" extrusionOk="0">
                  <a:moveTo>
                    <a:pt x="1837" y="1"/>
                  </a:moveTo>
                  <a:cubicBezTo>
                    <a:pt x="1178" y="29"/>
                    <a:pt x="603" y="353"/>
                    <a:pt x="371" y="845"/>
                  </a:cubicBezTo>
                  <a:lnTo>
                    <a:pt x="0" y="1615"/>
                  </a:lnTo>
                  <a:lnTo>
                    <a:pt x="13414" y="1615"/>
                  </a:lnTo>
                  <a:cubicBezTo>
                    <a:pt x="13414" y="1105"/>
                    <a:pt x="13090" y="650"/>
                    <a:pt x="12598" y="353"/>
                  </a:cubicBezTo>
                  <a:cubicBezTo>
                    <a:pt x="12570" y="344"/>
                    <a:pt x="12552" y="335"/>
                    <a:pt x="12524" y="316"/>
                  </a:cubicBezTo>
                  <a:cubicBezTo>
                    <a:pt x="12162" y="121"/>
                    <a:pt x="11717" y="1"/>
                    <a:pt x="11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52;p43">
              <a:extLst>
                <a:ext uri="{FF2B5EF4-FFF2-40B4-BE49-F238E27FC236}">
                  <a16:creationId xmlns:a16="http://schemas.microsoft.com/office/drawing/2014/main" id="{E1F0D968-AD03-BF6E-C1D1-127A52DF3DA8}"/>
                </a:ext>
              </a:extLst>
            </p:cNvPr>
            <p:cNvSpPr/>
            <p:nvPr/>
          </p:nvSpPr>
          <p:spPr>
            <a:xfrm>
              <a:off x="1230950" y="3197350"/>
              <a:ext cx="181625" cy="66600"/>
            </a:xfrm>
            <a:custGeom>
              <a:avLst/>
              <a:gdLst/>
              <a:ahLst/>
              <a:cxnLst/>
              <a:rect l="l" t="t" r="r" b="b"/>
              <a:pathLst>
                <a:path w="7265" h="2664" extrusionOk="0">
                  <a:moveTo>
                    <a:pt x="7255" y="29"/>
                  </a:moveTo>
                  <a:lnTo>
                    <a:pt x="1" y="2663"/>
                  </a:lnTo>
                  <a:lnTo>
                    <a:pt x="706" y="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53;p43">
              <a:extLst>
                <a:ext uri="{FF2B5EF4-FFF2-40B4-BE49-F238E27FC236}">
                  <a16:creationId xmlns:a16="http://schemas.microsoft.com/office/drawing/2014/main" id="{D739ACE1-EB04-21A2-D386-2FB9CD67D3D8}"/>
                </a:ext>
              </a:extLst>
            </p:cNvPr>
            <p:cNvSpPr/>
            <p:nvPr/>
          </p:nvSpPr>
          <p:spPr>
            <a:xfrm>
              <a:off x="965175" y="2671850"/>
              <a:ext cx="779500" cy="525525"/>
            </a:xfrm>
            <a:custGeom>
              <a:avLst/>
              <a:gdLst/>
              <a:ahLst/>
              <a:cxnLst/>
              <a:rect l="l" t="t" r="r" b="b"/>
              <a:pathLst>
                <a:path w="31180" h="21021" extrusionOk="0">
                  <a:moveTo>
                    <a:pt x="993" y="0"/>
                  </a:moveTo>
                  <a:cubicBezTo>
                    <a:pt x="446" y="0"/>
                    <a:pt x="0" y="464"/>
                    <a:pt x="0" y="1048"/>
                  </a:cubicBezTo>
                  <a:lnTo>
                    <a:pt x="0" y="19973"/>
                  </a:lnTo>
                  <a:cubicBezTo>
                    <a:pt x="0" y="20548"/>
                    <a:pt x="446" y="21021"/>
                    <a:pt x="993" y="21021"/>
                  </a:cubicBezTo>
                  <a:lnTo>
                    <a:pt x="30178" y="21021"/>
                  </a:lnTo>
                  <a:cubicBezTo>
                    <a:pt x="30734" y="21021"/>
                    <a:pt x="31179" y="20548"/>
                    <a:pt x="31179" y="19973"/>
                  </a:cubicBezTo>
                  <a:lnTo>
                    <a:pt x="31179" y="1048"/>
                  </a:lnTo>
                  <a:cubicBezTo>
                    <a:pt x="31179" y="464"/>
                    <a:pt x="30734" y="0"/>
                    <a:pt x="30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4;p43">
              <a:extLst>
                <a:ext uri="{FF2B5EF4-FFF2-40B4-BE49-F238E27FC236}">
                  <a16:creationId xmlns:a16="http://schemas.microsoft.com/office/drawing/2014/main" id="{90F34122-94B2-8C1F-AEEE-3830A87B4777}"/>
                </a:ext>
              </a:extLst>
            </p:cNvPr>
            <p:cNvSpPr/>
            <p:nvPr/>
          </p:nvSpPr>
          <p:spPr>
            <a:xfrm>
              <a:off x="963550" y="2670450"/>
              <a:ext cx="782525" cy="528325"/>
            </a:xfrm>
            <a:custGeom>
              <a:avLst/>
              <a:gdLst/>
              <a:ahLst/>
              <a:cxnLst/>
              <a:rect l="l" t="t" r="r" b="b"/>
              <a:pathLst>
                <a:path w="31301" h="21133" extrusionOk="0">
                  <a:moveTo>
                    <a:pt x="30243" y="112"/>
                  </a:moveTo>
                  <a:cubicBezTo>
                    <a:pt x="30762" y="112"/>
                    <a:pt x="31189" y="557"/>
                    <a:pt x="31189" y="1104"/>
                  </a:cubicBezTo>
                  <a:lnTo>
                    <a:pt x="31189" y="20029"/>
                  </a:lnTo>
                  <a:cubicBezTo>
                    <a:pt x="31189" y="20576"/>
                    <a:pt x="30762" y="21021"/>
                    <a:pt x="30243" y="21021"/>
                  </a:cubicBezTo>
                  <a:lnTo>
                    <a:pt x="1058" y="21021"/>
                  </a:lnTo>
                  <a:cubicBezTo>
                    <a:pt x="539" y="21021"/>
                    <a:pt x="121" y="20576"/>
                    <a:pt x="121" y="20029"/>
                  </a:cubicBezTo>
                  <a:lnTo>
                    <a:pt x="121" y="1104"/>
                  </a:lnTo>
                  <a:cubicBezTo>
                    <a:pt x="121" y="557"/>
                    <a:pt x="548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83" y="0"/>
                    <a:pt x="1" y="492"/>
                    <a:pt x="1" y="1104"/>
                  </a:cubicBezTo>
                  <a:lnTo>
                    <a:pt x="1" y="20029"/>
                  </a:lnTo>
                  <a:cubicBezTo>
                    <a:pt x="1" y="20641"/>
                    <a:pt x="483" y="21133"/>
                    <a:pt x="1058" y="21133"/>
                  </a:cubicBezTo>
                  <a:lnTo>
                    <a:pt x="30243" y="21133"/>
                  </a:lnTo>
                  <a:cubicBezTo>
                    <a:pt x="30827" y="21133"/>
                    <a:pt x="31300" y="20641"/>
                    <a:pt x="31300" y="20029"/>
                  </a:cubicBezTo>
                  <a:lnTo>
                    <a:pt x="31300" y="1104"/>
                  </a:lnTo>
                  <a:cubicBezTo>
                    <a:pt x="31300" y="492"/>
                    <a:pt x="30827" y="0"/>
                    <a:pt x="30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5;p43">
              <a:extLst>
                <a:ext uri="{FF2B5EF4-FFF2-40B4-BE49-F238E27FC236}">
                  <a16:creationId xmlns:a16="http://schemas.microsoft.com/office/drawing/2014/main" id="{3DCE9594-8C30-E028-A6A3-6862AB7F4210}"/>
                </a:ext>
              </a:extLst>
            </p:cNvPr>
            <p:cNvSpPr/>
            <p:nvPr/>
          </p:nvSpPr>
          <p:spPr>
            <a:xfrm>
              <a:off x="938975" y="2671850"/>
              <a:ext cx="761625" cy="526700"/>
            </a:xfrm>
            <a:custGeom>
              <a:avLst/>
              <a:gdLst/>
              <a:ahLst/>
              <a:cxnLst/>
              <a:rect l="l" t="t" r="r" b="b"/>
              <a:pathLst>
                <a:path w="30465" h="21068" extrusionOk="0">
                  <a:moveTo>
                    <a:pt x="1002" y="0"/>
                  </a:moveTo>
                  <a:cubicBezTo>
                    <a:pt x="445" y="0"/>
                    <a:pt x="0" y="473"/>
                    <a:pt x="0" y="1048"/>
                  </a:cubicBezTo>
                  <a:lnTo>
                    <a:pt x="0" y="20019"/>
                  </a:lnTo>
                  <a:cubicBezTo>
                    <a:pt x="0" y="20594"/>
                    <a:pt x="445" y="21067"/>
                    <a:pt x="1002" y="21067"/>
                  </a:cubicBezTo>
                  <a:lnTo>
                    <a:pt x="30187" y="21067"/>
                  </a:lnTo>
                  <a:cubicBezTo>
                    <a:pt x="30279" y="21067"/>
                    <a:pt x="30372" y="21049"/>
                    <a:pt x="30465" y="21021"/>
                  </a:cubicBezTo>
                  <a:lnTo>
                    <a:pt x="2041" y="21021"/>
                  </a:lnTo>
                  <a:cubicBezTo>
                    <a:pt x="1494" y="21021"/>
                    <a:pt x="1048" y="20548"/>
                    <a:pt x="1048" y="19973"/>
                  </a:cubicBezTo>
                  <a:lnTo>
                    <a:pt x="1048" y="1048"/>
                  </a:lnTo>
                  <a:cubicBezTo>
                    <a:pt x="1048" y="473"/>
                    <a:pt x="1484" y="9"/>
                    <a:pt x="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6;p43">
              <a:extLst>
                <a:ext uri="{FF2B5EF4-FFF2-40B4-BE49-F238E27FC236}">
                  <a16:creationId xmlns:a16="http://schemas.microsoft.com/office/drawing/2014/main" id="{B72C0D27-56B6-3A13-1830-DF1D77591FB2}"/>
                </a:ext>
              </a:extLst>
            </p:cNvPr>
            <p:cNvSpPr/>
            <p:nvPr/>
          </p:nvSpPr>
          <p:spPr>
            <a:xfrm>
              <a:off x="937575" y="2670450"/>
              <a:ext cx="772775" cy="529475"/>
            </a:xfrm>
            <a:custGeom>
              <a:avLst/>
              <a:gdLst/>
              <a:ahLst/>
              <a:cxnLst/>
              <a:rect l="l" t="t" r="r" b="b"/>
              <a:pathLst>
                <a:path w="30911" h="21179" extrusionOk="0">
                  <a:moveTo>
                    <a:pt x="1633" y="112"/>
                  </a:moveTo>
                  <a:cubicBezTo>
                    <a:pt x="1281" y="297"/>
                    <a:pt x="1049" y="668"/>
                    <a:pt x="1049" y="1104"/>
                  </a:cubicBezTo>
                  <a:lnTo>
                    <a:pt x="1049" y="20029"/>
                  </a:lnTo>
                  <a:cubicBezTo>
                    <a:pt x="1049" y="20502"/>
                    <a:pt x="1327" y="20901"/>
                    <a:pt x="1726" y="21058"/>
                  </a:cubicBezTo>
                  <a:lnTo>
                    <a:pt x="1058" y="21058"/>
                  </a:lnTo>
                  <a:cubicBezTo>
                    <a:pt x="539" y="21058"/>
                    <a:pt x="112" y="20613"/>
                    <a:pt x="112" y="20075"/>
                  </a:cubicBezTo>
                  <a:lnTo>
                    <a:pt x="112" y="1104"/>
                  </a:lnTo>
                  <a:cubicBezTo>
                    <a:pt x="112" y="557"/>
                    <a:pt x="539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74" y="0"/>
                    <a:pt x="1" y="492"/>
                    <a:pt x="1" y="1104"/>
                  </a:cubicBezTo>
                  <a:lnTo>
                    <a:pt x="1" y="20066"/>
                  </a:lnTo>
                  <a:cubicBezTo>
                    <a:pt x="1" y="20678"/>
                    <a:pt x="474" y="21179"/>
                    <a:pt x="1058" y="21179"/>
                  </a:cubicBezTo>
                  <a:lnTo>
                    <a:pt x="30243" y="21179"/>
                  </a:lnTo>
                  <a:cubicBezTo>
                    <a:pt x="30335" y="21179"/>
                    <a:pt x="30437" y="21160"/>
                    <a:pt x="30539" y="21133"/>
                  </a:cubicBezTo>
                  <a:lnTo>
                    <a:pt x="30910" y="21021"/>
                  </a:lnTo>
                  <a:lnTo>
                    <a:pt x="2097" y="21021"/>
                  </a:lnTo>
                  <a:cubicBezTo>
                    <a:pt x="1578" y="21021"/>
                    <a:pt x="1160" y="20576"/>
                    <a:pt x="1160" y="20029"/>
                  </a:cubicBezTo>
                  <a:lnTo>
                    <a:pt x="1160" y="1104"/>
                  </a:lnTo>
                  <a:cubicBezTo>
                    <a:pt x="1160" y="566"/>
                    <a:pt x="1578" y="121"/>
                    <a:pt x="2088" y="112"/>
                  </a:cubicBezTo>
                  <a:lnTo>
                    <a:pt x="2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7;p43">
              <a:extLst>
                <a:ext uri="{FF2B5EF4-FFF2-40B4-BE49-F238E27FC236}">
                  <a16:creationId xmlns:a16="http://schemas.microsoft.com/office/drawing/2014/main" id="{39345180-BFD2-42C3-E814-839AE1ABC50B}"/>
                </a:ext>
              </a:extLst>
            </p:cNvPr>
            <p:cNvSpPr/>
            <p:nvPr/>
          </p:nvSpPr>
          <p:spPr>
            <a:xfrm>
              <a:off x="1012725" y="2700375"/>
              <a:ext cx="688800" cy="404700"/>
            </a:xfrm>
            <a:custGeom>
              <a:avLst/>
              <a:gdLst/>
              <a:ahLst/>
              <a:cxnLst/>
              <a:rect l="l" t="t" r="r" b="b"/>
              <a:pathLst>
                <a:path w="27552" h="16188" extrusionOk="0">
                  <a:moveTo>
                    <a:pt x="325" y="0"/>
                  </a:moveTo>
                  <a:cubicBezTo>
                    <a:pt x="149" y="0"/>
                    <a:pt x="0" y="149"/>
                    <a:pt x="0" y="325"/>
                  </a:cubicBezTo>
                  <a:lnTo>
                    <a:pt x="0" y="4583"/>
                  </a:lnTo>
                  <a:lnTo>
                    <a:pt x="0" y="11986"/>
                  </a:lnTo>
                  <a:lnTo>
                    <a:pt x="0" y="16188"/>
                  </a:lnTo>
                  <a:lnTo>
                    <a:pt x="27552" y="16188"/>
                  </a:lnTo>
                  <a:lnTo>
                    <a:pt x="27552" y="325"/>
                  </a:lnTo>
                  <a:cubicBezTo>
                    <a:pt x="27552" y="149"/>
                    <a:pt x="27404" y="0"/>
                    <a:pt x="27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8;p43">
              <a:extLst>
                <a:ext uri="{FF2B5EF4-FFF2-40B4-BE49-F238E27FC236}">
                  <a16:creationId xmlns:a16="http://schemas.microsoft.com/office/drawing/2014/main" id="{A9EF7C81-1DC0-F39F-9B5F-37C00709A1F0}"/>
                </a:ext>
              </a:extLst>
            </p:cNvPr>
            <p:cNvSpPr/>
            <p:nvPr/>
          </p:nvSpPr>
          <p:spPr>
            <a:xfrm>
              <a:off x="1011325" y="2698975"/>
              <a:ext cx="691600" cy="407500"/>
            </a:xfrm>
            <a:custGeom>
              <a:avLst/>
              <a:gdLst/>
              <a:ahLst/>
              <a:cxnLst/>
              <a:rect l="l" t="t" r="r" b="b"/>
              <a:pathLst>
                <a:path w="27664" h="16300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4639"/>
                  </a:lnTo>
                  <a:cubicBezTo>
                    <a:pt x="0" y="4667"/>
                    <a:pt x="19" y="4694"/>
                    <a:pt x="56" y="4694"/>
                  </a:cubicBezTo>
                  <a:cubicBezTo>
                    <a:pt x="84" y="4694"/>
                    <a:pt x="112" y="4667"/>
                    <a:pt x="112" y="4639"/>
                  </a:cubicBezTo>
                  <a:lnTo>
                    <a:pt x="112" y="381"/>
                  </a:lnTo>
                  <a:cubicBezTo>
                    <a:pt x="112" y="232"/>
                    <a:pt x="232" y="112"/>
                    <a:pt x="381" y="112"/>
                  </a:cubicBezTo>
                  <a:lnTo>
                    <a:pt x="27283" y="112"/>
                  </a:lnTo>
                  <a:cubicBezTo>
                    <a:pt x="27432" y="112"/>
                    <a:pt x="27552" y="232"/>
                    <a:pt x="27552" y="381"/>
                  </a:cubicBezTo>
                  <a:lnTo>
                    <a:pt x="27552" y="16188"/>
                  </a:lnTo>
                  <a:lnTo>
                    <a:pt x="112" y="16188"/>
                  </a:lnTo>
                  <a:lnTo>
                    <a:pt x="112" y="12042"/>
                  </a:lnTo>
                  <a:cubicBezTo>
                    <a:pt x="112" y="12004"/>
                    <a:pt x="93" y="11977"/>
                    <a:pt x="56" y="11977"/>
                  </a:cubicBezTo>
                  <a:cubicBezTo>
                    <a:pt x="28" y="11977"/>
                    <a:pt x="0" y="12004"/>
                    <a:pt x="0" y="12042"/>
                  </a:cubicBezTo>
                  <a:lnTo>
                    <a:pt x="0" y="16244"/>
                  </a:lnTo>
                  <a:cubicBezTo>
                    <a:pt x="0" y="16281"/>
                    <a:pt x="28" y="16299"/>
                    <a:pt x="56" y="16299"/>
                  </a:cubicBezTo>
                  <a:lnTo>
                    <a:pt x="27608" y="16299"/>
                  </a:lnTo>
                  <a:cubicBezTo>
                    <a:pt x="27636" y="16299"/>
                    <a:pt x="27664" y="16281"/>
                    <a:pt x="27664" y="16244"/>
                  </a:cubicBezTo>
                  <a:lnTo>
                    <a:pt x="27664" y="381"/>
                  </a:lnTo>
                  <a:cubicBezTo>
                    <a:pt x="27664" y="167"/>
                    <a:pt x="27497" y="0"/>
                    <a:pt x="27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9;p43">
              <a:extLst>
                <a:ext uri="{FF2B5EF4-FFF2-40B4-BE49-F238E27FC236}">
                  <a16:creationId xmlns:a16="http://schemas.microsoft.com/office/drawing/2014/main" id="{02C07AEF-DAA9-D66F-CC73-6FFC80650E96}"/>
                </a:ext>
              </a:extLst>
            </p:cNvPr>
            <p:cNvSpPr/>
            <p:nvPr/>
          </p:nvSpPr>
          <p:spPr>
            <a:xfrm>
              <a:off x="1011325" y="2862250"/>
              <a:ext cx="2800" cy="82125"/>
            </a:xfrm>
            <a:custGeom>
              <a:avLst/>
              <a:gdLst/>
              <a:ahLst/>
              <a:cxnLst/>
              <a:rect l="l" t="t" r="r" b="b"/>
              <a:pathLst>
                <a:path w="112" h="3285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lnTo>
                    <a:pt x="0" y="3228"/>
                  </a:lnTo>
                  <a:cubicBezTo>
                    <a:pt x="0" y="3256"/>
                    <a:pt x="19" y="3284"/>
                    <a:pt x="56" y="3284"/>
                  </a:cubicBezTo>
                  <a:cubicBezTo>
                    <a:pt x="84" y="3284"/>
                    <a:pt x="112" y="3256"/>
                    <a:pt x="112" y="3228"/>
                  </a:cubicBezTo>
                  <a:lnTo>
                    <a:pt x="112" y="65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60;p43">
              <a:extLst>
                <a:ext uri="{FF2B5EF4-FFF2-40B4-BE49-F238E27FC236}">
                  <a16:creationId xmlns:a16="http://schemas.microsoft.com/office/drawing/2014/main" id="{48742BEF-8CED-8044-E57A-53948F78CAE3}"/>
                </a:ext>
              </a:extLst>
            </p:cNvPr>
            <p:cNvSpPr/>
            <p:nvPr/>
          </p:nvSpPr>
          <p:spPr>
            <a:xfrm>
              <a:off x="968425" y="3105050"/>
              <a:ext cx="773475" cy="89775"/>
            </a:xfrm>
            <a:custGeom>
              <a:avLst/>
              <a:gdLst/>
              <a:ahLst/>
              <a:cxnLst/>
              <a:rect l="l" t="t" r="r" b="b"/>
              <a:pathLst>
                <a:path w="30939" h="3591" extrusionOk="0">
                  <a:moveTo>
                    <a:pt x="0" y="1"/>
                  </a:moveTo>
                  <a:lnTo>
                    <a:pt x="0" y="2617"/>
                  </a:lnTo>
                  <a:cubicBezTo>
                    <a:pt x="0" y="3155"/>
                    <a:pt x="446" y="3591"/>
                    <a:pt x="993" y="3591"/>
                  </a:cubicBezTo>
                  <a:lnTo>
                    <a:pt x="29945" y="3591"/>
                  </a:lnTo>
                  <a:cubicBezTo>
                    <a:pt x="30493" y="3591"/>
                    <a:pt x="30938" y="3155"/>
                    <a:pt x="30938" y="2617"/>
                  </a:cubicBezTo>
                  <a:lnTo>
                    <a:pt x="30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61;p43">
              <a:extLst>
                <a:ext uri="{FF2B5EF4-FFF2-40B4-BE49-F238E27FC236}">
                  <a16:creationId xmlns:a16="http://schemas.microsoft.com/office/drawing/2014/main" id="{C763B19D-BFCA-FCE0-9F62-BC2F734D1314}"/>
                </a:ext>
              </a:extLst>
            </p:cNvPr>
            <p:cNvSpPr/>
            <p:nvPr/>
          </p:nvSpPr>
          <p:spPr>
            <a:xfrm>
              <a:off x="967025" y="3103675"/>
              <a:ext cx="776250" cy="92550"/>
            </a:xfrm>
            <a:custGeom>
              <a:avLst/>
              <a:gdLst/>
              <a:ahLst/>
              <a:cxnLst/>
              <a:rect l="l" t="t" r="r" b="b"/>
              <a:pathLst>
                <a:path w="31050" h="3702" extrusionOk="0">
                  <a:moveTo>
                    <a:pt x="30929" y="111"/>
                  </a:moveTo>
                  <a:lnTo>
                    <a:pt x="30929" y="2672"/>
                  </a:lnTo>
                  <a:cubicBezTo>
                    <a:pt x="30929" y="3173"/>
                    <a:pt x="30512" y="3581"/>
                    <a:pt x="30001" y="3581"/>
                  </a:cubicBezTo>
                  <a:lnTo>
                    <a:pt x="1049" y="3581"/>
                  </a:lnTo>
                  <a:cubicBezTo>
                    <a:pt x="529" y="3581"/>
                    <a:pt x="112" y="3173"/>
                    <a:pt x="112" y="2672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2672"/>
                  </a:lnTo>
                  <a:cubicBezTo>
                    <a:pt x="1" y="3238"/>
                    <a:pt x="464" y="3702"/>
                    <a:pt x="1049" y="3702"/>
                  </a:cubicBezTo>
                  <a:lnTo>
                    <a:pt x="30001" y="3702"/>
                  </a:lnTo>
                  <a:cubicBezTo>
                    <a:pt x="30577" y="3702"/>
                    <a:pt x="31050" y="3238"/>
                    <a:pt x="31050" y="2672"/>
                  </a:cubicBezTo>
                  <a:lnTo>
                    <a:pt x="31050" y="56"/>
                  </a:lnTo>
                  <a:cubicBezTo>
                    <a:pt x="31050" y="28"/>
                    <a:pt x="31022" y="0"/>
                    <a:pt x="30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62;p43">
              <a:extLst>
                <a:ext uri="{FF2B5EF4-FFF2-40B4-BE49-F238E27FC236}">
                  <a16:creationId xmlns:a16="http://schemas.microsoft.com/office/drawing/2014/main" id="{D4BE4B6C-FF3E-A382-FD5E-1AFC67A2008D}"/>
                </a:ext>
              </a:extLst>
            </p:cNvPr>
            <p:cNvSpPr/>
            <p:nvPr/>
          </p:nvSpPr>
          <p:spPr>
            <a:xfrm>
              <a:off x="1330450" y="3129400"/>
              <a:ext cx="45250" cy="45250"/>
            </a:xfrm>
            <a:custGeom>
              <a:avLst/>
              <a:gdLst/>
              <a:ahLst/>
              <a:cxnLst/>
              <a:rect l="l" t="t" r="r" b="b"/>
              <a:pathLst>
                <a:path w="1810" h="1810" extrusionOk="0">
                  <a:moveTo>
                    <a:pt x="900" y="112"/>
                  </a:moveTo>
                  <a:cubicBezTo>
                    <a:pt x="1336" y="112"/>
                    <a:pt x="1689" y="465"/>
                    <a:pt x="1689" y="901"/>
                  </a:cubicBezTo>
                  <a:cubicBezTo>
                    <a:pt x="1689" y="1337"/>
                    <a:pt x="1336" y="1689"/>
                    <a:pt x="900" y="1689"/>
                  </a:cubicBezTo>
                  <a:cubicBezTo>
                    <a:pt x="473" y="1689"/>
                    <a:pt x="112" y="1337"/>
                    <a:pt x="112" y="901"/>
                  </a:cubicBezTo>
                  <a:cubicBezTo>
                    <a:pt x="112" y="465"/>
                    <a:pt x="473" y="112"/>
                    <a:pt x="900" y="112"/>
                  </a:cubicBezTo>
                  <a:close/>
                  <a:moveTo>
                    <a:pt x="900" y="1"/>
                  </a:moveTo>
                  <a:cubicBezTo>
                    <a:pt x="408" y="1"/>
                    <a:pt x="0" y="409"/>
                    <a:pt x="0" y="901"/>
                  </a:cubicBezTo>
                  <a:cubicBezTo>
                    <a:pt x="0" y="1402"/>
                    <a:pt x="408" y="1810"/>
                    <a:pt x="900" y="1810"/>
                  </a:cubicBezTo>
                  <a:cubicBezTo>
                    <a:pt x="1401" y="1810"/>
                    <a:pt x="1809" y="1402"/>
                    <a:pt x="1809" y="901"/>
                  </a:cubicBezTo>
                  <a:cubicBezTo>
                    <a:pt x="1809" y="400"/>
                    <a:pt x="1401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63;p43">
              <a:extLst>
                <a:ext uri="{FF2B5EF4-FFF2-40B4-BE49-F238E27FC236}">
                  <a16:creationId xmlns:a16="http://schemas.microsoft.com/office/drawing/2014/main" id="{70A93F79-1DA2-1330-3E18-CC786BD9DA26}"/>
                </a:ext>
              </a:extLst>
            </p:cNvPr>
            <p:cNvSpPr/>
            <p:nvPr/>
          </p:nvSpPr>
          <p:spPr>
            <a:xfrm>
              <a:off x="1348075" y="2680875"/>
              <a:ext cx="10000" cy="9775"/>
            </a:xfrm>
            <a:custGeom>
              <a:avLst/>
              <a:gdLst/>
              <a:ahLst/>
              <a:cxnLst/>
              <a:rect l="l" t="t" r="r" b="b"/>
              <a:pathLst>
                <a:path w="400" h="391" extrusionOk="0"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9" y="307"/>
                    <a:pt x="399" y="196"/>
                  </a:cubicBezTo>
                  <a:cubicBezTo>
                    <a:pt x="399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4;p43">
              <a:extLst>
                <a:ext uri="{FF2B5EF4-FFF2-40B4-BE49-F238E27FC236}">
                  <a16:creationId xmlns:a16="http://schemas.microsoft.com/office/drawing/2014/main" id="{75EDD4B6-0C5D-7FA5-8514-C70E7492FA1F}"/>
                </a:ext>
              </a:extLst>
            </p:cNvPr>
            <p:cNvSpPr/>
            <p:nvPr/>
          </p:nvSpPr>
          <p:spPr>
            <a:xfrm>
              <a:off x="1346675" y="2679500"/>
              <a:ext cx="12775" cy="12775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1" y="112"/>
                  </a:moveTo>
                  <a:cubicBezTo>
                    <a:pt x="335" y="112"/>
                    <a:pt x="390" y="176"/>
                    <a:pt x="390" y="251"/>
                  </a:cubicBezTo>
                  <a:cubicBezTo>
                    <a:pt x="390" y="334"/>
                    <a:pt x="33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0"/>
                    <a:pt x="251" y="510"/>
                  </a:cubicBezTo>
                  <a:cubicBezTo>
                    <a:pt x="390" y="510"/>
                    <a:pt x="511" y="390"/>
                    <a:pt x="511" y="251"/>
                  </a:cubicBezTo>
                  <a:cubicBezTo>
                    <a:pt x="51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5;p43">
              <a:extLst>
                <a:ext uri="{FF2B5EF4-FFF2-40B4-BE49-F238E27FC236}">
                  <a16:creationId xmlns:a16="http://schemas.microsoft.com/office/drawing/2014/main" id="{AADA3C13-A5DC-82FA-B2AE-47E9522E8A82}"/>
                </a:ext>
              </a:extLst>
            </p:cNvPr>
            <p:cNvSpPr/>
            <p:nvPr/>
          </p:nvSpPr>
          <p:spPr>
            <a:xfrm>
              <a:off x="1345975" y="2836725"/>
              <a:ext cx="3050" cy="37375"/>
            </a:xfrm>
            <a:custGeom>
              <a:avLst/>
              <a:gdLst/>
              <a:ahLst/>
              <a:cxnLst/>
              <a:rect l="l" t="t" r="r" b="b"/>
              <a:pathLst>
                <a:path w="122" h="1495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439"/>
                  </a:lnTo>
                  <a:cubicBezTo>
                    <a:pt x="1" y="1466"/>
                    <a:pt x="29" y="1494"/>
                    <a:pt x="66" y="1494"/>
                  </a:cubicBezTo>
                  <a:cubicBezTo>
                    <a:pt x="94" y="1494"/>
                    <a:pt x="121" y="1466"/>
                    <a:pt x="121" y="1439"/>
                  </a:cubicBezTo>
                  <a:lnTo>
                    <a:pt x="121" y="66"/>
                  </a:lnTo>
                  <a:cubicBezTo>
                    <a:pt x="121" y="29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6;p43">
              <a:extLst>
                <a:ext uri="{FF2B5EF4-FFF2-40B4-BE49-F238E27FC236}">
                  <a16:creationId xmlns:a16="http://schemas.microsoft.com/office/drawing/2014/main" id="{A902FCD9-E0A8-2C91-1B5E-78182182E3D4}"/>
                </a:ext>
              </a:extLst>
            </p:cNvPr>
            <p:cNvSpPr/>
            <p:nvPr/>
          </p:nvSpPr>
          <p:spPr>
            <a:xfrm>
              <a:off x="1345750" y="2953850"/>
              <a:ext cx="3050" cy="47575"/>
            </a:xfrm>
            <a:custGeom>
              <a:avLst/>
              <a:gdLst/>
              <a:ahLst/>
              <a:cxnLst/>
              <a:rect l="l" t="t" r="r" b="b"/>
              <a:pathLst>
                <a:path w="122" h="1903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847"/>
                  </a:lnTo>
                  <a:cubicBezTo>
                    <a:pt x="0" y="1874"/>
                    <a:pt x="28" y="1902"/>
                    <a:pt x="56" y="1902"/>
                  </a:cubicBezTo>
                  <a:cubicBezTo>
                    <a:pt x="93" y="1902"/>
                    <a:pt x="121" y="1884"/>
                    <a:pt x="121" y="1847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7;p43">
              <a:extLst>
                <a:ext uri="{FF2B5EF4-FFF2-40B4-BE49-F238E27FC236}">
                  <a16:creationId xmlns:a16="http://schemas.microsoft.com/office/drawing/2014/main" id="{1FBEBF31-85D5-6B98-7995-9458EF935F9A}"/>
                </a:ext>
              </a:extLst>
            </p:cNvPr>
            <p:cNvSpPr/>
            <p:nvPr/>
          </p:nvSpPr>
          <p:spPr>
            <a:xfrm>
              <a:off x="1144450" y="3030625"/>
              <a:ext cx="37125" cy="2800"/>
            </a:xfrm>
            <a:custGeom>
              <a:avLst/>
              <a:gdLst/>
              <a:ahLst/>
              <a:cxnLst/>
              <a:rect l="l" t="t" r="r" b="b"/>
              <a:pathLst>
                <a:path w="1485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1"/>
                    <a:pt x="56" y="111"/>
                  </a:cubicBezTo>
                  <a:lnTo>
                    <a:pt x="1429" y="111"/>
                  </a:lnTo>
                  <a:cubicBezTo>
                    <a:pt x="1457" y="111"/>
                    <a:pt x="1485" y="84"/>
                    <a:pt x="1485" y="56"/>
                  </a:cubicBezTo>
                  <a:cubicBezTo>
                    <a:pt x="1485" y="19"/>
                    <a:pt x="145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8;p43">
              <a:extLst>
                <a:ext uri="{FF2B5EF4-FFF2-40B4-BE49-F238E27FC236}">
                  <a16:creationId xmlns:a16="http://schemas.microsoft.com/office/drawing/2014/main" id="{8EE02FE7-F0DA-1974-A6BA-5495A64A3E4B}"/>
                </a:ext>
              </a:extLst>
            </p:cNvPr>
            <p:cNvSpPr/>
            <p:nvPr/>
          </p:nvSpPr>
          <p:spPr>
            <a:xfrm>
              <a:off x="1069300" y="2755800"/>
              <a:ext cx="323775" cy="82125"/>
            </a:xfrm>
            <a:custGeom>
              <a:avLst/>
              <a:gdLst/>
              <a:ahLst/>
              <a:cxnLst/>
              <a:rect l="l" t="t" r="r" b="b"/>
              <a:pathLst>
                <a:path w="12951" h="3285" extrusionOk="0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154"/>
                  </a:lnTo>
                  <a:cubicBezTo>
                    <a:pt x="1" y="3228"/>
                    <a:pt x="56" y="3284"/>
                    <a:pt x="121" y="3284"/>
                  </a:cubicBezTo>
                  <a:lnTo>
                    <a:pt x="12830" y="3284"/>
                  </a:lnTo>
                  <a:cubicBezTo>
                    <a:pt x="12895" y="3284"/>
                    <a:pt x="12951" y="3228"/>
                    <a:pt x="12951" y="3154"/>
                  </a:cubicBezTo>
                  <a:lnTo>
                    <a:pt x="12951" y="121"/>
                  </a:lnTo>
                  <a:cubicBezTo>
                    <a:pt x="12951" y="56"/>
                    <a:pt x="12895" y="0"/>
                    <a:pt x="12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9;p43">
              <a:extLst>
                <a:ext uri="{FF2B5EF4-FFF2-40B4-BE49-F238E27FC236}">
                  <a16:creationId xmlns:a16="http://schemas.microsoft.com/office/drawing/2014/main" id="{236BDE27-6F65-E744-2409-1B81D6866475}"/>
                </a:ext>
              </a:extLst>
            </p:cNvPr>
            <p:cNvSpPr/>
            <p:nvPr/>
          </p:nvSpPr>
          <p:spPr>
            <a:xfrm>
              <a:off x="1067925" y="2754400"/>
              <a:ext cx="326775" cy="84900"/>
            </a:xfrm>
            <a:custGeom>
              <a:avLst/>
              <a:gdLst/>
              <a:ahLst/>
              <a:cxnLst/>
              <a:rect l="l" t="t" r="r" b="b"/>
              <a:pathLst>
                <a:path w="13071" h="3396" extrusionOk="0">
                  <a:moveTo>
                    <a:pt x="12885" y="112"/>
                  </a:moveTo>
                  <a:cubicBezTo>
                    <a:pt x="12922" y="112"/>
                    <a:pt x="12950" y="140"/>
                    <a:pt x="12950" y="177"/>
                  </a:cubicBezTo>
                  <a:lnTo>
                    <a:pt x="12950" y="3210"/>
                  </a:lnTo>
                  <a:cubicBezTo>
                    <a:pt x="12950" y="3247"/>
                    <a:pt x="12922" y="3275"/>
                    <a:pt x="12885" y="3275"/>
                  </a:cubicBezTo>
                  <a:lnTo>
                    <a:pt x="176" y="3275"/>
                  </a:lnTo>
                  <a:cubicBezTo>
                    <a:pt x="139" y="3275"/>
                    <a:pt x="111" y="3247"/>
                    <a:pt x="111" y="3210"/>
                  </a:cubicBezTo>
                  <a:lnTo>
                    <a:pt x="111" y="177"/>
                  </a:lnTo>
                  <a:cubicBezTo>
                    <a:pt x="111" y="140"/>
                    <a:pt x="139" y="112"/>
                    <a:pt x="176" y="112"/>
                  </a:cubicBezTo>
                  <a:close/>
                  <a:moveTo>
                    <a:pt x="176" y="1"/>
                  </a:moveTo>
                  <a:cubicBezTo>
                    <a:pt x="74" y="1"/>
                    <a:pt x="0" y="75"/>
                    <a:pt x="0" y="177"/>
                  </a:cubicBezTo>
                  <a:lnTo>
                    <a:pt x="0" y="3210"/>
                  </a:lnTo>
                  <a:cubicBezTo>
                    <a:pt x="0" y="3312"/>
                    <a:pt x="74" y="3396"/>
                    <a:pt x="176" y="3396"/>
                  </a:cubicBezTo>
                  <a:lnTo>
                    <a:pt x="12885" y="3396"/>
                  </a:lnTo>
                  <a:cubicBezTo>
                    <a:pt x="12987" y="3396"/>
                    <a:pt x="13071" y="3312"/>
                    <a:pt x="13071" y="3210"/>
                  </a:cubicBezTo>
                  <a:lnTo>
                    <a:pt x="13071" y="177"/>
                  </a:lnTo>
                  <a:cubicBezTo>
                    <a:pt x="13071" y="75"/>
                    <a:pt x="12987" y="1"/>
                    <a:pt x="1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70;p43">
              <a:extLst>
                <a:ext uri="{FF2B5EF4-FFF2-40B4-BE49-F238E27FC236}">
                  <a16:creationId xmlns:a16="http://schemas.microsoft.com/office/drawing/2014/main" id="{8A763240-0B34-FE52-7554-49FF8758D5EA}"/>
                </a:ext>
              </a:extLst>
            </p:cNvPr>
            <p:cNvSpPr/>
            <p:nvPr/>
          </p:nvSpPr>
          <p:spPr>
            <a:xfrm>
              <a:off x="1070000" y="2873150"/>
              <a:ext cx="80725" cy="80725"/>
            </a:xfrm>
            <a:custGeom>
              <a:avLst/>
              <a:gdLst/>
              <a:ahLst/>
              <a:cxnLst/>
              <a:rect l="l" t="t" r="r" b="b"/>
              <a:pathLst>
                <a:path w="3229" h="3229" extrusionOk="0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21" y="3228"/>
                  </a:cubicBezTo>
                  <a:lnTo>
                    <a:pt x="3099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71;p43">
              <a:extLst>
                <a:ext uri="{FF2B5EF4-FFF2-40B4-BE49-F238E27FC236}">
                  <a16:creationId xmlns:a16="http://schemas.microsoft.com/office/drawing/2014/main" id="{72D878C6-967F-714A-D863-B84140B42982}"/>
                </a:ext>
              </a:extLst>
            </p:cNvPr>
            <p:cNvSpPr/>
            <p:nvPr/>
          </p:nvSpPr>
          <p:spPr>
            <a:xfrm>
              <a:off x="1068600" y="2871750"/>
              <a:ext cx="83525" cy="83525"/>
            </a:xfrm>
            <a:custGeom>
              <a:avLst/>
              <a:gdLst/>
              <a:ahLst/>
              <a:cxnLst/>
              <a:rect l="l" t="t" r="r" b="b"/>
              <a:pathLst>
                <a:path w="3341" h="3341" extrusionOk="0">
                  <a:moveTo>
                    <a:pt x="3155" y="112"/>
                  </a:moveTo>
                  <a:cubicBezTo>
                    <a:pt x="3192" y="112"/>
                    <a:pt x="3220" y="140"/>
                    <a:pt x="3220" y="177"/>
                  </a:cubicBezTo>
                  <a:lnTo>
                    <a:pt x="3220" y="3155"/>
                  </a:lnTo>
                  <a:cubicBezTo>
                    <a:pt x="3220" y="3192"/>
                    <a:pt x="3192" y="3220"/>
                    <a:pt x="3155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1" y="84"/>
                    <a:pt x="1" y="177"/>
                  </a:cubicBezTo>
                  <a:lnTo>
                    <a:pt x="1" y="3155"/>
                  </a:lnTo>
                  <a:cubicBezTo>
                    <a:pt x="1" y="3257"/>
                    <a:pt x="75" y="3340"/>
                    <a:pt x="177" y="3340"/>
                  </a:cubicBezTo>
                  <a:lnTo>
                    <a:pt x="3155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72;p43">
              <a:extLst>
                <a:ext uri="{FF2B5EF4-FFF2-40B4-BE49-F238E27FC236}">
                  <a16:creationId xmlns:a16="http://schemas.microsoft.com/office/drawing/2014/main" id="{EBC1879E-7329-E345-03C6-DB8B16D496F2}"/>
                </a:ext>
              </a:extLst>
            </p:cNvPr>
            <p:cNvSpPr/>
            <p:nvPr/>
          </p:nvSpPr>
          <p:spPr>
            <a:xfrm>
              <a:off x="1190825" y="2873150"/>
              <a:ext cx="80725" cy="80725"/>
            </a:xfrm>
            <a:custGeom>
              <a:avLst/>
              <a:gdLst/>
              <a:ahLst/>
              <a:cxnLst/>
              <a:rect l="l" t="t" r="r" b="b"/>
              <a:pathLst>
                <a:path w="3229" h="3229" extrusionOk="0">
                  <a:moveTo>
                    <a:pt x="13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31" y="3228"/>
                  </a:cubicBezTo>
                  <a:lnTo>
                    <a:pt x="3108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73;p43">
              <a:extLst>
                <a:ext uri="{FF2B5EF4-FFF2-40B4-BE49-F238E27FC236}">
                  <a16:creationId xmlns:a16="http://schemas.microsoft.com/office/drawing/2014/main" id="{6B5573A7-0FAB-0527-2225-2C5A937E0932}"/>
                </a:ext>
              </a:extLst>
            </p:cNvPr>
            <p:cNvSpPr/>
            <p:nvPr/>
          </p:nvSpPr>
          <p:spPr>
            <a:xfrm>
              <a:off x="1189450" y="2871750"/>
              <a:ext cx="83500" cy="83525"/>
            </a:xfrm>
            <a:custGeom>
              <a:avLst/>
              <a:gdLst/>
              <a:ahLst/>
              <a:cxnLst/>
              <a:rect l="l" t="t" r="r" b="b"/>
              <a:pathLst>
                <a:path w="3340" h="3341" extrusionOk="0">
                  <a:moveTo>
                    <a:pt x="3163" y="112"/>
                  </a:moveTo>
                  <a:cubicBezTo>
                    <a:pt x="3200" y="112"/>
                    <a:pt x="3228" y="140"/>
                    <a:pt x="3228" y="177"/>
                  </a:cubicBezTo>
                  <a:lnTo>
                    <a:pt x="3228" y="3155"/>
                  </a:lnTo>
                  <a:cubicBezTo>
                    <a:pt x="3228" y="3192"/>
                    <a:pt x="3200" y="3220"/>
                    <a:pt x="3163" y="3220"/>
                  </a:cubicBezTo>
                  <a:lnTo>
                    <a:pt x="186" y="3220"/>
                  </a:lnTo>
                  <a:cubicBezTo>
                    <a:pt x="148" y="3220"/>
                    <a:pt x="121" y="3192"/>
                    <a:pt x="121" y="3155"/>
                  </a:cubicBezTo>
                  <a:lnTo>
                    <a:pt x="121" y="177"/>
                  </a:lnTo>
                  <a:cubicBezTo>
                    <a:pt x="121" y="140"/>
                    <a:pt x="148" y="112"/>
                    <a:pt x="186" y="112"/>
                  </a:cubicBezTo>
                  <a:close/>
                  <a:moveTo>
                    <a:pt x="186" y="1"/>
                  </a:moveTo>
                  <a:cubicBezTo>
                    <a:pt x="83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83" y="3340"/>
                    <a:pt x="186" y="3340"/>
                  </a:cubicBezTo>
                  <a:lnTo>
                    <a:pt x="3163" y="3340"/>
                  </a:lnTo>
                  <a:cubicBezTo>
                    <a:pt x="3256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6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74;p43">
              <a:extLst>
                <a:ext uri="{FF2B5EF4-FFF2-40B4-BE49-F238E27FC236}">
                  <a16:creationId xmlns:a16="http://schemas.microsoft.com/office/drawing/2014/main" id="{8C013083-38A2-BC61-9BC4-2767E694D3BB}"/>
                </a:ext>
              </a:extLst>
            </p:cNvPr>
            <p:cNvSpPr/>
            <p:nvPr/>
          </p:nvSpPr>
          <p:spPr>
            <a:xfrm>
              <a:off x="1309350" y="2873150"/>
              <a:ext cx="80500" cy="80725"/>
            </a:xfrm>
            <a:custGeom>
              <a:avLst/>
              <a:gdLst/>
              <a:ahLst/>
              <a:cxnLst/>
              <a:rect l="l" t="t" r="r" b="b"/>
              <a:pathLst>
                <a:path w="3220" h="3229" extrusionOk="0">
                  <a:moveTo>
                    <a:pt x="121" y="0"/>
                  </a:moveTo>
                  <a:cubicBezTo>
                    <a:pt x="56" y="0"/>
                    <a:pt x="0" y="56"/>
                    <a:pt x="0" y="121"/>
                  </a:cubicBezTo>
                  <a:lnTo>
                    <a:pt x="0" y="3099"/>
                  </a:lnTo>
                  <a:cubicBezTo>
                    <a:pt x="0" y="3173"/>
                    <a:pt x="56" y="3228"/>
                    <a:pt x="121" y="3228"/>
                  </a:cubicBezTo>
                  <a:lnTo>
                    <a:pt x="3098" y="3228"/>
                  </a:lnTo>
                  <a:cubicBezTo>
                    <a:pt x="3173" y="3228"/>
                    <a:pt x="3219" y="3173"/>
                    <a:pt x="3219" y="3099"/>
                  </a:cubicBezTo>
                  <a:lnTo>
                    <a:pt x="3219" y="121"/>
                  </a:lnTo>
                  <a:cubicBezTo>
                    <a:pt x="3219" y="56"/>
                    <a:pt x="3173" y="0"/>
                    <a:pt x="3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75;p43">
              <a:extLst>
                <a:ext uri="{FF2B5EF4-FFF2-40B4-BE49-F238E27FC236}">
                  <a16:creationId xmlns:a16="http://schemas.microsoft.com/office/drawing/2014/main" id="{055D7218-485B-227C-6C36-A9ED27F9C9D7}"/>
                </a:ext>
              </a:extLst>
            </p:cNvPr>
            <p:cNvSpPr/>
            <p:nvPr/>
          </p:nvSpPr>
          <p:spPr>
            <a:xfrm>
              <a:off x="1307950" y="2871750"/>
              <a:ext cx="83500" cy="83525"/>
            </a:xfrm>
            <a:custGeom>
              <a:avLst/>
              <a:gdLst/>
              <a:ahLst/>
              <a:cxnLst/>
              <a:rect l="l" t="t" r="r" b="b"/>
              <a:pathLst>
                <a:path w="3340" h="3341" extrusionOk="0">
                  <a:moveTo>
                    <a:pt x="3154" y="112"/>
                  </a:moveTo>
                  <a:cubicBezTo>
                    <a:pt x="3192" y="112"/>
                    <a:pt x="3219" y="140"/>
                    <a:pt x="3219" y="177"/>
                  </a:cubicBezTo>
                  <a:lnTo>
                    <a:pt x="3219" y="3155"/>
                  </a:lnTo>
                  <a:cubicBezTo>
                    <a:pt x="3219" y="3192"/>
                    <a:pt x="3192" y="3220"/>
                    <a:pt x="3154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75" y="3340"/>
                    <a:pt x="177" y="3340"/>
                  </a:cubicBezTo>
                  <a:lnTo>
                    <a:pt x="3154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76;p43">
              <a:extLst>
                <a:ext uri="{FF2B5EF4-FFF2-40B4-BE49-F238E27FC236}">
                  <a16:creationId xmlns:a16="http://schemas.microsoft.com/office/drawing/2014/main" id="{80A0B491-2D8D-21C4-C0FD-E6BAA695A394}"/>
                </a:ext>
              </a:extLst>
            </p:cNvPr>
            <p:cNvSpPr/>
            <p:nvPr/>
          </p:nvSpPr>
          <p:spPr>
            <a:xfrm>
              <a:off x="1180850" y="3001400"/>
              <a:ext cx="207375" cy="61700"/>
            </a:xfrm>
            <a:custGeom>
              <a:avLst/>
              <a:gdLst/>
              <a:ahLst/>
              <a:cxnLst/>
              <a:rect l="l" t="t" r="r" b="b"/>
              <a:pathLst>
                <a:path w="8295" h="2468" extrusionOk="0">
                  <a:moveTo>
                    <a:pt x="1235" y="0"/>
                  </a:moveTo>
                  <a:cubicBezTo>
                    <a:pt x="557" y="0"/>
                    <a:pt x="1" y="547"/>
                    <a:pt x="1" y="1234"/>
                  </a:cubicBezTo>
                  <a:cubicBezTo>
                    <a:pt x="1" y="1920"/>
                    <a:pt x="557" y="2468"/>
                    <a:pt x="1235" y="2468"/>
                  </a:cubicBezTo>
                  <a:lnTo>
                    <a:pt x="7051" y="2468"/>
                  </a:lnTo>
                  <a:cubicBezTo>
                    <a:pt x="7738" y="2468"/>
                    <a:pt x="8294" y="1920"/>
                    <a:pt x="8294" y="1234"/>
                  </a:cubicBezTo>
                  <a:cubicBezTo>
                    <a:pt x="8294" y="547"/>
                    <a:pt x="7738" y="0"/>
                    <a:pt x="7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77;p43">
              <a:extLst>
                <a:ext uri="{FF2B5EF4-FFF2-40B4-BE49-F238E27FC236}">
                  <a16:creationId xmlns:a16="http://schemas.microsoft.com/office/drawing/2014/main" id="{F586224F-78CF-C32A-4D46-B3FD98D3B894}"/>
                </a:ext>
              </a:extLst>
            </p:cNvPr>
            <p:cNvSpPr/>
            <p:nvPr/>
          </p:nvSpPr>
          <p:spPr>
            <a:xfrm>
              <a:off x="1179475" y="2999775"/>
              <a:ext cx="210125" cy="64950"/>
            </a:xfrm>
            <a:custGeom>
              <a:avLst/>
              <a:gdLst/>
              <a:ahLst/>
              <a:cxnLst/>
              <a:rect l="l" t="t" r="r" b="b"/>
              <a:pathLst>
                <a:path w="8405" h="2598" extrusionOk="0">
                  <a:moveTo>
                    <a:pt x="7106" y="121"/>
                  </a:moveTo>
                  <a:cubicBezTo>
                    <a:pt x="7755" y="121"/>
                    <a:pt x="8284" y="650"/>
                    <a:pt x="8284" y="1299"/>
                  </a:cubicBezTo>
                  <a:cubicBezTo>
                    <a:pt x="8284" y="1948"/>
                    <a:pt x="7755" y="2477"/>
                    <a:pt x="7106" y="2477"/>
                  </a:cubicBezTo>
                  <a:lnTo>
                    <a:pt x="1290" y="2477"/>
                  </a:lnTo>
                  <a:cubicBezTo>
                    <a:pt x="640" y="2477"/>
                    <a:pt x="111" y="1948"/>
                    <a:pt x="111" y="1299"/>
                  </a:cubicBezTo>
                  <a:cubicBezTo>
                    <a:pt x="111" y="650"/>
                    <a:pt x="640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5"/>
                    <a:pt x="0" y="1299"/>
                  </a:cubicBezTo>
                  <a:cubicBezTo>
                    <a:pt x="0" y="2013"/>
                    <a:pt x="575" y="2598"/>
                    <a:pt x="1290" y="2598"/>
                  </a:cubicBezTo>
                  <a:lnTo>
                    <a:pt x="7106" y="2598"/>
                  </a:lnTo>
                  <a:cubicBezTo>
                    <a:pt x="7820" y="2598"/>
                    <a:pt x="8405" y="2013"/>
                    <a:pt x="8405" y="1299"/>
                  </a:cubicBezTo>
                  <a:cubicBezTo>
                    <a:pt x="8405" y="585"/>
                    <a:pt x="7820" y="0"/>
                    <a:pt x="7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78;p43">
              <a:extLst>
                <a:ext uri="{FF2B5EF4-FFF2-40B4-BE49-F238E27FC236}">
                  <a16:creationId xmlns:a16="http://schemas.microsoft.com/office/drawing/2014/main" id="{56371918-A780-EF9F-879B-BB0EF704FC20}"/>
                </a:ext>
              </a:extLst>
            </p:cNvPr>
            <p:cNvSpPr/>
            <p:nvPr/>
          </p:nvSpPr>
          <p:spPr>
            <a:xfrm>
              <a:off x="1458450" y="2935300"/>
              <a:ext cx="70075" cy="2800"/>
            </a:xfrm>
            <a:custGeom>
              <a:avLst/>
              <a:gdLst/>
              <a:ahLst/>
              <a:cxnLst/>
              <a:rect l="l" t="t" r="r" b="b"/>
              <a:pathLst>
                <a:path w="280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747" y="112"/>
                  </a:lnTo>
                  <a:cubicBezTo>
                    <a:pt x="2775" y="112"/>
                    <a:pt x="2803" y="93"/>
                    <a:pt x="2803" y="56"/>
                  </a:cubicBezTo>
                  <a:cubicBezTo>
                    <a:pt x="2803" y="28"/>
                    <a:pt x="2775" y="0"/>
                    <a:pt x="2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79;p43">
              <a:extLst>
                <a:ext uri="{FF2B5EF4-FFF2-40B4-BE49-F238E27FC236}">
                  <a16:creationId xmlns:a16="http://schemas.microsoft.com/office/drawing/2014/main" id="{736C9094-BB8B-8ECB-1215-E63BEDA3AE44}"/>
                </a:ext>
              </a:extLst>
            </p:cNvPr>
            <p:cNvSpPr/>
            <p:nvPr/>
          </p:nvSpPr>
          <p:spPr>
            <a:xfrm>
              <a:off x="1553325" y="2935300"/>
              <a:ext cx="84425" cy="2800"/>
            </a:xfrm>
            <a:custGeom>
              <a:avLst/>
              <a:gdLst/>
              <a:ahLst/>
              <a:cxnLst/>
              <a:rect l="l" t="t" r="r" b="b"/>
              <a:pathLst>
                <a:path w="3377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312" y="112"/>
                  </a:lnTo>
                  <a:cubicBezTo>
                    <a:pt x="3349" y="112"/>
                    <a:pt x="3377" y="93"/>
                    <a:pt x="3377" y="56"/>
                  </a:cubicBezTo>
                  <a:cubicBezTo>
                    <a:pt x="3377" y="28"/>
                    <a:pt x="3349" y="0"/>
                    <a:pt x="3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80;p43">
              <a:extLst>
                <a:ext uri="{FF2B5EF4-FFF2-40B4-BE49-F238E27FC236}">
                  <a16:creationId xmlns:a16="http://schemas.microsoft.com/office/drawing/2014/main" id="{7F6E0566-657E-A240-C5EE-51DB32452221}"/>
                </a:ext>
              </a:extLst>
            </p:cNvPr>
            <p:cNvSpPr/>
            <p:nvPr/>
          </p:nvSpPr>
          <p:spPr>
            <a:xfrm>
              <a:off x="1458450" y="3043125"/>
              <a:ext cx="125500" cy="2825"/>
            </a:xfrm>
            <a:custGeom>
              <a:avLst/>
              <a:gdLst/>
              <a:ahLst/>
              <a:cxnLst/>
              <a:rect l="l" t="t" r="r" b="b"/>
              <a:pathLst>
                <a:path w="5020" h="113" extrusionOk="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4964" y="112"/>
                  </a:lnTo>
                  <a:cubicBezTo>
                    <a:pt x="4992" y="112"/>
                    <a:pt x="5020" y="94"/>
                    <a:pt x="5020" y="57"/>
                  </a:cubicBezTo>
                  <a:cubicBezTo>
                    <a:pt x="5020" y="29"/>
                    <a:pt x="4992" y="1"/>
                    <a:pt x="4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81;p43">
              <a:extLst>
                <a:ext uri="{FF2B5EF4-FFF2-40B4-BE49-F238E27FC236}">
                  <a16:creationId xmlns:a16="http://schemas.microsoft.com/office/drawing/2014/main" id="{B888CC21-C36A-F872-9033-DBD50A4B6D6E}"/>
                </a:ext>
              </a:extLst>
            </p:cNvPr>
            <p:cNvSpPr/>
            <p:nvPr/>
          </p:nvSpPr>
          <p:spPr>
            <a:xfrm>
              <a:off x="1458450" y="2972625"/>
              <a:ext cx="195775" cy="2825"/>
            </a:xfrm>
            <a:custGeom>
              <a:avLst/>
              <a:gdLst/>
              <a:ahLst/>
              <a:cxnLst/>
              <a:rect l="l" t="t" r="r" b="b"/>
              <a:pathLst>
                <a:path w="7831" h="113" extrusionOk="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766" y="112"/>
                  </a:lnTo>
                  <a:cubicBezTo>
                    <a:pt x="7803" y="112"/>
                    <a:pt x="7830" y="94"/>
                    <a:pt x="7830" y="57"/>
                  </a:cubicBezTo>
                  <a:cubicBezTo>
                    <a:pt x="7830" y="29"/>
                    <a:pt x="7803" y="1"/>
                    <a:pt x="7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2182;p43">
              <a:extLst>
                <a:ext uri="{FF2B5EF4-FFF2-40B4-BE49-F238E27FC236}">
                  <a16:creationId xmlns:a16="http://schemas.microsoft.com/office/drawing/2014/main" id="{236609C6-D217-4F7A-0FE2-FA4426121E97}"/>
                </a:ext>
              </a:extLst>
            </p:cNvPr>
            <p:cNvSpPr/>
            <p:nvPr/>
          </p:nvSpPr>
          <p:spPr>
            <a:xfrm>
              <a:off x="1458450" y="3008125"/>
              <a:ext cx="64050" cy="3025"/>
            </a:xfrm>
            <a:custGeom>
              <a:avLst/>
              <a:gdLst/>
              <a:ahLst/>
              <a:cxnLst/>
              <a:rect l="l" t="t" r="r" b="b"/>
              <a:pathLst>
                <a:path w="2562" h="121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2506" y="121"/>
                  </a:lnTo>
                  <a:cubicBezTo>
                    <a:pt x="2534" y="121"/>
                    <a:pt x="2561" y="93"/>
                    <a:pt x="2561" y="56"/>
                  </a:cubicBezTo>
                  <a:cubicBezTo>
                    <a:pt x="2561" y="28"/>
                    <a:pt x="2534" y="0"/>
                    <a:pt x="2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2183;p43">
              <a:extLst>
                <a:ext uri="{FF2B5EF4-FFF2-40B4-BE49-F238E27FC236}">
                  <a16:creationId xmlns:a16="http://schemas.microsoft.com/office/drawing/2014/main" id="{C37FA246-F912-2361-9319-40AC278C4D84}"/>
                </a:ext>
              </a:extLst>
            </p:cNvPr>
            <p:cNvSpPr/>
            <p:nvPr/>
          </p:nvSpPr>
          <p:spPr>
            <a:xfrm>
              <a:off x="1538475" y="3008125"/>
              <a:ext cx="113900" cy="3025"/>
            </a:xfrm>
            <a:custGeom>
              <a:avLst/>
              <a:gdLst/>
              <a:ahLst/>
              <a:cxnLst/>
              <a:rect l="l" t="t" r="r" b="b"/>
              <a:pathLst>
                <a:path w="4556" h="121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500" y="121"/>
                  </a:lnTo>
                  <a:cubicBezTo>
                    <a:pt x="4537" y="121"/>
                    <a:pt x="4555" y="93"/>
                    <a:pt x="4555" y="56"/>
                  </a:cubicBezTo>
                  <a:cubicBezTo>
                    <a:pt x="4555" y="28"/>
                    <a:pt x="453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2184;p43">
              <a:extLst>
                <a:ext uri="{FF2B5EF4-FFF2-40B4-BE49-F238E27FC236}">
                  <a16:creationId xmlns:a16="http://schemas.microsoft.com/office/drawing/2014/main" id="{0CC2989C-AE80-B1B7-1A16-A7D1CD9D74A5}"/>
                </a:ext>
              </a:extLst>
            </p:cNvPr>
            <p:cNvSpPr/>
            <p:nvPr/>
          </p:nvSpPr>
          <p:spPr>
            <a:xfrm>
              <a:off x="1457300" y="2753925"/>
              <a:ext cx="203425" cy="24400"/>
            </a:xfrm>
            <a:custGeom>
              <a:avLst/>
              <a:gdLst/>
              <a:ahLst/>
              <a:cxnLst/>
              <a:rect l="l" t="t" r="r" b="b"/>
              <a:pathLst>
                <a:path w="8137" h="976" extrusionOk="0">
                  <a:moveTo>
                    <a:pt x="177" y="1"/>
                  </a:moveTo>
                  <a:cubicBezTo>
                    <a:pt x="75" y="1"/>
                    <a:pt x="1" y="75"/>
                    <a:pt x="1" y="177"/>
                  </a:cubicBezTo>
                  <a:lnTo>
                    <a:pt x="1" y="975"/>
                  </a:lnTo>
                  <a:lnTo>
                    <a:pt x="8136" y="975"/>
                  </a:lnTo>
                  <a:lnTo>
                    <a:pt x="8136" y="233"/>
                  </a:lnTo>
                  <a:cubicBezTo>
                    <a:pt x="8136" y="103"/>
                    <a:pt x="8025" y="1"/>
                    <a:pt x="7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2185;p43">
              <a:extLst>
                <a:ext uri="{FF2B5EF4-FFF2-40B4-BE49-F238E27FC236}">
                  <a16:creationId xmlns:a16="http://schemas.microsoft.com/office/drawing/2014/main" id="{9711AD46-6B65-9455-0F60-3EA06281F4D9}"/>
                </a:ext>
              </a:extLst>
            </p:cNvPr>
            <p:cNvSpPr/>
            <p:nvPr/>
          </p:nvSpPr>
          <p:spPr>
            <a:xfrm>
              <a:off x="1478875" y="2760425"/>
              <a:ext cx="10225" cy="10475"/>
            </a:xfrm>
            <a:custGeom>
              <a:avLst/>
              <a:gdLst/>
              <a:ahLst/>
              <a:cxnLst/>
              <a:rect l="l" t="t" r="r" b="b"/>
              <a:pathLst>
                <a:path w="409" h="419" extrusionOk="0">
                  <a:moveTo>
                    <a:pt x="204" y="121"/>
                  </a:moveTo>
                  <a:cubicBezTo>
                    <a:pt x="251" y="121"/>
                    <a:pt x="297" y="168"/>
                    <a:pt x="297" y="214"/>
                  </a:cubicBezTo>
                  <a:cubicBezTo>
                    <a:pt x="297" y="270"/>
                    <a:pt x="251" y="307"/>
                    <a:pt x="204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49" y="121"/>
                    <a:pt x="204" y="121"/>
                  </a:cubicBezTo>
                  <a:close/>
                  <a:moveTo>
                    <a:pt x="204" y="1"/>
                  </a:moveTo>
                  <a:cubicBezTo>
                    <a:pt x="93" y="1"/>
                    <a:pt x="0" y="103"/>
                    <a:pt x="0" y="214"/>
                  </a:cubicBezTo>
                  <a:cubicBezTo>
                    <a:pt x="0" y="325"/>
                    <a:pt x="93" y="418"/>
                    <a:pt x="204" y="418"/>
                  </a:cubicBezTo>
                  <a:cubicBezTo>
                    <a:pt x="316" y="418"/>
                    <a:pt x="408" y="335"/>
                    <a:pt x="408" y="214"/>
                  </a:cubicBezTo>
                  <a:cubicBezTo>
                    <a:pt x="408" y="103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2186;p43">
              <a:extLst>
                <a:ext uri="{FF2B5EF4-FFF2-40B4-BE49-F238E27FC236}">
                  <a16:creationId xmlns:a16="http://schemas.microsoft.com/office/drawing/2014/main" id="{C733DC67-8220-1504-56E8-3D892157554F}"/>
                </a:ext>
              </a:extLst>
            </p:cNvPr>
            <p:cNvSpPr/>
            <p:nvPr/>
          </p:nvSpPr>
          <p:spPr>
            <a:xfrm>
              <a:off x="1493475" y="276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05" y="121"/>
                  </a:moveTo>
                  <a:cubicBezTo>
                    <a:pt x="260" y="121"/>
                    <a:pt x="298" y="168"/>
                    <a:pt x="298" y="214"/>
                  </a:cubicBezTo>
                  <a:cubicBezTo>
                    <a:pt x="298" y="270"/>
                    <a:pt x="251" y="307"/>
                    <a:pt x="205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16" y="418"/>
                    <a:pt x="418" y="335"/>
                    <a:pt x="409" y="214"/>
                  </a:cubicBezTo>
                  <a:cubicBezTo>
                    <a:pt x="409" y="103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2187;p43">
              <a:extLst>
                <a:ext uri="{FF2B5EF4-FFF2-40B4-BE49-F238E27FC236}">
                  <a16:creationId xmlns:a16="http://schemas.microsoft.com/office/drawing/2014/main" id="{ED5B0EFD-9896-B4AC-07AA-A1A716477E02}"/>
                </a:ext>
              </a:extLst>
            </p:cNvPr>
            <p:cNvSpPr/>
            <p:nvPr/>
          </p:nvSpPr>
          <p:spPr>
            <a:xfrm>
              <a:off x="1464250" y="276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05" y="121"/>
                  </a:moveTo>
                  <a:cubicBezTo>
                    <a:pt x="261" y="121"/>
                    <a:pt x="298" y="168"/>
                    <a:pt x="298" y="214"/>
                  </a:cubicBezTo>
                  <a:cubicBezTo>
                    <a:pt x="298" y="270"/>
                    <a:pt x="261" y="307"/>
                    <a:pt x="205" y="307"/>
                  </a:cubicBezTo>
                  <a:cubicBezTo>
                    <a:pt x="159" y="307"/>
                    <a:pt x="112" y="270"/>
                    <a:pt x="112" y="214"/>
                  </a:cubicBezTo>
                  <a:cubicBezTo>
                    <a:pt x="112" y="168"/>
                    <a:pt x="159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26" y="418"/>
                    <a:pt x="418" y="335"/>
                    <a:pt x="418" y="214"/>
                  </a:cubicBezTo>
                  <a:cubicBezTo>
                    <a:pt x="418" y="103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2188;p43">
              <a:extLst>
                <a:ext uri="{FF2B5EF4-FFF2-40B4-BE49-F238E27FC236}">
                  <a16:creationId xmlns:a16="http://schemas.microsoft.com/office/drawing/2014/main" id="{4AB642F1-D23E-F492-2C79-66F2573D37C3}"/>
                </a:ext>
              </a:extLst>
            </p:cNvPr>
            <p:cNvSpPr/>
            <p:nvPr/>
          </p:nvSpPr>
          <p:spPr>
            <a:xfrm>
              <a:off x="1457075" y="2778300"/>
              <a:ext cx="203400" cy="119450"/>
            </a:xfrm>
            <a:custGeom>
              <a:avLst/>
              <a:gdLst/>
              <a:ahLst/>
              <a:cxnLst/>
              <a:rect l="l" t="t" r="r" b="b"/>
              <a:pathLst>
                <a:path w="8136" h="4778" extrusionOk="0">
                  <a:moveTo>
                    <a:pt x="28" y="0"/>
                  </a:moveTo>
                  <a:cubicBezTo>
                    <a:pt x="19" y="0"/>
                    <a:pt x="0" y="9"/>
                    <a:pt x="0" y="28"/>
                  </a:cubicBezTo>
                  <a:lnTo>
                    <a:pt x="0" y="4750"/>
                  </a:lnTo>
                  <a:cubicBezTo>
                    <a:pt x="0" y="4768"/>
                    <a:pt x="19" y="4778"/>
                    <a:pt x="28" y="4778"/>
                  </a:cubicBezTo>
                  <a:lnTo>
                    <a:pt x="8108" y="4778"/>
                  </a:lnTo>
                  <a:cubicBezTo>
                    <a:pt x="8127" y="4778"/>
                    <a:pt x="8136" y="4768"/>
                    <a:pt x="8136" y="4750"/>
                  </a:cubicBezTo>
                  <a:lnTo>
                    <a:pt x="8136" y="28"/>
                  </a:lnTo>
                  <a:cubicBezTo>
                    <a:pt x="8136" y="9"/>
                    <a:pt x="8127" y="0"/>
                    <a:pt x="8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2189;p43">
              <a:extLst>
                <a:ext uri="{FF2B5EF4-FFF2-40B4-BE49-F238E27FC236}">
                  <a16:creationId xmlns:a16="http://schemas.microsoft.com/office/drawing/2014/main" id="{9D66DB39-F1D9-B65D-950F-4D6C2E3CE132}"/>
                </a:ext>
              </a:extLst>
            </p:cNvPr>
            <p:cNvSpPr/>
            <p:nvPr/>
          </p:nvSpPr>
          <p:spPr>
            <a:xfrm>
              <a:off x="1541250" y="2805875"/>
              <a:ext cx="94200" cy="2825"/>
            </a:xfrm>
            <a:custGeom>
              <a:avLst/>
              <a:gdLst/>
              <a:ahLst/>
              <a:cxnLst/>
              <a:rect l="l" t="t" r="r" b="b"/>
              <a:pathLst>
                <a:path w="3768" h="113" extrusionOk="0">
                  <a:moveTo>
                    <a:pt x="56" y="1"/>
                  </a:moveTo>
                  <a:cubicBezTo>
                    <a:pt x="19" y="1"/>
                    <a:pt x="1" y="20"/>
                    <a:pt x="1" y="57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11" y="112"/>
                  </a:lnTo>
                  <a:cubicBezTo>
                    <a:pt x="3739" y="112"/>
                    <a:pt x="3767" y="84"/>
                    <a:pt x="3767" y="57"/>
                  </a:cubicBezTo>
                  <a:cubicBezTo>
                    <a:pt x="3767" y="20"/>
                    <a:pt x="3739" y="1"/>
                    <a:pt x="3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2190;p43">
              <a:extLst>
                <a:ext uri="{FF2B5EF4-FFF2-40B4-BE49-F238E27FC236}">
                  <a16:creationId xmlns:a16="http://schemas.microsoft.com/office/drawing/2014/main" id="{C9492663-ACF2-A399-0D1C-1AA068EED478}"/>
                </a:ext>
              </a:extLst>
            </p:cNvPr>
            <p:cNvSpPr/>
            <p:nvPr/>
          </p:nvSpPr>
          <p:spPr>
            <a:xfrm>
              <a:off x="1541025" y="2819800"/>
              <a:ext cx="35050" cy="2800"/>
            </a:xfrm>
            <a:custGeom>
              <a:avLst/>
              <a:gdLst/>
              <a:ahLst/>
              <a:cxnLst/>
              <a:rect l="l" t="t" r="r" b="b"/>
              <a:pathLst>
                <a:path w="1402" h="112" extrusionOk="0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1346" y="112"/>
                  </a:lnTo>
                  <a:cubicBezTo>
                    <a:pt x="1383" y="112"/>
                    <a:pt x="1401" y="84"/>
                    <a:pt x="1401" y="56"/>
                  </a:cubicBezTo>
                  <a:cubicBezTo>
                    <a:pt x="1401" y="19"/>
                    <a:pt x="1383" y="1"/>
                    <a:pt x="1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2191;p43">
              <a:extLst>
                <a:ext uri="{FF2B5EF4-FFF2-40B4-BE49-F238E27FC236}">
                  <a16:creationId xmlns:a16="http://schemas.microsoft.com/office/drawing/2014/main" id="{1B0F6E15-6BCD-1464-800B-638883AA99DE}"/>
                </a:ext>
              </a:extLst>
            </p:cNvPr>
            <p:cNvSpPr/>
            <p:nvPr/>
          </p:nvSpPr>
          <p:spPr>
            <a:xfrm>
              <a:off x="1586475" y="2819800"/>
              <a:ext cx="42000" cy="2800"/>
            </a:xfrm>
            <a:custGeom>
              <a:avLst/>
              <a:gdLst/>
              <a:ahLst/>
              <a:cxnLst/>
              <a:rect l="l" t="t" r="r" b="b"/>
              <a:pathLst>
                <a:path w="1680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1615" y="112"/>
                  </a:lnTo>
                  <a:cubicBezTo>
                    <a:pt x="1652" y="112"/>
                    <a:pt x="1680" y="84"/>
                    <a:pt x="1680" y="56"/>
                  </a:cubicBezTo>
                  <a:cubicBezTo>
                    <a:pt x="1680" y="19"/>
                    <a:pt x="1652" y="1"/>
                    <a:pt x="1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2192;p43">
              <a:extLst>
                <a:ext uri="{FF2B5EF4-FFF2-40B4-BE49-F238E27FC236}">
                  <a16:creationId xmlns:a16="http://schemas.microsoft.com/office/drawing/2014/main" id="{8AD5C80A-FB73-BD4C-EAD4-96532FA6BAFC}"/>
                </a:ext>
              </a:extLst>
            </p:cNvPr>
            <p:cNvSpPr/>
            <p:nvPr/>
          </p:nvSpPr>
          <p:spPr>
            <a:xfrm>
              <a:off x="1541250" y="2861775"/>
              <a:ext cx="61500" cy="2800"/>
            </a:xfrm>
            <a:custGeom>
              <a:avLst/>
              <a:gdLst/>
              <a:ahLst/>
              <a:cxnLst/>
              <a:rect l="l" t="t" r="r" b="b"/>
              <a:pathLst>
                <a:path w="2460" h="112" extrusionOk="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394" y="112"/>
                  </a:lnTo>
                  <a:cubicBezTo>
                    <a:pt x="2431" y="112"/>
                    <a:pt x="2459" y="93"/>
                    <a:pt x="2459" y="56"/>
                  </a:cubicBezTo>
                  <a:cubicBezTo>
                    <a:pt x="2459" y="28"/>
                    <a:pt x="2431" y="1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2193;p43">
              <a:extLst>
                <a:ext uri="{FF2B5EF4-FFF2-40B4-BE49-F238E27FC236}">
                  <a16:creationId xmlns:a16="http://schemas.microsoft.com/office/drawing/2014/main" id="{2E03F703-0849-DCEF-4002-C9ACFCF30C4C}"/>
                </a:ext>
              </a:extLst>
            </p:cNvPr>
            <p:cNvSpPr/>
            <p:nvPr/>
          </p:nvSpPr>
          <p:spPr>
            <a:xfrm>
              <a:off x="1541250" y="2834175"/>
              <a:ext cx="95125" cy="3050"/>
            </a:xfrm>
            <a:custGeom>
              <a:avLst/>
              <a:gdLst/>
              <a:ahLst/>
              <a:cxnLst/>
              <a:rect l="l" t="t" r="r" b="b"/>
              <a:pathLst>
                <a:path w="3805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3739" y="121"/>
                  </a:lnTo>
                  <a:cubicBezTo>
                    <a:pt x="3776" y="121"/>
                    <a:pt x="3804" y="93"/>
                    <a:pt x="3804" y="66"/>
                  </a:cubicBezTo>
                  <a:cubicBezTo>
                    <a:pt x="3804" y="29"/>
                    <a:pt x="3776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2194;p43">
              <a:extLst>
                <a:ext uri="{FF2B5EF4-FFF2-40B4-BE49-F238E27FC236}">
                  <a16:creationId xmlns:a16="http://schemas.microsoft.com/office/drawing/2014/main" id="{23F42F5B-2050-C508-D177-C1ABEC23D6D0}"/>
                </a:ext>
              </a:extLst>
            </p:cNvPr>
            <p:cNvSpPr/>
            <p:nvPr/>
          </p:nvSpPr>
          <p:spPr>
            <a:xfrm>
              <a:off x="1541250" y="2848100"/>
              <a:ext cx="32025" cy="3025"/>
            </a:xfrm>
            <a:custGeom>
              <a:avLst/>
              <a:gdLst/>
              <a:ahLst/>
              <a:cxnLst/>
              <a:rect l="l" t="t" r="r" b="b"/>
              <a:pathLst>
                <a:path w="1281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25" y="121"/>
                  </a:lnTo>
                  <a:cubicBezTo>
                    <a:pt x="1253" y="121"/>
                    <a:pt x="1281" y="93"/>
                    <a:pt x="1281" y="56"/>
                  </a:cubicBezTo>
                  <a:cubicBezTo>
                    <a:pt x="1281" y="28"/>
                    <a:pt x="1253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2195;p43">
              <a:extLst>
                <a:ext uri="{FF2B5EF4-FFF2-40B4-BE49-F238E27FC236}">
                  <a16:creationId xmlns:a16="http://schemas.microsoft.com/office/drawing/2014/main" id="{569290F3-F334-A5C1-088F-F92D1511607A}"/>
                </a:ext>
              </a:extLst>
            </p:cNvPr>
            <p:cNvSpPr/>
            <p:nvPr/>
          </p:nvSpPr>
          <p:spPr>
            <a:xfrm>
              <a:off x="1579300" y="2848100"/>
              <a:ext cx="56150" cy="3025"/>
            </a:xfrm>
            <a:custGeom>
              <a:avLst/>
              <a:gdLst/>
              <a:ahLst/>
              <a:cxnLst/>
              <a:rect l="l" t="t" r="r" b="b"/>
              <a:pathLst>
                <a:path w="2246" h="121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189" y="121"/>
                  </a:lnTo>
                  <a:cubicBezTo>
                    <a:pt x="2217" y="121"/>
                    <a:pt x="2245" y="93"/>
                    <a:pt x="2245" y="56"/>
                  </a:cubicBezTo>
                  <a:cubicBezTo>
                    <a:pt x="2245" y="28"/>
                    <a:pt x="2217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2196;p43">
              <a:extLst>
                <a:ext uri="{FF2B5EF4-FFF2-40B4-BE49-F238E27FC236}">
                  <a16:creationId xmlns:a16="http://schemas.microsoft.com/office/drawing/2014/main" id="{35942480-2975-0BB2-14F8-C65B5EECDEB4}"/>
                </a:ext>
              </a:extLst>
            </p:cNvPr>
            <p:cNvSpPr/>
            <p:nvPr/>
          </p:nvSpPr>
          <p:spPr>
            <a:xfrm>
              <a:off x="1472150" y="2805425"/>
              <a:ext cx="26700" cy="32500"/>
            </a:xfrm>
            <a:custGeom>
              <a:avLst/>
              <a:gdLst/>
              <a:ahLst/>
              <a:cxnLst/>
              <a:rect l="l" t="t" r="r" b="b"/>
              <a:pathLst>
                <a:path w="1068" h="1300" extrusionOk="0">
                  <a:moveTo>
                    <a:pt x="1030" y="0"/>
                  </a:moveTo>
                  <a:cubicBezTo>
                    <a:pt x="418" y="102"/>
                    <a:pt x="0" y="687"/>
                    <a:pt x="112" y="1299"/>
                  </a:cubicBezTo>
                  <a:lnTo>
                    <a:pt x="325" y="1262"/>
                  </a:lnTo>
                  <a:cubicBezTo>
                    <a:pt x="316" y="1216"/>
                    <a:pt x="306" y="1160"/>
                    <a:pt x="306" y="1114"/>
                  </a:cubicBezTo>
                  <a:cubicBezTo>
                    <a:pt x="306" y="659"/>
                    <a:pt x="640" y="288"/>
                    <a:pt x="1067" y="204"/>
                  </a:cubicBezTo>
                  <a:lnTo>
                    <a:pt x="1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2197;p43">
              <a:extLst>
                <a:ext uri="{FF2B5EF4-FFF2-40B4-BE49-F238E27FC236}">
                  <a16:creationId xmlns:a16="http://schemas.microsoft.com/office/drawing/2014/main" id="{06C4B19A-6CE6-0A16-B73F-CD305F320DB4}"/>
                </a:ext>
              </a:extLst>
            </p:cNvPr>
            <p:cNvSpPr/>
            <p:nvPr/>
          </p:nvSpPr>
          <p:spPr>
            <a:xfrm>
              <a:off x="1530600" y="2828375"/>
              <a:ext cx="475" cy="5825"/>
            </a:xfrm>
            <a:custGeom>
              <a:avLst/>
              <a:gdLst/>
              <a:ahLst/>
              <a:cxnLst/>
              <a:rect l="l" t="t" r="r" b="b"/>
              <a:pathLst>
                <a:path w="19" h="233" extrusionOk="0">
                  <a:moveTo>
                    <a:pt x="0" y="1"/>
                  </a:moveTo>
                  <a:cubicBezTo>
                    <a:pt x="9" y="84"/>
                    <a:pt x="9" y="159"/>
                    <a:pt x="9" y="233"/>
                  </a:cubicBezTo>
                  <a:cubicBezTo>
                    <a:pt x="19" y="159"/>
                    <a:pt x="9" y="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2198;p43">
              <a:extLst>
                <a:ext uri="{FF2B5EF4-FFF2-40B4-BE49-F238E27FC236}">
                  <a16:creationId xmlns:a16="http://schemas.microsoft.com/office/drawing/2014/main" id="{6CC97D37-751D-AC83-3A77-E240571AB503}"/>
                </a:ext>
              </a:extLst>
            </p:cNvPr>
            <p:cNvSpPr/>
            <p:nvPr/>
          </p:nvSpPr>
          <p:spPr>
            <a:xfrm>
              <a:off x="1474925" y="2836975"/>
              <a:ext cx="32500" cy="24525"/>
            </a:xfrm>
            <a:custGeom>
              <a:avLst/>
              <a:gdLst/>
              <a:ahLst/>
              <a:cxnLst/>
              <a:rect l="l" t="t" r="r" b="b"/>
              <a:pathLst>
                <a:path w="1300" h="981" extrusionOk="0">
                  <a:moveTo>
                    <a:pt x="214" y="0"/>
                  </a:moveTo>
                  <a:lnTo>
                    <a:pt x="1" y="37"/>
                  </a:lnTo>
                  <a:cubicBezTo>
                    <a:pt x="92" y="587"/>
                    <a:pt x="573" y="980"/>
                    <a:pt x="1114" y="980"/>
                  </a:cubicBezTo>
                  <a:cubicBezTo>
                    <a:pt x="1175" y="980"/>
                    <a:pt x="1237" y="975"/>
                    <a:pt x="1299" y="965"/>
                  </a:cubicBezTo>
                  <a:lnTo>
                    <a:pt x="1262" y="751"/>
                  </a:lnTo>
                  <a:cubicBezTo>
                    <a:pt x="1216" y="761"/>
                    <a:pt x="1169" y="770"/>
                    <a:pt x="1114" y="770"/>
                  </a:cubicBezTo>
                  <a:cubicBezTo>
                    <a:pt x="659" y="770"/>
                    <a:pt x="288" y="436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2199;p43">
              <a:extLst>
                <a:ext uri="{FF2B5EF4-FFF2-40B4-BE49-F238E27FC236}">
                  <a16:creationId xmlns:a16="http://schemas.microsoft.com/office/drawing/2014/main" id="{F2547522-547B-D0D0-C6F7-C72CB5A27F11}"/>
                </a:ext>
              </a:extLst>
            </p:cNvPr>
            <p:cNvSpPr/>
            <p:nvPr/>
          </p:nvSpPr>
          <p:spPr>
            <a:xfrm>
              <a:off x="1497900" y="2804975"/>
              <a:ext cx="33175" cy="56125"/>
            </a:xfrm>
            <a:custGeom>
              <a:avLst/>
              <a:gdLst/>
              <a:ahLst/>
              <a:cxnLst/>
              <a:rect l="l" t="t" r="r" b="b"/>
              <a:pathLst>
                <a:path w="1327" h="2245" extrusionOk="0">
                  <a:moveTo>
                    <a:pt x="199" y="0"/>
                  </a:moveTo>
                  <a:cubicBezTo>
                    <a:pt x="133" y="0"/>
                    <a:pt x="67" y="6"/>
                    <a:pt x="0" y="18"/>
                  </a:cubicBezTo>
                  <a:lnTo>
                    <a:pt x="37" y="222"/>
                  </a:lnTo>
                  <a:cubicBezTo>
                    <a:pt x="93" y="213"/>
                    <a:pt x="139" y="213"/>
                    <a:pt x="195" y="213"/>
                  </a:cubicBezTo>
                  <a:cubicBezTo>
                    <a:pt x="705" y="213"/>
                    <a:pt x="1113" y="621"/>
                    <a:pt x="1113" y="1132"/>
                  </a:cubicBezTo>
                  <a:cubicBezTo>
                    <a:pt x="1113" y="1586"/>
                    <a:pt x="779" y="1966"/>
                    <a:pt x="343" y="2031"/>
                  </a:cubicBezTo>
                  <a:lnTo>
                    <a:pt x="380" y="2245"/>
                  </a:lnTo>
                  <a:cubicBezTo>
                    <a:pt x="844" y="2161"/>
                    <a:pt x="1187" y="1818"/>
                    <a:pt x="1289" y="1391"/>
                  </a:cubicBezTo>
                  <a:cubicBezTo>
                    <a:pt x="1308" y="1317"/>
                    <a:pt x="1317" y="1243"/>
                    <a:pt x="1317" y="1169"/>
                  </a:cubicBezTo>
                  <a:cubicBezTo>
                    <a:pt x="1327" y="1094"/>
                    <a:pt x="1317" y="1020"/>
                    <a:pt x="1308" y="937"/>
                  </a:cubicBezTo>
                  <a:cubicBezTo>
                    <a:pt x="1209" y="391"/>
                    <a:pt x="734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2200;p43">
              <a:extLst>
                <a:ext uri="{FF2B5EF4-FFF2-40B4-BE49-F238E27FC236}">
                  <a16:creationId xmlns:a16="http://schemas.microsoft.com/office/drawing/2014/main" id="{BB001DCE-0CAB-A4BB-A068-E92969ED85AB}"/>
                </a:ext>
              </a:extLst>
            </p:cNvPr>
            <p:cNvSpPr/>
            <p:nvPr/>
          </p:nvSpPr>
          <p:spPr>
            <a:xfrm>
              <a:off x="762025" y="3044525"/>
              <a:ext cx="317750" cy="226600"/>
            </a:xfrm>
            <a:custGeom>
              <a:avLst/>
              <a:gdLst/>
              <a:ahLst/>
              <a:cxnLst/>
              <a:rect l="l" t="t" r="r" b="b"/>
              <a:pathLst>
                <a:path w="12710" h="9064" extrusionOk="0"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2201;p43">
              <a:extLst>
                <a:ext uri="{FF2B5EF4-FFF2-40B4-BE49-F238E27FC236}">
                  <a16:creationId xmlns:a16="http://schemas.microsoft.com/office/drawing/2014/main" id="{5408E7D4-0182-A80C-B884-8D03C24169D3}"/>
                </a:ext>
              </a:extLst>
            </p:cNvPr>
            <p:cNvSpPr/>
            <p:nvPr/>
          </p:nvSpPr>
          <p:spPr>
            <a:xfrm>
              <a:off x="762025" y="3044525"/>
              <a:ext cx="317750" cy="226600"/>
            </a:xfrm>
            <a:custGeom>
              <a:avLst/>
              <a:gdLst/>
              <a:ahLst/>
              <a:cxnLst/>
              <a:rect l="l" t="t" r="r" b="b"/>
              <a:pathLst>
                <a:path w="12710" h="9064" extrusionOk="0">
                  <a:moveTo>
                    <a:pt x="232" y="9064"/>
                  </a:move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lnTo>
                    <a:pt x="232" y="1"/>
                  </a:ln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2202;p43">
              <a:extLst>
                <a:ext uri="{FF2B5EF4-FFF2-40B4-BE49-F238E27FC236}">
                  <a16:creationId xmlns:a16="http://schemas.microsoft.com/office/drawing/2014/main" id="{E52014E5-0BC8-3516-C830-04F7FE4AFF55}"/>
                </a:ext>
              </a:extLst>
            </p:cNvPr>
            <p:cNvSpPr/>
            <p:nvPr/>
          </p:nvSpPr>
          <p:spPr>
            <a:xfrm>
              <a:off x="779875" y="3027375"/>
              <a:ext cx="317750" cy="38275"/>
            </a:xfrm>
            <a:custGeom>
              <a:avLst/>
              <a:gdLst/>
              <a:ahLst/>
              <a:cxnLst/>
              <a:rect l="l" t="t" r="r" b="b"/>
              <a:pathLst>
                <a:path w="12710" h="1531" extrusionOk="0">
                  <a:moveTo>
                    <a:pt x="279" y="0"/>
                  </a:moveTo>
                  <a:cubicBezTo>
                    <a:pt x="121" y="0"/>
                    <a:pt x="0" y="130"/>
                    <a:pt x="0" y="278"/>
                  </a:cubicBezTo>
                  <a:lnTo>
                    <a:pt x="0" y="1531"/>
                  </a:lnTo>
                  <a:lnTo>
                    <a:pt x="12709" y="1531"/>
                  </a:lnTo>
                  <a:lnTo>
                    <a:pt x="12709" y="362"/>
                  </a:lnTo>
                  <a:cubicBezTo>
                    <a:pt x="12709" y="167"/>
                    <a:pt x="12542" y="0"/>
                    <a:pt x="12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2203;p43">
              <a:extLst>
                <a:ext uri="{FF2B5EF4-FFF2-40B4-BE49-F238E27FC236}">
                  <a16:creationId xmlns:a16="http://schemas.microsoft.com/office/drawing/2014/main" id="{6FF1998B-62D5-A07F-7F30-E6D081C12D42}"/>
                </a:ext>
              </a:extLst>
            </p:cNvPr>
            <p:cNvSpPr/>
            <p:nvPr/>
          </p:nvSpPr>
          <p:spPr>
            <a:xfrm>
              <a:off x="778250" y="3025975"/>
              <a:ext cx="320775" cy="41075"/>
            </a:xfrm>
            <a:custGeom>
              <a:avLst/>
              <a:gdLst/>
              <a:ahLst/>
              <a:cxnLst/>
              <a:rect l="l" t="t" r="r" b="b"/>
              <a:pathLst>
                <a:path w="12831" h="1643" extrusionOk="0">
                  <a:moveTo>
                    <a:pt x="12413" y="112"/>
                  </a:moveTo>
                  <a:cubicBezTo>
                    <a:pt x="12580" y="112"/>
                    <a:pt x="12719" y="251"/>
                    <a:pt x="12719" y="418"/>
                  </a:cubicBezTo>
                  <a:lnTo>
                    <a:pt x="12719" y="1522"/>
                  </a:lnTo>
                  <a:lnTo>
                    <a:pt x="121" y="1522"/>
                  </a:lnTo>
                  <a:lnTo>
                    <a:pt x="121" y="334"/>
                  </a:ln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0"/>
                  </a:moveTo>
                  <a:cubicBezTo>
                    <a:pt x="158" y="0"/>
                    <a:pt x="0" y="149"/>
                    <a:pt x="0" y="334"/>
                  </a:cubicBezTo>
                  <a:lnTo>
                    <a:pt x="0" y="1642"/>
                  </a:lnTo>
                  <a:lnTo>
                    <a:pt x="12830" y="1642"/>
                  </a:lnTo>
                  <a:lnTo>
                    <a:pt x="12830" y="418"/>
                  </a:lnTo>
                  <a:cubicBezTo>
                    <a:pt x="12830" y="186"/>
                    <a:pt x="12645" y="0"/>
                    <a:pt x="1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2204;p43">
              <a:extLst>
                <a:ext uri="{FF2B5EF4-FFF2-40B4-BE49-F238E27FC236}">
                  <a16:creationId xmlns:a16="http://schemas.microsoft.com/office/drawing/2014/main" id="{F96C1324-2E11-AC90-D86B-BB93244011D5}"/>
                </a:ext>
              </a:extLst>
            </p:cNvPr>
            <p:cNvSpPr/>
            <p:nvPr/>
          </p:nvSpPr>
          <p:spPr>
            <a:xfrm>
              <a:off x="814200" y="3038725"/>
              <a:ext cx="14625" cy="14650"/>
            </a:xfrm>
            <a:custGeom>
              <a:avLst/>
              <a:gdLst/>
              <a:ahLst/>
              <a:cxnLst/>
              <a:rect l="l" t="t" r="r" b="b"/>
              <a:pathLst>
                <a:path w="585" h="586" extrusionOk="0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2205;p43">
              <a:extLst>
                <a:ext uri="{FF2B5EF4-FFF2-40B4-BE49-F238E27FC236}">
                  <a16:creationId xmlns:a16="http://schemas.microsoft.com/office/drawing/2014/main" id="{0A0373AF-6892-0F02-1795-8BC491E3E5FF}"/>
                </a:ext>
              </a:extLst>
            </p:cNvPr>
            <p:cNvSpPr/>
            <p:nvPr/>
          </p:nvSpPr>
          <p:spPr>
            <a:xfrm>
              <a:off x="837150" y="3038725"/>
              <a:ext cx="14650" cy="14650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88" y="112"/>
                  </a:moveTo>
                  <a:cubicBezTo>
                    <a:pt x="390" y="112"/>
                    <a:pt x="465" y="196"/>
                    <a:pt x="465" y="288"/>
                  </a:cubicBezTo>
                  <a:cubicBezTo>
                    <a:pt x="465" y="390"/>
                    <a:pt x="390" y="465"/>
                    <a:pt x="288" y="465"/>
                  </a:cubicBezTo>
                  <a:cubicBezTo>
                    <a:pt x="196" y="465"/>
                    <a:pt x="112" y="390"/>
                    <a:pt x="112" y="288"/>
                  </a:cubicBezTo>
                  <a:cubicBezTo>
                    <a:pt x="112" y="196"/>
                    <a:pt x="19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88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2206;p43">
              <a:extLst>
                <a:ext uri="{FF2B5EF4-FFF2-40B4-BE49-F238E27FC236}">
                  <a16:creationId xmlns:a16="http://schemas.microsoft.com/office/drawing/2014/main" id="{FC9894D7-5A8E-0C35-955B-C5B98C7F98AF}"/>
                </a:ext>
              </a:extLst>
            </p:cNvPr>
            <p:cNvSpPr/>
            <p:nvPr/>
          </p:nvSpPr>
          <p:spPr>
            <a:xfrm>
              <a:off x="791475" y="3038725"/>
              <a:ext cx="14625" cy="14650"/>
            </a:xfrm>
            <a:custGeom>
              <a:avLst/>
              <a:gdLst/>
              <a:ahLst/>
              <a:cxnLst/>
              <a:rect l="l" t="t" r="r" b="b"/>
              <a:pathLst>
                <a:path w="585" h="586" extrusionOk="0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2207;p43">
              <a:extLst>
                <a:ext uri="{FF2B5EF4-FFF2-40B4-BE49-F238E27FC236}">
                  <a16:creationId xmlns:a16="http://schemas.microsoft.com/office/drawing/2014/main" id="{95B8A538-EBB1-8B54-E41F-D7A6E060E688}"/>
                </a:ext>
              </a:extLst>
            </p:cNvPr>
            <p:cNvSpPr/>
            <p:nvPr/>
          </p:nvSpPr>
          <p:spPr>
            <a:xfrm>
              <a:off x="779650" y="3065625"/>
              <a:ext cx="317975" cy="186725"/>
            </a:xfrm>
            <a:custGeom>
              <a:avLst/>
              <a:gdLst/>
              <a:ahLst/>
              <a:cxnLst/>
              <a:rect l="l" t="t" r="r" b="b"/>
              <a:pathLst>
                <a:path w="12719" h="7469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7431"/>
                  </a:lnTo>
                  <a:cubicBezTo>
                    <a:pt x="0" y="7450"/>
                    <a:pt x="19" y="7468"/>
                    <a:pt x="37" y="7468"/>
                  </a:cubicBezTo>
                  <a:lnTo>
                    <a:pt x="12672" y="7468"/>
                  </a:lnTo>
                  <a:cubicBezTo>
                    <a:pt x="12700" y="7468"/>
                    <a:pt x="12718" y="7450"/>
                    <a:pt x="12718" y="7431"/>
                  </a:cubicBezTo>
                  <a:lnTo>
                    <a:pt x="12718" y="38"/>
                  </a:lnTo>
                  <a:cubicBezTo>
                    <a:pt x="12718" y="19"/>
                    <a:pt x="12700" y="1"/>
                    <a:pt x="12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2208;p43">
              <a:extLst>
                <a:ext uri="{FF2B5EF4-FFF2-40B4-BE49-F238E27FC236}">
                  <a16:creationId xmlns:a16="http://schemas.microsoft.com/office/drawing/2014/main" id="{B1725C7E-7E08-AE21-F4B0-4D54F5F7074D}"/>
                </a:ext>
              </a:extLst>
            </p:cNvPr>
            <p:cNvSpPr/>
            <p:nvPr/>
          </p:nvSpPr>
          <p:spPr>
            <a:xfrm>
              <a:off x="778250" y="3064000"/>
              <a:ext cx="320775" cy="189750"/>
            </a:xfrm>
            <a:custGeom>
              <a:avLst/>
              <a:gdLst/>
              <a:ahLst/>
              <a:cxnLst/>
              <a:rect l="l" t="t" r="r" b="b"/>
              <a:pathLst>
                <a:path w="12831" h="7590" extrusionOk="0">
                  <a:moveTo>
                    <a:pt x="12709" y="121"/>
                  </a:moveTo>
                  <a:lnTo>
                    <a:pt x="12709" y="7478"/>
                  </a:lnTo>
                  <a:lnTo>
                    <a:pt x="112" y="7478"/>
                  </a:lnTo>
                  <a:lnTo>
                    <a:pt x="112" y="121"/>
                  </a:ln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103"/>
                  </a:cubicBezTo>
                  <a:lnTo>
                    <a:pt x="0" y="7496"/>
                  </a:lnTo>
                  <a:cubicBezTo>
                    <a:pt x="0" y="7543"/>
                    <a:pt x="47" y="7589"/>
                    <a:pt x="93" y="7589"/>
                  </a:cubicBezTo>
                  <a:lnTo>
                    <a:pt x="12728" y="7589"/>
                  </a:lnTo>
                  <a:cubicBezTo>
                    <a:pt x="12784" y="7589"/>
                    <a:pt x="12830" y="7543"/>
                    <a:pt x="12830" y="7496"/>
                  </a:cubicBezTo>
                  <a:lnTo>
                    <a:pt x="12830" y="103"/>
                  </a:lnTo>
                  <a:cubicBezTo>
                    <a:pt x="12830" y="47"/>
                    <a:pt x="12784" y="1"/>
                    <a:pt x="1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2209;p43">
              <a:extLst>
                <a:ext uri="{FF2B5EF4-FFF2-40B4-BE49-F238E27FC236}">
                  <a16:creationId xmlns:a16="http://schemas.microsoft.com/office/drawing/2014/main" id="{B74F2223-492A-19B6-03DB-523ACD8B76E1}"/>
                </a:ext>
              </a:extLst>
            </p:cNvPr>
            <p:cNvSpPr/>
            <p:nvPr/>
          </p:nvSpPr>
          <p:spPr>
            <a:xfrm>
              <a:off x="911825" y="3109475"/>
              <a:ext cx="145675" cy="2800"/>
            </a:xfrm>
            <a:custGeom>
              <a:avLst/>
              <a:gdLst/>
              <a:ahLst/>
              <a:cxnLst/>
              <a:rect l="l" t="t" r="r" b="b"/>
              <a:pathLst>
                <a:path w="5827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5771" y="111"/>
                  </a:lnTo>
                  <a:cubicBezTo>
                    <a:pt x="5799" y="111"/>
                    <a:pt x="5827" y="84"/>
                    <a:pt x="5827" y="56"/>
                  </a:cubicBezTo>
                  <a:cubicBezTo>
                    <a:pt x="5827" y="19"/>
                    <a:pt x="5799" y="0"/>
                    <a:pt x="5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2210;p43">
              <a:extLst>
                <a:ext uri="{FF2B5EF4-FFF2-40B4-BE49-F238E27FC236}">
                  <a16:creationId xmlns:a16="http://schemas.microsoft.com/office/drawing/2014/main" id="{E09B2920-0875-A888-7A42-C217F30CB62D}"/>
                </a:ext>
              </a:extLst>
            </p:cNvPr>
            <p:cNvSpPr/>
            <p:nvPr/>
          </p:nvSpPr>
          <p:spPr>
            <a:xfrm>
              <a:off x="911825" y="3131025"/>
              <a:ext cx="52900" cy="3050"/>
            </a:xfrm>
            <a:custGeom>
              <a:avLst/>
              <a:gdLst/>
              <a:ahLst/>
              <a:cxnLst/>
              <a:rect l="l" t="t" r="r" b="b"/>
              <a:pathLst>
                <a:path w="2116" h="122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2060" y="121"/>
                  </a:lnTo>
                  <a:cubicBezTo>
                    <a:pt x="2097" y="121"/>
                    <a:pt x="2116" y="94"/>
                    <a:pt x="2116" y="56"/>
                  </a:cubicBezTo>
                  <a:cubicBezTo>
                    <a:pt x="2116" y="29"/>
                    <a:pt x="2097" y="1"/>
                    <a:pt x="2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2211;p43">
              <a:extLst>
                <a:ext uri="{FF2B5EF4-FFF2-40B4-BE49-F238E27FC236}">
                  <a16:creationId xmlns:a16="http://schemas.microsoft.com/office/drawing/2014/main" id="{58451AF4-C61D-8707-A80D-FDBB59507602}"/>
                </a:ext>
              </a:extLst>
            </p:cNvPr>
            <p:cNvSpPr/>
            <p:nvPr/>
          </p:nvSpPr>
          <p:spPr>
            <a:xfrm>
              <a:off x="982575" y="3131025"/>
              <a:ext cx="63800" cy="3050"/>
            </a:xfrm>
            <a:custGeom>
              <a:avLst/>
              <a:gdLst/>
              <a:ahLst/>
              <a:cxnLst/>
              <a:rect l="l" t="t" r="r" b="b"/>
              <a:pathLst>
                <a:path w="2552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2496" y="121"/>
                  </a:lnTo>
                  <a:cubicBezTo>
                    <a:pt x="2523" y="121"/>
                    <a:pt x="2551" y="94"/>
                    <a:pt x="2551" y="56"/>
                  </a:cubicBezTo>
                  <a:cubicBezTo>
                    <a:pt x="2551" y="29"/>
                    <a:pt x="252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2212;p43">
              <a:extLst>
                <a:ext uri="{FF2B5EF4-FFF2-40B4-BE49-F238E27FC236}">
                  <a16:creationId xmlns:a16="http://schemas.microsoft.com/office/drawing/2014/main" id="{5D4649A4-A025-9D40-F281-156BA22D5A96}"/>
                </a:ext>
              </a:extLst>
            </p:cNvPr>
            <p:cNvSpPr/>
            <p:nvPr/>
          </p:nvSpPr>
          <p:spPr>
            <a:xfrm>
              <a:off x="911825" y="3196900"/>
              <a:ext cx="94425" cy="2800"/>
            </a:xfrm>
            <a:custGeom>
              <a:avLst/>
              <a:gdLst/>
              <a:ahLst/>
              <a:cxnLst/>
              <a:rect l="l" t="t" r="r" b="b"/>
              <a:pathLst>
                <a:path w="3777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21" y="112"/>
                  </a:lnTo>
                  <a:cubicBezTo>
                    <a:pt x="3749" y="112"/>
                    <a:pt x="3776" y="84"/>
                    <a:pt x="3776" y="56"/>
                  </a:cubicBezTo>
                  <a:cubicBezTo>
                    <a:pt x="3776" y="19"/>
                    <a:pt x="3749" y="0"/>
                    <a:pt x="3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2213;p43">
              <a:extLst>
                <a:ext uri="{FF2B5EF4-FFF2-40B4-BE49-F238E27FC236}">
                  <a16:creationId xmlns:a16="http://schemas.microsoft.com/office/drawing/2014/main" id="{DD731AED-2932-444E-8868-6F5042AF736D}"/>
                </a:ext>
              </a:extLst>
            </p:cNvPr>
            <p:cNvSpPr/>
            <p:nvPr/>
          </p:nvSpPr>
          <p:spPr>
            <a:xfrm>
              <a:off x="911825" y="3153750"/>
              <a:ext cx="147075" cy="3050"/>
            </a:xfrm>
            <a:custGeom>
              <a:avLst/>
              <a:gdLst/>
              <a:ahLst/>
              <a:cxnLst/>
              <a:rect l="l" t="t" r="r" b="b"/>
              <a:pathLst>
                <a:path w="5883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2"/>
                    <a:pt x="56" y="122"/>
                  </a:cubicBezTo>
                  <a:lnTo>
                    <a:pt x="5817" y="122"/>
                  </a:lnTo>
                  <a:cubicBezTo>
                    <a:pt x="5854" y="122"/>
                    <a:pt x="5882" y="94"/>
                    <a:pt x="5882" y="66"/>
                  </a:cubicBezTo>
                  <a:cubicBezTo>
                    <a:pt x="5882" y="29"/>
                    <a:pt x="5854" y="1"/>
                    <a:pt x="5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2214;p43">
              <a:extLst>
                <a:ext uri="{FF2B5EF4-FFF2-40B4-BE49-F238E27FC236}">
                  <a16:creationId xmlns:a16="http://schemas.microsoft.com/office/drawing/2014/main" id="{6926659C-3BE2-4205-1637-73BA9A98D709}"/>
                </a:ext>
              </a:extLst>
            </p:cNvPr>
            <p:cNvSpPr/>
            <p:nvPr/>
          </p:nvSpPr>
          <p:spPr>
            <a:xfrm>
              <a:off x="911825" y="3175550"/>
              <a:ext cx="48500" cy="2825"/>
            </a:xfrm>
            <a:custGeom>
              <a:avLst/>
              <a:gdLst/>
              <a:ahLst/>
              <a:cxnLst/>
              <a:rect l="l" t="t" r="r" b="b"/>
              <a:pathLst>
                <a:path w="1940" h="113" extrusionOk="0">
                  <a:moveTo>
                    <a:pt x="56" y="1"/>
                  </a:moveTo>
                  <a:cubicBezTo>
                    <a:pt x="19" y="1"/>
                    <a:pt x="1" y="29"/>
                    <a:pt x="1" y="57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1884" y="112"/>
                  </a:lnTo>
                  <a:cubicBezTo>
                    <a:pt x="1912" y="112"/>
                    <a:pt x="1940" y="84"/>
                    <a:pt x="1940" y="57"/>
                  </a:cubicBezTo>
                  <a:cubicBezTo>
                    <a:pt x="1940" y="29"/>
                    <a:pt x="1912" y="1"/>
                    <a:pt x="1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2215;p43">
              <a:extLst>
                <a:ext uri="{FF2B5EF4-FFF2-40B4-BE49-F238E27FC236}">
                  <a16:creationId xmlns:a16="http://schemas.microsoft.com/office/drawing/2014/main" id="{EB55214D-A09A-4FC1-A29F-4057DFB4257E}"/>
                </a:ext>
              </a:extLst>
            </p:cNvPr>
            <p:cNvSpPr/>
            <p:nvPr/>
          </p:nvSpPr>
          <p:spPr>
            <a:xfrm>
              <a:off x="971425" y="3175550"/>
              <a:ext cx="86075" cy="2825"/>
            </a:xfrm>
            <a:custGeom>
              <a:avLst/>
              <a:gdLst/>
              <a:ahLst/>
              <a:cxnLst/>
              <a:rect l="l" t="t" r="r" b="b"/>
              <a:pathLst>
                <a:path w="3443" h="113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57" y="112"/>
                  </a:cubicBezTo>
                  <a:lnTo>
                    <a:pt x="3387" y="112"/>
                  </a:lnTo>
                  <a:cubicBezTo>
                    <a:pt x="3415" y="112"/>
                    <a:pt x="3443" y="84"/>
                    <a:pt x="3443" y="57"/>
                  </a:cubicBezTo>
                  <a:cubicBezTo>
                    <a:pt x="3443" y="29"/>
                    <a:pt x="3415" y="1"/>
                    <a:pt x="3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2216;p43">
              <a:extLst>
                <a:ext uri="{FF2B5EF4-FFF2-40B4-BE49-F238E27FC236}">
                  <a16:creationId xmlns:a16="http://schemas.microsoft.com/office/drawing/2014/main" id="{8F83A301-4D33-FAB5-F225-4F54EE6BDCE9}"/>
                </a:ext>
              </a:extLst>
            </p:cNvPr>
            <p:cNvSpPr/>
            <p:nvPr/>
          </p:nvSpPr>
          <p:spPr>
            <a:xfrm>
              <a:off x="803075" y="3107850"/>
              <a:ext cx="41750" cy="50800"/>
            </a:xfrm>
            <a:custGeom>
              <a:avLst/>
              <a:gdLst/>
              <a:ahLst/>
              <a:cxnLst/>
              <a:rect l="l" t="t" r="r" b="b"/>
              <a:pathLst>
                <a:path w="1670" h="2032" extrusionOk="0">
                  <a:moveTo>
                    <a:pt x="1614" y="0"/>
                  </a:moveTo>
                  <a:cubicBezTo>
                    <a:pt x="649" y="167"/>
                    <a:pt x="0" y="1076"/>
                    <a:pt x="167" y="2032"/>
                  </a:cubicBezTo>
                  <a:lnTo>
                    <a:pt x="501" y="1976"/>
                  </a:lnTo>
                  <a:cubicBezTo>
                    <a:pt x="492" y="1902"/>
                    <a:pt x="482" y="1818"/>
                    <a:pt x="482" y="1744"/>
                  </a:cubicBezTo>
                  <a:cubicBezTo>
                    <a:pt x="482" y="1030"/>
                    <a:pt x="993" y="445"/>
                    <a:pt x="1670" y="325"/>
                  </a:cubicBezTo>
                  <a:lnTo>
                    <a:pt x="1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2217;p43">
              <a:extLst>
                <a:ext uri="{FF2B5EF4-FFF2-40B4-BE49-F238E27FC236}">
                  <a16:creationId xmlns:a16="http://schemas.microsoft.com/office/drawing/2014/main" id="{995C70F8-14F1-3A9F-5A96-4E8AD29EA5AA}"/>
                </a:ext>
              </a:extLst>
            </p:cNvPr>
            <p:cNvSpPr/>
            <p:nvPr/>
          </p:nvSpPr>
          <p:spPr>
            <a:xfrm>
              <a:off x="894200" y="3144025"/>
              <a:ext cx="725" cy="8825"/>
            </a:xfrm>
            <a:custGeom>
              <a:avLst/>
              <a:gdLst/>
              <a:ahLst/>
              <a:cxnLst/>
              <a:rect l="l" t="t" r="r" b="b"/>
              <a:pathLst>
                <a:path w="29" h="353" extrusionOk="0">
                  <a:moveTo>
                    <a:pt x="29" y="353"/>
                  </a:moveTo>
                  <a:cubicBezTo>
                    <a:pt x="29" y="241"/>
                    <a:pt x="19" y="121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9" y="121"/>
                    <a:pt x="29" y="241"/>
                    <a:pt x="2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2218;p43">
              <a:extLst>
                <a:ext uri="{FF2B5EF4-FFF2-40B4-BE49-F238E27FC236}">
                  <a16:creationId xmlns:a16="http://schemas.microsoft.com/office/drawing/2014/main" id="{CFD9036F-16D6-6942-FA1C-B603FF38722C}"/>
                </a:ext>
              </a:extLst>
            </p:cNvPr>
            <p:cNvSpPr/>
            <p:nvPr/>
          </p:nvSpPr>
          <p:spPr>
            <a:xfrm>
              <a:off x="807250" y="3157250"/>
              <a:ext cx="50800" cy="38250"/>
            </a:xfrm>
            <a:custGeom>
              <a:avLst/>
              <a:gdLst/>
              <a:ahLst/>
              <a:cxnLst/>
              <a:rect l="l" t="t" r="r" b="b"/>
              <a:pathLst>
                <a:path w="2032" h="1530" extrusionOk="0">
                  <a:moveTo>
                    <a:pt x="343" y="0"/>
                  </a:moveTo>
                  <a:lnTo>
                    <a:pt x="0" y="56"/>
                  </a:lnTo>
                  <a:cubicBezTo>
                    <a:pt x="149" y="919"/>
                    <a:pt x="892" y="1529"/>
                    <a:pt x="1731" y="1529"/>
                  </a:cubicBezTo>
                  <a:cubicBezTo>
                    <a:pt x="1830" y="1529"/>
                    <a:pt x="1931" y="1521"/>
                    <a:pt x="2032" y="1503"/>
                  </a:cubicBezTo>
                  <a:lnTo>
                    <a:pt x="1985" y="1178"/>
                  </a:lnTo>
                  <a:cubicBezTo>
                    <a:pt x="1902" y="1187"/>
                    <a:pt x="1828" y="1197"/>
                    <a:pt x="1753" y="1197"/>
                  </a:cubicBezTo>
                  <a:cubicBezTo>
                    <a:pt x="1039" y="1197"/>
                    <a:pt x="455" y="677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2219;p43">
              <a:extLst>
                <a:ext uri="{FF2B5EF4-FFF2-40B4-BE49-F238E27FC236}">
                  <a16:creationId xmlns:a16="http://schemas.microsoft.com/office/drawing/2014/main" id="{DBCF75B3-6025-F2D8-E439-05100E6DA34F}"/>
                </a:ext>
              </a:extLst>
            </p:cNvPr>
            <p:cNvSpPr/>
            <p:nvPr/>
          </p:nvSpPr>
          <p:spPr>
            <a:xfrm>
              <a:off x="843425" y="3107175"/>
              <a:ext cx="51500" cy="87650"/>
            </a:xfrm>
            <a:custGeom>
              <a:avLst/>
              <a:gdLst/>
              <a:ahLst/>
              <a:cxnLst/>
              <a:rect l="l" t="t" r="r" b="b"/>
              <a:pathLst>
                <a:path w="2060" h="3506" extrusionOk="0">
                  <a:moveTo>
                    <a:pt x="301" y="1"/>
                  </a:moveTo>
                  <a:cubicBezTo>
                    <a:pt x="202" y="1"/>
                    <a:pt x="101" y="9"/>
                    <a:pt x="0" y="27"/>
                  </a:cubicBezTo>
                  <a:lnTo>
                    <a:pt x="56" y="352"/>
                  </a:lnTo>
                  <a:cubicBezTo>
                    <a:pt x="139" y="343"/>
                    <a:pt x="223" y="333"/>
                    <a:pt x="306" y="333"/>
                  </a:cubicBezTo>
                  <a:cubicBezTo>
                    <a:pt x="1095" y="333"/>
                    <a:pt x="1744" y="973"/>
                    <a:pt x="1744" y="1762"/>
                  </a:cubicBezTo>
                  <a:cubicBezTo>
                    <a:pt x="1744" y="2485"/>
                    <a:pt x="1215" y="3070"/>
                    <a:pt x="529" y="3181"/>
                  </a:cubicBezTo>
                  <a:lnTo>
                    <a:pt x="585" y="3506"/>
                  </a:lnTo>
                  <a:cubicBezTo>
                    <a:pt x="1308" y="3385"/>
                    <a:pt x="1856" y="2838"/>
                    <a:pt x="2013" y="2170"/>
                  </a:cubicBezTo>
                  <a:cubicBezTo>
                    <a:pt x="2032" y="2059"/>
                    <a:pt x="2050" y="1947"/>
                    <a:pt x="2060" y="1827"/>
                  </a:cubicBezTo>
                  <a:cubicBezTo>
                    <a:pt x="2060" y="1715"/>
                    <a:pt x="2050" y="1595"/>
                    <a:pt x="2032" y="1474"/>
                  </a:cubicBezTo>
                  <a:cubicBezTo>
                    <a:pt x="1891" y="612"/>
                    <a:pt x="114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2220;p43">
              <a:extLst>
                <a:ext uri="{FF2B5EF4-FFF2-40B4-BE49-F238E27FC236}">
                  <a16:creationId xmlns:a16="http://schemas.microsoft.com/office/drawing/2014/main" id="{5F1DDC50-7081-A557-80EB-C2B69FE0030C}"/>
                </a:ext>
              </a:extLst>
            </p:cNvPr>
            <p:cNvSpPr/>
            <p:nvPr/>
          </p:nvSpPr>
          <p:spPr>
            <a:xfrm>
              <a:off x="1033825" y="2993500"/>
              <a:ext cx="104150" cy="104150"/>
            </a:xfrm>
            <a:custGeom>
              <a:avLst/>
              <a:gdLst/>
              <a:ahLst/>
              <a:cxnLst/>
              <a:rect l="l" t="t" r="r" b="b"/>
              <a:pathLst>
                <a:path w="4166" h="4166" extrusionOk="0">
                  <a:moveTo>
                    <a:pt x="2088" y="1"/>
                  </a:moveTo>
                  <a:cubicBezTo>
                    <a:pt x="928" y="1"/>
                    <a:pt x="0" y="928"/>
                    <a:pt x="0" y="2079"/>
                  </a:cubicBezTo>
                  <a:cubicBezTo>
                    <a:pt x="0" y="3229"/>
                    <a:pt x="92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2221;p43">
              <a:extLst>
                <a:ext uri="{FF2B5EF4-FFF2-40B4-BE49-F238E27FC236}">
                  <a16:creationId xmlns:a16="http://schemas.microsoft.com/office/drawing/2014/main" id="{28AAE2AD-3C24-EFCB-645E-E7F227130774}"/>
                </a:ext>
              </a:extLst>
            </p:cNvPr>
            <p:cNvSpPr/>
            <p:nvPr/>
          </p:nvSpPr>
          <p:spPr>
            <a:xfrm>
              <a:off x="1032425" y="2991875"/>
              <a:ext cx="106950" cy="107175"/>
            </a:xfrm>
            <a:custGeom>
              <a:avLst/>
              <a:gdLst/>
              <a:ahLst/>
              <a:cxnLst/>
              <a:rect l="l" t="t" r="r" b="b"/>
              <a:pathLst>
                <a:path w="4278" h="4287" extrusionOk="0">
                  <a:moveTo>
                    <a:pt x="2144" y="121"/>
                  </a:moveTo>
                  <a:cubicBezTo>
                    <a:pt x="3257" y="121"/>
                    <a:pt x="4166" y="1031"/>
                    <a:pt x="4166" y="2144"/>
                  </a:cubicBezTo>
                  <a:cubicBezTo>
                    <a:pt x="4166" y="3266"/>
                    <a:pt x="3257" y="4175"/>
                    <a:pt x="2144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1"/>
                    <a:pt x="1021" y="121"/>
                    <a:pt x="2144" y="121"/>
                  </a:cubicBezTo>
                  <a:close/>
                  <a:moveTo>
                    <a:pt x="2144" y="1"/>
                  </a:moveTo>
                  <a:cubicBezTo>
                    <a:pt x="956" y="1"/>
                    <a:pt x="1" y="966"/>
                    <a:pt x="1" y="2144"/>
                  </a:cubicBezTo>
                  <a:cubicBezTo>
                    <a:pt x="1" y="3331"/>
                    <a:pt x="956" y="4287"/>
                    <a:pt x="2144" y="4287"/>
                  </a:cubicBezTo>
                  <a:cubicBezTo>
                    <a:pt x="3322" y="4287"/>
                    <a:pt x="4277" y="3331"/>
                    <a:pt x="4277" y="2144"/>
                  </a:cubicBezTo>
                  <a:cubicBezTo>
                    <a:pt x="4277" y="966"/>
                    <a:pt x="3322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2222;p43">
              <a:extLst>
                <a:ext uri="{FF2B5EF4-FFF2-40B4-BE49-F238E27FC236}">
                  <a16:creationId xmlns:a16="http://schemas.microsoft.com/office/drawing/2014/main" id="{F572AB77-3E5C-3958-EB2A-24004B4A2952}"/>
                </a:ext>
              </a:extLst>
            </p:cNvPr>
            <p:cNvSpPr/>
            <p:nvPr/>
          </p:nvSpPr>
          <p:spPr>
            <a:xfrm>
              <a:off x="1038450" y="2988400"/>
              <a:ext cx="104175" cy="104150"/>
            </a:xfrm>
            <a:custGeom>
              <a:avLst/>
              <a:gdLst/>
              <a:ahLst/>
              <a:cxnLst/>
              <a:rect l="l" t="t" r="r" b="b"/>
              <a:pathLst>
                <a:path w="4167" h="4166" extrusionOk="0">
                  <a:moveTo>
                    <a:pt x="2088" y="1"/>
                  </a:moveTo>
                  <a:cubicBezTo>
                    <a:pt x="938" y="1"/>
                    <a:pt x="1" y="928"/>
                    <a:pt x="1" y="2079"/>
                  </a:cubicBezTo>
                  <a:cubicBezTo>
                    <a:pt x="1" y="3229"/>
                    <a:pt x="93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2223;p43">
              <a:extLst>
                <a:ext uri="{FF2B5EF4-FFF2-40B4-BE49-F238E27FC236}">
                  <a16:creationId xmlns:a16="http://schemas.microsoft.com/office/drawing/2014/main" id="{50EF5B2A-0449-54EF-16E6-CAC795B47DD5}"/>
                </a:ext>
              </a:extLst>
            </p:cNvPr>
            <p:cNvSpPr/>
            <p:nvPr/>
          </p:nvSpPr>
          <p:spPr>
            <a:xfrm>
              <a:off x="1037075" y="2986775"/>
              <a:ext cx="107175" cy="107175"/>
            </a:xfrm>
            <a:custGeom>
              <a:avLst/>
              <a:gdLst/>
              <a:ahLst/>
              <a:cxnLst/>
              <a:rect l="l" t="t" r="r" b="b"/>
              <a:pathLst>
                <a:path w="4287" h="4287" extrusionOk="0">
                  <a:moveTo>
                    <a:pt x="2143" y="121"/>
                  </a:moveTo>
                  <a:cubicBezTo>
                    <a:pt x="3256" y="121"/>
                    <a:pt x="4165" y="1030"/>
                    <a:pt x="4165" y="2144"/>
                  </a:cubicBezTo>
                  <a:cubicBezTo>
                    <a:pt x="4165" y="3266"/>
                    <a:pt x="3256" y="4175"/>
                    <a:pt x="2143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0"/>
                    <a:pt x="1021" y="121"/>
                    <a:pt x="2143" y="121"/>
                  </a:cubicBezTo>
                  <a:close/>
                  <a:moveTo>
                    <a:pt x="2143" y="1"/>
                  </a:moveTo>
                  <a:cubicBezTo>
                    <a:pt x="965" y="1"/>
                    <a:pt x="0" y="966"/>
                    <a:pt x="0" y="2144"/>
                  </a:cubicBezTo>
                  <a:cubicBezTo>
                    <a:pt x="0" y="3331"/>
                    <a:pt x="965" y="4287"/>
                    <a:pt x="2143" y="4287"/>
                  </a:cubicBezTo>
                  <a:cubicBezTo>
                    <a:pt x="3321" y="4287"/>
                    <a:pt x="4286" y="3331"/>
                    <a:pt x="4286" y="2144"/>
                  </a:cubicBezTo>
                  <a:cubicBezTo>
                    <a:pt x="4286" y="966"/>
                    <a:pt x="3321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2224;p43">
              <a:extLst>
                <a:ext uri="{FF2B5EF4-FFF2-40B4-BE49-F238E27FC236}">
                  <a16:creationId xmlns:a16="http://schemas.microsoft.com/office/drawing/2014/main" id="{C7E1F133-82A7-B173-3923-9C015BA9C92A}"/>
                </a:ext>
              </a:extLst>
            </p:cNvPr>
            <p:cNvSpPr/>
            <p:nvPr/>
          </p:nvSpPr>
          <p:spPr>
            <a:xfrm>
              <a:off x="1065350" y="3040125"/>
              <a:ext cx="49200" cy="24700"/>
            </a:xfrm>
            <a:custGeom>
              <a:avLst/>
              <a:gdLst/>
              <a:ahLst/>
              <a:cxnLst/>
              <a:rect l="l" t="t" r="r" b="b"/>
              <a:pathLst>
                <a:path w="1968" h="988" extrusionOk="0">
                  <a:moveTo>
                    <a:pt x="984" y="0"/>
                  </a:moveTo>
                  <a:cubicBezTo>
                    <a:pt x="446" y="0"/>
                    <a:pt x="1" y="446"/>
                    <a:pt x="1" y="984"/>
                  </a:cubicBezTo>
                  <a:cubicBezTo>
                    <a:pt x="1" y="984"/>
                    <a:pt x="875" y="988"/>
                    <a:pt x="1458" y="988"/>
                  </a:cubicBezTo>
                  <a:cubicBezTo>
                    <a:pt x="1749" y="988"/>
                    <a:pt x="1968" y="987"/>
                    <a:pt x="1968" y="984"/>
                  </a:cubicBezTo>
                  <a:cubicBezTo>
                    <a:pt x="1968" y="446"/>
                    <a:pt x="1532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2225;p43">
              <a:extLst>
                <a:ext uri="{FF2B5EF4-FFF2-40B4-BE49-F238E27FC236}">
                  <a16:creationId xmlns:a16="http://schemas.microsoft.com/office/drawing/2014/main" id="{948A42D6-B66B-91E7-C516-6F0EF4F81B10}"/>
                </a:ext>
              </a:extLst>
            </p:cNvPr>
            <p:cNvSpPr/>
            <p:nvPr/>
          </p:nvSpPr>
          <p:spPr>
            <a:xfrm>
              <a:off x="1063975" y="3038725"/>
              <a:ext cx="51975" cy="27625"/>
            </a:xfrm>
            <a:custGeom>
              <a:avLst/>
              <a:gdLst/>
              <a:ahLst/>
              <a:cxnLst/>
              <a:rect l="l" t="t" r="r" b="b"/>
              <a:pathLst>
                <a:path w="2079" h="1105" extrusionOk="0">
                  <a:moveTo>
                    <a:pt x="1039" y="112"/>
                  </a:moveTo>
                  <a:cubicBezTo>
                    <a:pt x="1531" y="112"/>
                    <a:pt x="1939" y="502"/>
                    <a:pt x="1967" y="984"/>
                  </a:cubicBezTo>
                  <a:lnTo>
                    <a:pt x="121" y="984"/>
                  </a:lnTo>
                  <a:cubicBezTo>
                    <a:pt x="149" y="502"/>
                    <a:pt x="548" y="121"/>
                    <a:pt x="1039" y="112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cubicBezTo>
                    <a:pt x="0" y="1095"/>
                    <a:pt x="0" y="1095"/>
                    <a:pt x="408" y="1105"/>
                  </a:cubicBezTo>
                  <a:lnTo>
                    <a:pt x="1151" y="1105"/>
                  </a:lnTo>
                  <a:cubicBezTo>
                    <a:pt x="2078" y="1105"/>
                    <a:pt x="2078" y="1105"/>
                    <a:pt x="2078" y="1040"/>
                  </a:cubicBezTo>
                  <a:cubicBezTo>
                    <a:pt x="2078" y="465"/>
                    <a:pt x="1614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2226;p43">
              <a:extLst>
                <a:ext uri="{FF2B5EF4-FFF2-40B4-BE49-F238E27FC236}">
                  <a16:creationId xmlns:a16="http://schemas.microsoft.com/office/drawing/2014/main" id="{DAA9D8FB-9968-D23F-CC65-BA7875AB32C5}"/>
                </a:ext>
              </a:extLst>
            </p:cNvPr>
            <p:cNvSpPr/>
            <p:nvPr/>
          </p:nvSpPr>
          <p:spPr>
            <a:xfrm>
              <a:off x="1076250" y="3008825"/>
              <a:ext cx="27875" cy="28075"/>
            </a:xfrm>
            <a:custGeom>
              <a:avLst/>
              <a:gdLst/>
              <a:ahLst/>
              <a:cxnLst/>
              <a:rect l="l" t="t" r="r" b="b"/>
              <a:pathLst>
                <a:path w="1115" h="1123" extrusionOk="0">
                  <a:moveTo>
                    <a:pt x="558" y="0"/>
                  </a:moveTo>
                  <a:cubicBezTo>
                    <a:pt x="251" y="0"/>
                    <a:pt x="1" y="250"/>
                    <a:pt x="1" y="566"/>
                  </a:cubicBezTo>
                  <a:cubicBezTo>
                    <a:pt x="1" y="872"/>
                    <a:pt x="251" y="1122"/>
                    <a:pt x="558" y="1122"/>
                  </a:cubicBezTo>
                  <a:cubicBezTo>
                    <a:pt x="864" y="1122"/>
                    <a:pt x="1114" y="872"/>
                    <a:pt x="1114" y="566"/>
                  </a:cubicBezTo>
                  <a:cubicBezTo>
                    <a:pt x="1114" y="250"/>
                    <a:pt x="864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2227;p43">
              <a:extLst>
                <a:ext uri="{FF2B5EF4-FFF2-40B4-BE49-F238E27FC236}">
                  <a16:creationId xmlns:a16="http://schemas.microsoft.com/office/drawing/2014/main" id="{FDC2CE6A-1374-E5AF-0CBE-8304DC8CC32C}"/>
                </a:ext>
              </a:extLst>
            </p:cNvPr>
            <p:cNvSpPr/>
            <p:nvPr/>
          </p:nvSpPr>
          <p:spPr>
            <a:xfrm>
              <a:off x="1074875" y="3007425"/>
              <a:ext cx="30625" cy="30875"/>
            </a:xfrm>
            <a:custGeom>
              <a:avLst/>
              <a:gdLst/>
              <a:ahLst/>
              <a:cxnLst/>
              <a:rect l="l" t="t" r="r" b="b"/>
              <a:pathLst>
                <a:path w="1225" h="1235" extrusionOk="0">
                  <a:moveTo>
                    <a:pt x="613" y="121"/>
                  </a:moveTo>
                  <a:cubicBezTo>
                    <a:pt x="891" y="121"/>
                    <a:pt x="1114" y="344"/>
                    <a:pt x="1114" y="622"/>
                  </a:cubicBezTo>
                  <a:cubicBezTo>
                    <a:pt x="1114" y="891"/>
                    <a:pt x="891" y="1114"/>
                    <a:pt x="613" y="1114"/>
                  </a:cubicBezTo>
                  <a:cubicBezTo>
                    <a:pt x="334" y="1114"/>
                    <a:pt x="112" y="891"/>
                    <a:pt x="112" y="622"/>
                  </a:cubicBezTo>
                  <a:cubicBezTo>
                    <a:pt x="112" y="344"/>
                    <a:pt x="334" y="121"/>
                    <a:pt x="613" y="121"/>
                  </a:cubicBezTo>
                  <a:close/>
                  <a:moveTo>
                    <a:pt x="613" y="0"/>
                  </a:moveTo>
                  <a:cubicBezTo>
                    <a:pt x="269" y="0"/>
                    <a:pt x="0" y="279"/>
                    <a:pt x="0" y="622"/>
                  </a:cubicBezTo>
                  <a:cubicBezTo>
                    <a:pt x="0" y="956"/>
                    <a:pt x="269" y="1234"/>
                    <a:pt x="613" y="1234"/>
                  </a:cubicBezTo>
                  <a:cubicBezTo>
                    <a:pt x="956" y="1234"/>
                    <a:pt x="1225" y="956"/>
                    <a:pt x="1225" y="622"/>
                  </a:cubicBezTo>
                  <a:cubicBezTo>
                    <a:pt x="1225" y="279"/>
                    <a:pt x="95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2228;p43">
              <a:extLst>
                <a:ext uri="{FF2B5EF4-FFF2-40B4-BE49-F238E27FC236}">
                  <a16:creationId xmlns:a16="http://schemas.microsoft.com/office/drawing/2014/main" id="{67F7909F-3D8A-E024-DF3A-6785FFDC1D43}"/>
                </a:ext>
              </a:extLst>
            </p:cNvPr>
            <p:cNvSpPr/>
            <p:nvPr/>
          </p:nvSpPr>
          <p:spPr>
            <a:xfrm>
              <a:off x="1418350" y="2437150"/>
              <a:ext cx="234950" cy="153550"/>
            </a:xfrm>
            <a:custGeom>
              <a:avLst/>
              <a:gdLst/>
              <a:ahLst/>
              <a:cxnLst/>
              <a:rect l="l" t="t" r="r" b="b"/>
              <a:pathLst>
                <a:path w="9398" h="6142" extrusionOk="0">
                  <a:moveTo>
                    <a:pt x="0" y="0"/>
                  </a:moveTo>
                  <a:lnTo>
                    <a:pt x="0" y="6141"/>
                  </a:lnTo>
                  <a:lnTo>
                    <a:pt x="9397" y="6141"/>
                  </a:lnTo>
                  <a:lnTo>
                    <a:pt x="93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2229;p43">
              <a:extLst>
                <a:ext uri="{FF2B5EF4-FFF2-40B4-BE49-F238E27FC236}">
                  <a16:creationId xmlns:a16="http://schemas.microsoft.com/office/drawing/2014/main" id="{BECB477A-8255-2A29-3B4F-1294B0444618}"/>
                </a:ext>
              </a:extLst>
            </p:cNvPr>
            <p:cNvSpPr/>
            <p:nvPr/>
          </p:nvSpPr>
          <p:spPr>
            <a:xfrm>
              <a:off x="1416950" y="2435750"/>
              <a:ext cx="237975" cy="156575"/>
            </a:xfrm>
            <a:custGeom>
              <a:avLst/>
              <a:gdLst/>
              <a:ahLst/>
              <a:cxnLst/>
              <a:rect l="l" t="t" r="r" b="b"/>
              <a:pathLst>
                <a:path w="9519" h="6263" extrusionOk="0">
                  <a:moveTo>
                    <a:pt x="9398" y="112"/>
                  </a:moveTo>
                  <a:lnTo>
                    <a:pt x="9398" y="6142"/>
                  </a:lnTo>
                  <a:lnTo>
                    <a:pt x="112" y="6142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6197"/>
                  </a:lnTo>
                  <a:cubicBezTo>
                    <a:pt x="0" y="6234"/>
                    <a:pt x="28" y="6262"/>
                    <a:pt x="56" y="6262"/>
                  </a:cubicBezTo>
                  <a:lnTo>
                    <a:pt x="9463" y="6262"/>
                  </a:lnTo>
                  <a:cubicBezTo>
                    <a:pt x="9490" y="6262"/>
                    <a:pt x="9518" y="6234"/>
                    <a:pt x="9518" y="6197"/>
                  </a:cubicBezTo>
                  <a:lnTo>
                    <a:pt x="9518" y="56"/>
                  </a:lnTo>
                  <a:cubicBezTo>
                    <a:pt x="9518" y="19"/>
                    <a:pt x="9490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2230;p43">
              <a:extLst>
                <a:ext uri="{FF2B5EF4-FFF2-40B4-BE49-F238E27FC236}">
                  <a16:creationId xmlns:a16="http://schemas.microsoft.com/office/drawing/2014/main" id="{83BA23DA-0C6C-4FB5-D86D-0A18E6BAF12C}"/>
                </a:ext>
              </a:extLst>
            </p:cNvPr>
            <p:cNvSpPr/>
            <p:nvPr/>
          </p:nvSpPr>
          <p:spPr>
            <a:xfrm>
              <a:off x="1410675" y="2356900"/>
              <a:ext cx="295975" cy="86050"/>
            </a:xfrm>
            <a:custGeom>
              <a:avLst/>
              <a:gdLst/>
              <a:ahLst/>
              <a:cxnLst/>
              <a:rect l="l" t="t" r="r" b="b"/>
              <a:pathLst>
                <a:path w="11839" h="3442" extrusionOk="0"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60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2231;p43">
              <a:extLst>
                <a:ext uri="{FF2B5EF4-FFF2-40B4-BE49-F238E27FC236}">
                  <a16:creationId xmlns:a16="http://schemas.microsoft.com/office/drawing/2014/main" id="{2623B0C2-BFD0-66C8-2ACF-B758182987BC}"/>
                </a:ext>
              </a:extLst>
            </p:cNvPr>
            <p:cNvSpPr/>
            <p:nvPr/>
          </p:nvSpPr>
          <p:spPr>
            <a:xfrm>
              <a:off x="1409075" y="2355500"/>
              <a:ext cx="298950" cy="88850"/>
            </a:xfrm>
            <a:custGeom>
              <a:avLst/>
              <a:gdLst/>
              <a:ahLst/>
              <a:cxnLst/>
              <a:rect l="l" t="t" r="r" b="b"/>
              <a:pathLst>
                <a:path w="11958" h="3554" extrusionOk="0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75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75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232;p43">
              <a:extLst>
                <a:ext uri="{FF2B5EF4-FFF2-40B4-BE49-F238E27FC236}">
                  <a16:creationId xmlns:a16="http://schemas.microsoft.com/office/drawing/2014/main" id="{BD6CF127-5F45-AA9B-359E-2DCF31E24A81}"/>
                </a:ext>
              </a:extLst>
            </p:cNvPr>
            <p:cNvSpPr/>
            <p:nvPr/>
          </p:nvSpPr>
          <p:spPr>
            <a:xfrm>
              <a:off x="1410675" y="2450825"/>
              <a:ext cx="295975" cy="86075"/>
            </a:xfrm>
            <a:custGeom>
              <a:avLst/>
              <a:gdLst/>
              <a:ahLst/>
              <a:cxnLst/>
              <a:rect l="l" t="t" r="r" b="b"/>
              <a:pathLst>
                <a:path w="11839" h="3443" extrusionOk="0">
                  <a:moveTo>
                    <a:pt x="56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51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233;p43">
              <a:extLst>
                <a:ext uri="{FF2B5EF4-FFF2-40B4-BE49-F238E27FC236}">
                  <a16:creationId xmlns:a16="http://schemas.microsoft.com/office/drawing/2014/main" id="{834D1FCE-441F-2259-91E8-FE0480F9493A}"/>
                </a:ext>
              </a:extLst>
            </p:cNvPr>
            <p:cNvSpPr/>
            <p:nvPr/>
          </p:nvSpPr>
          <p:spPr>
            <a:xfrm>
              <a:off x="1409075" y="2449425"/>
              <a:ext cx="298950" cy="88850"/>
            </a:xfrm>
            <a:custGeom>
              <a:avLst/>
              <a:gdLst/>
              <a:ahLst/>
              <a:cxnLst/>
              <a:rect l="l" t="t" r="r" b="b"/>
              <a:pathLst>
                <a:path w="11958" h="3554" extrusionOk="0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01"/>
                    <a:pt x="11614" y="3433"/>
                    <a:pt x="11327" y="3433"/>
                  </a:cubicBezTo>
                  <a:lnTo>
                    <a:pt x="631" y="3433"/>
                  </a:lnTo>
                  <a:cubicBezTo>
                    <a:pt x="353" y="3433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66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66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234;p43">
              <a:extLst>
                <a:ext uri="{FF2B5EF4-FFF2-40B4-BE49-F238E27FC236}">
                  <a16:creationId xmlns:a16="http://schemas.microsoft.com/office/drawing/2014/main" id="{A6C40BB0-189D-5198-0011-896E93147BD1}"/>
                </a:ext>
              </a:extLst>
            </p:cNvPr>
            <p:cNvSpPr/>
            <p:nvPr/>
          </p:nvSpPr>
          <p:spPr>
            <a:xfrm>
              <a:off x="1410675" y="2546825"/>
              <a:ext cx="295975" cy="85850"/>
            </a:xfrm>
            <a:custGeom>
              <a:avLst/>
              <a:gdLst/>
              <a:ahLst/>
              <a:cxnLst/>
              <a:rect l="l" t="t" r="r" b="b"/>
              <a:pathLst>
                <a:path w="11839" h="3434" extrusionOk="0"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lnTo>
                    <a:pt x="1" y="2867"/>
                  </a:lnTo>
                  <a:cubicBezTo>
                    <a:pt x="1" y="3183"/>
                    <a:pt x="251" y="3433"/>
                    <a:pt x="567" y="3433"/>
                  </a:cubicBezTo>
                  <a:lnTo>
                    <a:pt x="11263" y="3433"/>
                  </a:lnTo>
                  <a:cubicBezTo>
                    <a:pt x="11578" y="3433"/>
                    <a:pt x="11838" y="3183"/>
                    <a:pt x="11838" y="2867"/>
                  </a:cubicBezTo>
                  <a:lnTo>
                    <a:pt x="11838" y="567"/>
                  </a:lnTo>
                  <a:cubicBezTo>
                    <a:pt x="11838" y="251"/>
                    <a:pt x="11578" y="1"/>
                    <a:pt x="1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235;p43">
              <a:extLst>
                <a:ext uri="{FF2B5EF4-FFF2-40B4-BE49-F238E27FC236}">
                  <a16:creationId xmlns:a16="http://schemas.microsoft.com/office/drawing/2014/main" id="{266FCB8D-6046-B318-766A-0888A21ACFFF}"/>
                </a:ext>
              </a:extLst>
            </p:cNvPr>
            <p:cNvSpPr/>
            <p:nvPr/>
          </p:nvSpPr>
          <p:spPr>
            <a:xfrm>
              <a:off x="1409075" y="2545225"/>
              <a:ext cx="298950" cy="89075"/>
            </a:xfrm>
            <a:custGeom>
              <a:avLst/>
              <a:gdLst/>
              <a:ahLst/>
              <a:cxnLst/>
              <a:rect l="l" t="t" r="r" b="b"/>
              <a:pathLst>
                <a:path w="11958" h="3563" extrusionOk="0">
                  <a:moveTo>
                    <a:pt x="11327" y="121"/>
                  </a:moveTo>
                  <a:cubicBezTo>
                    <a:pt x="11614" y="121"/>
                    <a:pt x="11837" y="353"/>
                    <a:pt x="11837" y="640"/>
                  </a:cubicBezTo>
                  <a:lnTo>
                    <a:pt x="11837" y="2931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31"/>
                  </a:cubicBezTo>
                  <a:lnTo>
                    <a:pt x="121" y="640"/>
                  </a:lnTo>
                  <a:cubicBezTo>
                    <a:pt x="121" y="353"/>
                    <a:pt x="353" y="121"/>
                    <a:pt x="631" y="121"/>
                  </a:cubicBezTo>
                  <a:close/>
                  <a:moveTo>
                    <a:pt x="631" y="0"/>
                  </a:moveTo>
                  <a:cubicBezTo>
                    <a:pt x="288" y="0"/>
                    <a:pt x="0" y="288"/>
                    <a:pt x="0" y="631"/>
                  </a:cubicBezTo>
                  <a:lnTo>
                    <a:pt x="0" y="2931"/>
                  </a:lnTo>
                  <a:cubicBezTo>
                    <a:pt x="0" y="3275"/>
                    <a:pt x="288" y="3562"/>
                    <a:pt x="631" y="3562"/>
                  </a:cubicBezTo>
                  <a:lnTo>
                    <a:pt x="11327" y="3562"/>
                  </a:lnTo>
                  <a:cubicBezTo>
                    <a:pt x="11670" y="3562"/>
                    <a:pt x="11958" y="3275"/>
                    <a:pt x="11958" y="2931"/>
                  </a:cubicBezTo>
                  <a:lnTo>
                    <a:pt x="11958" y="631"/>
                  </a:lnTo>
                  <a:cubicBezTo>
                    <a:pt x="11958" y="288"/>
                    <a:pt x="11670" y="0"/>
                    <a:pt x="1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236;p43">
              <a:extLst>
                <a:ext uri="{FF2B5EF4-FFF2-40B4-BE49-F238E27FC236}">
                  <a16:creationId xmlns:a16="http://schemas.microsoft.com/office/drawing/2014/main" id="{D8F99DE4-9CE1-1234-0C1C-233CF9BCD9FA}"/>
                </a:ext>
              </a:extLst>
            </p:cNvPr>
            <p:cNvSpPr/>
            <p:nvPr/>
          </p:nvSpPr>
          <p:spPr>
            <a:xfrm>
              <a:off x="1458000" y="2356900"/>
              <a:ext cx="262100" cy="86050"/>
            </a:xfrm>
            <a:custGeom>
              <a:avLst/>
              <a:gdLst/>
              <a:ahLst/>
              <a:cxnLst/>
              <a:rect l="l" t="t" r="r" b="b"/>
              <a:pathLst>
                <a:path w="10484" h="3442" extrusionOk="0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201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237;p43">
              <a:extLst>
                <a:ext uri="{FF2B5EF4-FFF2-40B4-BE49-F238E27FC236}">
                  <a16:creationId xmlns:a16="http://schemas.microsoft.com/office/drawing/2014/main" id="{ED57CEF1-5DDF-F896-0AD1-E0E31DB63490}"/>
                </a:ext>
              </a:extLst>
            </p:cNvPr>
            <p:cNvSpPr/>
            <p:nvPr/>
          </p:nvSpPr>
          <p:spPr>
            <a:xfrm>
              <a:off x="1456600" y="2355500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35"/>
                    <a:pt x="10474" y="594"/>
                  </a:cubicBezTo>
                  <a:lnTo>
                    <a:pt x="10474" y="2960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60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238;p43">
              <a:extLst>
                <a:ext uri="{FF2B5EF4-FFF2-40B4-BE49-F238E27FC236}">
                  <a16:creationId xmlns:a16="http://schemas.microsoft.com/office/drawing/2014/main" id="{92A131BE-C52E-227F-4606-E6BC7BC3D65A}"/>
                </a:ext>
              </a:extLst>
            </p:cNvPr>
            <p:cNvSpPr/>
            <p:nvPr/>
          </p:nvSpPr>
          <p:spPr>
            <a:xfrm>
              <a:off x="1485375" y="2386825"/>
              <a:ext cx="26450" cy="26225"/>
            </a:xfrm>
            <a:custGeom>
              <a:avLst/>
              <a:gdLst/>
              <a:ahLst/>
              <a:cxnLst/>
              <a:rect l="l" t="t" r="r" b="b"/>
              <a:pathLst>
                <a:path w="1058" h="1049" extrusionOk="0">
                  <a:moveTo>
                    <a:pt x="529" y="0"/>
                  </a:moveTo>
                  <a:cubicBezTo>
                    <a:pt x="241" y="0"/>
                    <a:pt x="0" y="232"/>
                    <a:pt x="0" y="529"/>
                  </a:cubicBezTo>
                  <a:cubicBezTo>
                    <a:pt x="0" y="816"/>
                    <a:pt x="241" y="1048"/>
                    <a:pt x="529" y="1048"/>
                  </a:cubicBezTo>
                  <a:cubicBezTo>
                    <a:pt x="826" y="1048"/>
                    <a:pt x="1058" y="816"/>
                    <a:pt x="1058" y="529"/>
                  </a:cubicBezTo>
                  <a:cubicBezTo>
                    <a:pt x="1058" y="23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239;p43">
              <a:extLst>
                <a:ext uri="{FF2B5EF4-FFF2-40B4-BE49-F238E27FC236}">
                  <a16:creationId xmlns:a16="http://schemas.microsoft.com/office/drawing/2014/main" id="{F90B2BE2-E993-8C78-1D01-6C4431EBAB06}"/>
                </a:ext>
              </a:extLst>
            </p:cNvPr>
            <p:cNvSpPr/>
            <p:nvPr/>
          </p:nvSpPr>
          <p:spPr>
            <a:xfrm>
              <a:off x="1483975" y="2385200"/>
              <a:ext cx="29250" cy="29475"/>
            </a:xfrm>
            <a:custGeom>
              <a:avLst/>
              <a:gdLst/>
              <a:ahLst/>
              <a:cxnLst/>
              <a:rect l="l" t="t" r="r" b="b"/>
              <a:pathLst>
                <a:path w="1170" h="1179" extrusionOk="0">
                  <a:moveTo>
                    <a:pt x="585" y="121"/>
                  </a:moveTo>
                  <a:cubicBezTo>
                    <a:pt x="845" y="121"/>
                    <a:pt x="1058" y="334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34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240;p43">
              <a:extLst>
                <a:ext uri="{FF2B5EF4-FFF2-40B4-BE49-F238E27FC236}">
                  <a16:creationId xmlns:a16="http://schemas.microsoft.com/office/drawing/2014/main" id="{065C4EC8-5F1F-5862-F623-71B35EC59CF4}"/>
                </a:ext>
              </a:extLst>
            </p:cNvPr>
            <p:cNvSpPr/>
            <p:nvPr/>
          </p:nvSpPr>
          <p:spPr>
            <a:xfrm>
              <a:off x="1539400" y="2382875"/>
              <a:ext cx="155175" cy="34125"/>
            </a:xfrm>
            <a:custGeom>
              <a:avLst/>
              <a:gdLst/>
              <a:ahLst/>
              <a:cxnLst/>
              <a:rect l="l" t="t" r="r" b="b"/>
              <a:pathLst>
                <a:path w="6207" h="1365" extrusionOk="0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241;p43">
              <a:extLst>
                <a:ext uri="{FF2B5EF4-FFF2-40B4-BE49-F238E27FC236}">
                  <a16:creationId xmlns:a16="http://schemas.microsoft.com/office/drawing/2014/main" id="{33DA7E63-2D78-C04C-7D16-AC5CFA06C7A6}"/>
                </a:ext>
              </a:extLst>
            </p:cNvPr>
            <p:cNvSpPr/>
            <p:nvPr/>
          </p:nvSpPr>
          <p:spPr>
            <a:xfrm>
              <a:off x="1537775" y="2381250"/>
              <a:ext cx="158425" cy="37125"/>
            </a:xfrm>
            <a:custGeom>
              <a:avLst/>
              <a:gdLst/>
              <a:ahLst/>
              <a:cxnLst/>
              <a:rect l="l" t="t" r="r" b="b"/>
              <a:pathLst>
                <a:path w="6337" h="1485" extrusionOk="0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64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64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242;p43">
              <a:extLst>
                <a:ext uri="{FF2B5EF4-FFF2-40B4-BE49-F238E27FC236}">
                  <a16:creationId xmlns:a16="http://schemas.microsoft.com/office/drawing/2014/main" id="{2C5E7332-E480-5275-9939-21DED846A85D}"/>
                </a:ext>
              </a:extLst>
            </p:cNvPr>
            <p:cNvSpPr/>
            <p:nvPr/>
          </p:nvSpPr>
          <p:spPr>
            <a:xfrm>
              <a:off x="1552850" y="2392600"/>
              <a:ext cx="54300" cy="3050"/>
            </a:xfrm>
            <a:custGeom>
              <a:avLst/>
              <a:gdLst/>
              <a:ahLst/>
              <a:cxnLst/>
              <a:rect l="l" t="t" r="r" b="b"/>
              <a:pathLst>
                <a:path w="2172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2"/>
                    <a:pt x="56" y="122"/>
                  </a:cubicBezTo>
                  <a:lnTo>
                    <a:pt x="2106" y="122"/>
                  </a:lnTo>
                  <a:cubicBezTo>
                    <a:pt x="2143" y="122"/>
                    <a:pt x="2171" y="94"/>
                    <a:pt x="2171" y="66"/>
                  </a:cubicBezTo>
                  <a:cubicBezTo>
                    <a:pt x="2171" y="29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2243;p43">
              <a:extLst>
                <a:ext uri="{FF2B5EF4-FFF2-40B4-BE49-F238E27FC236}">
                  <a16:creationId xmlns:a16="http://schemas.microsoft.com/office/drawing/2014/main" id="{F90BED36-3C20-BA79-2AED-678771456FE2}"/>
                </a:ext>
              </a:extLst>
            </p:cNvPr>
            <p:cNvSpPr/>
            <p:nvPr/>
          </p:nvSpPr>
          <p:spPr>
            <a:xfrm>
              <a:off x="1614300" y="2392600"/>
              <a:ext cx="33675" cy="3050"/>
            </a:xfrm>
            <a:custGeom>
              <a:avLst/>
              <a:gdLst/>
              <a:ahLst/>
              <a:cxnLst/>
              <a:rect l="l" t="t" r="r" b="b"/>
              <a:pathLst>
                <a:path w="1347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2"/>
                    <a:pt x="57" y="122"/>
                  </a:cubicBezTo>
                  <a:lnTo>
                    <a:pt x="1290" y="122"/>
                  </a:lnTo>
                  <a:cubicBezTo>
                    <a:pt x="1318" y="122"/>
                    <a:pt x="1346" y="94"/>
                    <a:pt x="1346" y="6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2244;p43">
              <a:extLst>
                <a:ext uri="{FF2B5EF4-FFF2-40B4-BE49-F238E27FC236}">
                  <a16:creationId xmlns:a16="http://schemas.microsoft.com/office/drawing/2014/main" id="{0D9F5EA2-367E-438D-E603-4C61D7776E44}"/>
                </a:ext>
              </a:extLst>
            </p:cNvPr>
            <p:cNvSpPr/>
            <p:nvPr/>
          </p:nvSpPr>
          <p:spPr>
            <a:xfrm>
              <a:off x="1557025" y="2403750"/>
              <a:ext cx="33650" cy="3025"/>
            </a:xfrm>
            <a:custGeom>
              <a:avLst/>
              <a:gdLst/>
              <a:ahLst/>
              <a:cxnLst/>
              <a:rect l="l" t="t" r="r" b="b"/>
              <a:pathLst>
                <a:path w="1346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65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2245;p43">
              <a:extLst>
                <a:ext uri="{FF2B5EF4-FFF2-40B4-BE49-F238E27FC236}">
                  <a16:creationId xmlns:a16="http://schemas.microsoft.com/office/drawing/2014/main" id="{27AD2804-4399-023B-805D-10DAD9CF0089}"/>
                </a:ext>
              </a:extLst>
            </p:cNvPr>
            <p:cNvSpPr/>
            <p:nvPr/>
          </p:nvSpPr>
          <p:spPr>
            <a:xfrm>
              <a:off x="1657450" y="2392600"/>
              <a:ext cx="20900" cy="3050"/>
            </a:xfrm>
            <a:custGeom>
              <a:avLst/>
              <a:gdLst/>
              <a:ahLst/>
              <a:cxnLst/>
              <a:rect l="l" t="t" r="r" b="b"/>
              <a:pathLst>
                <a:path w="836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780" y="122"/>
                  </a:lnTo>
                  <a:cubicBezTo>
                    <a:pt x="807" y="122"/>
                    <a:pt x="835" y="94"/>
                    <a:pt x="835" y="66"/>
                  </a:cubicBezTo>
                  <a:cubicBezTo>
                    <a:pt x="835" y="29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2246;p43">
              <a:extLst>
                <a:ext uri="{FF2B5EF4-FFF2-40B4-BE49-F238E27FC236}">
                  <a16:creationId xmlns:a16="http://schemas.microsoft.com/office/drawing/2014/main" id="{49AA9FAB-7C3D-E722-BFE3-2FC55AFBD974}"/>
                </a:ext>
              </a:extLst>
            </p:cNvPr>
            <p:cNvSpPr/>
            <p:nvPr/>
          </p:nvSpPr>
          <p:spPr>
            <a:xfrm>
              <a:off x="1612925" y="2404675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65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2247;p43">
              <a:extLst>
                <a:ext uri="{FF2B5EF4-FFF2-40B4-BE49-F238E27FC236}">
                  <a16:creationId xmlns:a16="http://schemas.microsoft.com/office/drawing/2014/main" id="{83CC48BA-4A30-4D19-F88D-EF0DC2050946}"/>
                </a:ext>
              </a:extLst>
            </p:cNvPr>
            <p:cNvSpPr/>
            <p:nvPr/>
          </p:nvSpPr>
          <p:spPr>
            <a:xfrm>
              <a:off x="1458000" y="2450825"/>
              <a:ext cx="262100" cy="86075"/>
            </a:xfrm>
            <a:custGeom>
              <a:avLst/>
              <a:gdLst/>
              <a:ahLst/>
              <a:cxnLst/>
              <a:rect l="l" t="t" r="r" b="b"/>
              <a:pathLst>
                <a:path w="10484" h="3443" extrusionOk="0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192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2248;p43">
              <a:extLst>
                <a:ext uri="{FF2B5EF4-FFF2-40B4-BE49-F238E27FC236}">
                  <a16:creationId xmlns:a16="http://schemas.microsoft.com/office/drawing/2014/main" id="{1DE13E60-3F2E-AA2C-7980-78027EE1D745}"/>
                </a:ext>
              </a:extLst>
            </p:cNvPr>
            <p:cNvSpPr/>
            <p:nvPr/>
          </p:nvSpPr>
          <p:spPr>
            <a:xfrm>
              <a:off x="1456600" y="2449425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1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51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2249;p43">
              <a:extLst>
                <a:ext uri="{FF2B5EF4-FFF2-40B4-BE49-F238E27FC236}">
                  <a16:creationId xmlns:a16="http://schemas.microsoft.com/office/drawing/2014/main" id="{A14D4840-14A0-F05D-7A0A-1A79C38CB59D}"/>
                </a:ext>
              </a:extLst>
            </p:cNvPr>
            <p:cNvSpPr/>
            <p:nvPr/>
          </p:nvSpPr>
          <p:spPr>
            <a:xfrm>
              <a:off x="1485375" y="2480500"/>
              <a:ext cx="26450" cy="26475"/>
            </a:xfrm>
            <a:custGeom>
              <a:avLst/>
              <a:gdLst/>
              <a:ahLst/>
              <a:cxnLst/>
              <a:rect l="l" t="t" r="r" b="b"/>
              <a:pathLst>
                <a:path w="1058" h="1059" extrusionOk="0">
                  <a:moveTo>
                    <a:pt x="529" y="1"/>
                  </a:moveTo>
                  <a:cubicBezTo>
                    <a:pt x="241" y="1"/>
                    <a:pt x="0" y="242"/>
                    <a:pt x="0" y="530"/>
                  </a:cubicBezTo>
                  <a:cubicBezTo>
                    <a:pt x="0" y="826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30"/>
                  </a:cubicBezTo>
                  <a:cubicBezTo>
                    <a:pt x="1058" y="242"/>
                    <a:pt x="826" y="1"/>
                    <a:pt x="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2250;p43">
              <a:extLst>
                <a:ext uri="{FF2B5EF4-FFF2-40B4-BE49-F238E27FC236}">
                  <a16:creationId xmlns:a16="http://schemas.microsoft.com/office/drawing/2014/main" id="{CDDACF7C-1AEE-6FEB-9FF1-EFC19FA78BB5}"/>
                </a:ext>
              </a:extLst>
            </p:cNvPr>
            <p:cNvSpPr/>
            <p:nvPr/>
          </p:nvSpPr>
          <p:spPr>
            <a:xfrm>
              <a:off x="1483975" y="2479125"/>
              <a:ext cx="29250" cy="29475"/>
            </a:xfrm>
            <a:custGeom>
              <a:avLst/>
              <a:gdLst/>
              <a:ahLst/>
              <a:cxnLst/>
              <a:rect l="l" t="t" r="r" b="b"/>
              <a:pathLst>
                <a:path w="1170" h="1179" extrusionOk="0">
                  <a:moveTo>
                    <a:pt x="585" y="121"/>
                  </a:moveTo>
                  <a:cubicBezTo>
                    <a:pt x="845" y="121"/>
                    <a:pt x="1058" y="325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2251;p43">
              <a:extLst>
                <a:ext uri="{FF2B5EF4-FFF2-40B4-BE49-F238E27FC236}">
                  <a16:creationId xmlns:a16="http://schemas.microsoft.com/office/drawing/2014/main" id="{06F32F8B-BE46-348A-C30F-CBBF95ACD346}"/>
                </a:ext>
              </a:extLst>
            </p:cNvPr>
            <p:cNvSpPr/>
            <p:nvPr/>
          </p:nvSpPr>
          <p:spPr>
            <a:xfrm>
              <a:off x="1539400" y="2476800"/>
              <a:ext cx="155175" cy="34125"/>
            </a:xfrm>
            <a:custGeom>
              <a:avLst/>
              <a:gdLst/>
              <a:ahLst/>
              <a:cxnLst/>
              <a:rect l="l" t="t" r="r" b="b"/>
              <a:pathLst>
                <a:path w="6207" h="1365" extrusionOk="0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2252;p43">
              <a:extLst>
                <a:ext uri="{FF2B5EF4-FFF2-40B4-BE49-F238E27FC236}">
                  <a16:creationId xmlns:a16="http://schemas.microsoft.com/office/drawing/2014/main" id="{BF178145-484A-7411-70A0-0E1A7545DAA8}"/>
                </a:ext>
              </a:extLst>
            </p:cNvPr>
            <p:cNvSpPr/>
            <p:nvPr/>
          </p:nvSpPr>
          <p:spPr>
            <a:xfrm>
              <a:off x="1537775" y="2475175"/>
              <a:ext cx="158425" cy="37125"/>
            </a:xfrm>
            <a:custGeom>
              <a:avLst/>
              <a:gdLst/>
              <a:ahLst/>
              <a:cxnLst/>
              <a:rect l="l" t="t" r="r" b="b"/>
              <a:pathLst>
                <a:path w="6337" h="1485" extrusionOk="0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55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55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2253;p43">
              <a:extLst>
                <a:ext uri="{FF2B5EF4-FFF2-40B4-BE49-F238E27FC236}">
                  <a16:creationId xmlns:a16="http://schemas.microsoft.com/office/drawing/2014/main" id="{16744E9D-5C3A-ADEC-6378-5E5DEDD297DD}"/>
                </a:ext>
              </a:extLst>
            </p:cNvPr>
            <p:cNvSpPr/>
            <p:nvPr/>
          </p:nvSpPr>
          <p:spPr>
            <a:xfrm>
              <a:off x="1552850" y="2486550"/>
              <a:ext cx="54300" cy="3025"/>
            </a:xfrm>
            <a:custGeom>
              <a:avLst/>
              <a:gdLst/>
              <a:ahLst/>
              <a:cxnLst/>
              <a:rect l="l" t="t" r="r" b="b"/>
              <a:pathLst>
                <a:path w="2172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106" y="121"/>
                  </a:lnTo>
                  <a:cubicBezTo>
                    <a:pt x="2143" y="121"/>
                    <a:pt x="2171" y="93"/>
                    <a:pt x="2171" y="56"/>
                  </a:cubicBezTo>
                  <a:cubicBezTo>
                    <a:pt x="2171" y="28"/>
                    <a:pt x="2143" y="0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2254;p43">
              <a:extLst>
                <a:ext uri="{FF2B5EF4-FFF2-40B4-BE49-F238E27FC236}">
                  <a16:creationId xmlns:a16="http://schemas.microsoft.com/office/drawing/2014/main" id="{781BA81C-5678-4B9B-87B3-4F1A7E7FF22A}"/>
                </a:ext>
              </a:extLst>
            </p:cNvPr>
            <p:cNvSpPr/>
            <p:nvPr/>
          </p:nvSpPr>
          <p:spPr>
            <a:xfrm>
              <a:off x="1614300" y="2486550"/>
              <a:ext cx="33675" cy="3025"/>
            </a:xfrm>
            <a:custGeom>
              <a:avLst/>
              <a:gdLst/>
              <a:ahLst/>
              <a:cxnLst/>
              <a:rect l="l" t="t" r="r" b="b"/>
              <a:pathLst>
                <a:path w="1347" h="121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2255;p43">
              <a:extLst>
                <a:ext uri="{FF2B5EF4-FFF2-40B4-BE49-F238E27FC236}">
                  <a16:creationId xmlns:a16="http://schemas.microsoft.com/office/drawing/2014/main" id="{1E2B249F-C32D-7E5E-54E4-AC71A9862421}"/>
                </a:ext>
              </a:extLst>
            </p:cNvPr>
            <p:cNvSpPr/>
            <p:nvPr/>
          </p:nvSpPr>
          <p:spPr>
            <a:xfrm>
              <a:off x="1557025" y="2497675"/>
              <a:ext cx="33650" cy="3025"/>
            </a:xfrm>
            <a:custGeom>
              <a:avLst/>
              <a:gdLst/>
              <a:ahLst/>
              <a:cxnLst/>
              <a:rect l="l" t="t" r="r" b="b"/>
              <a:pathLst>
                <a:path w="134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2256;p43">
              <a:extLst>
                <a:ext uri="{FF2B5EF4-FFF2-40B4-BE49-F238E27FC236}">
                  <a16:creationId xmlns:a16="http://schemas.microsoft.com/office/drawing/2014/main" id="{3A02EAA1-56D8-9A73-7249-94F3C75285F6}"/>
                </a:ext>
              </a:extLst>
            </p:cNvPr>
            <p:cNvSpPr/>
            <p:nvPr/>
          </p:nvSpPr>
          <p:spPr>
            <a:xfrm>
              <a:off x="1657450" y="2486550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80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17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2257;p43">
              <a:extLst>
                <a:ext uri="{FF2B5EF4-FFF2-40B4-BE49-F238E27FC236}">
                  <a16:creationId xmlns:a16="http://schemas.microsoft.com/office/drawing/2014/main" id="{973489AF-8006-8416-7D8D-9E5FA7F9BBC5}"/>
                </a:ext>
              </a:extLst>
            </p:cNvPr>
            <p:cNvSpPr/>
            <p:nvPr/>
          </p:nvSpPr>
          <p:spPr>
            <a:xfrm>
              <a:off x="1612925" y="2498600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2258;p43">
              <a:extLst>
                <a:ext uri="{FF2B5EF4-FFF2-40B4-BE49-F238E27FC236}">
                  <a16:creationId xmlns:a16="http://schemas.microsoft.com/office/drawing/2014/main" id="{BE2E4998-48C1-7DB7-247F-E77356CD93AE}"/>
                </a:ext>
              </a:extLst>
            </p:cNvPr>
            <p:cNvSpPr/>
            <p:nvPr/>
          </p:nvSpPr>
          <p:spPr>
            <a:xfrm>
              <a:off x="1471450" y="2442950"/>
              <a:ext cx="235200" cy="7900"/>
            </a:xfrm>
            <a:custGeom>
              <a:avLst/>
              <a:gdLst/>
              <a:ahLst/>
              <a:cxnLst/>
              <a:rect l="l" t="t" r="r" b="b"/>
              <a:pathLst>
                <a:path w="9408" h="316" extrusionOk="0">
                  <a:moveTo>
                    <a:pt x="0" y="0"/>
                  </a:moveTo>
                  <a:lnTo>
                    <a:pt x="0" y="315"/>
                  </a:lnTo>
                  <a:lnTo>
                    <a:pt x="9407" y="31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2259;p43">
              <a:extLst>
                <a:ext uri="{FF2B5EF4-FFF2-40B4-BE49-F238E27FC236}">
                  <a16:creationId xmlns:a16="http://schemas.microsoft.com/office/drawing/2014/main" id="{772CC580-1643-C6B6-C9FE-78CCC4F0B557}"/>
                </a:ext>
              </a:extLst>
            </p:cNvPr>
            <p:cNvSpPr/>
            <p:nvPr/>
          </p:nvSpPr>
          <p:spPr>
            <a:xfrm>
              <a:off x="1470050" y="2441550"/>
              <a:ext cx="237975" cy="10700"/>
            </a:xfrm>
            <a:custGeom>
              <a:avLst/>
              <a:gdLst/>
              <a:ahLst/>
              <a:cxnLst/>
              <a:rect l="l" t="t" r="r" b="b"/>
              <a:pathLst>
                <a:path w="9519" h="428" extrusionOk="0">
                  <a:moveTo>
                    <a:pt x="9398" y="112"/>
                  </a:moveTo>
                  <a:lnTo>
                    <a:pt x="9398" y="316"/>
                  </a:lnTo>
                  <a:lnTo>
                    <a:pt x="112" y="316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371"/>
                  </a:lnTo>
                  <a:cubicBezTo>
                    <a:pt x="1" y="409"/>
                    <a:pt x="29" y="427"/>
                    <a:pt x="56" y="427"/>
                  </a:cubicBezTo>
                  <a:lnTo>
                    <a:pt x="9463" y="427"/>
                  </a:lnTo>
                  <a:cubicBezTo>
                    <a:pt x="9491" y="427"/>
                    <a:pt x="9519" y="399"/>
                    <a:pt x="9519" y="371"/>
                  </a:cubicBezTo>
                  <a:lnTo>
                    <a:pt x="9519" y="56"/>
                  </a:lnTo>
                  <a:cubicBezTo>
                    <a:pt x="9519" y="19"/>
                    <a:pt x="9491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2260;p43">
              <a:extLst>
                <a:ext uri="{FF2B5EF4-FFF2-40B4-BE49-F238E27FC236}">
                  <a16:creationId xmlns:a16="http://schemas.microsoft.com/office/drawing/2014/main" id="{AD952959-7E55-44C8-6B33-5E1A93A6A0DE}"/>
                </a:ext>
              </a:extLst>
            </p:cNvPr>
            <p:cNvSpPr/>
            <p:nvPr/>
          </p:nvSpPr>
          <p:spPr>
            <a:xfrm>
              <a:off x="1458000" y="2546825"/>
              <a:ext cx="262100" cy="85850"/>
            </a:xfrm>
            <a:custGeom>
              <a:avLst/>
              <a:gdLst/>
              <a:ahLst/>
              <a:cxnLst/>
              <a:rect l="l" t="t" r="r" b="b"/>
              <a:pathLst>
                <a:path w="10484" h="3434" extrusionOk="0">
                  <a:moveTo>
                    <a:pt x="538" y="1"/>
                  </a:moveTo>
                  <a:cubicBezTo>
                    <a:pt x="242" y="1"/>
                    <a:pt x="0" y="242"/>
                    <a:pt x="0" y="539"/>
                  </a:cubicBezTo>
                  <a:lnTo>
                    <a:pt x="0" y="2895"/>
                  </a:lnTo>
                  <a:cubicBezTo>
                    <a:pt x="0" y="3192"/>
                    <a:pt x="242" y="3433"/>
                    <a:pt x="538" y="3433"/>
                  </a:cubicBezTo>
                  <a:lnTo>
                    <a:pt x="9945" y="3433"/>
                  </a:lnTo>
                  <a:cubicBezTo>
                    <a:pt x="10242" y="3433"/>
                    <a:pt x="10483" y="3192"/>
                    <a:pt x="10483" y="2895"/>
                  </a:cubicBezTo>
                  <a:lnTo>
                    <a:pt x="10483" y="539"/>
                  </a:lnTo>
                  <a:cubicBezTo>
                    <a:pt x="10483" y="242"/>
                    <a:pt x="10242" y="1"/>
                    <a:pt x="9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2261;p43">
              <a:extLst>
                <a:ext uri="{FF2B5EF4-FFF2-40B4-BE49-F238E27FC236}">
                  <a16:creationId xmlns:a16="http://schemas.microsoft.com/office/drawing/2014/main" id="{F475F967-BD8B-245F-61A1-8FFE2111FFCA}"/>
                </a:ext>
              </a:extLst>
            </p:cNvPr>
            <p:cNvSpPr/>
            <p:nvPr/>
          </p:nvSpPr>
          <p:spPr>
            <a:xfrm>
              <a:off x="1456600" y="2545450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0"/>
                  </a:lnTo>
                  <a:cubicBezTo>
                    <a:pt x="10474" y="3219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19"/>
                    <a:pt x="112" y="2950"/>
                  </a:cubicBezTo>
                  <a:lnTo>
                    <a:pt x="112" y="594"/>
                  </a:lnTo>
                  <a:cubicBezTo>
                    <a:pt x="112" y="325"/>
                    <a:pt x="325" y="112"/>
                    <a:pt x="594" y="112"/>
                  </a:cubicBezTo>
                  <a:close/>
                  <a:moveTo>
                    <a:pt x="594" y="0"/>
                  </a:moveTo>
                  <a:cubicBezTo>
                    <a:pt x="270" y="0"/>
                    <a:pt x="1" y="260"/>
                    <a:pt x="1" y="594"/>
                  </a:cubicBezTo>
                  <a:lnTo>
                    <a:pt x="1" y="2950"/>
                  </a:lnTo>
                  <a:cubicBezTo>
                    <a:pt x="1" y="3284"/>
                    <a:pt x="270" y="3553"/>
                    <a:pt x="594" y="3553"/>
                  </a:cubicBezTo>
                  <a:lnTo>
                    <a:pt x="10001" y="3553"/>
                  </a:lnTo>
                  <a:cubicBezTo>
                    <a:pt x="10326" y="3553"/>
                    <a:pt x="10595" y="3284"/>
                    <a:pt x="10595" y="2950"/>
                  </a:cubicBezTo>
                  <a:lnTo>
                    <a:pt x="10595" y="594"/>
                  </a:lnTo>
                  <a:cubicBezTo>
                    <a:pt x="10595" y="269"/>
                    <a:pt x="10326" y="0"/>
                    <a:pt x="10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2262;p43">
              <a:extLst>
                <a:ext uri="{FF2B5EF4-FFF2-40B4-BE49-F238E27FC236}">
                  <a16:creationId xmlns:a16="http://schemas.microsoft.com/office/drawing/2014/main" id="{60D9B7B6-2429-4E17-A205-8D756DBCE6BA}"/>
                </a:ext>
              </a:extLst>
            </p:cNvPr>
            <p:cNvSpPr/>
            <p:nvPr/>
          </p:nvSpPr>
          <p:spPr>
            <a:xfrm>
              <a:off x="1485375" y="2576525"/>
              <a:ext cx="26450" cy="26450"/>
            </a:xfrm>
            <a:custGeom>
              <a:avLst/>
              <a:gdLst/>
              <a:ahLst/>
              <a:cxnLst/>
              <a:rect l="l" t="t" r="r" b="b"/>
              <a:pathLst>
                <a:path w="1058" h="1058" extrusionOk="0">
                  <a:moveTo>
                    <a:pt x="529" y="0"/>
                  </a:moveTo>
                  <a:cubicBezTo>
                    <a:pt x="241" y="0"/>
                    <a:pt x="0" y="242"/>
                    <a:pt x="0" y="529"/>
                  </a:cubicBezTo>
                  <a:cubicBezTo>
                    <a:pt x="0" y="817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29"/>
                  </a:cubicBezTo>
                  <a:cubicBezTo>
                    <a:pt x="1058" y="24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2263;p43">
              <a:extLst>
                <a:ext uri="{FF2B5EF4-FFF2-40B4-BE49-F238E27FC236}">
                  <a16:creationId xmlns:a16="http://schemas.microsoft.com/office/drawing/2014/main" id="{5FBB7F76-A94E-E2CC-A082-01EE8D5F157C}"/>
                </a:ext>
              </a:extLst>
            </p:cNvPr>
            <p:cNvSpPr/>
            <p:nvPr/>
          </p:nvSpPr>
          <p:spPr>
            <a:xfrm>
              <a:off x="1483975" y="2575125"/>
              <a:ext cx="29250" cy="29250"/>
            </a:xfrm>
            <a:custGeom>
              <a:avLst/>
              <a:gdLst/>
              <a:ahLst/>
              <a:cxnLst/>
              <a:rect l="l" t="t" r="r" b="b"/>
              <a:pathLst>
                <a:path w="1170" h="1170" extrusionOk="0">
                  <a:moveTo>
                    <a:pt x="585" y="112"/>
                  </a:moveTo>
                  <a:cubicBezTo>
                    <a:pt x="845" y="112"/>
                    <a:pt x="1058" y="325"/>
                    <a:pt x="1058" y="585"/>
                  </a:cubicBezTo>
                  <a:cubicBezTo>
                    <a:pt x="1058" y="845"/>
                    <a:pt x="845" y="1058"/>
                    <a:pt x="585" y="1058"/>
                  </a:cubicBezTo>
                  <a:cubicBezTo>
                    <a:pt x="325" y="1058"/>
                    <a:pt x="121" y="845"/>
                    <a:pt x="121" y="585"/>
                  </a:cubicBezTo>
                  <a:cubicBezTo>
                    <a:pt x="121" y="325"/>
                    <a:pt x="325" y="112"/>
                    <a:pt x="585" y="112"/>
                  </a:cubicBezTo>
                  <a:close/>
                  <a:moveTo>
                    <a:pt x="585" y="1"/>
                  </a:moveTo>
                  <a:cubicBezTo>
                    <a:pt x="269" y="1"/>
                    <a:pt x="0" y="260"/>
                    <a:pt x="0" y="585"/>
                  </a:cubicBezTo>
                  <a:cubicBezTo>
                    <a:pt x="0" y="910"/>
                    <a:pt x="260" y="1170"/>
                    <a:pt x="585" y="1170"/>
                  </a:cubicBezTo>
                  <a:cubicBezTo>
                    <a:pt x="910" y="1170"/>
                    <a:pt x="1169" y="910"/>
                    <a:pt x="1169" y="585"/>
                  </a:cubicBezTo>
                  <a:cubicBezTo>
                    <a:pt x="1169" y="260"/>
                    <a:pt x="91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2264;p43">
              <a:extLst>
                <a:ext uri="{FF2B5EF4-FFF2-40B4-BE49-F238E27FC236}">
                  <a16:creationId xmlns:a16="http://schemas.microsoft.com/office/drawing/2014/main" id="{B6ACC5FF-8383-2AC2-3F00-ED842CA88420}"/>
                </a:ext>
              </a:extLst>
            </p:cNvPr>
            <p:cNvSpPr/>
            <p:nvPr/>
          </p:nvSpPr>
          <p:spPr>
            <a:xfrm>
              <a:off x="1539400" y="2572575"/>
              <a:ext cx="155175" cy="34350"/>
            </a:xfrm>
            <a:custGeom>
              <a:avLst/>
              <a:gdLst/>
              <a:ahLst/>
              <a:cxnLst/>
              <a:rect l="l" t="t" r="r" b="b"/>
              <a:pathLst>
                <a:path w="6207" h="1374" extrusionOk="0">
                  <a:moveTo>
                    <a:pt x="6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299"/>
                  </a:lnTo>
                  <a:cubicBezTo>
                    <a:pt x="1" y="1336"/>
                    <a:pt x="28" y="1374"/>
                    <a:pt x="65" y="1374"/>
                  </a:cubicBezTo>
                  <a:lnTo>
                    <a:pt x="6142" y="1374"/>
                  </a:lnTo>
                  <a:cubicBezTo>
                    <a:pt x="6179" y="1374"/>
                    <a:pt x="6207" y="1336"/>
                    <a:pt x="6207" y="1299"/>
                  </a:cubicBezTo>
                  <a:lnTo>
                    <a:pt x="6207" y="75"/>
                  </a:lnTo>
                  <a:cubicBezTo>
                    <a:pt x="6207" y="38"/>
                    <a:pt x="6179" y="1"/>
                    <a:pt x="6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2265;p43">
              <a:extLst>
                <a:ext uri="{FF2B5EF4-FFF2-40B4-BE49-F238E27FC236}">
                  <a16:creationId xmlns:a16="http://schemas.microsoft.com/office/drawing/2014/main" id="{8F26B757-7C75-0F32-5A16-CCA2E1886613}"/>
                </a:ext>
              </a:extLst>
            </p:cNvPr>
            <p:cNvSpPr/>
            <p:nvPr/>
          </p:nvSpPr>
          <p:spPr>
            <a:xfrm>
              <a:off x="1537775" y="2571175"/>
              <a:ext cx="158425" cy="37150"/>
            </a:xfrm>
            <a:custGeom>
              <a:avLst/>
              <a:gdLst/>
              <a:ahLst/>
              <a:cxnLst/>
              <a:rect l="l" t="t" r="r" b="b"/>
              <a:pathLst>
                <a:path w="6337" h="1486" extrusionOk="0">
                  <a:moveTo>
                    <a:pt x="6207" y="122"/>
                  </a:moveTo>
                  <a:cubicBezTo>
                    <a:pt x="6207" y="122"/>
                    <a:pt x="6216" y="122"/>
                    <a:pt x="6216" y="131"/>
                  </a:cubicBezTo>
                  <a:lnTo>
                    <a:pt x="6216" y="1355"/>
                  </a:lnTo>
                  <a:cubicBezTo>
                    <a:pt x="6216" y="1365"/>
                    <a:pt x="6207" y="1374"/>
                    <a:pt x="6207" y="1374"/>
                  </a:cubicBezTo>
                  <a:lnTo>
                    <a:pt x="130" y="1374"/>
                  </a:lnTo>
                  <a:cubicBezTo>
                    <a:pt x="121" y="1374"/>
                    <a:pt x="121" y="1365"/>
                    <a:pt x="121" y="1355"/>
                  </a:cubicBezTo>
                  <a:lnTo>
                    <a:pt x="121" y="131"/>
                  </a:lnTo>
                  <a:cubicBezTo>
                    <a:pt x="121" y="122"/>
                    <a:pt x="121" y="122"/>
                    <a:pt x="130" y="122"/>
                  </a:cubicBezTo>
                  <a:close/>
                  <a:moveTo>
                    <a:pt x="130" y="1"/>
                  </a:moveTo>
                  <a:cubicBezTo>
                    <a:pt x="66" y="1"/>
                    <a:pt x="1" y="57"/>
                    <a:pt x="1" y="131"/>
                  </a:cubicBezTo>
                  <a:lnTo>
                    <a:pt x="1" y="1355"/>
                  </a:lnTo>
                  <a:cubicBezTo>
                    <a:pt x="1" y="1430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30"/>
                    <a:pt x="6337" y="1355"/>
                  </a:cubicBezTo>
                  <a:lnTo>
                    <a:pt x="6337" y="131"/>
                  </a:lnTo>
                  <a:cubicBezTo>
                    <a:pt x="6337" y="57"/>
                    <a:pt x="6272" y="1"/>
                    <a:pt x="6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2266;p43">
              <a:extLst>
                <a:ext uri="{FF2B5EF4-FFF2-40B4-BE49-F238E27FC236}">
                  <a16:creationId xmlns:a16="http://schemas.microsoft.com/office/drawing/2014/main" id="{CE6575E1-AB38-F219-54BC-643040E6485B}"/>
                </a:ext>
              </a:extLst>
            </p:cNvPr>
            <p:cNvSpPr/>
            <p:nvPr/>
          </p:nvSpPr>
          <p:spPr>
            <a:xfrm>
              <a:off x="1552850" y="2582550"/>
              <a:ext cx="54300" cy="2800"/>
            </a:xfrm>
            <a:custGeom>
              <a:avLst/>
              <a:gdLst/>
              <a:ahLst/>
              <a:cxnLst/>
              <a:rect l="l" t="t" r="r" b="b"/>
              <a:pathLst>
                <a:path w="2172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2106" y="112"/>
                  </a:lnTo>
                  <a:cubicBezTo>
                    <a:pt x="2143" y="112"/>
                    <a:pt x="2171" y="93"/>
                    <a:pt x="2171" y="56"/>
                  </a:cubicBezTo>
                  <a:cubicBezTo>
                    <a:pt x="2171" y="28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2267;p43">
              <a:extLst>
                <a:ext uri="{FF2B5EF4-FFF2-40B4-BE49-F238E27FC236}">
                  <a16:creationId xmlns:a16="http://schemas.microsoft.com/office/drawing/2014/main" id="{F2173A05-7DE5-815D-F618-4A6A50CDA488}"/>
                </a:ext>
              </a:extLst>
            </p:cNvPr>
            <p:cNvSpPr/>
            <p:nvPr/>
          </p:nvSpPr>
          <p:spPr>
            <a:xfrm>
              <a:off x="1614300" y="2582550"/>
              <a:ext cx="33675" cy="2800"/>
            </a:xfrm>
            <a:custGeom>
              <a:avLst/>
              <a:gdLst/>
              <a:ahLst/>
              <a:cxnLst/>
              <a:rect l="l" t="t" r="r" b="b"/>
              <a:pathLst>
                <a:path w="1347" h="112" extrusionOk="0">
                  <a:moveTo>
                    <a:pt x="57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1290" y="112"/>
                  </a:lnTo>
                  <a:cubicBezTo>
                    <a:pt x="1318" y="112"/>
                    <a:pt x="1346" y="93"/>
                    <a:pt x="1346" y="56"/>
                  </a:cubicBezTo>
                  <a:cubicBezTo>
                    <a:pt x="1346" y="28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2268;p43">
              <a:extLst>
                <a:ext uri="{FF2B5EF4-FFF2-40B4-BE49-F238E27FC236}">
                  <a16:creationId xmlns:a16="http://schemas.microsoft.com/office/drawing/2014/main" id="{91D9AD3D-F74D-0B34-F503-B5E8FAEEC0D3}"/>
                </a:ext>
              </a:extLst>
            </p:cNvPr>
            <p:cNvSpPr/>
            <p:nvPr/>
          </p:nvSpPr>
          <p:spPr>
            <a:xfrm>
              <a:off x="1557025" y="2593675"/>
              <a:ext cx="33650" cy="2825"/>
            </a:xfrm>
            <a:custGeom>
              <a:avLst/>
              <a:gdLst/>
              <a:ahLst/>
              <a:cxnLst/>
              <a:rect l="l" t="t" r="r" b="b"/>
              <a:pathLst>
                <a:path w="1346" h="113" extrusionOk="0">
                  <a:moveTo>
                    <a:pt x="56" y="1"/>
                  </a:moveTo>
                  <a:cubicBezTo>
                    <a:pt x="28" y="1"/>
                    <a:pt x="1" y="29"/>
                    <a:pt x="1" y="56"/>
                  </a:cubicBezTo>
                  <a:cubicBezTo>
                    <a:pt x="1" y="94"/>
                    <a:pt x="28" y="112"/>
                    <a:pt x="56" y="112"/>
                  </a:cubicBezTo>
                  <a:lnTo>
                    <a:pt x="1290" y="112"/>
                  </a:lnTo>
                  <a:cubicBezTo>
                    <a:pt x="1318" y="112"/>
                    <a:pt x="1346" y="94"/>
                    <a:pt x="1346" y="5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2269;p43">
              <a:extLst>
                <a:ext uri="{FF2B5EF4-FFF2-40B4-BE49-F238E27FC236}">
                  <a16:creationId xmlns:a16="http://schemas.microsoft.com/office/drawing/2014/main" id="{4D3270F2-BCB2-FCD9-9AAB-4B641C1503A1}"/>
                </a:ext>
              </a:extLst>
            </p:cNvPr>
            <p:cNvSpPr/>
            <p:nvPr/>
          </p:nvSpPr>
          <p:spPr>
            <a:xfrm>
              <a:off x="1657450" y="2582550"/>
              <a:ext cx="20900" cy="2800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780" y="112"/>
                  </a:lnTo>
                  <a:cubicBezTo>
                    <a:pt x="807" y="112"/>
                    <a:pt x="835" y="93"/>
                    <a:pt x="835" y="56"/>
                  </a:cubicBezTo>
                  <a:cubicBezTo>
                    <a:pt x="835" y="28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2270;p43">
              <a:extLst>
                <a:ext uri="{FF2B5EF4-FFF2-40B4-BE49-F238E27FC236}">
                  <a16:creationId xmlns:a16="http://schemas.microsoft.com/office/drawing/2014/main" id="{AC4820C5-34A9-E583-59A9-649BE3196D15}"/>
                </a:ext>
              </a:extLst>
            </p:cNvPr>
            <p:cNvSpPr/>
            <p:nvPr/>
          </p:nvSpPr>
          <p:spPr>
            <a:xfrm>
              <a:off x="1612925" y="2594600"/>
              <a:ext cx="20900" cy="2825"/>
            </a:xfrm>
            <a:custGeom>
              <a:avLst/>
              <a:gdLst/>
              <a:ahLst/>
              <a:cxnLst/>
              <a:rect l="l" t="t" r="r" b="b"/>
              <a:pathLst>
                <a:path w="836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779" y="112"/>
                  </a:lnTo>
                  <a:cubicBezTo>
                    <a:pt x="807" y="112"/>
                    <a:pt x="835" y="94"/>
                    <a:pt x="835" y="57"/>
                  </a:cubicBezTo>
                  <a:cubicBezTo>
                    <a:pt x="835" y="29"/>
                    <a:pt x="807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2271;p43">
              <a:extLst>
                <a:ext uri="{FF2B5EF4-FFF2-40B4-BE49-F238E27FC236}">
                  <a16:creationId xmlns:a16="http://schemas.microsoft.com/office/drawing/2014/main" id="{B06530EA-D0B8-4FB3-D531-8EE1223E97BF}"/>
                </a:ext>
              </a:extLst>
            </p:cNvPr>
            <p:cNvSpPr/>
            <p:nvPr/>
          </p:nvSpPr>
          <p:spPr>
            <a:xfrm>
              <a:off x="1471450" y="2538725"/>
              <a:ext cx="235200" cy="8125"/>
            </a:xfrm>
            <a:custGeom>
              <a:avLst/>
              <a:gdLst/>
              <a:ahLst/>
              <a:cxnLst/>
              <a:rect l="l" t="t" r="r" b="b"/>
              <a:pathLst>
                <a:path w="9408" h="325" extrusionOk="0">
                  <a:moveTo>
                    <a:pt x="0" y="0"/>
                  </a:moveTo>
                  <a:lnTo>
                    <a:pt x="0" y="325"/>
                  </a:lnTo>
                  <a:lnTo>
                    <a:pt x="9407" y="32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2272;p43">
              <a:extLst>
                <a:ext uri="{FF2B5EF4-FFF2-40B4-BE49-F238E27FC236}">
                  <a16:creationId xmlns:a16="http://schemas.microsoft.com/office/drawing/2014/main" id="{7768B65D-B19E-8717-82A4-5CB82777FA32}"/>
                </a:ext>
              </a:extLst>
            </p:cNvPr>
            <p:cNvSpPr/>
            <p:nvPr/>
          </p:nvSpPr>
          <p:spPr>
            <a:xfrm>
              <a:off x="1470050" y="2537325"/>
              <a:ext cx="237975" cy="10925"/>
            </a:xfrm>
            <a:custGeom>
              <a:avLst/>
              <a:gdLst/>
              <a:ahLst/>
              <a:cxnLst/>
              <a:rect l="l" t="t" r="r" b="b"/>
              <a:pathLst>
                <a:path w="9519" h="437" extrusionOk="0">
                  <a:moveTo>
                    <a:pt x="9398" y="121"/>
                  </a:moveTo>
                  <a:lnTo>
                    <a:pt x="9398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6" y="437"/>
                  </a:cubicBezTo>
                  <a:lnTo>
                    <a:pt x="9463" y="437"/>
                  </a:lnTo>
                  <a:cubicBezTo>
                    <a:pt x="9491" y="437"/>
                    <a:pt x="9519" y="409"/>
                    <a:pt x="9519" y="381"/>
                  </a:cubicBezTo>
                  <a:lnTo>
                    <a:pt x="9519" y="66"/>
                  </a:lnTo>
                  <a:cubicBezTo>
                    <a:pt x="9519" y="28"/>
                    <a:pt x="9491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2273;p43">
              <a:extLst>
                <a:ext uri="{FF2B5EF4-FFF2-40B4-BE49-F238E27FC236}">
                  <a16:creationId xmlns:a16="http://schemas.microsoft.com/office/drawing/2014/main" id="{BC973894-FC9D-D004-7CE7-24BE207DE5B6}"/>
                </a:ext>
              </a:extLst>
            </p:cNvPr>
            <p:cNvSpPr/>
            <p:nvPr/>
          </p:nvSpPr>
          <p:spPr>
            <a:xfrm>
              <a:off x="799825" y="2522025"/>
              <a:ext cx="52425" cy="44325"/>
            </a:xfrm>
            <a:custGeom>
              <a:avLst/>
              <a:gdLst/>
              <a:ahLst/>
              <a:cxnLst/>
              <a:rect l="l" t="t" r="r" b="b"/>
              <a:pathLst>
                <a:path w="2097" h="1773" extrusionOk="0">
                  <a:moveTo>
                    <a:pt x="0" y="0"/>
                  </a:moveTo>
                  <a:lnTo>
                    <a:pt x="0" y="1772"/>
                  </a:lnTo>
                  <a:lnTo>
                    <a:pt x="2097" y="1772"/>
                  </a:lnTo>
                  <a:lnTo>
                    <a:pt x="2097" y="19"/>
                  </a:lnTo>
                  <a:lnTo>
                    <a:pt x="1976" y="19"/>
                  </a:lnTo>
                  <a:lnTo>
                    <a:pt x="1976" y="1661"/>
                  </a:lnTo>
                  <a:lnTo>
                    <a:pt x="121" y="166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2274;p43">
              <a:extLst>
                <a:ext uri="{FF2B5EF4-FFF2-40B4-BE49-F238E27FC236}">
                  <a16:creationId xmlns:a16="http://schemas.microsoft.com/office/drawing/2014/main" id="{88813A16-8892-96CC-C2D3-881AAF626449}"/>
                </a:ext>
              </a:extLst>
            </p:cNvPr>
            <p:cNvSpPr/>
            <p:nvPr/>
          </p:nvSpPr>
          <p:spPr>
            <a:xfrm>
              <a:off x="829050" y="2521100"/>
              <a:ext cx="60550" cy="2800"/>
            </a:xfrm>
            <a:custGeom>
              <a:avLst/>
              <a:gdLst/>
              <a:ahLst/>
              <a:cxnLst/>
              <a:rect l="l" t="t" r="r" b="b"/>
              <a:pathLst>
                <a:path w="2422" h="112" extrusionOk="0">
                  <a:moveTo>
                    <a:pt x="0" y="0"/>
                  </a:moveTo>
                  <a:lnTo>
                    <a:pt x="0" y="112"/>
                  </a:lnTo>
                  <a:lnTo>
                    <a:pt x="2421" y="112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2275;p43">
              <a:extLst>
                <a:ext uri="{FF2B5EF4-FFF2-40B4-BE49-F238E27FC236}">
                  <a16:creationId xmlns:a16="http://schemas.microsoft.com/office/drawing/2014/main" id="{ABFE0C8A-C515-173E-B7DE-7761713D587E}"/>
                </a:ext>
              </a:extLst>
            </p:cNvPr>
            <p:cNvSpPr/>
            <p:nvPr/>
          </p:nvSpPr>
          <p:spPr>
            <a:xfrm>
              <a:off x="829050" y="2492325"/>
              <a:ext cx="60550" cy="3050"/>
            </a:xfrm>
            <a:custGeom>
              <a:avLst/>
              <a:gdLst/>
              <a:ahLst/>
              <a:cxnLst/>
              <a:rect l="l" t="t" r="r" b="b"/>
              <a:pathLst>
                <a:path w="2422" h="122" extrusionOk="0">
                  <a:moveTo>
                    <a:pt x="0" y="1"/>
                  </a:moveTo>
                  <a:lnTo>
                    <a:pt x="0" y="122"/>
                  </a:lnTo>
                  <a:lnTo>
                    <a:pt x="2421" y="122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2276;p43">
              <a:extLst>
                <a:ext uri="{FF2B5EF4-FFF2-40B4-BE49-F238E27FC236}">
                  <a16:creationId xmlns:a16="http://schemas.microsoft.com/office/drawing/2014/main" id="{7DDFEE8C-47E3-155D-ADA3-E65C72C7946E}"/>
                </a:ext>
              </a:extLst>
            </p:cNvPr>
            <p:cNvSpPr/>
            <p:nvPr/>
          </p:nvSpPr>
          <p:spPr>
            <a:xfrm>
              <a:off x="794475" y="2510200"/>
              <a:ext cx="13950" cy="13700"/>
            </a:xfrm>
            <a:custGeom>
              <a:avLst/>
              <a:gdLst/>
              <a:ahLst/>
              <a:cxnLst/>
              <a:rect l="l" t="t" r="r" b="b"/>
              <a:pathLst>
                <a:path w="558" h="548" extrusionOk="0">
                  <a:moveTo>
                    <a:pt x="279" y="121"/>
                  </a:moveTo>
                  <a:cubicBezTo>
                    <a:pt x="363" y="121"/>
                    <a:pt x="437" y="186"/>
                    <a:pt x="437" y="279"/>
                  </a:cubicBezTo>
                  <a:cubicBezTo>
                    <a:pt x="437" y="362"/>
                    <a:pt x="363" y="436"/>
                    <a:pt x="279" y="436"/>
                  </a:cubicBezTo>
                  <a:cubicBezTo>
                    <a:pt x="186" y="436"/>
                    <a:pt x="121" y="362"/>
                    <a:pt x="121" y="279"/>
                  </a:cubicBezTo>
                  <a:cubicBezTo>
                    <a:pt x="121" y="186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27"/>
                    <a:pt x="131" y="548"/>
                    <a:pt x="279" y="548"/>
                  </a:cubicBezTo>
                  <a:cubicBezTo>
                    <a:pt x="428" y="548"/>
                    <a:pt x="557" y="427"/>
                    <a:pt x="557" y="279"/>
                  </a:cubicBezTo>
                  <a:cubicBezTo>
                    <a:pt x="557" y="121"/>
                    <a:pt x="428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2277;p43">
              <a:extLst>
                <a:ext uri="{FF2B5EF4-FFF2-40B4-BE49-F238E27FC236}">
                  <a16:creationId xmlns:a16="http://schemas.microsoft.com/office/drawing/2014/main" id="{484AB52E-0CEB-4DFF-517C-258F2FA2658C}"/>
                </a:ext>
              </a:extLst>
            </p:cNvPr>
            <p:cNvSpPr/>
            <p:nvPr/>
          </p:nvSpPr>
          <p:spPr>
            <a:xfrm>
              <a:off x="816975" y="251575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12"/>
                  </a:moveTo>
                  <a:cubicBezTo>
                    <a:pt x="362" y="112"/>
                    <a:pt x="437" y="186"/>
                    <a:pt x="437" y="270"/>
                  </a:cubicBezTo>
                  <a:cubicBezTo>
                    <a:pt x="437" y="363"/>
                    <a:pt x="362" y="437"/>
                    <a:pt x="279" y="437"/>
                  </a:cubicBezTo>
                  <a:cubicBezTo>
                    <a:pt x="186" y="437"/>
                    <a:pt x="121" y="363"/>
                    <a:pt x="121" y="270"/>
                  </a:cubicBezTo>
                  <a:cubicBezTo>
                    <a:pt x="121" y="186"/>
                    <a:pt x="186" y="112"/>
                    <a:pt x="279" y="112"/>
                  </a:cubicBezTo>
                  <a:close/>
                  <a:moveTo>
                    <a:pt x="27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28"/>
                    <a:pt x="121" y="548"/>
                    <a:pt x="279" y="548"/>
                  </a:cubicBezTo>
                  <a:cubicBezTo>
                    <a:pt x="427" y="548"/>
                    <a:pt x="548" y="428"/>
                    <a:pt x="548" y="270"/>
                  </a:cubicBezTo>
                  <a:cubicBezTo>
                    <a:pt x="548" y="12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2278;p43">
              <a:extLst>
                <a:ext uri="{FF2B5EF4-FFF2-40B4-BE49-F238E27FC236}">
                  <a16:creationId xmlns:a16="http://schemas.microsoft.com/office/drawing/2014/main" id="{1A13AD34-4AAB-23CF-C086-9AFE3C8D8D17}"/>
                </a:ext>
              </a:extLst>
            </p:cNvPr>
            <p:cNvSpPr/>
            <p:nvPr/>
          </p:nvSpPr>
          <p:spPr>
            <a:xfrm>
              <a:off x="816975" y="2486775"/>
              <a:ext cx="13700" cy="13925"/>
            </a:xfrm>
            <a:custGeom>
              <a:avLst/>
              <a:gdLst/>
              <a:ahLst/>
              <a:cxnLst/>
              <a:rect l="l" t="t" r="r" b="b"/>
              <a:pathLst>
                <a:path w="548" h="557" extrusionOk="0">
                  <a:moveTo>
                    <a:pt x="279" y="121"/>
                  </a:moveTo>
                  <a:cubicBezTo>
                    <a:pt x="362" y="121"/>
                    <a:pt x="437" y="195"/>
                    <a:pt x="437" y="279"/>
                  </a:cubicBezTo>
                  <a:cubicBezTo>
                    <a:pt x="437" y="371"/>
                    <a:pt x="362" y="436"/>
                    <a:pt x="279" y="436"/>
                  </a:cubicBezTo>
                  <a:cubicBezTo>
                    <a:pt x="186" y="436"/>
                    <a:pt x="121" y="371"/>
                    <a:pt x="121" y="279"/>
                  </a:cubicBezTo>
                  <a:cubicBezTo>
                    <a:pt x="121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27"/>
                    <a:pt x="121" y="557"/>
                    <a:pt x="279" y="557"/>
                  </a:cubicBezTo>
                  <a:cubicBezTo>
                    <a:pt x="427" y="557"/>
                    <a:pt x="548" y="427"/>
                    <a:pt x="548" y="279"/>
                  </a:cubicBezTo>
                  <a:cubicBezTo>
                    <a:pt x="548" y="130"/>
                    <a:pt x="427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2279;p43">
              <a:extLst>
                <a:ext uri="{FF2B5EF4-FFF2-40B4-BE49-F238E27FC236}">
                  <a16:creationId xmlns:a16="http://schemas.microsoft.com/office/drawing/2014/main" id="{FDCE8BE1-02CE-C648-2E37-3E0B77B6DA3B}"/>
                </a:ext>
              </a:extLst>
            </p:cNvPr>
            <p:cNvSpPr/>
            <p:nvPr/>
          </p:nvSpPr>
          <p:spPr>
            <a:xfrm>
              <a:off x="884925" y="2342975"/>
              <a:ext cx="446475" cy="258150"/>
            </a:xfrm>
            <a:custGeom>
              <a:avLst/>
              <a:gdLst/>
              <a:ahLst/>
              <a:cxnLst/>
              <a:rect l="l" t="t" r="r" b="b"/>
              <a:pathLst>
                <a:path w="17859" h="10326" extrusionOk="0">
                  <a:moveTo>
                    <a:pt x="8517" y="1"/>
                  </a:move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2280;p43">
              <a:extLst>
                <a:ext uri="{FF2B5EF4-FFF2-40B4-BE49-F238E27FC236}">
                  <a16:creationId xmlns:a16="http://schemas.microsoft.com/office/drawing/2014/main" id="{EC2602B3-1A37-1084-A3AD-9B5B777903B9}"/>
                </a:ext>
              </a:extLst>
            </p:cNvPr>
            <p:cNvSpPr/>
            <p:nvPr/>
          </p:nvSpPr>
          <p:spPr>
            <a:xfrm>
              <a:off x="884925" y="2342975"/>
              <a:ext cx="446475" cy="258150"/>
            </a:xfrm>
            <a:custGeom>
              <a:avLst/>
              <a:gdLst/>
              <a:ahLst/>
              <a:cxnLst/>
              <a:rect l="l" t="t" r="r" b="b"/>
              <a:pathLst>
                <a:path w="17859" h="10326" extrusionOk="0">
                  <a:moveTo>
                    <a:pt x="17728" y="6587"/>
                  </a:move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2281;p43">
              <a:extLst>
                <a:ext uri="{FF2B5EF4-FFF2-40B4-BE49-F238E27FC236}">
                  <a16:creationId xmlns:a16="http://schemas.microsoft.com/office/drawing/2014/main" id="{A1579CD9-4191-0202-10B1-0F2A77BDFEE8}"/>
                </a:ext>
              </a:extLst>
            </p:cNvPr>
            <p:cNvSpPr/>
            <p:nvPr/>
          </p:nvSpPr>
          <p:spPr>
            <a:xfrm>
              <a:off x="885400" y="2326050"/>
              <a:ext cx="446700" cy="258375"/>
            </a:xfrm>
            <a:custGeom>
              <a:avLst/>
              <a:gdLst/>
              <a:ahLst/>
              <a:cxnLst/>
              <a:rect l="l" t="t" r="r" b="b"/>
              <a:pathLst>
                <a:path w="17868" h="10335" extrusionOk="0">
                  <a:moveTo>
                    <a:pt x="8526" y="1"/>
                  </a:moveTo>
                  <a:cubicBezTo>
                    <a:pt x="5835" y="1"/>
                    <a:pt x="3646" y="2153"/>
                    <a:pt x="3572" y="4824"/>
                  </a:cubicBezTo>
                  <a:lnTo>
                    <a:pt x="2746" y="4824"/>
                  </a:lnTo>
                  <a:cubicBezTo>
                    <a:pt x="1234" y="4824"/>
                    <a:pt x="0" y="6049"/>
                    <a:pt x="0" y="7561"/>
                  </a:cubicBezTo>
                  <a:lnTo>
                    <a:pt x="0" y="7598"/>
                  </a:lnTo>
                  <a:cubicBezTo>
                    <a:pt x="0" y="9110"/>
                    <a:pt x="1234" y="10335"/>
                    <a:pt x="2746" y="10335"/>
                  </a:cubicBezTo>
                  <a:lnTo>
                    <a:pt x="14453" y="10335"/>
                  </a:lnTo>
                  <a:cubicBezTo>
                    <a:pt x="16522" y="10335"/>
                    <a:pt x="17867" y="8368"/>
                    <a:pt x="17737" y="6596"/>
                  </a:cubicBezTo>
                  <a:cubicBezTo>
                    <a:pt x="17728" y="6559"/>
                    <a:pt x="17737" y="6522"/>
                    <a:pt x="17737" y="6485"/>
                  </a:cubicBezTo>
                  <a:cubicBezTo>
                    <a:pt x="17700" y="4537"/>
                    <a:pt x="16012" y="2941"/>
                    <a:pt x="14082" y="2941"/>
                  </a:cubicBezTo>
                  <a:cubicBezTo>
                    <a:pt x="13748" y="2941"/>
                    <a:pt x="13424" y="2988"/>
                    <a:pt x="13117" y="3071"/>
                  </a:cubicBezTo>
                  <a:cubicBezTo>
                    <a:pt x="12375" y="1271"/>
                    <a:pt x="10594" y="1"/>
                    <a:pt x="8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2282;p43">
              <a:extLst>
                <a:ext uri="{FF2B5EF4-FFF2-40B4-BE49-F238E27FC236}">
                  <a16:creationId xmlns:a16="http://schemas.microsoft.com/office/drawing/2014/main" id="{A89283FC-7340-CC63-C616-449B31C9ED41}"/>
                </a:ext>
              </a:extLst>
            </p:cNvPr>
            <p:cNvSpPr/>
            <p:nvPr/>
          </p:nvSpPr>
          <p:spPr>
            <a:xfrm>
              <a:off x="884000" y="2324650"/>
              <a:ext cx="448100" cy="261175"/>
            </a:xfrm>
            <a:custGeom>
              <a:avLst/>
              <a:gdLst/>
              <a:ahLst/>
              <a:cxnLst/>
              <a:rect l="l" t="t" r="r" b="b"/>
              <a:pathLst>
                <a:path w="17924" h="10447" extrusionOk="0">
                  <a:moveTo>
                    <a:pt x="8582" y="122"/>
                  </a:moveTo>
                  <a:cubicBezTo>
                    <a:pt x="10576" y="122"/>
                    <a:pt x="12357" y="1309"/>
                    <a:pt x="13118" y="3155"/>
                  </a:cubicBezTo>
                  <a:cubicBezTo>
                    <a:pt x="13125" y="3178"/>
                    <a:pt x="13146" y="3194"/>
                    <a:pt x="13168" y="3194"/>
                  </a:cubicBezTo>
                  <a:cubicBezTo>
                    <a:pt x="13173" y="3194"/>
                    <a:pt x="13178" y="3194"/>
                    <a:pt x="13183" y="3192"/>
                  </a:cubicBezTo>
                  <a:cubicBezTo>
                    <a:pt x="13498" y="3109"/>
                    <a:pt x="13814" y="3062"/>
                    <a:pt x="14138" y="3062"/>
                  </a:cubicBezTo>
                  <a:cubicBezTo>
                    <a:pt x="16049" y="3062"/>
                    <a:pt x="17701" y="4658"/>
                    <a:pt x="17728" y="6541"/>
                  </a:cubicBezTo>
                  <a:cubicBezTo>
                    <a:pt x="17728" y="6560"/>
                    <a:pt x="17728" y="6569"/>
                    <a:pt x="17728" y="6587"/>
                  </a:cubicBezTo>
                  <a:cubicBezTo>
                    <a:pt x="17728" y="6606"/>
                    <a:pt x="17728" y="6634"/>
                    <a:pt x="17728" y="6652"/>
                  </a:cubicBezTo>
                  <a:cubicBezTo>
                    <a:pt x="17803" y="7608"/>
                    <a:pt x="17450" y="8600"/>
                    <a:pt x="16782" y="9324"/>
                  </a:cubicBezTo>
                  <a:cubicBezTo>
                    <a:pt x="16179" y="9973"/>
                    <a:pt x="15372" y="10335"/>
                    <a:pt x="14509" y="10335"/>
                  </a:cubicBezTo>
                  <a:lnTo>
                    <a:pt x="2802" y="10335"/>
                  </a:lnTo>
                  <a:cubicBezTo>
                    <a:pt x="1318" y="10335"/>
                    <a:pt x="121" y="9129"/>
                    <a:pt x="121" y="7654"/>
                  </a:cubicBezTo>
                  <a:lnTo>
                    <a:pt x="121" y="7617"/>
                  </a:lnTo>
                  <a:cubicBezTo>
                    <a:pt x="121" y="6142"/>
                    <a:pt x="1318" y="4936"/>
                    <a:pt x="2802" y="4936"/>
                  </a:cubicBezTo>
                  <a:lnTo>
                    <a:pt x="3628" y="4936"/>
                  </a:lnTo>
                  <a:cubicBezTo>
                    <a:pt x="3656" y="4936"/>
                    <a:pt x="3683" y="4918"/>
                    <a:pt x="3683" y="4880"/>
                  </a:cubicBezTo>
                  <a:cubicBezTo>
                    <a:pt x="3758" y="2209"/>
                    <a:pt x="5910" y="122"/>
                    <a:pt x="8582" y="122"/>
                  </a:cubicBezTo>
                  <a:close/>
                  <a:moveTo>
                    <a:pt x="8582" y="1"/>
                  </a:moveTo>
                  <a:cubicBezTo>
                    <a:pt x="5863" y="1"/>
                    <a:pt x="3674" y="2116"/>
                    <a:pt x="3572" y="4815"/>
                  </a:cubicBezTo>
                  <a:lnTo>
                    <a:pt x="2802" y="4815"/>
                  </a:lnTo>
                  <a:cubicBezTo>
                    <a:pt x="1262" y="4815"/>
                    <a:pt x="1" y="6077"/>
                    <a:pt x="1" y="7617"/>
                  </a:cubicBezTo>
                  <a:lnTo>
                    <a:pt x="1" y="7654"/>
                  </a:lnTo>
                  <a:cubicBezTo>
                    <a:pt x="1" y="9194"/>
                    <a:pt x="1262" y="10446"/>
                    <a:pt x="2802" y="10446"/>
                  </a:cubicBezTo>
                  <a:lnTo>
                    <a:pt x="14509" y="10446"/>
                  </a:lnTo>
                  <a:cubicBezTo>
                    <a:pt x="15400" y="10446"/>
                    <a:pt x="16244" y="10075"/>
                    <a:pt x="16866" y="9407"/>
                  </a:cubicBezTo>
                  <a:cubicBezTo>
                    <a:pt x="17552" y="8656"/>
                    <a:pt x="17923" y="7626"/>
                    <a:pt x="17849" y="6643"/>
                  </a:cubicBezTo>
                  <a:cubicBezTo>
                    <a:pt x="17849" y="6624"/>
                    <a:pt x="17849" y="6606"/>
                    <a:pt x="17849" y="6587"/>
                  </a:cubicBezTo>
                  <a:lnTo>
                    <a:pt x="17849" y="6541"/>
                  </a:lnTo>
                  <a:cubicBezTo>
                    <a:pt x="17812" y="4593"/>
                    <a:pt x="16114" y="2942"/>
                    <a:pt x="14138" y="2942"/>
                  </a:cubicBezTo>
                  <a:cubicBezTo>
                    <a:pt x="13823" y="2942"/>
                    <a:pt x="13507" y="2979"/>
                    <a:pt x="13201" y="3062"/>
                  </a:cubicBezTo>
                  <a:cubicBezTo>
                    <a:pt x="12413" y="1198"/>
                    <a:pt x="10604" y="1"/>
                    <a:pt x="8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2283;p43">
              <a:extLst>
                <a:ext uri="{FF2B5EF4-FFF2-40B4-BE49-F238E27FC236}">
                  <a16:creationId xmlns:a16="http://schemas.microsoft.com/office/drawing/2014/main" id="{65EE9613-C6A2-125A-A596-7B6B07D2B8EE}"/>
                </a:ext>
              </a:extLst>
            </p:cNvPr>
            <p:cNvSpPr/>
            <p:nvPr/>
          </p:nvSpPr>
          <p:spPr>
            <a:xfrm>
              <a:off x="1065600" y="2496750"/>
              <a:ext cx="3025" cy="86050"/>
            </a:xfrm>
            <a:custGeom>
              <a:avLst/>
              <a:gdLst/>
              <a:ahLst/>
              <a:cxnLst/>
              <a:rect l="l" t="t" r="r" b="b"/>
              <a:pathLst>
                <a:path w="121" h="344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28" y="3442"/>
                    <a:pt x="56" y="3442"/>
                  </a:cubicBezTo>
                  <a:cubicBezTo>
                    <a:pt x="93" y="3442"/>
                    <a:pt x="121" y="3423"/>
                    <a:pt x="121" y="338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2284;p43">
              <a:extLst>
                <a:ext uri="{FF2B5EF4-FFF2-40B4-BE49-F238E27FC236}">
                  <a16:creationId xmlns:a16="http://schemas.microsoft.com/office/drawing/2014/main" id="{8F4617E1-F5CA-EFC1-3D17-94C62A4A48D1}"/>
                </a:ext>
              </a:extLst>
            </p:cNvPr>
            <p:cNvSpPr/>
            <p:nvPr/>
          </p:nvSpPr>
          <p:spPr>
            <a:xfrm>
              <a:off x="1030100" y="2503225"/>
              <a:ext cx="37850" cy="33200"/>
            </a:xfrm>
            <a:custGeom>
              <a:avLst/>
              <a:gdLst/>
              <a:ahLst/>
              <a:cxnLst/>
              <a:rect l="l" t="t" r="r" b="b"/>
              <a:pathLst>
                <a:path w="1514" h="1328" extrusionOk="0">
                  <a:moveTo>
                    <a:pt x="57" y="1"/>
                  </a:moveTo>
                  <a:cubicBezTo>
                    <a:pt x="19" y="1"/>
                    <a:pt x="1" y="19"/>
                    <a:pt x="1" y="57"/>
                  </a:cubicBezTo>
                  <a:lnTo>
                    <a:pt x="1" y="1272"/>
                  </a:lnTo>
                  <a:cubicBezTo>
                    <a:pt x="1" y="1309"/>
                    <a:pt x="19" y="1327"/>
                    <a:pt x="57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cubicBezTo>
                    <a:pt x="1513" y="1244"/>
                    <a:pt x="1494" y="1216"/>
                    <a:pt x="1457" y="1216"/>
                  </a:cubicBezTo>
                  <a:lnTo>
                    <a:pt x="112" y="1216"/>
                  </a:lnTo>
                  <a:lnTo>
                    <a:pt x="112" y="57"/>
                  </a:lnTo>
                  <a:cubicBezTo>
                    <a:pt x="112" y="1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2285;p43">
              <a:extLst>
                <a:ext uri="{FF2B5EF4-FFF2-40B4-BE49-F238E27FC236}">
                  <a16:creationId xmlns:a16="http://schemas.microsoft.com/office/drawing/2014/main" id="{28BE638B-8DE9-85EA-FF61-97C6EC54FE41}"/>
                </a:ext>
              </a:extLst>
            </p:cNvPr>
            <p:cNvSpPr/>
            <p:nvPr/>
          </p:nvSpPr>
          <p:spPr>
            <a:xfrm>
              <a:off x="1025700" y="2493950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2"/>
                  </a:moveTo>
                  <a:cubicBezTo>
                    <a:pt x="298" y="112"/>
                    <a:pt x="353" y="168"/>
                    <a:pt x="353" y="233"/>
                  </a:cubicBezTo>
                  <a:cubicBezTo>
                    <a:pt x="353" y="298"/>
                    <a:pt x="298" y="353"/>
                    <a:pt x="233" y="353"/>
                  </a:cubicBezTo>
                  <a:cubicBezTo>
                    <a:pt x="168" y="353"/>
                    <a:pt x="121" y="298"/>
                    <a:pt x="121" y="233"/>
                  </a:cubicBezTo>
                  <a:cubicBezTo>
                    <a:pt x="121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63"/>
                    <a:pt x="103" y="474"/>
                    <a:pt x="233" y="474"/>
                  </a:cubicBezTo>
                  <a:cubicBezTo>
                    <a:pt x="362" y="474"/>
                    <a:pt x="474" y="363"/>
                    <a:pt x="474" y="233"/>
                  </a:cubicBezTo>
                  <a:cubicBezTo>
                    <a:pt x="474" y="103"/>
                    <a:pt x="362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2286;p43">
              <a:extLst>
                <a:ext uri="{FF2B5EF4-FFF2-40B4-BE49-F238E27FC236}">
                  <a16:creationId xmlns:a16="http://schemas.microsoft.com/office/drawing/2014/main" id="{FAD24C90-44F8-D5CF-0718-2B7B8C961456}"/>
                </a:ext>
              </a:extLst>
            </p:cNvPr>
            <p:cNvSpPr/>
            <p:nvPr/>
          </p:nvSpPr>
          <p:spPr>
            <a:xfrm>
              <a:off x="1105250" y="2456625"/>
              <a:ext cx="2800" cy="126650"/>
            </a:xfrm>
            <a:custGeom>
              <a:avLst/>
              <a:gdLst/>
              <a:ahLst/>
              <a:cxnLst/>
              <a:rect l="l" t="t" r="r" b="b"/>
              <a:pathLst>
                <a:path w="112" h="5066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5000"/>
                  </a:lnTo>
                  <a:cubicBezTo>
                    <a:pt x="1" y="5038"/>
                    <a:pt x="19" y="5065"/>
                    <a:pt x="56" y="5065"/>
                  </a:cubicBezTo>
                  <a:cubicBezTo>
                    <a:pt x="84" y="5065"/>
                    <a:pt x="112" y="5038"/>
                    <a:pt x="112" y="5000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2287;p43">
              <a:extLst>
                <a:ext uri="{FF2B5EF4-FFF2-40B4-BE49-F238E27FC236}">
                  <a16:creationId xmlns:a16="http://schemas.microsoft.com/office/drawing/2014/main" id="{28C1A5CE-8862-2BCC-7C5C-8287D37C4B57}"/>
                </a:ext>
              </a:extLst>
            </p:cNvPr>
            <p:cNvSpPr/>
            <p:nvPr/>
          </p:nvSpPr>
          <p:spPr>
            <a:xfrm>
              <a:off x="1058175" y="24809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15" y="557"/>
                    <a:pt x="715" y="353"/>
                  </a:cubicBezTo>
                  <a:cubicBezTo>
                    <a:pt x="71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2288;p43">
              <a:extLst>
                <a:ext uri="{FF2B5EF4-FFF2-40B4-BE49-F238E27FC236}">
                  <a16:creationId xmlns:a16="http://schemas.microsoft.com/office/drawing/2014/main" id="{A594D889-D210-690C-8D62-9684C3CF6705}"/>
                </a:ext>
              </a:extLst>
            </p:cNvPr>
            <p:cNvSpPr/>
            <p:nvPr/>
          </p:nvSpPr>
          <p:spPr>
            <a:xfrm>
              <a:off x="1146075" y="2496750"/>
              <a:ext cx="2800" cy="86050"/>
            </a:xfrm>
            <a:custGeom>
              <a:avLst/>
              <a:gdLst/>
              <a:ahLst/>
              <a:cxnLst/>
              <a:rect l="l" t="t" r="r" b="b"/>
              <a:pathLst>
                <a:path w="112" h="344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19" y="3442"/>
                    <a:pt x="56" y="3442"/>
                  </a:cubicBezTo>
                  <a:cubicBezTo>
                    <a:pt x="84" y="3442"/>
                    <a:pt x="112" y="3423"/>
                    <a:pt x="112" y="338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2289;p43">
              <a:extLst>
                <a:ext uri="{FF2B5EF4-FFF2-40B4-BE49-F238E27FC236}">
                  <a16:creationId xmlns:a16="http://schemas.microsoft.com/office/drawing/2014/main" id="{CAE3212F-B598-B8CE-2998-7B68CBD2C9A2}"/>
                </a:ext>
              </a:extLst>
            </p:cNvPr>
            <p:cNvSpPr/>
            <p:nvPr/>
          </p:nvSpPr>
          <p:spPr>
            <a:xfrm>
              <a:off x="1146525" y="2503225"/>
              <a:ext cx="37825" cy="33200"/>
            </a:xfrm>
            <a:custGeom>
              <a:avLst/>
              <a:gdLst/>
              <a:ahLst/>
              <a:cxnLst/>
              <a:rect l="l" t="t" r="r" b="b"/>
              <a:pathLst>
                <a:path w="1513" h="1328" extrusionOk="0">
                  <a:moveTo>
                    <a:pt x="1457" y="1"/>
                  </a:moveTo>
                  <a:cubicBezTo>
                    <a:pt x="1429" y="1"/>
                    <a:pt x="1402" y="19"/>
                    <a:pt x="1402" y="57"/>
                  </a:cubicBezTo>
                  <a:lnTo>
                    <a:pt x="1402" y="1216"/>
                  </a:lnTo>
                  <a:lnTo>
                    <a:pt x="56" y="1216"/>
                  </a:lnTo>
                  <a:cubicBezTo>
                    <a:pt x="19" y="1216"/>
                    <a:pt x="1" y="1244"/>
                    <a:pt x="1" y="1272"/>
                  </a:cubicBezTo>
                  <a:cubicBezTo>
                    <a:pt x="1" y="1309"/>
                    <a:pt x="19" y="1327"/>
                    <a:pt x="56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lnTo>
                    <a:pt x="1513" y="57"/>
                  </a:lnTo>
                  <a:cubicBezTo>
                    <a:pt x="1513" y="19"/>
                    <a:pt x="1494" y="1"/>
                    <a:pt x="1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2290;p43">
              <a:extLst>
                <a:ext uri="{FF2B5EF4-FFF2-40B4-BE49-F238E27FC236}">
                  <a16:creationId xmlns:a16="http://schemas.microsoft.com/office/drawing/2014/main" id="{AF351008-95B9-7585-86D4-DCA6566371F2}"/>
                </a:ext>
              </a:extLst>
            </p:cNvPr>
            <p:cNvSpPr/>
            <p:nvPr/>
          </p:nvSpPr>
          <p:spPr>
            <a:xfrm>
              <a:off x="1176925" y="2493950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41" y="112"/>
                  </a:moveTo>
                  <a:cubicBezTo>
                    <a:pt x="306" y="112"/>
                    <a:pt x="362" y="168"/>
                    <a:pt x="362" y="233"/>
                  </a:cubicBezTo>
                  <a:cubicBezTo>
                    <a:pt x="362" y="298"/>
                    <a:pt x="306" y="353"/>
                    <a:pt x="241" y="353"/>
                  </a:cubicBezTo>
                  <a:cubicBezTo>
                    <a:pt x="176" y="353"/>
                    <a:pt x="121" y="298"/>
                    <a:pt x="121" y="233"/>
                  </a:cubicBezTo>
                  <a:cubicBezTo>
                    <a:pt x="121" y="168"/>
                    <a:pt x="176" y="112"/>
                    <a:pt x="241" y="112"/>
                  </a:cubicBezTo>
                  <a:close/>
                  <a:moveTo>
                    <a:pt x="241" y="1"/>
                  </a:moveTo>
                  <a:cubicBezTo>
                    <a:pt x="111" y="1"/>
                    <a:pt x="0" y="103"/>
                    <a:pt x="0" y="233"/>
                  </a:cubicBezTo>
                  <a:cubicBezTo>
                    <a:pt x="0" y="363"/>
                    <a:pt x="111" y="474"/>
                    <a:pt x="241" y="474"/>
                  </a:cubicBezTo>
                  <a:cubicBezTo>
                    <a:pt x="371" y="474"/>
                    <a:pt x="473" y="363"/>
                    <a:pt x="473" y="233"/>
                  </a:cubicBezTo>
                  <a:cubicBezTo>
                    <a:pt x="473" y="103"/>
                    <a:pt x="371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2291;p43">
              <a:extLst>
                <a:ext uri="{FF2B5EF4-FFF2-40B4-BE49-F238E27FC236}">
                  <a16:creationId xmlns:a16="http://schemas.microsoft.com/office/drawing/2014/main" id="{445057D1-11D9-624F-619B-442619C4CF73}"/>
                </a:ext>
              </a:extLst>
            </p:cNvPr>
            <p:cNvSpPr/>
            <p:nvPr/>
          </p:nvSpPr>
          <p:spPr>
            <a:xfrm>
              <a:off x="1138650" y="2480975"/>
              <a:ext cx="17650" cy="17875"/>
            </a:xfrm>
            <a:custGeom>
              <a:avLst/>
              <a:gdLst/>
              <a:ahLst/>
              <a:cxnLst/>
              <a:rect l="l" t="t" r="r" b="b"/>
              <a:pathLst>
                <a:path w="706" h="715" extrusionOk="0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05" y="557"/>
                    <a:pt x="705" y="353"/>
                  </a:cubicBezTo>
                  <a:cubicBezTo>
                    <a:pt x="70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2292;p43">
              <a:extLst>
                <a:ext uri="{FF2B5EF4-FFF2-40B4-BE49-F238E27FC236}">
                  <a16:creationId xmlns:a16="http://schemas.microsoft.com/office/drawing/2014/main" id="{30B8B733-B488-33AC-A607-F517FB09A050}"/>
                </a:ext>
              </a:extLst>
            </p:cNvPr>
            <p:cNvSpPr/>
            <p:nvPr/>
          </p:nvSpPr>
          <p:spPr>
            <a:xfrm>
              <a:off x="1096450" y="2437825"/>
              <a:ext cx="20650" cy="20675"/>
            </a:xfrm>
            <a:custGeom>
              <a:avLst/>
              <a:gdLst/>
              <a:ahLst/>
              <a:cxnLst/>
              <a:rect l="l" t="t" r="r" b="b"/>
              <a:pathLst>
                <a:path w="826" h="827" extrusionOk="0">
                  <a:moveTo>
                    <a:pt x="408" y="122"/>
                  </a:moveTo>
                  <a:cubicBezTo>
                    <a:pt x="575" y="122"/>
                    <a:pt x="705" y="251"/>
                    <a:pt x="705" y="418"/>
                  </a:cubicBezTo>
                  <a:cubicBezTo>
                    <a:pt x="705" y="576"/>
                    <a:pt x="575" y="715"/>
                    <a:pt x="408" y="715"/>
                  </a:cubicBezTo>
                  <a:cubicBezTo>
                    <a:pt x="251" y="715"/>
                    <a:pt x="111" y="576"/>
                    <a:pt x="111" y="418"/>
                  </a:cubicBezTo>
                  <a:cubicBezTo>
                    <a:pt x="111" y="251"/>
                    <a:pt x="251" y="122"/>
                    <a:pt x="408" y="122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18"/>
                  </a:cubicBezTo>
                  <a:cubicBezTo>
                    <a:pt x="0" y="641"/>
                    <a:pt x="186" y="827"/>
                    <a:pt x="408" y="827"/>
                  </a:cubicBezTo>
                  <a:cubicBezTo>
                    <a:pt x="640" y="827"/>
                    <a:pt x="826" y="641"/>
                    <a:pt x="826" y="418"/>
                  </a:cubicBezTo>
                  <a:cubicBezTo>
                    <a:pt x="826" y="186"/>
                    <a:pt x="640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634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Models</a:t>
            </a:r>
            <a:endParaRPr dirty="0"/>
          </a:p>
        </p:txBody>
      </p:sp>
      <p:sp>
        <p:nvSpPr>
          <p:cNvPr id="12" name="Google Shape;1072;p26">
            <a:extLst>
              <a:ext uri="{FF2B5EF4-FFF2-40B4-BE49-F238E27FC236}">
                <a16:creationId xmlns:a16="http://schemas.microsoft.com/office/drawing/2014/main" id="{30DB51A7-8DB1-A7E4-57CD-2E7799DB94EE}"/>
              </a:ext>
            </a:extLst>
          </p:cNvPr>
          <p:cNvSpPr txBox="1">
            <a:spLocks/>
          </p:cNvSpPr>
          <p:nvPr/>
        </p:nvSpPr>
        <p:spPr>
          <a:xfrm>
            <a:off x="1129786" y="15268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ctr"/>
            <a:r>
              <a:rPr lang="en" sz="2200" dirty="0">
                <a:latin typeface="Sora" panose="020B0604020202020204" charset="0"/>
                <a:cs typeface="Sora" panose="020B0604020202020204" charset="0"/>
              </a:rPr>
              <a:t>01</a:t>
            </a:r>
          </a:p>
        </p:txBody>
      </p:sp>
      <p:sp>
        <p:nvSpPr>
          <p:cNvPr id="13" name="Google Shape;1073;p26">
            <a:extLst>
              <a:ext uri="{FF2B5EF4-FFF2-40B4-BE49-F238E27FC236}">
                <a16:creationId xmlns:a16="http://schemas.microsoft.com/office/drawing/2014/main" id="{9D001BE3-F0F9-838F-ACD4-1C69A2BB108A}"/>
              </a:ext>
            </a:extLst>
          </p:cNvPr>
          <p:cNvSpPr txBox="1">
            <a:spLocks/>
          </p:cNvSpPr>
          <p:nvPr/>
        </p:nvSpPr>
        <p:spPr>
          <a:xfrm>
            <a:off x="1129786" y="354095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200" b="1" dirty="0">
                <a:latin typeface="Sora" panose="020B0604020202020204" charset="0"/>
                <a:cs typeface="Sora" panose="020B0604020202020204" charset="0"/>
              </a:rPr>
              <a:t>04</a:t>
            </a:r>
          </a:p>
        </p:txBody>
      </p:sp>
      <p:sp>
        <p:nvSpPr>
          <p:cNvPr id="14" name="Google Shape;1074;p26">
            <a:extLst>
              <a:ext uri="{FF2B5EF4-FFF2-40B4-BE49-F238E27FC236}">
                <a16:creationId xmlns:a16="http://schemas.microsoft.com/office/drawing/2014/main" id="{C57A04C1-8395-C9CB-7201-1BDA51748CBD}"/>
              </a:ext>
            </a:extLst>
          </p:cNvPr>
          <p:cNvSpPr txBox="1">
            <a:spLocks/>
          </p:cNvSpPr>
          <p:nvPr/>
        </p:nvSpPr>
        <p:spPr>
          <a:xfrm>
            <a:off x="1129786" y="219823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200" b="1" dirty="0">
                <a:latin typeface="Sora" panose="020B0604020202020204" charset="0"/>
                <a:cs typeface="Sora" panose="020B0604020202020204" charset="0"/>
              </a:rPr>
              <a:t>02</a:t>
            </a:r>
          </a:p>
        </p:txBody>
      </p:sp>
      <p:sp>
        <p:nvSpPr>
          <p:cNvPr id="16" name="Google Shape;1076;p26">
            <a:extLst>
              <a:ext uri="{FF2B5EF4-FFF2-40B4-BE49-F238E27FC236}">
                <a16:creationId xmlns:a16="http://schemas.microsoft.com/office/drawing/2014/main" id="{A5E9CCAC-22A7-6E91-F2B5-6488DFBCBF6F}"/>
              </a:ext>
            </a:extLst>
          </p:cNvPr>
          <p:cNvSpPr txBox="1">
            <a:spLocks/>
          </p:cNvSpPr>
          <p:nvPr/>
        </p:nvSpPr>
        <p:spPr>
          <a:xfrm>
            <a:off x="1129786" y="286959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200" b="1" dirty="0">
                <a:latin typeface="Sora" panose="020B0604020202020204" charset="0"/>
                <a:cs typeface="Sora" panose="020B0604020202020204" charset="0"/>
              </a:rPr>
              <a:t>03</a:t>
            </a:r>
          </a:p>
        </p:txBody>
      </p:sp>
      <p:sp>
        <p:nvSpPr>
          <p:cNvPr id="19" name="Google Shape;1079;p26">
            <a:extLst>
              <a:ext uri="{FF2B5EF4-FFF2-40B4-BE49-F238E27FC236}">
                <a16:creationId xmlns:a16="http://schemas.microsoft.com/office/drawing/2014/main" id="{FE64C564-E812-8D0D-5264-05577D92AC42}"/>
              </a:ext>
            </a:extLst>
          </p:cNvPr>
          <p:cNvSpPr txBox="1">
            <a:spLocks/>
          </p:cNvSpPr>
          <p:nvPr/>
        </p:nvSpPr>
        <p:spPr>
          <a:xfrm>
            <a:off x="1884713" y="1489027"/>
            <a:ext cx="2335074" cy="39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Sora" panose="020B0604020202020204" charset="0"/>
                <a:cs typeface="Sora" panose="020B0604020202020204" charset="0"/>
              </a:rPr>
              <a:t>Context Model</a:t>
            </a:r>
          </a:p>
        </p:txBody>
      </p:sp>
      <p:sp>
        <p:nvSpPr>
          <p:cNvPr id="24" name="Google Shape;1079;p26">
            <a:extLst>
              <a:ext uri="{FF2B5EF4-FFF2-40B4-BE49-F238E27FC236}">
                <a16:creationId xmlns:a16="http://schemas.microsoft.com/office/drawing/2014/main" id="{C222C82F-ECB6-BF31-4043-A40FE494F7A0}"/>
              </a:ext>
            </a:extLst>
          </p:cNvPr>
          <p:cNvSpPr txBox="1">
            <a:spLocks/>
          </p:cNvSpPr>
          <p:nvPr/>
        </p:nvSpPr>
        <p:spPr>
          <a:xfrm>
            <a:off x="1884713" y="2160125"/>
            <a:ext cx="2335074" cy="39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Sora" panose="020B0604020202020204" charset="0"/>
                <a:cs typeface="Sora" panose="020B0604020202020204" charset="0"/>
              </a:rPr>
              <a:t>Interaction Model</a:t>
            </a:r>
          </a:p>
        </p:txBody>
      </p:sp>
      <p:sp>
        <p:nvSpPr>
          <p:cNvPr id="25" name="Google Shape;1079;p26">
            <a:extLst>
              <a:ext uri="{FF2B5EF4-FFF2-40B4-BE49-F238E27FC236}">
                <a16:creationId xmlns:a16="http://schemas.microsoft.com/office/drawing/2014/main" id="{E8D2E9DB-832A-1E6E-357B-702E0771F8C9}"/>
              </a:ext>
            </a:extLst>
          </p:cNvPr>
          <p:cNvSpPr txBox="1">
            <a:spLocks/>
          </p:cNvSpPr>
          <p:nvPr/>
        </p:nvSpPr>
        <p:spPr>
          <a:xfrm>
            <a:off x="1884713" y="2820214"/>
            <a:ext cx="2335074" cy="39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Sora" panose="020B0604020202020204" charset="0"/>
                <a:cs typeface="Sora" panose="020B0604020202020204" charset="0"/>
              </a:rPr>
              <a:t>Structural Model</a:t>
            </a:r>
          </a:p>
        </p:txBody>
      </p:sp>
      <p:sp>
        <p:nvSpPr>
          <p:cNvPr id="26" name="Google Shape;1079;p26">
            <a:extLst>
              <a:ext uri="{FF2B5EF4-FFF2-40B4-BE49-F238E27FC236}">
                <a16:creationId xmlns:a16="http://schemas.microsoft.com/office/drawing/2014/main" id="{6584DF09-7FC8-2505-75DD-4046D4F7EFDD}"/>
              </a:ext>
            </a:extLst>
          </p:cNvPr>
          <p:cNvSpPr txBox="1">
            <a:spLocks/>
          </p:cNvSpPr>
          <p:nvPr/>
        </p:nvSpPr>
        <p:spPr>
          <a:xfrm>
            <a:off x="1884713" y="3500317"/>
            <a:ext cx="2335074" cy="39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Sora" panose="020B0604020202020204" charset="0"/>
                <a:cs typeface="Sora" panose="020B0604020202020204" charset="0"/>
              </a:rPr>
              <a:t>Behavioral Model</a:t>
            </a:r>
          </a:p>
        </p:txBody>
      </p:sp>
      <p:grpSp>
        <p:nvGrpSpPr>
          <p:cNvPr id="28" name="Google Shape;1084;p26">
            <a:extLst>
              <a:ext uri="{FF2B5EF4-FFF2-40B4-BE49-F238E27FC236}">
                <a16:creationId xmlns:a16="http://schemas.microsoft.com/office/drawing/2014/main" id="{68BADEF2-EAF1-BA3A-2349-2994D82286CE}"/>
              </a:ext>
            </a:extLst>
          </p:cNvPr>
          <p:cNvGrpSpPr/>
          <p:nvPr/>
        </p:nvGrpSpPr>
        <p:grpSpPr>
          <a:xfrm>
            <a:off x="5816300" y="888651"/>
            <a:ext cx="1986215" cy="3269968"/>
            <a:chOff x="6934075" y="1778325"/>
            <a:chExt cx="689275" cy="1134775"/>
          </a:xfrm>
        </p:grpSpPr>
        <p:sp>
          <p:nvSpPr>
            <p:cNvPr id="29" name="Google Shape;1085;p26">
              <a:extLst>
                <a:ext uri="{FF2B5EF4-FFF2-40B4-BE49-F238E27FC236}">
                  <a16:creationId xmlns:a16="http://schemas.microsoft.com/office/drawing/2014/main" id="{1AA019FE-BB07-3EF6-72F8-66AEFF281B82}"/>
                </a:ext>
              </a:extLst>
            </p:cNvPr>
            <p:cNvSpPr/>
            <p:nvPr/>
          </p:nvSpPr>
          <p:spPr>
            <a:xfrm>
              <a:off x="7486500" y="2665625"/>
              <a:ext cx="136850" cy="66125"/>
            </a:xfrm>
            <a:custGeom>
              <a:avLst/>
              <a:gdLst/>
              <a:ahLst/>
              <a:cxnLst/>
              <a:rect l="l" t="t" r="r" b="b"/>
              <a:pathLst>
                <a:path w="5474" h="2645" extrusionOk="0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86;p26">
              <a:extLst>
                <a:ext uri="{FF2B5EF4-FFF2-40B4-BE49-F238E27FC236}">
                  <a16:creationId xmlns:a16="http://schemas.microsoft.com/office/drawing/2014/main" id="{4A0BA7CB-1EEA-7251-E374-C22AC754678A}"/>
                </a:ext>
              </a:extLst>
            </p:cNvPr>
            <p:cNvSpPr/>
            <p:nvPr/>
          </p:nvSpPr>
          <p:spPr>
            <a:xfrm>
              <a:off x="7313500" y="2548975"/>
              <a:ext cx="85375" cy="41525"/>
            </a:xfrm>
            <a:custGeom>
              <a:avLst/>
              <a:gdLst/>
              <a:ahLst/>
              <a:cxnLst/>
              <a:rect l="l" t="t" r="r" b="b"/>
              <a:pathLst>
                <a:path w="3415" h="1661" extrusionOk="0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87;p26">
              <a:extLst>
                <a:ext uri="{FF2B5EF4-FFF2-40B4-BE49-F238E27FC236}">
                  <a16:creationId xmlns:a16="http://schemas.microsoft.com/office/drawing/2014/main" id="{6918F483-3C49-C1D3-D4B6-AAF4298AE6DD}"/>
                </a:ext>
              </a:extLst>
            </p:cNvPr>
            <p:cNvSpPr/>
            <p:nvPr/>
          </p:nvSpPr>
          <p:spPr>
            <a:xfrm>
              <a:off x="7252725" y="2143825"/>
              <a:ext cx="207600" cy="156800"/>
            </a:xfrm>
            <a:custGeom>
              <a:avLst/>
              <a:gdLst/>
              <a:ahLst/>
              <a:cxnLst/>
              <a:rect l="l" t="t" r="r" b="b"/>
              <a:pathLst>
                <a:path w="8304" h="627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88;p26">
              <a:extLst>
                <a:ext uri="{FF2B5EF4-FFF2-40B4-BE49-F238E27FC236}">
                  <a16:creationId xmlns:a16="http://schemas.microsoft.com/office/drawing/2014/main" id="{9A75DB40-A05E-F01F-5CD3-02530DC29369}"/>
                </a:ext>
              </a:extLst>
            </p:cNvPr>
            <p:cNvSpPr/>
            <p:nvPr/>
          </p:nvSpPr>
          <p:spPr>
            <a:xfrm>
              <a:off x="7564200" y="1778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89;p26">
              <a:extLst>
                <a:ext uri="{FF2B5EF4-FFF2-40B4-BE49-F238E27FC236}">
                  <a16:creationId xmlns:a16="http://schemas.microsoft.com/office/drawing/2014/main" id="{1379C963-E554-DCCE-7E2D-C8FFDD36B3A2}"/>
                </a:ext>
              </a:extLst>
            </p:cNvPr>
            <p:cNvSpPr/>
            <p:nvPr/>
          </p:nvSpPr>
          <p:spPr>
            <a:xfrm>
              <a:off x="6975825" y="2325875"/>
              <a:ext cx="51500" cy="51275"/>
            </a:xfrm>
            <a:custGeom>
              <a:avLst/>
              <a:gdLst/>
              <a:ahLst/>
              <a:cxnLst/>
              <a:rect l="l" t="t" r="r" b="b"/>
              <a:pathLst>
                <a:path w="2060" h="2051" extrusionOk="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0;p26">
              <a:extLst>
                <a:ext uri="{FF2B5EF4-FFF2-40B4-BE49-F238E27FC236}">
                  <a16:creationId xmlns:a16="http://schemas.microsoft.com/office/drawing/2014/main" id="{0661F211-576E-E9CA-C322-929B306E37C5}"/>
                </a:ext>
              </a:extLst>
            </p:cNvPr>
            <p:cNvSpPr/>
            <p:nvPr/>
          </p:nvSpPr>
          <p:spPr>
            <a:xfrm>
              <a:off x="6992525" y="193092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1;p26">
              <a:extLst>
                <a:ext uri="{FF2B5EF4-FFF2-40B4-BE49-F238E27FC236}">
                  <a16:creationId xmlns:a16="http://schemas.microsoft.com/office/drawing/2014/main" id="{76F9708B-472D-96EF-187D-74C1F4DB26CB}"/>
                </a:ext>
              </a:extLst>
            </p:cNvPr>
            <p:cNvSpPr/>
            <p:nvPr/>
          </p:nvSpPr>
          <p:spPr>
            <a:xfrm>
              <a:off x="6934075" y="2211075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2;p26">
              <a:extLst>
                <a:ext uri="{FF2B5EF4-FFF2-40B4-BE49-F238E27FC236}">
                  <a16:creationId xmlns:a16="http://schemas.microsoft.com/office/drawing/2014/main" id="{95AB8118-F3EC-A9EA-654C-6538946EFAFD}"/>
                </a:ext>
              </a:extLst>
            </p:cNvPr>
            <p:cNvSpPr/>
            <p:nvPr/>
          </p:nvSpPr>
          <p:spPr>
            <a:xfrm>
              <a:off x="6935000" y="2456875"/>
              <a:ext cx="344900" cy="344675"/>
            </a:xfrm>
            <a:custGeom>
              <a:avLst/>
              <a:gdLst/>
              <a:ahLst/>
              <a:cxnLst/>
              <a:rect l="l" t="t" r="r" b="b"/>
              <a:pathLst>
                <a:path w="13796" h="13787" extrusionOk="0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3;p26">
              <a:extLst>
                <a:ext uri="{FF2B5EF4-FFF2-40B4-BE49-F238E27FC236}">
                  <a16:creationId xmlns:a16="http://schemas.microsoft.com/office/drawing/2014/main" id="{12CC7E3B-943D-34F8-517F-4E96750FC71D}"/>
                </a:ext>
              </a:extLst>
            </p:cNvPr>
            <p:cNvSpPr/>
            <p:nvPr/>
          </p:nvSpPr>
          <p:spPr>
            <a:xfrm>
              <a:off x="7073000" y="2596525"/>
              <a:ext cx="406100" cy="280875"/>
            </a:xfrm>
            <a:custGeom>
              <a:avLst/>
              <a:gdLst/>
              <a:ahLst/>
              <a:cxnLst/>
              <a:rect l="l" t="t" r="r" b="b"/>
              <a:pathLst>
                <a:path w="16244" h="11235" extrusionOk="0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4;p26">
              <a:extLst>
                <a:ext uri="{FF2B5EF4-FFF2-40B4-BE49-F238E27FC236}">
                  <a16:creationId xmlns:a16="http://schemas.microsoft.com/office/drawing/2014/main" id="{BA121F42-BDE3-4A5B-35B5-445FBC62087E}"/>
                </a:ext>
              </a:extLst>
            </p:cNvPr>
            <p:cNvSpPr/>
            <p:nvPr/>
          </p:nvSpPr>
          <p:spPr>
            <a:xfrm>
              <a:off x="7071375" y="2595125"/>
              <a:ext cx="409350" cy="283650"/>
            </a:xfrm>
            <a:custGeom>
              <a:avLst/>
              <a:gdLst/>
              <a:ahLst/>
              <a:cxnLst/>
              <a:rect l="l" t="t" r="r" b="b"/>
              <a:pathLst>
                <a:path w="16374" h="11346" extrusionOk="0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5;p26">
              <a:extLst>
                <a:ext uri="{FF2B5EF4-FFF2-40B4-BE49-F238E27FC236}">
                  <a16:creationId xmlns:a16="http://schemas.microsoft.com/office/drawing/2014/main" id="{D46BEE2D-B1F4-C060-0FA9-7E8312D4F174}"/>
                </a:ext>
              </a:extLst>
            </p:cNvPr>
            <p:cNvSpPr/>
            <p:nvPr/>
          </p:nvSpPr>
          <p:spPr>
            <a:xfrm>
              <a:off x="7102675" y="2623425"/>
              <a:ext cx="346750" cy="227075"/>
            </a:xfrm>
            <a:custGeom>
              <a:avLst/>
              <a:gdLst/>
              <a:ahLst/>
              <a:cxnLst/>
              <a:rect l="l" t="t" r="r" b="b"/>
              <a:pathLst>
                <a:path w="13870" h="9083" extrusionOk="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6;p26">
              <a:extLst>
                <a:ext uri="{FF2B5EF4-FFF2-40B4-BE49-F238E27FC236}">
                  <a16:creationId xmlns:a16="http://schemas.microsoft.com/office/drawing/2014/main" id="{429B7C4E-409B-345D-786D-06FF56838680}"/>
                </a:ext>
              </a:extLst>
            </p:cNvPr>
            <p:cNvSpPr/>
            <p:nvPr/>
          </p:nvSpPr>
          <p:spPr>
            <a:xfrm>
              <a:off x="7271525" y="2605800"/>
              <a:ext cx="9050" cy="9075"/>
            </a:xfrm>
            <a:custGeom>
              <a:avLst/>
              <a:gdLst/>
              <a:ahLst/>
              <a:cxnLst/>
              <a:rect l="l" t="t" r="r" b="b"/>
              <a:pathLst>
                <a:path w="362" h="363" extrusionOk="0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97;p26">
              <a:extLst>
                <a:ext uri="{FF2B5EF4-FFF2-40B4-BE49-F238E27FC236}">
                  <a16:creationId xmlns:a16="http://schemas.microsoft.com/office/drawing/2014/main" id="{6104AF24-FED1-B310-743F-99E3B36D19F2}"/>
                </a:ext>
              </a:extLst>
            </p:cNvPr>
            <p:cNvSpPr/>
            <p:nvPr/>
          </p:nvSpPr>
          <p:spPr>
            <a:xfrm>
              <a:off x="7006425" y="2875275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8;p26">
              <a:extLst>
                <a:ext uri="{FF2B5EF4-FFF2-40B4-BE49-F238E27FC236}">
                  <a16:creationId xmlns:a16="http://schemas.microsoft.com/office/drawing/2014/main" id="{422B8153-6269-0944-9EF8-93EB1F38779C}"/>
                </a:ext>
              </a:extLst>
            </p:cNvPr>
            <p:cNvSpPr/>
            <p:nvPr/>
          </p:nvSpPr>
          <p:spPr>
            <a:xfrm>
              <a:off x="7005050" y="2873900"/>
              <a:ext cx="542000" cy="39200"/>
            </a:xfrm>
            <a:custGeom>
              <a:avLst/>
              <a:gdLst/>
              <a:ahLst/>
              <a:cxnLst/>
              <a:rect l="l" t="t" r="r" b="b"/>
              <a:pathLst>
                <a:path w="21680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99;p26">
              <a:extLst>
                <a:ext uri="{FF2B5EF4-FFF2-40B4-BE49-F238E27FC236}">
                  <a16:creationId xmlns:a16="http://schemas.microsoft.com/office/drawing/2014/main" id="{DB7A8CC4-5E7E-2B3E-A128-076B6E510CB8}"/>
                </a:ext>
              </a:extLst>
            </p:cNvPr>
            <p:cNvSpPr/>
            <p:nvPr/>
          </p:nvSpPr>
          <p:spPr>
            <a:xfrm>
              <a:off x="7010150" y="2901725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00;p26">
              <a:extLst>
                <a:ext uri="{FF2B5EF4-FFF2-40B4-BE49-F238E27FC236}">
                  <a16:creationId xmlns:a16="http://schemas.microsoft.com/office/drawing/2014/main" id="{244BC82B-2EE7-475D-2368-6D36046E97B8}"/>
                </a:ext>
              </a:extLst>
            </p:cNvPr>
            <p:cNvSpPr/>
            <p:nvPr/>
          </p:nvSpPr>
          <p:spPr>
            <a:xfrm>
              <a:off x="7224425" y="2877600"/>
              <a:ext cx="103000" cy="11400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01;p26">
              <a:extLst>
                <a:ext uri="{FF2B5EF4-FFF2-40B4-BE49-F238E27FC236}">
                  <a16:creationId xmlns:a16="http://schemas.microsoft.com/office/drawing/2014/main" id="{13F2E5C3-51F4-409A-49B8-863C52CBE9CF}"/>
                </a:ext>
              </a:extLst>
            </p:cNvPr>
            <p:cNvSpPr/>
            <p:nvPr/>
          </p:nvSpPr>
          <p:spPr>
            <a:xfrm>
              <a:off x="7223050" y="2875975"/>
              <a:ext cx="106000" cy="14400"/>
            </a:xfrm>
            <a:custGeom>
              <a:avLst/>
              <a:gdLst/>
              <a:ahLst/>
              <a:cxnLst/>
              <a:rect l="l" t="t" r="r" b="b"/>
              <a:pathLst>
                <a:path w="4240" h="576" extrusionOk="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02;p26">
              <a:extLst>
                <a:ext uri="{FF2B5EF4-FFF2-40B4-BE49-F238E27FC236}">
                  <a16:creationId xmlns:a16="http://schemas.microsoft.com/office/drawing/2014/main" id="{C333D77B-388D-65FB-6E8A-620012275993}"/>
                </a:ext>
              </a:extLst>
            </p:cNvPr>
            <p:cNvSpPr/>
            <p:nvPr/>
          </p:nvSpPr>
          <p:spPr>
            <a:xfrm>
              <a:off x="7171800" y="2666550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03;p26">
              <a:extLst>
                <a:ext uri="{FF2B5EF4-FFF2-40B4-BE49-F238E27FC236}">
                  <a16:creationId xmlns:a16="http://schemas.microsoft.com/office/drawing/2014/main" id="{68AD8D8E-08E3-0B20-42A2-1E1EC98283CA}"/>
                </a:ext>
              </a:extLst>
            </p:cNvPr>
            <p:cNvSpPr/>
            <p:nvPr/>
          </p:nvSpPr>
          <p:spPr>
            <a:xfrm>
              <a:off x="7184075" y="2654025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04;p26">
              <a:extLst>
                <a:ext uri="{FF2B5EF4-FFF2-40B4-BE49-F238E27FC236}">
                  <a16:creationId xmlns:a16="http://schemas.microsoft.com/office/drawing/2014/main" id="{365F0F5C-4274-877C-96D2-4674F628153D}"/>
                </a:ext>
              </a:extLst>
            </p:cNvPr>
            <p:cNvSpPr/>
            <p:nvPr/>
          </p:nvSpPr>
          <p:spPr>
            <a:xfrm>
              <a:off x="7182700" y="2652400"/>
              <a:ext cx="188800" cy="162150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05;p26">
              <a:extLst>
                <a:ext uri="{FF2B5EF4-FFF2-40B4-BE49-F238E27FC236}">
                  <a16:creationId xmlns:a16="http://schemas.microsoft.com/office/drawing/2014/main" id="{BE668F93-CFFB-A188-EA5D-2E591EA5AB6B}"/>
                </a:ext>
              </a:extLst>
            </p:cNvPr>
            <p:cNvSpPr/>
            <p:nvPr/>
          </p:nvSpPr>
          <p:spPr>
            <a:xfrm>
              <a:off x="7212850" y="2737750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06;p26">
              <a:extLst>
                <a:ext uri="{FF2B5EF4-FFF2-40B4-BE49-F238E27FC236}">
                  <a16:creationId xmlns:a16="http://schemas.microsoft.com/office/drawing/2014/main" id="{B4E9E733-D1DE-73FE-0D98-7EF17601EF56}"/>
                </a:ext>
              </a:extLst>
            </p:cNvPr>
            <p:cNvSpPr/>
            <p:nvPr/>
          </p:nvSpPr>
          <p:spPr>
            <a:xfrm>
              <a:off x="7211225" y="2736375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07;p26">
              <a:extLst>
                <a:ext uri="{FF2B5EF4-FFF2-40B4-BE49-F238E27FC236}">
                  <a16:creationId xmlns:a16="http://schemas.microsoft.com/office/drawing/2014/main" id="{CA0B8D60-F4D5-B768-DE66-57009B98AB64}"/>
                </a:ext>
              </a:extLst>
            </p:cNvPr>
            <p:cNvSpPr/>
            <p:nvPr/>
          </p:nvSpPr>
          <p:spPr>
            <a:xfrm>
              <a:off x="7226750" y="2742400"/>
              <a:ext cx="99525" cy="7200"/>
            </a:xfrm>
            <a:custGeom>
              <a:avLst/>
              <a:gdLst/>
              <a:ahLst/>
              <a:cxnLst/>
              <a:rect l="l" t="t" r="r" b="b"/>
              <a:pathLst>
                <a:path w="3981" h="288" extrusionOk="0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08;p26">
              <a:extLst>
                <a:ext uri="{FF2B5EF4-FFF2-40B4-BE49-F238E27FC236}">
                  <a16:creationId xmlns:a16="http://schemas.microsoft.com/office/drawing/2014/main" id="{57A5F9F0-5F4B-8BCC-4D9E-4F2E34CF60FD}"/>
                </a:ext>
              </a:extLst>
            </p:cNvPr>
            <p:cNvSpPr/>
            <p:nvPr/>
          </p:nvSpPr>
          <p:spPr>
            <a:xfrm>
              <a:off x="7234875" y="27644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09;p26">
              <a:extLst>
                <a:ext uri="{FF2B5EF4-FFF2-40B4-BE49-F238E27FC236}">
                  <a16:creationId xmlns:a16="http://schemas.microsoft.com/office/drawing/2014/main" id="{03189BC2-0C88-31E8-234C-2FD6B63748F9}"/>
                </a:ext>
              </a:extLst>
            </p:cNvPr>
            <p:cNvSpPr/>
            <p:nvPr/>
          </p:nvSpPr>
          <p:spPr>
            <a:xfrm>
              <a:off x="7233475" y="2763025"/>
              <a:ext cx="86775" cy="13025"/>
            </a:xfrm>
            <a:custGeom>
              <a:avLst/>
              <a:gdLst/>
              <a:ahLst/>
              <a:cxnLst/>
              <a:rect l="l" t="t" r="r" b="b"/>
              <a:pathLst>
                <a:path w="3471" h="521" extrusionOk="0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10;p26">
              <a:extLst>
                <a:ext uri="{FF2B5EF4-FFF2-40B4-BE49-F238E27FC236}">
                  <a16:creationId xmlns:a16="http://schemas.microsoft.com/office/drawing/2014/main" id="{96574912-2B9B-7934-9527-9E274293A902}"/>
                </a:ext>
              </a:extLst>
            </p:cNvPr>
            <p:cNvSpPr/>
            <p:nvPr/>
          </p:nvSpPr>
          <p:spPr>
            <a:xfrm>
              <a:off x="725180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11;p26">
              <a:extLst>
                <a:ext uri="{FF2B5EF4-FFF2-40B4-BE49-F238E27FC236}">
                  <a16:creationId xmlns:a16="http://schemas.microsoft.com/office/drawing/2014/main" id="{42A849A2-0CB3-5E61-A9BE-7E88EFD66997}"/>
                </a:ext>
              </a:extLst>
            </p:cNvPr>
            <p:cNvSpPr/>
            <p:nvPr/>
          </p:nvSpPr>
          <p:spPr>
            <a:xfrm>
              <a:off x="72610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12;p26">
              <a:extLst>
                <a:ext uri="{FF2B5EF4-FFF2-40B4-BE49-F238E27FC236}">
                  <a16:creationId xmlns:a16="http://schemas.microsoft.com/office/drawing/2014/main" id="{9502128D-5482-3FDC-432A-EE76C88B0217}"/>
                </a:ext>
              </a:extLst>
            </p:cNvPr>
            <p:cNvSpPr/>
            <p:nvPr/>
          </p:nvSpPr>
          <p:spPr>
            <a:xfrm>
              <a:off x="7269900" y="2766975"/>
              <a:ext cx="4650" cy="4900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13;p26">
              <a:extLst>
                <a:ext uri="{FF2B5EF4-FFF2-40B4-BE49-F238E27FC236}">
                  <a16:creationId xmlns:a16="http://schemas.microsoft.com/office/drawing/2014/main" id="{50A1D14F-3706-A0B6-646F-91686AC9D900}"/>
                </a:ext>
              </a:extLst>
            </p:cNvPr>
            <p:cNvSpPr/>
            <p:nvPr/>
          </p:nvSpPr>
          <p:spPr>
            <a:xfrm>
              <a:off x="7278950" y="27669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14;p26">
              <a:extLst>
                <a:ext uri="{FF2B5EF4-FFF2-40B4-BE49-F238E27FC236}">
                  <a16:creationId xmlns:a16="http://schemas.microsoft.com/office/drawing/2014/main" id="{E094E116-5168-47C9-78D8-3D4836A5ED44}"/>
                </a:ext>
              </a:extLst>
            </p:cNvPr>
            <p:cNvSpPr/>
            <p:nvPr/>
          </p:nvSpPr>
          <p:spPr>
            <a:xfrm>
              <a:off x="72879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15;p26">
              <a:extLst>
                <a:ext uri="{FF2B5EF4-FFF2-40B4-BE49-F238E27FC236}">
                  <a16:creationId xmlns:a16="http://schemas.microsoft.com/office/drawing/2014/main" id="{C3550FEB-5C39-BF82-DAE2-414FDD9A8AB3}"/>
                </a:ext>
              </a:extLst>
            </p:cNvPr>
            <p:cNvSpPr/>
            <p:nvPr/>
          </p:nvSpPr>
          <p:spPr>
            <a:xfrm>
              <a:off x="729725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16;p26">
              <a:extLst>
                <a:ext uri="{FF2B5EF4-FFF2-40B4-BE49-F238E27FC236}">
                  <a16:creationId xmlns:a16="http://schemas.microsoft.com/office/drawing/2014/main" id="{EBE0B171-E44E-729C-975B-4CDB0FED5449}"/>
                </a:ext>
              </a:extLst>
            </p:cNvPr>
            <p:cNvSpPr/>
            <p:nvPr/>
          </p:nvSpPr>
          <p:spPr>
            <a:xfrm>
              <a:off x="7249950" y="2672575"/>
              <a:ext cx="53825" cy="53850"/>
            </a:xfrm>
            <a:custGeom>
              <a:avLst/>
              <a:gdLst/>
              <a:ahLst/>
              <a:cxnLst/>
              <a:rect l="l" t="t" r="r" b="b"/>
              <a:pathLst>
                <a:path w="2153" h="2154" extrusionOk="0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17;p26">
              <a:extLst>
                <a:ext uri="{FF2B5EF4-FFF2-40B4-BE49-F238E27FC236}">
                  <a16:creationId xmlns:a16="http://schemas.microsoft.com/office/drawing/2014/main" id="{4500A466-9FC8-E8EE-4C0A-C593A0619501}"/>
                </a:ext>
              </a:extLst>
            </p:cNvPr>
            <p:cNvSpPr/>
            <p:nvPr/>
          </p:nvSpPr>
          <p:spPr>
            <a:xfrm>
              <a:off x="7248550" y="2671200"/>
              <a:ext cx="56625" cy="56600"/>
            </a:xfrm>
            <a:custGeom>
              <a:avLst/>
              <a:gdLst/>
              <a:ahLst/>
              <a:cxnLst/>
              <a:rect l="l" t="t" r="r" b="b"/>
              <a:pathLst>
                <a:path w="2265" h="2264" extrusionOk="0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18;p26">
              <a:extLst>
                <a:ext uri="{FF2B5EF4-FFF2-40B4-BE49-F238E27FC236}">
                  <a16:creationId xmlns:a16="http://schemas.microsoft.com/office/drawing/2014/main" id="{4B6A92D2-560D-EFBF-D5EA-4D9F7EB69D88}"/>
                </a:ext>
              </a:extLst>
            </p:cNvPr>
            <p:cNvSpPr/>
            <p:nvPr/>
          </p:nvSpPr>
          <p:spPr>
            <a:xfrm>
              <a:off x="7265025" y="2701100"/>
              <a:ext cx="23900" cy="12100"/>
            </a:xfrm>
            <a:custGeom>
              <a:avLst/>
              <a:gdLst/>
              <a:ahLst/>
              <a:cxnLst/>
              <a:rect l="l" t="t" r="r" b="b"/>
              <a:pathLst>
                <a:path w="956" h="484" extrusionOk="0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19;p26">
              <a:extLst>
                <a:ext uri="{FF2B5EF4-FFF2-40B4-BE49-F238E27FC236}">
                  <a16:creationId xmlns:a16="http://schemas.microsoft.com/office/drawing/2014/main" id="{C4AF3CFE-82F2-BE53-73BC-6530C0597481}"/>
                </a:ext>
              </a:extLst>
            </p:cNvPr>
            <p:cNvSpPr/>
            <p:nvPr/>
          </p:nvSpPr>
          <p:spPr>
            <a:xfrm>
              <a:off x="7263400" y="2699725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120;p26">
              <a:extLst>
                <a:ext uri="{FF2B5EF4-FFF2-40B4-BE49-F238E27FC236}">
                  <a16:creationId xmlns:a16="http://schemas.microsoft.com/office/drawing/2014/main" id="{F0DC3EA9-6AC8-BCFE-796A-9469520D2532}"/>
                </a:ext>
              </a:extLst>
            </p:cNvPr>
            <p:cNvSpPr/>
            <p:nvPr/>
          </p:nvSpPr>
          <p:spPr>
            <a:xfrm>
              <a:off x="7270125" y="268580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121;p26">
              <a:extLst>
                <a:ext uri="{FF2B5EF4-FFF2-40B4-BE49-F238E27FC236}">
                  <a16:creationId xmlns:a16="http://schemas.microsoft.com/office/drawing/2014/main" id="{F8149120-D936-BDAA-14E3-0B38243298AC}"/>
                </a:ext>
              </a:extLst>
            </p:cNvPr>
            <p:cNvSpPr/>
            <p:nvPr/>
          </p:nvSpPr>
          <p:spPr>
            <a:xfrm>
              <a:off x="7268725" y="26844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122;p26">
              <a:extLst>
                <a:ext uri="{FF2B5EF4-FFF2-40B4-BE49-F238E27FC236}">
                  <a16:creationId xmlns:a16="http://schemas.microsoft.com/office/drawing/2014/main" id="{8DB3BF34-654B-1243-73A9-0EDA5DAA4829}"/>
                </a:ext>
              </a:extLst>
            </p:cNvPr>
            <p:cNvSpPr/>
            <p:nvPr/>
          </p:nvSpPr>
          <p:spPr>
            <a:xfrm>
              <a:off x="7257150" y="2782525"/>
              <a:ext cx="39675" cy="1230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123;p26">
              <a:extLst>
                <a:ext uri="{FF2B5EF4-FFF2-40B4-BE49-F238E27FC236}">
                  <a16:creationId xmlns:a16="http://schemas.microsoft.com/office/drawing/2014/main" id="{EF540D83-9B33-7C20-91E8-7243C21DFCC8}"/>
                </a:ext>
              </a:extLst>
            </p:cNvPr>
            <p:cNvSpPr/>
            <p:nvPr/>
          </p:nvSpPr>
          <p:spPr>
            <a:xfrm>
              <a:off x="7255525" y="2781125"/>
              <a:ext cx="42675" cy="15100"/>
            </a:xfrm>
            <a:custGeom>
              <a:avLst/>
              <a:gdLst/>
              <a:ahLst/>
              <a:cxnLst/>
              <a:rect l="l" t="t" r="r" b="b"/>
              <a:pathLst>
                <a:path w="1707" h="604" extrusionOk="0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124;p26">
              <a:extLst>
                <a:ext uri="{FF2B5EF4-FFF2-40B4-BE49-F238E27FC236}">
                  <a16:creationId xmlns:a16="http://schemas.microsoft.com/office/drawing/2014/main" id="{AE9B51F1-A24A-6396-6CFD-13F5F92A77EA}"/>
                </a:ext>
              </a:extLst>
            </p:cNvPr>
            <p:cNvSpPr/>
            <p:nvPr/>
          </p:nvSpPr>
          <p:spPr>
            <a:xfrm>
              <a:off x="7359875" y="1832850"/>
              <a:ext cx="241000" cy="240000"/>
            </a:xfrm>
            <a:custGeom>
              <a:avLst/>
              <a:gdLst/>
              <a:ahLst/>
              <a:cxnLst/>
              <a:rect l="l" t="t" r="r" b="b"/>
              <a:pathLst>
                <a:path w="9640" h="9600" extrusionOk="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125;p26">
              <a:extLst>
                <a:ext uri="{FF2B5EF4-FFF2-40B4-BE49-F238E27FC236}">
                  <a16:creationId xmlns:a16="http://schemas.microsoft.com/office/drawing/2014/main" id="{40116844-6E69-7181-3B25-1B54044A208E}"/>
                </a:ext>
              </a:extLst>
            </p:cNvPr>
            <p:cNvSpPr/>
            <p:nvPr/>
          </p:nvSpPr>
          <p:spPr>
            <a:xfrm>
              <a:off x="7358250" y="1831425"/>
              <a:ext cx="243775" cy="242850"/>
            </a:xfrm>
            <a:custGeom>
              <a:avLst/>
              <a:gdLst/>
              <a:ahLst/>
              <a:cxnLst/>
              <a:rect l="l" t="t" r="r" b="b"/>
              <a:pathLst>
                <a:path w="9751" h="9714" extrusionOk="0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126;p26">
              <a:extLst>
                <a:ext uri="{FF2B5EF4-FFF2-40B4-BE49-F238E27FC236}">
                  <a16:creationId xmlns:a16="http://schemas.microsoft.com/office/drawing/2014/main" id="{52834BF6-4CBC-8D86-CF90-9D89996D1B11}"/>
                </a:ext>
              </a:extLst>
            </p:cNvPr>
            <p:cNvSpPr/>
            <p:nvPr/>
          </p:nvSpPr>
          <p:spPr>
            <a:xfrm>
              <a:off x="7084600" y="1809400"/>
              <a:ext cx="406325" cy="280875"/>
            </a:xfrm>
            <a:custGeom>
              <a:avLst/>
              <a:gdLst/>
              <a:ahLst/>
              <a:cxnLst/>
              <a:rect l="l" t="t" r="r" b="b"/>
              <a:pathLst>
                <a:path w="16253" h="11235" extrusionOk="0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127;p26">
              <a:extLst>
                <a:ext uri="{FF2B5EF4-FFF2-40B4-BE49-F238E27FC236}">
                  <a16:creationId xmlns:a16="http://schemas.microsoft.com/office/drawing/2014/main" id="{8C2E8D53-539F-E7AD-E7D4-ABD0BC386F88}"/>
                </a:ext>
              </a:extLst>
            </p:cNvPr>
            <p:cNvSpPr/>
            <p:nvPr/>
          </p:nvSpPr>
          <p:spPr>
            <a:xfrm>
              <a:off x="7083200" y="1808000"/>
              <a:ext cx="409125" cy="283900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128;p26">
              <a:extLst>
                <a:ext uri="{FF2B5EF4-FFF2-40B4-BE49-F238E27FC236}">
                  <a16:creationId xmlns:a16="http://schemas.microsoft.com/office/drawing/2014/main" id="{3362526C-B95C-D714-CE84-BAAB5719B555}"/>
                </a:ext>
              </a:extLst>
            </p:cNvPr>
            <p:cNvSpPr/>
            <p:nvPr/>
          </p:nvSpPr>
          <p:spPr>
            <a:xfrm>
              <a:off x="7114275" y="1836525"/>
              <a:ext cx="346975" cy="226850"/>
            </a:xfrm>
            <a:custGeom>
              <a:avLst/>
              <a:gdLst/>
              <a:ahLst/>
              <a:cxnLst/>
              <a:rect l="l" t="t" r="r" b="b"/>
              <a:pathLst>
                <a:path w="13879" h="9074" extrusionOk="0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129;p26">
              <a:extLst>
                <a:ext uri="{FF2B5EF4-FFF2-40B4-BE49-F238E27FC236}">
                  <a16:creationId xmlns:a16="http://schemas.microsoft.com/office/drawing/2014/main" id="{3D033E64-C7F3-A6AC-9B2E-A7F6CDEB4957}"/>
                </a:ext>
              </a:extLst>
            </p:cNvPr>
            <p:cNvSpPr/>
            <p:nvPr/>
          </p:nvSpPr>
          <p:spPr>
            <a:xfrm>
              <a:off x="7112875" y="1834900"/>
              <a:ext cx="349775" cy="229850"/>
            </a:xfrm>
            <a:custGeom>
              <a:avLst/>
              <a:gdLst/>
              <a:ahLst/>
              <a:cxnLst/>
              <a:rect l="l" t="t" r="r" b="b"/>
              <a:pathLst>
                <a:path w="13991" h="9194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130;p26">
              <a:extLst>
                <a:ext uri="{FF2B5EF4-FFF2-40B4-BE49-F238E27FC236}">
                  <a16:creationId xmlns:a16="http://schemas.microsoft.com/office/drawing/2014/main" id="{D2B9550F-6785-970F-D89D-A896D26F5FD4}"/>
                </a:ext>
              </a:extLst>
            </p:cNvPr>
            <p:cNvSpPr/>
            <p:nvPr/>
          </p:nvSpPr>
          <p:spPr>
            <a:xfrm>
              <a:off x="7459600" y="1907275"/>
              <a:ext cx="3050" cy="76075"/>
            </a:xfrm>
            <a:custGeom>
              <a:avLst/>
              <a:gdLst/>
              <a:ahLst/>
              <a:cxnLst/>
              <a:rect l="l" t="t" r="r" b="b"/>
              <a:pathLst>
                <a:path w="122" h="3043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131;p26">
              <a:extLst>
                <a:ext uri="{FF2B5EF4-FFF2-40B4-BE49-F238E27FC236}">
                  <a16:creationId xmlns:a16="http://schemas.microsoft.com/office/drawing/2014/main" id="{2FEB7796-9B3A-E66D-AA63-B262B584C681}"/>
                </a:ext>
              </a:extLst>
            </p:cNvPr>
            <p:cNvSpPr/>
            <p:nvPr/>
          </p:nvSpPr>
          <p:spPr>
            <a:xfrm>
              <a:off x="7283100" y="1818675"/>
              <a:ext cx="9325" cy="9075"/>
            </a:xfrm>
            <a:custGeom>
              <a:avLst/>
              <a:gdLst/>
              <a:ahLst/>
              <a:cxnLst/>
              <a:rect l="l" t="t" r="r" b="b"/>
              <a:pathLst>
                <a:path w="373" h="363" extrusionOk="0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132;p26">
              <a:extLst>
                <a:ext uri="{FF2B5EF4-FFF2-40B4-BE49-F238E27FC236}">
                  <a16:creationId xmlns:a16="http://schemas.microsoft.com/office/drawing/2014/main" id="{1E8921E9-5354-52E0-E30C-A946A15A777B}"/>
                </a:ext>
              </a:extLst>
            </p:cNvPr>
            <p:cNvSpPr/>
            <p:nvPr/>
          </p:nvSpPr>
          <p:spPr>
            <a:xfrm>
              <a:off x="7018025" y="2088150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133;p26">
              <a:extLst>
                <a:ext uri="{FF2B5EF4-FFF2-40B4-BE49-F238E27FC236}">
                  <a16:creationId xmlns:a16="http://schemas.microsoft.com/office/drawing/2014/main" id="{6D5FCB99-9070-F28C-F7FD-20367F44CAB2}"/>
                </a:ext>
              </a:extLst>
            </p:cNvPr>
            <p:cNvSpPr/>
            <p:nvPr/>
          </p:nvSpPr>
          <p:spPr>
            <a:xfrm>
              <a:off x="7016650" y="2086775"/>
              <a:ext cx="542225" cy="39200"/>
            </a:xfrm>
            <a:custGeom>
              <a:avLst/>
              <a:gdLst/>
              <a:ahLst/>
              <a:cxnLst/>
              <a:rect l="l" t="t" r="r" b="b"/>
              <a:pathLst>
                <a:path w="21689" h="1568" extrusionOk="0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134;p26">
              <a:extLst>
                <a:ext uri="{FF2B5EF4-FFF2-40B4-BE49-F238E27FC236}">
                  <a16:creationId xmlns:a16="http://schemas.microsoft.com/office/drawing/2014/main" id="{43EA80E2-CAB7-43A8-F3B9-EDE7515809FD}"/>
                </a:ext>
              </a:extLst>
            </p:cNvPr>
            <p:cNvSpPr/>
            <p:nvPr/>
          </p:nvSpPr>
          <p:spPr>
            <a:xfrm>
              <a:off x="7021750" y="2114600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135;p26">
              <a:extLst>
                <a:ext uri="{FF2B5EF4-FFF2-40B4-BE49-F238E27FC236}">
                  <a16:creationId xmlns:a16="http://schemas.microsoft.com/office/drawing/2014/main" id="{9B2FBC42-654E-4E17-9D38-15B364574B95}"/>
                </a:ext>
              </a:extLst>
            </p:cNvPr>
            <p:cNvSpPr/>
            <p:nvPr/>
          </p:nvSpPr>
          <p:spPr>
            <a:xfrm>
              <a:off x="7236275" y="2090475"/>
              <a:ext cx="102975" cy="11400"/>
            </a:xfrm>
            <a:custGeom>
              <a:avLst/>
              <a:gdLst/>
              <a:ahLst/>
              <a:cxnLst/>
              <a:rect l="l" t="t" r="r" b="b"/>
              <a:pathLst>
                <a:path w="4119" h="456" extrusionOk="0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136;p26">
              <a:extLst>
                <a:ext uri="{FF2B5EF4-FFF2-40B4-BE49-F238E27FC236}">
                  <a16:creationId xmlns:a16="http://schemas.microsoft.com/office/drawing/2014/main" id="{800E717E-C9D8-71F2-C25E-DE656B32BB60}"/>
                </a:ext>
              </a:extLst>
            </p:cNvPr>
            <p:cNvSpPr/>
            <p:nvPr/>
          </p:nvSpPr>
          <p:spPr>
            <a:xfrm>
              <a:off x="7234875" y="2089075"/>
              <a:ext cx="105775" cy="14175"/>
            </a:xfrm>
            <a:custGeom>
              <a:avLst/>
              <a:gdLst/>
              <a:ahLst/>
              <a:cxnLst/>
              <a:rect l="l" t="t" r="r" b="b"/>
              <a:pathLst>
                <a:path w="4231" h="567" extrusionOk="0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137;p26">
              <a:extLst>
                <a:ext uri="{FF2B5EF4-FFF2-40B4-BE49-F238E27FC236}">
                  <a16:creationId xmlns:a16="http://schemas.microsoft.com/office/drawing/2014/main" id="{45596D39-66AC-A778-3F0B-544022DB2346}"/>
                </a:ext>
              </a:extLst>
            </p:cNvPr>
            <p:cNvSpPr/>
            <p:nvPr/>
          </p:nvSpPr>
          <p:spPr>
            <a:xfrm>
              <a:off x="7183625" y="1879425"/>
              <a:ext cx="185775" cy="159125"/>
            </a:xfrm>
            <a:custGeom>
              <a:avLst/>
              <a:gdLst/>
              <a:ahLst/>
              <a:cxnLst/>
              <a:rect l="l" t="t" r="r" b="b"/>
              <a:pathLst>
                <a:path w="7431" h="6365" extrusionOk="0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138;p26">
              <a:extLst>
                <a:ext uri="{FF2B5EF4-FFF2-40B4-BE49-F238E27FC236}">
                  <a16:creationId xmlns:a16="http://schemas.microsoft.com/office/drawing/2014/main" id="{F131189D-4019-23E1-F56C-A285459C7021}"/>
                </a:ext>
              </a:extLst>
            </p:cNvPr>
            <p:cNvSpPr/>
            <p:nvPr/>
          </p:nvSpPr>
          <p:spPr>
            <a:xfrm>
              <a:off x="7195900" y="1866900"/>
              <a:ext cx="185800" cy="159125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139;p26">
              <a:extLst>
                <a:ext uri="{FF2B5EF4-FFF2-40B4-BE49-F238E27FC236}">
                  <a16:creationId xmlns:a16="http://schemas.microsoft.com/office/drawing/2014/main" id="{971723A3-F9A3-DC76-0567-1310F219F31A}"/>
                </a:ext>
              </a:extLst>
            </p:cNvPr>
            <p:cNvSpPr/>
            <p:nvPr/>
          </p:nvSpPr>
          <p:spPr>
            <a:xfrm>
              <a:off x="7194525" y="1865525"/>
              <a:ext cx="188800" cy="161900"/>
            </a:xfrm>
            <a:custGeom>
              <a:avLst/>
              <a:gdLst/>
              <a:ahLst/>
              <a:cxnLst/>
              <a:rect l="l" t="t" r="r" b="b"/>
              <a:pathLst>
                <a:path w="7552" h="6476" extrusionOk="0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140;p26">
              <a:extLst>
                <a:ext uri="{FF2B5EF4-FFF2-40B4-BE49-F238E27FC236}">
                  <a16:creationId xmlns:a16="http://schemas.microsoft.com/office/drawing/2014/main" id="{3069C388-02D2-5EBC-2267-A1E3B8973990}"/>
                </a:ext>
              </a:extLst>
            </p:cNvPr>
            <p:cNvSpPr/>
            <p:nvPr/>
          </p:nvSpPr>
          <p:spPr>
            <a:xfrm>
              <a:off x="7224425" y="1950625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141;p26">
              <a:extLst>
                <a:ext uri="{FF2B5EF4-FFF2-40B4-BE49-F238E27FC236}">
                  <a16:creationId xmlns:a16="http://schemas.microsoft.com/office/drawing/2014/main" id="{83A62788-0D97-8688-B464-20BB70B7C97B}"/>
                </a:ext>
              </a:extLst>
            </p:cNvPr>
            <p:cNvSpPr/>
            <p:nvPr/>
          </p:nvSpPr>
          <p:spPr>
            <a:xfrm>
              <a:off x="7223050" y="1949250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142;p26">
              <a:extLst>
                <a:ext uri="{FF2B5EF4-FFF2-40B4-BE49-F238E27FC236}">
                  <a16:creationId xmlns:a16="http://schemas.microsoft.com/office/drawing/2014/main" id="{3060D53D-8D7E-F52F-2537-58BD7726729C}"/>
                </a:ext>
              </a:extLst>
            </p:cNvPr>
            <p:cNvSpPr/>
            <p:nvPr/>
          </p:nvSpPr>
          <p:spPr>
            <a:xfrm>
              <a:off x="7238350" y="1955275"/>
              <a:ext cx="99750" cy="7200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143;p26">
              <a:extLst>
                <a:ext uri="{FF2B5EF4-FFF2-40B4-BE49-F238E27FC236}">
                  <a16:creationId xmlns:a16="http://schemas.microsoft.com/office/drawing/2014/main" id="{9CC5A7CD-7092-91DD-5593-D9A76B9C5DCE}"/>
                </a:ext>
              </a:extLst>
            </p:cNvPr>
            <p:cNvSpPr/>
            <p:nvPr/>
          </p:nvSpPr>
          <p:spPr>
            <a:xfrm>
              <a:off x="7246700" y="19775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144;p26">
              <a:extLst>
                <a:ext uri="{FF2B5EF4-FFF2-40B4-BE49-F238E27FC236}">
                  <a16:creationId xmlns:a16="http://schemas.microsoft.com/office/drawing/2014/main" id="{3B932388-7ABA-19CE-F466-05CE0AA91E6D}"/>
                </a:ext>
              </a:extLst>
            </p:cNvPr>
            <p:cNvSpPr/>
            <p:nvPr/>
          </p:nvSpPr>
          <p:spPr>
            <a:xfrm>
              <a:off x="7245300" y="1976150"/>
              <a:ext cx="86775" cy="12775"/>
            </a:xfrm>
            <a:custGeom>
              <a:avLst/>
              <a:gdLst/>
              <a:ahLst/>
              <a:cxnLst/>
              <a:rect l="l" t="t" r="r" b="b"/>
              <a:pathLst>
                <a:path w="3471" h="511" extrusionOk="0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145;p26">
              <a:extLst>
                <a:ext uri="{FF2B5EF4-FFF2-40B4-BE49-F238E27FC236}">
                  <a16:creationId xmlns:a16="http://schemas.microsoft.com/office/drawing/2014/main" id="{203B53FF-7355-057B-E39B-AD866D4231C4}"/>
                </a:ext>
              </a:extLst>
            </p:cNvPr>
            <p:cNvSpPr/>
            <p:nvPr/>
          </p:nvSpPr>
          <p:spPr>
            <a:xfrm>
              <a:off x="7263625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146;p26">
              <a:extLst>
                <a:ext uri="{FF2B5EF4-FFF2-40B4-BE49-F238E27FC236}">
                  <a16:creationId xmlns:a16="http://schemas.microsoft.com/office/drawing/2014/main" id="{CE2BF37E-7AF1-3247-9ACD-498E64AB5AF4}"/>
                </a:ext>
              </a:extLst>
            </p:cNvPr>
            <p:cNvSpPr/>
            <p:nvPr/>
          </p:nvSpPr>
          <p:spPr>
            <a:xfrm>
              <a:off x="7272900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147;p26">
              <a:extLst>
                <a:ext uri="{FF2B5EF4-FFF2-40B4-BE49-F238E27FC236}">
                  <a16:creationId xmlns:a16="http://schemas.microsoft.com/office/drawing/2014/main" id="{19AD1636-1685-A3A5-3B92-67F31C06277F}"/>
                </a:ext>
              </a:extLst>
            </p:cNvPr>
            <p:cNvSpPr/>
            <p:nvPr/>
          </p:nvSpPr>
          <p:spPr>
            <a:xfrm>
              <a:off x="7281500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148;p26">
              <a:extLst>
                <a:ext uri="{FF2B5EF4-FFF2-40B4-BE49-F238E27FC236}">
                  <a16:creationId xmlns:a16="http://schemas.microsoft.com/office/drawing/2014/main" id="{86A046DF-1DDF-461C-90D2-91BF88032B6F}"/>
                </a:ext>
              </a:extLst>
            </p:cNvPr>
            <p:cNvSpPr/>
            <p:nvPr/>
          </p:nvSpPr>
          <p:spPr>
            <a:xfrm>
              <a:off x="7290775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149;p26">
              <a:extLst>
                <a:ext uri="{FF2B5EF4-FFF2-40B4-BE49-F238E27FC236}">
                  <a16:creationId xmlns:a16="http://schemas.microsoft.com/office/drawing/2014/main" id="{251C65BD-94A1-039B-FD3E-341459DFF88F}"/>
                </a:ext>
              </a:extLst>
            </p:cNvPr>
            <p:cNvSpPr/>
            <p:nvPr/>
          </p:nvSpPr>
          <p:spPr>
            <a:xfrm>
              <a:off x="7299800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150;p26">
              <a:extLst>
                <a:ext uri="{FF2B5EF4-FFF2-40B4-BE49-F238E27FC236}">
                  <a16:creationId xmlns:a16="http://schemas.microsoft.com/office/drawing/2014/main" id="{B881C667-811B-522A-E1A6-4FC88D5590F8}"/>
                </a:ext>
              </a:extLst>
            </p:cNvPr>
            <p:cNvSpPr/>
            <p:nvPr/>
          </p:nvSpPr>
          <p:spPr>
            <a:xfrm>
              <a:off x="7309075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151;p26">
              <a:extLst>
                <a:ext uri="{FF2B5EF4-FFF2-40B4-BE49-F238E27FC236}">
                  <a16:creationId xmlns:a16="http://schemas.microsoft.com/office/drawing/2014/main" id="{A5D52450-D3BE-BD9B-B52B-3EA20170BB6E}"/>
                </a:ext>
              </a:extLst>
            </p:cNvPr>
            <p:cNvSpPr/>
            <p:nvPr/>
          </p:nvSpPr>
          <p:spPr>
            <a:xfrm>
              <a:off x="7261775" y="1885700"/>
              <a:ext cx="53825" cy="53600"/>
            </a:xfrm>
            <a:custGeom>
              <a:avLst/>
              <a:gdLst/>
              <a:ahLst/>
              <a:cxnLst/>
              <a:rect l="l" t="t" r="r" b="b"/>
              <a:pathLst>
                <a:path w="2153" h="2144" extrusionOk="0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152;p26">
              <a:extLst>
                <a:ext uri="{FF2B5EF4-FFF2-40B4-BE49-F238E27FC236}">
                  <a16:creationId xmlns:a16="http://schemas.microsoft.com/office/drawing/2014/main" id="{A9B6B2A7-106D-7E73-898C-018078501240}"/>
                </a:ext>
              </a:extLst>
            </p:cNvPr>
            <p:cNvSpPr/>
            <p:nvPr/>
          </p:nvSpPr>
          <p:spPr>
            <a:xfrm>
              <a:off x="7260375" y="1884075"/>
              <a:ext cx="56625" cy="56850"/>
            </a:xfrm>
            <a:custGeom>
              <a:avLst/>
              <a:gdLst/>
              <a:ahLst/>
              <a:cxnLst/>
              <a:rect l="l" t="t" r="r" b="b"/>
              <a:pathLst>
                <a:path w="2265" h="2274" extrusionOk="0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153;p26">
              <a:extLst>
                <a:ext uri="{FF2B5EF4-FFF2-40B4-BE49-F238E27FC236}">
                  <a16:creationId xmlns:a16="http://schemas.microsoft.com/office/drawing/2014/main" id="{E0FED314-0C89-4E47-B0B1-98F23416A3F3}"/>
                </a:ext>
              </a:extLst>
            </p:cNvPr>
            <p:cNvSpPr/>
            <p:nvPr/>
          </p:nvSpPr>
          <p:spPr>
            <a:xfrm>
              <a:off x="7276625" y="1914000"/>
              <a:ext cx="23900" cy="12075"/>
            </a:xfrm>
            <a:custGeom>
              <a:avLst/>
              <a:gdLst/>
              <a:ahLst/>
              <a:cxnLst/>
              <a:rect l="l" t="t" r="r" b="b"/>
              <a:pathLst>
                <a:path w="956" h="483" extrusionOk="0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154;p26">
              <a:extLst>
                <a:ext uri="{FF2B5EF4-FFF2-40B4-BE49-F238E27FC236}">
                  <a16:creationId xmlns:a16="http://schemas.microsoft.com/office/drawing/2014/main" id="{D44CCA84-0963-4C21-56C8-75A478074BDC}"/>
                </a:ext>
              </a:extLst>
            </p:cNvPr>
            <p:cNvSpPr/>
            <p:nvPr/>
          </p:nvSpPr>
          <p:spPr>
            <a:xfrm>
              <a:off x="7275225" y="1912600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155;p26">
              <a:extLst>
                <a:ext uri="{FF2B5EF4-FFF2-40B4-BE49-F238E27FC236}">
                  <a16:creationId xmlns:a16="http://schemas.microsoft.com/office/drawing/2014/main" id="{70E69547-D1F8-2D80-503B-DD82C31797DB}"/>
                </a:ext>
              </a:extLst>
            </p:cNvPr>
            <p:cNvSpPr/>
            <p:nvPr/>
          </p:nvSpPr>
          <p:spPr>
            <a:xfrm>
              <a:off x="7281950" y="18989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156;p26">
              <a:extLst>
                <a:ext uri="{FF2B5EF4-FFF2-40B4-BE49-F238E27FC236}">
                  <a16:creationId xmlns:a16="http://schemas.microsoft.com/office/drawing/2014/main" id="{CB171180-DFF4-FC7B-73C0-E0AC2FDFD302}"/>
                </a:ext>
              </a:extLst>
            </p:cNvPr>
            <p:cNvSpPr/>
            <p:nvPr/>
          </p:nvSpPr>
          <p:spPr>
            <a:xfrm>
              <a:off x="7280550" y="1897525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157;p26">
              <a:extLst>
                <a:ext uri="{FF2B5EF4-FFF2-40B4-BE49-F238E27FC236}">
                  <a16:creationId xmlns:a16="http://schemas.microsoft.com/office/drawing/2014/main" id="{01266655-6489-D097-2730-92E9929FF21F}"/>
                </a:ext>
              </a:extLst>
            </p:cNvPr>
            <p:cNvSpPr/>
            <p:nvPr/>
          </p:nvSpPr>
          <p:spPr>
            <a:xfrm>
              <a:off x="7268725" y="1995400"/>
              <a:ext cx="39700" cy="12300"/>
            </a:xfrm>
            <a:custGeom>
              <a:avLst/>
              <a:gdLst/>
              <a:ahLst/>
              <a:cxnLst/>
              <a:rect l="l" t="t" r="r" b="b"/>
              <a:pathLst>
                <a:path w="1588" h="492" extrusionOk="0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158;p26">
              <a:extLst>
                <a:ext uri="{FF2B5EF4-FFF2-40B4-BE49-F238E27FC236}">
                  <a16:creationId xmlns:a16="http://schemas.microsoft.com/office/drawing/2014/main" id="{1802989A-7833-E123-EA8B-4332A1BAAD5B}"/>
                </a:ext>
              </a:extLst>
            </p:cNvPr>
            <p:cNvSpPr/>
            <p:nvPr/>
          </p:nvSpPr>
          <p:spPr>
            <a:xfrm>
              <a:off x="7267350" y="1994000"/>
              <a:ext cx="42450" cy="15325"/>
            </a:xfrm>
            <a:custGeom>
              <a:avLst/>
              <a:gdLst/>
              <a:ahLst/>
              <a:cxnLst/>
              <a:rect l="l" t="t" r="r" b="b"/>
              <a:pathLst>
                <a:path w="1698" h="613" extrusionOk="0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59;p26">
              <a:extLst>
                <a:ext uri="{FF2B5EF4-FFF2-40B4-BE49-F238E27FC236}">
                  <a16:creationId xmlns:a16="http://schemas.microsoft.com/office/drawing/2014/main" id="{07B87AF1-A428-E803-86E4-11E1A10A7EC1}"/>
                </a:ext>
              </a:extLst>
            </p:cNvPr>
            <p:cNvSpPr/>
            <p:nvPr/>
          </p:nvSpPr>
          <p:spPr>
            <a:xfrm>
              <a:off x="7284275" y="2327500"/>
              <a:ext cx="305000" cy="222425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60;p26">
              <a:extLst>
                <a:ext uri="{FF2B5EF4-FFF2-40B4-BE49-F238E27FC236}">
                  <a16:creationId xmlns:a16="http://schemas.microsoft.com/office/drawing/2014/main" id="{CB19285A-16D1-A1B0-80ED-A7A7A94762CA}"/>
                </a:ext>
              </a:extLst>
            </p:cNvPr>
            <p:cNvSpPr/>
            <p:nvPr/>
          </p:nvSpPr>
          <p:spPr>
            <a:xfrm>
              <a:off x="7301425" y="2310575"/>
              <a:ext cx="305000" cy="37575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61;p26">
              <a:extLst>
                <a:ext uri="{FF2B5EF4-FFF2-40B4-BE49-F238E27FC236}">
                  <a16:creationId xmlns:a16="http://schemas.microsoft.com/office/drawing/2014/main" id="{A684420C-9568-FB0C-6613-8E678BE5DC76}"/>
                </a:ext>
              </a:extLst>
            </p:cNvPr>
            <p:cNvSpPr/>
            <p:nvPr/>
          </p:nvSpPr>
          <p:spPr>
            <a:xfrm>
              <a:off x="7299800" y="2309175"/>
              <a:ext cx="308025" cy="4037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62;p26">
              <a:extLst>
                <a:ext uri="{FF2B5EF4-FFF2-40B4-BE49-F238E27FC236}">
                  <a16:creationId xmlns:a16="http://schemas.microsoft.com/office/drawing/2014/main" id="{A6D536D8-2F65-B2EE-1060-4381504C12A8}"/>
                </a:ext>
              </a:extLst>
            </p:cNvPr>
            <p:cNvSpPr/>
            <p:nvPr/>
          </p:nvSpPr>
          <p:spPr>
            <a:xfrm>
              <a:off x="75537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63;p26">
              <a:extLst>
                <a:ext uri="{FF2B5EF4-FFF2-40B4-BE49-F238E27FC236}">
                  <a16:creationId xmlns:a16="http://schemas.microsoft.com/office/drawing/2014/main" id="{625F75D5-0EE7-3E14-A879-7F1300C7865E}"/>
                </a:ext>
              </a:extLst>
            </p:cNvPr>
            <p:cNvSpPr/>
            <p:nvPr/>
          </p:nvSpPr>
          <p:spPr>
            <a:xfrm>
              <a:off x="75762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64;p26">
              <a:extLst>
                <a:ext uri="{FF2B5EF4-FFF2-40B4-BE49-F238E27FC236}">
                  <a16:creationId xmlns:a16="http://schemas.microsoft.com/office/drawing/2014/main" id="{88AE39AD-6B26-33A1-C0A6-2C01EDB766A7}"/>
                </a:ext>
              </a:extLst>
            </p:cNvPr>
            <p:cNvSpPr/>
            <p:nvPr/>
          </p:nvSpPr>
          <p:spPr>
            <a:xfrm>
              <a:off x="7531500" y="2321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65;p26">
              <a:extLst>
                <a:ext uri="{FF2B5EF4-FFF2-40B4-BE49-F238E27FC236}">
                  <a16:creationId xmlns:a16="http://schemas.microsoft.com/office/drawing/2014/main" id="{6C66B180-ABED-DE16-51F2-32EED848E0A0}"/>
                </a:ext>
              </a:extLst>
            </p:cNvPr>
            <p:cNvSpPr/>
            <p:nvPr/>
          </p:nvSpPr>
          <p:spPr>
            <a:xfrm>
              <a:off x="7301200" y="2348125"/>
              <a:ext cx="305000" cy="183475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66;p26">
              <a:extLst>
                <a:ext uri="{FF2B5EF4-FFF2-40B4-BE49-F238E27FC236}">
                  <a16:creationId xmlns:a16="http://schemas.microsoft.com/office/drawing/2014/main" id="{7025D682-F0ED-7D60-0650-2E8D7C6C7966}"/>
                </a:ext>
              </a:extLst>
            </p:cNvPr>
            <p:cNvSpPr/>
            <p:nvPr/>
          </p:nvSpPr>
          <p:spPr>
            <a:xfrm>
              <a:off x="7299800" y="2346750"/>
              <a:ext cx="308025" cy="186250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67;p26">
              <a:extLst>
                <a:ext uri="{FF2B5EF4-FFF2-40B4-BE49-F238E27FC236}">
                  <a16:creationId xmlns:a16="http://schemas.microsoft.com/office/drawing/2014/main" id="{2FFBB42D-767E-FEF4-D495-A4BD27E55E25}"/>
                </a:ext>
              </a:extLst>
            </p:cNvPr>
            <p:cNvSpPr/>
            <p:nvPr/>
          </p:nvSpPr>
          <p:spPr>
            <a:xfrm>
              <a:off x="7510150" y="2385250"/>
              <a:ext cx="67525" cy="103925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68;p26">
              <a:extLst>
                <a:ext uri="{FF2B5EF4-FFF2-40B4-BE49-F238E27FC236}">
                  <a16:creationId xmlns:a16="http://schemas.microsoft.com/office/drawing/2014/main" id="{643D209C-A330-9C79-5360-068EFD544A9B}"/>
                </a:ext>
              </a:extLst>
            </p:cNvPr>
            <p:cNvSpPr/>
            <p:nvPr/>
          </p:nvSpPr>
          <p:spPr>
            <a:xfrm>
              <a:off x="7508775" y="2383625"/>
              <a:ext cx="70300" cy="10717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69;p26">
              <a:extLst>
                <a:ext uri="{FF2B5EF4-FFF2-40B4-BE49-F238E27FC236}">
                  <a16:creationId xmlns:a16="http://schemas.microsoft.com/office/drawing/2014/main" id="{BADB136E-9C43-3612-D83E-C8B2B374A11D}"/>
                </a:ext>
              </a:extLst>
            </p:cNvPr>
            <p:cNvSpPr/>
            <p:nvPr/>
          </p:nvSpPr>
          <p:spPr>
            <a:xfrm>
              <a:off x="7511775" y="2387100"/>
              <a:ext cx="65200" cy="100900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70;p26">
              <a:extLst>
                <a:ext uri="{FF2B5EF4-FFF2-40B4-BE49-F238E27FC236}">
                  <a16:creationId xmlns:a16="http://schemas.microsoft.com/office/drawing/2014/main" id="{F8AEC782-7871-EAA2-0BAC-7E61180DC9B7}"/>
                </a:ext>
              </a:extLst>
            </p:cNvPr>
            <p:cNvSpPr/>
            <p:nvPr/>
          </p:nvSpPr>
          <p:spPr>
            <a:xfrm>
              <a:off x="7510150" y="2385700"/>
              <a:ext cx="68450" cy="103700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71;p26">
              <a:extLst>
                <a:ext uri="{FF2B5EF4-FFF2-40B4-BE49-F238E27FC236}">
                  <a16:creationId xmlns:a16="http://schemas.microsoft.com/office/drawing/2014/main" id="{BFEB6099-100E-FBED-C3EF-06A90B66E80F}"/>
                </a:ext>
              </a:extLst>
            </p:cNvPr>
            <p:cNvSpPr/>
            <p:nvPr/>
          </p:nvSpPr>
          <p:spPr>
            <a:xfrm>
              <a:off x="7510625" y="2386875"/>
              <a:ext cx="64950" cy="102300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72;p26">
              <a:extLst>
                <a:ext uri="{FF2B5EF4-FFF2-40B4-BE49-F238E27FC236}">
                  <a16:creationId xmlns:a16="http://schemas.microsoft.com/office/drawing/2014/main" id="{32552D4B-FFA8-445B-FAA7-D35CEA4648D2}"/>
                </a:ext>
              </a:extLst>
            </p:cNvPr>
            <p:cNvSpPr/>
            <p:nvPr/>
          </p:nvSpPr>
          <p:spPr>
            <a:xfrm>
              <a:off x="7509000" y="2385325"/>
              <a:ext cx="68200" cy="105475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73;p26">
              <a:extLst>
                <a:ext uri="{FF2B5EF4-FFF2-40B4-BE49-F238E27FC236}">
                  <a16:creationId xmlns:a16="http://schemas.microsoft.com/office/drawing/2014/main" id="{57665FA7-92A1-9FB2-CFD8-2FEC96167979}"/>
                </a:ext>
              </a:extLst>
            </p:cNvPr>
            <p:cNvSpPr/>
            <p:nvPr/>
          </p:nvSpPr>
          <p:spPr>
            <a:xfrm>
              <a:off x="7340175" y="2391050"/>
              <a:ext cx="143350" cy="3025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74;p26">
              <a:extLst>
                <a:ext uri="{FF2B5EF4-FFF2-40B4-BE49-F238E27FC236}">
                  <a16:creationId xmlns:a16="http://schemas.microsoft.com/office/drawing/2014/main" id="{B7A7CDD6-16D9-A5AE-BEA4-8B9F4C08B950}"/>
                </a:ext>
              </a:extLst>
            </p:cNvPr>
            <p:cNvSpPr/>
            <p:nvPr/>
          </p:nvSpPr>
          <p:spPr>
            <a:xfrm>
              <a:off x="7340175" y="2412375"/>
              <a:ext cx="52200" cy="3050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75;p26">
              <a:extLst>
                <a:ext uri="{FF2B5EF4-FFF2-40B4-BE49-F238E27FC236}">
                  <a16:creationId xmlns:a16="http://schemas.microsoft.com/office/drawing/2014/main" id="{814B1D58-17D2-7066-A4C7-61847653BEE3}"/>
                </a:ext>
              </a:extLst>
            </p:cNvPr>
            <p:cNvSpPr/>
            <p:nvPr/>
          </p:nvSpPr>
          <p:spPr>
            <a:xfrm>
              <a:off x="7409750" y="2412375"/>
              <a:ext cx="62875" cy="3050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76;p26">
              <a:extLst>
                <a:ext uri="{FF2B5EF4-FFF2-40B4-BE49-F238E27FC236}">
                  <a16:creationId xmlns:a16="http://schemas.microsoft.com/office/drawing/2014/main" id="{58BDF9A8-64CC-D443-60F4-376F6C2B929A}"/>
                </a:ext>
              </a:extLst>
            </p:cNvPr>
            <p:cNvSpPr/>
            <p:nvPr/>
          </p:nvSpPr>
          <p:spPr>
            <a:xfrm>
              <a:off x="7340175" y="2477075"/>
              <a:ext cx="93025" cy="2825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77;p26">
              <a:extLst>
                <a:ext uri="{FF2B5EF4-FFF2-40B4-BE49-F238E27FC236}">
                  <a16:creationId xmlns:a16="http://schemas.microsoft.com/office/drawing/2014/main" id="{647D6DFC-5E27-5D76-F7C4-BD13AA3B9074}"/>
                </a:ext>
              </a:extLst>
            </p:cNvPr>
            <p:cNvSpPr/>
            <p:nvPr/>
          </p:nvSpPr>
          <p:spPr>
            <a:xfrm>
              <a:off x="7340175" y="2434875"/>
              <a:ext cx="144500" cy="2800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78;p26">
              <a:extLst>
                <a:ext uri="{FF2B5EF4-FFF2-40B4-BE49-F238E27FC236}">
                  <a16:creationId xmlns:a16="http://schemas.microsoft.com/office/drawing/2014/main" id="{7F5DC50C-0279-6713-A269-E5E248CFC3D1}"/>
                </a:ext>
              </a:extLst>
            </p:cNvPr>
            <p:cNvSpPr/>
            <p:nvPr/>
          </p:nvSpPr>
          <p:spPr>
            <a:xfrm>
              <a:off x="7340175" y="2456200"/>
              <a:ext cx="47800" cy="2825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79;p26">
              <a:extLst>
                <a:ext uri="{FF2B5EF4-FFF2-40B4-BE49-F238E27FC236}">
                  <a16:creationId xmlns:a16="http://schemas.microsoft.com/office/drawing/2014/main" id="{04599712-B5B1-CCBB-E88A-07C644137E06}"/>
                </a:ext>
              </a:extLst>
            </p:cNvPr>
            <p:cNvSpPr/>
            <p:nvPr/>
          </p:nvSpPr>
          <p:spPr>
            <a:xfrm>
              <a:off x="7398850" y="2456200"/>
              <a:ext cx="84675" cy="2825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80;p26">
              <a:extLst>
                <a:ext uri="{FF2B5EF4-FFF2-40B4-BE49-F238E27FC236}">
                  <a16:creationId xmlns:a16="http://schemas.microsoft.com/office/drawing/2014/main" id="{0CF88021-9E92-83B3-BDC6-2AF7A35CF72A}"/>
                </a:ext>
              </a:extLst>
            </p:cNvPr>
            <p:cNvSpPr/>
            <p:nvPr/>
          </p:nvSpPr>
          <p:spPr>
            <a:xfrm>
              <a:off x="7414375" y="2425125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81;p26">
              <a:extLst>
                <a:ext uri="{FF2B5EF4-FFF2-40B4-BE49-F238E27FC236}">
                  <a16:creationId xmlns:a16="http://schemas.microsoft.com/office/drawing/2014/main" id="{CD28EA76-855C-A4F2-0DCF-2B1230607AD2}"/>
                </a:ext>
              </a:extLst>
            </p:cNvPr>
            <p:cNvSpPr/>
            <p:nvPr/>
          </p:nvSpPr>
          <p:spPr>
            <a:xfrm>
              <a:off x="7106150" y="2233800"/>
              <a:ext cx="232650" cy="16562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82;p26">
              <a:extLst>
                <a:ext uri="{FF2B5EF4-FFF2-40B4-BE49-F238E27FC236}">
                  <a16:creationId xmlns:a16="http://schemas.microsoft.com/office/drawing/2014/main" id="{010D6FAC-9EAB-E52E-4AF7-10466B70E01A}"/>
                </a:ext>
              </a:extLst>
            </p:cNvPr>
            <p:cNvSpPr/>
            <p:nvPr/>
          </p:nvSpPr>
          <p:spPr>
            <a:xfrm>
              <a:off x="7104525" y="2232175"/>
              <a:ext cx="235675" cy="168850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83;p26">
              <a:extLst>
                <a:ext uri="{FF2B5EF4-FFF2-40B4-BE49-F238E27FC236}">
                  <a16:creationId xmlns:a16="http://schemas.microsoft.com/office/drawing/2014/main" id="{7FFA9C43-A99E-E103-B881-3EDD546F1C12}"/>
                </a:ext>
              </a:extLst>
            </p:cNvPr>
            <p:cNvSpPr/>
            <p:nvPr/>
          </p:nvSpPr>
          <p:spPr>
            <a:xfrm>
              <a:off x="7119150" y="2221275"/>
              <a:ext cx="232625" cy="27850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84;p26">
              <a:extLst>
                <a:ext uri="{FF2B5EF4-FFF2-40B4-BE49-F238E27FC236}">
                  <a16:creationId xmlns:a16="http://schemas.microsoft.com/office/drawing/2014/main" id="{6CB7123F-B2B0-CD2E-9170-47A12D4DA4D4}"/>
                </a:ext>
              </a:extLst>
            </p:cNvPr>
            <p:cNvSpPr/>
            <p:nvPr/>
          </p:nvSpPr>
          <p:spPr>
            <a:xfrm>
              <a:off x="7117750" y="2219650"/>
              <a:ext cx="235425" cy="30875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85;p26">
              <a:extLst>
                <a:ext uri="{FF2B5EF4-FFF2-40B4-BE49-F238E27FC236}">
                  <a16:creationId xmlns:a16="http://schemas.microsoft.com/office/drawing/2014/main" id="{0CDFFD5C-CF50-3485-8FB5-4C0E17547004}"/>
                </a:ext>
              </a:extLst>
            </p:cNvPr>
            <p:cNvSpPr/>
            <p:nvPr/>
          </p:nvSpPr>
          <p:spPr>
            <a:xfrm>
              <a:off x="7143950" y="22291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86;p26">
              <a:extLst>
                <a:ext uri="{FF2B5EF4-FFF2-40B4-BE49-F238E27FC236}">
                  <a16:creationId xmlns:a16="http://schemas.microsoft.com/office/drawing/2014/main" id="{023A90B0-2F63-1520-C3EB-099C49E388A6}"/>
                </a:ext>
              </a:extLst>
            </p:cNvPr>
            <p:cNvSpPr/>
            <p:nvPr/>
          </p:nvSpPr>
          <p:spPr>
            <a:xfrm>
              <a:off x="7160650" y="2229150"/>
              <a:ext cx="11625" cy="1140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87;p26">
              <a:extLst>
                <a:ext uri="{FF2B5EF4-FFF2-40B4-BE49-F238E27FC236}">
                  <a16:creationId xmlns:a16="http://schemas.microsoft.com/office/drawing/2014/main" id="{26A20D6F-48FC-4A30-AC51-8D4D3E80C06F}"/>
                </a:ext>
              </a:extLst>
            </p:cNvPr>
            <p:cNvSpPr/>
            <p:nvPr/>
          </p:nvSpPr>
          <p:spPr>
            <a:xfrm>
              <a:off x="7127275" y="2229150"/>
              <a:ext cx="11600" cy="1140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88;p26">
              <a:extLst>
                <a:ext uri="{FF2B5EF4-FFF2-40B4-BE49-F238E27FC236}">
                  <a16:creationId xmlns:a16="http://schemas.microsoft.com/office/drawing/2014/main" id="{723D5742-D200-90EE-5F91-D03B5A15B0E9}"/>
                </a:ext>
              </a:extLst>
            </p:cNvPr>
            <p:cNvSpPr/>
            <p:nvPr/>
          </p:nvSpPr>
          <p:spPr>
            <a:xfrm>
              <a:off x="7118925" y="2249100"/>
              <a:ext cx="232625" cy="136625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89;p26">
              <a:extLst>
                <a:ext uri="{FF2B5EF4-FFF2-40B4-BE49-F238E27FC236}">
                  <a16:creationId xmlns:a16="http://schemas.microsoft.com/office/drawing/2014/main" id="{8B9613AC-8F3F-521F-4BF1-B5BDE0479FD0}"/>
                </a:ext>
              </a:extLst>
            </p:cNvPr>
            <p:cNvSpPr/>
            <p:nvPr/>
          </p:nvSpPr>
          <p:spPr>
            <a:xfrm>
              <a:off x="7117525" y="2247725"/>
              <a:ext cx="235650" cy="139625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90;p26">
              <a:extLst>
                <a:ext uri="{FF2B5EF4-FFF2-40B4-BE49-F238E27FC236}">
                  <a16:creationId xmlns:a16="http://schemas.microsoft.com/office/drawing/2014/main" id="{B3B5149A-B5DB-5BB5-B385-987BDE9561F4}"/>
                </a:ext>
              </a:extLst>
            </p:cNvPr>
            <p:cNvSpPr/>
            <p:nvPr/>
          </p:nvSpPr>
          <p:spPr>
            <a:xfrm>
              <a:off x="7224200" y="2280875"/>
              <a:ext cx="98600" cy="2825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91;p26">
              <a:extLst>
                <a:ext uri="{FF2B5EF4-FFF2-40B4-BE49-F238E27FC236}">
                  <a16:creationId xmlns:a16="http://schemas.microsoft.com/office/drawing/2014/main" id="{265D81A5-5225-83D2-D46E-C2A2820F1F16}"/>
                </a:ext>
              </a:extLst>
            </p:cNvPr>
            <p:cNvSpPr/>
            <p:nvPr/>
          </p:nvSpPr>
          <p:spPr>
            <a:xfrm>
              <a:off x="7224200" y="2296650"/>
              <a:ext cx="36450" cy="3050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92;p26">
              <a:extLst>
                <a:ext uri="{FF2B5EF4-FFF2-40B4-BE49-F238E27FC236}">
                  <a16:creationId xmlns:a16="http://schemas.microsoft.com/office/drawing/2014/main" id="{965384A4-EC67-D2F4-C78F-65D3B2C9BDDA}"/>
                </a:ext>
              </a:extLst>
            </p:cNvPr>
            <p:cNvSpPr/>
            <p:nvPr/>
          </p:nvSpPr>
          <p:spPr>
            <a:xfrm>
              <a:off x="7271525" y="2296650"/>
              <a:ext cx="43850" cy="3050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93;p26">
              <a:extLst>
                <a:ext uri="{FF2B5EF4-FFF2-40B4-BE49-F238E27FC236}">
                  <a16:creationId xmlns:a16="http://schemas.microsoft.com/office/drawing/2014/main" id="{F90179FE-8CD4-1A00-3FFD-6382F83D527D}"/>
                </a:ext>
              </a:extLst>
            </p:cNvPr>
            <p:cNvSpPr/>
            <p:nvPr/>
          </p:nvSpPr>
          <p:spPr>
            <a:xfrm>
              <a:off x="7224200" y="2344900"/>
              <a:ext cx="64275" cy="2800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94;p26">
              <a:extLst>
                <a:ext uri="{FF2B5EF4-FFF2-40B4-BE49-F238E27FC236}">
                  <a16:creationId xmlns:a16="http://schemas.microsoft.com/office/drawing/2014/main" id="{9C72560C-605F-9FE6-597A-C4EBFFCF4D0C}"/>
                </a:ext>
              </a:extLst>
            </p:cNvPr>
            <p:cNvSpPr/>
            <p:nvPr/>
          </p:nvSpPr>
          <p:spPr>
            <a:xfrm>
              <a:off x="7224200" y="2313350"/>
              <a:ext cx="99525" cy="2800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95;p26">
              <a:extLst>
                <a:ext uri="{FF2B5EF4-FFF2-40B4-BE49-F238E27FC236}">
                  <a16:creationId xmlns:a16="http://schemas.microsoft.com/office/drawing/2014/main" id="{6C3AE033-E258-0F0E-0E71-2E16C9E47BD6}"/>
                </a:ext>
              </a:extLst>
            </p:cNvPr>
            <p:cNvSpPr/>
            <p:nvPr/>
          </p:nvSpPr>
          <p:spPr>
            <a:xfrm>
              <a:off x="7224200" y="2329125"/>
              <a:ext cx="33425" cy="3025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96;p26">
              <a:extLst>
                <a:ext uri="{FF2B5EF4-FFF2-40B4-BE49-F238E27FC236}">
                  <a16:creationId xmlns:a16="http://schemas.microsoft.com/office/drawing/2014/main" id="{BDDEC099-C113-C939-2B32-69AAE43100E3}"/>
                </a:ext>
              </a:extLst>
            </p:cNvPr>
            <p:cNvSpPr/>
            <p:nvPr/>
          </p:nvSpPr>
          <p:spPr>
            <a:xfrm>
              <a:off x="7264100" y="2329125"/>
              <a:ext cx="58700" cy="3025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97;p26">
              <a:extLst>
                <a:ext uri="{FF2B5EF4-FFF2-40B4-BE49-F238E27FC236}">
                  <a16:creationId xmlns:a16="http://schemas.microsoft.com/office/drawing/2014/main" id="{B339C40E-1557-1899-97BB-A5AFB1BC9A43}"/>
                </a:ext>
              </a:extLst>
            </p:cNvPr>
            <p:cNvSpPr/>
            <p:nvPr/>
          </p:nvSpPr>
          <p:spPr>
            <a:xfrm>
              <a:off x="7136550" y="2273925"/>
              <a:ext cx="70525" cy="705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98;p26">
              <a:extLst>
                <a:ext uri="{FF2B5EF4-FFF2-40B4-BE49-F238E27FC236}">
                  <a16:creationId xmlns:a16="http://schemas.microsoft.com/office/drawing/2014/main" id="{4BA8B58E-7D47-AEB3-A8A7-BDE690CDAFC1}"/>
                </a:ext>
              </a:extLst>
            </p:cNvPr>
            <p:cNvSpPr/>
            <p:nvPr/>
          </p:nvSpPr>
          <p:spPr>
            <a:xfrm>
              <a:off x="7135150" y="2272525"/>
              <a:ext cx="73300" cy="73550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99;p26">
              <a:extLst>
                <a:ext uri="{FF2B5EF4-FFF2-40B4-BE49-F238E27FC236}">
                  <a16:creationId xmlns:a16="http://schemas.microsoft.com/office/drawing/2014/main" id="{99753649-E772-0EED-8E0B-DD47848FA2A1}"/>
                </a:ext>
              </a:extLst>
            </p:cNvPr>
            <p:cNvSpPr/>
            <p:nvPr/>
          </p:nvSpPr>
          <p:spPr>
            <a:xfrm>
              <a:off x="7133525" y="2274375"/>
              <a:ext cx="70525" cy="70550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200;p26">
              <a:extLst>
                <a:ext uri="{FF2B5EF4-FFF2-40B4-BE49-F238E27FC236}">
                  <a16:creationId xmlns:a16="http://schemas.microsoft.com/office/drawing/2014/main" id="{762A73AE-6ED9-C37F-11CC-A13C626E958B}"/>
                </a:ext>
              </a:extLst>
            </p:cNvPr>
            <p:cNvSpPr/>
            <p:nvPr/>
          </p:nvSpPr>
          <p:spPr>
            <a:xfrm>
              <a:off x="7132125" y="2273000"/>
              <a:ext cx="73325" cy="73525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201;p26">
              <a:extLst>
                <a:ext uri="{FF2B5EF4-FFF2-40B4-BE49-F238E27FC236}">
                  <a16:creationId xmlns:a16="http://schemas.microsoft.com/office/drawing/2014/main" id="{CEAC81C8-77FF-2C3A-2035-AA8C62A4A4D9}"/>
                </a:ext>
              </a:extLst>
            </p:cNvPr>
            <p:cNvSpPr/>
            <p:nvPr/>
          </p:nvSpPr>
          <p:spPr>
            <a:xfrm>
              <a:off x="7288225" y="2174500"/>
              <a:ext cx="117825" cy="104850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202;p26">
              <a:extLst>
                <a:ext uri="{FF2B5EF4-FFF2-40B4-BE49-F238E27FC236}">
                  <a16:creationId xmlns:a16="http://schemas.microsoft.com/office/drawing/2014/main" id="{FA31E807-089E-1A74-6CF4-0E00A5623CD8}"/>
                </a:ext>
              </a:extLst>
            </p:cNvPr>
            <p:cNvSpPr/>
            <p:nvPr/>
          </p:nvSpPr>
          <p:spPr>
            <a:xfrm>
              <a:off x="7293325" y="2173275"/>
              <a:ext cx="107625" cy="107625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203;p26">
              <a:extLst>
                <a:ext uri="{FF2B5EF4-FFF2-40B4-BE49-F238E27FC236}">
                  <a16:creationId xmlns:a16="http://schemas.microsoft.com/office/drawing/2014/main" id="{E9D2B5B4-D0AA-C498-B021-A66B4578D8A2}"/>
                </a:ext>
              </a:extLst>
            </p:cNvPr>
            <p:cNvSpPr/>
            <p:nvPr/>
          </p:nvSpPr>
          <p:spPr>
            <a:xfrm>
              <a:off x="7296575" y="2169100"/>
              <a:ext cx="112725" cy="104825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204;p26">
              <a:extLst>
                <a:ext uri="{FF2B5EF4-FFF2-40B4-BE49-F238E27FC236}">
                  <a16:creationId xmlns:a16="http://schemas.microsoft.com/office/drawing/2014/main" id="{5DB24532-5C44-34E6-43F3-9CC72690CBD8}"/>
                </a:ext>
              </a:extLst>
            </p:cNvPr>
            <p:cNvSpPr/>
            <p:nvPr/>
          </p:nvSpPr>
          <p:spPr>
            <a:xfrm>
              <a:off x="7299125" y="2167700"/>
              <a:ext cx="107850" cy="107650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5;p26">
              <a:extLst>
                <a:ext uri="{FF2B5EF4-FFF2-40B4-BE49-F238E27FC236}">
                  <a16:creationId xmlns:a16="http://schemas.microsoft.com/office/drawing/2014/main" id="{F6B97F41-8962-9588-9768-A2A70B053CF6}"/>
                </a:ext>
              </a:extLst>
            </p:cNvPr>
            <p:cNvSpPr/>
            <p:nvPr/>
          </p:nvSpPr>
          <p:spPr>
            <a:xfrm>
              <a:off x="7335750" y="2167700"/>
              <a:ext cx="34125" cy="107650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06;p26">
              <a:extLst>
                <a:ext uri="{FF2B5EF4-FFF2-40B4-BE49-F238E27FC236}">
                  <a16:creationId xmlns:a16="http://schemas.microsoft.com/office/drawing/2014/main" id="{9DEA7218-9651-D0EC-5204-0DEDE5702943}"/>
                </a:ext>
              </a:extLst>
            </p:cNvPr>
            <p:cNvSpPr/>
            <p:nvPr/>
          </p:nvSpPr>
          <p:spPr>
            <a:xfrm>
              <a:off x="7303050" y="2203425"/>
              <a:ext cx="99050" cy="2800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07;p26">
              <a:extLst>
                <a:ext uri="{FF2B5EF4-FFF2-40B4-BE49-F238E27FC236}">
                  <a16:creationId xmlns:a16="http://schemas.microsoft.com/office/drawing/2014/main" id="{0F844F0A-117A-38D1-3A8B-7FF63BDEF201}"/>
                </a:ext>
              </a:extLst>
            </p:cNvPr>
            <p:cNvSpPr/>
            <p:nvPr/>
          </p:nvSpPr>
          <p:spPr>
            <a:xfrm>
              <a:off x="7303050" y="2238675"/>
              <a:ext cx="99050" cy="3025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1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Connecting Users to Systems: Language in System Modeling</a:t>
            </a:r>
            <a:endParaRPr sz="1800" dirty="0"/>
          </a:p>
        </p:txBody>
      </p:sp>
      <p:sp>
        <p:nvSpPr>
          <p:cNvPr id="1615" name="Google Shape;1615;p31"/>
          <p:cNvSpPr txBox="1">
            <a:spLocks noGrp="1"/>
          </p:cNvSpPr>
          <p:nvPr>
            <p:ph type="subTitle" idx="1"/>
          </p:nvPr>
        </p:nvSpPr>
        <p:spPr>
          <a:xfrm>
            <a:off x="2673963" y="1925618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Sora" panose="020B0604020202020204" charset="0"/>
                <a:cs typeface="Sora" panose="020B0604020202020204" charset="0"/>
              </a:rPr>
              <a:t>Natural Language</a:t>
            </a:r>
            <a:endParaRPr sz="14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1616" name="Google Shape;1616;p31"/>
          <p:cNvSpPr txBox="1">
            <a:spLocks noGrp="1"/>
          </p:cNvSpPr>
          <p:nvPr>
            <p:ph type="subTitle" idx="2"/>
          </p:nvPr>
        </p:nvSpPr>
        <p:spPr>
          <a:xfrm>
            <a:off x="5621652" y="1925618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Sora" panose="020B0604020202020204" charset="0"/>
                <a:cs typeface="Sora" panose="020B0604020202020204" charset="0"/>
              </a:rPr>
              <a:t>Technical Language</a:t>
            </a:r>
            <a:endParaRPr sz="14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1617" name="Google Shape;1617;p31"/>
          <p:cNvSpPr txBox="1">
            <a:spLocks noGrp="1"/>
          </p:cNvSpPr>
          <p:nvPr>
            <p:ph type="subTitle" idx="3"/>
          </p:nvPr>
        </p:nvSpPr>
        <p:spPr>
          <a:xfrm>
            <a:off x="2641796" y="2774172"/>
            <a:ext cx="5594577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System modeling starts with what users want in simple terms, which is then translated into technical language to design and represent the system systematically.</a:t>
            </a:r>
            <a:endParaRPr sz="14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1619" name="Google Shape;1619;p31"/>
          <p:cNvSpPr txBox="1">
            <a:spLocks noGrp="1"/>
          </p:cNvSpPr>
          <p:nvPr>
            <p:ph type="subTitle" idx="5"/>
          </p:nvPr>
        </p:nvSpPr>
        <p:spPr>
          <a:xfrm>
            <a:off x="2667190" y="1629963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Requirement</a:t>
            </a:r>
            <a:endParaRPr dirty="0"/>
          </a:p>
        </p:txBody>
      </p:sp>
      <p:sp>
        <p:nvSpPr>
          <p:cNvPr id="1620" name="Google Shape;1620;p31"/>
          <p:cNvSpPr txBox="1">
            <a:spLocks noGrp="1"/>
          </p:cNvSpPr>
          <p:nvPr>
            <p:ph type="subTitle" idx="7"/>
          </p:nvPr>
        </p:nvSpPr>
        <p:spPr>
          <a:xfrm>
            <a:off x="5614879" y="162319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Requirement</a:t>
            </a:r>
            <a:endParaRPr dirty="0"/>
          </a:p>
        </p:txBody>
      </p:sp>
      <p:grpSp>
        <p:nvGrpSpPr>
          <p:cNvPr id="1622" name="Google Shape;1622;p31"/>
          <p:cNvGrpSpPr/>
          <p:nvPr/>
        </p:nvGrpSpPr>
        <p:grpSpPr>
          <a:xfrm>
            <a:off x="717407" y="1742739"/>
            <a:ext cx="1225000" cy="576722"/>
            <a:chOff x="835132" y="1750471"/>
            <a:chExt cx="1225000" cy="576722"/>
          </a:xfrm>
        </p:grpSpPr>
        <p:sp>
          <p:nvSpPr>
            <p:cNvPr id="1623" name="Google Shape;1623;p31"/>
            <p:cNvSpPr/>
            <p:nvPr/>
          </p:nvSpPr>
          <p:spPr>
            <a:xfrm>
              <a:off x="840244" y="1926561"/>
              <a:ext cx="300669" cy="37987"/>
            </a:xfrm>
            <a:custGeom>
              <a:avLst/>
              <a:gdLst/>
              <a:ahLst/>
              <a:cxnLst/>
              <a:rect l="l" t="t" r="r" b="b"/>
              <a:pathLst>
                <a:path w="3823" h="483" extrusionOk="0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835132" y="1921449"/>
              <a:ext cx="310107" cy="48211"/>
            </a:xfrm>
            <a:custGeom>
              <a:avLst/>
              <a:gdLst/>
              <a:ahLst/>
              <a:cxnLst/>
              <a:rect l="l" t="t" r="r" b="b"/>
              <a:pathLst>
                <a:path w="3943" h="613" extrusionOk="0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967887" y="2011892"/>
              <a:ext cx="172238" cy="24931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963483" y="2006780"/>
              <a:ext cx="181754" cy="34369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967887" y="2083382"/>
              <a:ext cx="172238" cy="24931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963483" y="2079057"/>
              <a:ext cx="181754" cy="34369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1724468" y="2138277"/>
              <a:ext cx="302164" cy="134880"/>
            </a:xfrm>
            <a:custGeom>
              <a:avLst/>
              <a:gdLst/>
              <a:ahLst/>
              <a:cxnLst/>
              <a:rect l="l" t="t" r="r" b="b"/>
              <a:pathLst>
                <a:path w="3842" h="1715" extrusionOk="0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2007517" y="2249012"/>
              <a:ext cx="47503" cy="47503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2002405" y="2244844"/>
              <a:ext cx="57727" cy="56783"/>
            </a:xfrm>
            <a:custGeom>
              <a:avLst/>
              <a:gdLst/>
              <a:ahLst/>
              <a:cxnLst/>
              <a:rect l="l" t="t" r="r" b="b"/>
              <a:pathLst>
                <a:path w="734" h="722" extrusionOk="0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1161987" y="1777525"/>
              <a:ext cx="583722" cy="544791"/>
            </a:xfrm>
            <a:custGeom>
              <a:avLst/>
              <a:gdLst/>
              <a:ahLst/>
              <a:cxnLst/>
              <a:rect l="l" t="t" r="r" b="b"/>
              <a:pathLst>
                <a:path w="7422" h="6927" extrusionOk="0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1168515" y="1772964"/>
              <a:ext cx="582306" cy="554229"/>
            </a:xfrm>
            <a:custGeom>
              <a:avLst/>
              <a:gdLst/>
              <a:ahLst/>
              <a:cxnLst/>
              <a:rect l="l" t="t" r="r" b="b"/>
              <a:pathLst>
                <a:path w="7404" h="7047" extrusionOk="0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1170717" y="1754875"/>
              <a:ext cx="620214" cy="545027"/>
            </a:xfrm>
            <a:custGeom>
              <a:avLst/>
              <a:gdLst/>
              <a:ahLst/>
              <a:cxnLst/>
              <a:rect l="l" t="t" r="r" b="b"/>
              <a:pathLst>
                <a:path w="7886" h="6930" extrusionOk="0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1184559" y="1750471"/>
              <a:ext cx="593238" cy="554072"/>
            </a:xfrm>
            <a:custGeom>
              <a:avLst/>
              <a:gdLst/>
              <a:ahLst/>
              <a:cxnLst/>
              <a:rect l="l" t="t" r="r" b="b"/>
              <a:pathLst>
                <a:path w="7543" h="7045" extrusionOk="0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1571972" y="1801985"/>
              <a:ext cx="132836" cy="133386"/>
            </a:xfrm>
            <a:custGeom>
              <a:avLst/>
              <a:gdLst/>
              <a:ahLst/>
              <a:cxnLst/>
              <a:rect l="l" t="t" r="r" b="b"/>
              <a:pathLst>
                <a:path w="1689" h="1696" extrusionOk="0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1333437" y="1933088"/>
              <a:ext cx="144475" cy="248133"/>
            </a:xfrm>
            <a:custGeom>
              <a:avLst/>
              <a:gdLst/>
              <a:ahLst/>
              <a:cxnLst/>
              <a:rect l="l" t="t" r="r" b="b"/>
              <a:pathLst>
                <a:path w="1837" h="3155" extrusionOk="0">
                  <a:moveTo>
                    <a:pt x="0" y="1"/>
                  </a:moveTo>
                  <a:lnTo>
                    <a:pt x="0" y="2440"/>
                  </a:lnTo>
                  <a:lnTo>
                    <a:pt x="1837" y="3155"/>
                  </a:lnTo>
                  <a:lnTo>
                    <a:pt x="1837" y="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1329033" y="1928763"/>
              <a:ext cx="153992" cy="256863"/>
            </a:xfrm>
            <a:custGeom>
              <a:avLst/>
              <a:gdLst/>
              <a:ahLst/>
              <a:cxnLst/>
              <a:rect l="l" t="t" r="r" b="b"/>
              <a:pathLst>
                <a:path w="1958" h="3266" extrusionOk="0">
                  <a:moveTo>
                    <a:pt x="112" y="139"/>
                  </a:moveTo>
                  <a:lnTo>
                    <a:pt x="1837" y="844"/>
                  </a:lnTo>
                  <a:lnTo>
                    <a:pt x="1837" y="3117"/>
                  </a:lnTo>
                  <a:lnTo>
                    <a:pt x="112" y="2458"/>
                  </a:lnTo>
                  <a:lnTo>
                    <a:pt x="112" y="139"/>
                  </a:lnTo>
                  <a:close/>
                  <a:moveTo>
                    <a:pt x="75" y="0"/>
                  </a:moveTo>
                  <a:cubicBezTo>
                    <a:pt x="56" y="0"/>
                    <a:pt x="38" y="0"/>
                    <a:pt x="28" y="9"/>
                  </a:cubicBezTo>
                  <a:cubicBezTo>
                    <a:pt x="10" y="19"/>
                    <a:pt x="1" y="37"/>
                    <a:pt x="1" y="56"/>
                  </a:cubicBezTo>
                  <a:lnTo>
                    <a:pt x="1" y="2495"/>
                  </a:lnTo>
                  <a:cubicBezTo>
                    <a:pt x="1" y="2523"/>
                    <a:pt x="10" y="2551"/>
                    <a:pt x="38" y="2551"/>
                  </a:cubicBezTo>
                  <a:lnTo>
                    <a:pt x="1874" y="3256"/>
                  </a:lnTo>
                  <a:cubicBezTo>
                    <a:pt x="1884" y="3265"/>
                    <a:pt x="1893" y="3265"/>
                    <a:pt x="1902" y="3265"/>
                  </a:cubicBezTo>
                  <a:cubicBezTo>
                    <a:pt x="1912" y="3265"/>
                    <a:pt x="1921" y="3256"/>
                    <a:pt x="1930" y="3256"/>
                  </a:cubicBezTo>
                  <a:cubicBezTo>
                    <a:pt x="1949" y="3247"/>
                    <a:pt x="1958" y="3228"/>
                    <a:pt x="1958" y="3210"/>
                  </a:cubicBezTo>
                  <a:lnTo>
                    <a:pt x="1958" y="807"/>
                  </a:lnTo>
                  <a:cubicBezTo>
                    <a:pt x="1958" y="779"/>
                    <a:pt x="1939" y="761"/>
                    <a:pt x="1921" y="75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1477832" y="1933088"/>
              <a:ext cx="145262" cy="248133"/>
            </a:xfrm>
            <a:custGeom>
              <a:avLst/>
              <a:gdLst/>
              <a:ahLst/>
              <a:cxnLst/>
              <a:rect l="l" t="t" r="r" b="b"/>
              <a:pathLst>
                <a:path w="1847" h="3155" extrusionOk="0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1473507" y="1928763"/>
              <a:ext cx="153992" cy="256863"/>
            </a:xfrm>
            <a:custGeom>
              <a:avLst/>
              <a:gdLst/>
              <a:ahLst/>
              <a:cxnLst/>
              <a:rect l="l" t="t" r="r" b="b"/>
              <a:pathLst>
                <a:path w="1958" h="3266" extrusionOk="0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1534772" y="1955739"/>
              <a:ext cx="32167" cy="54817"/>
            </a:xfrm>
            <a:custGeom>
              <a:avLst/>
              <a:gdLst/>
              <a:ahLst/>
              <a:cxnLst/>
              <a:rect l="l" t="t" r="r" b="b"/>
              <a:pathLst>
                <a:path w="409" h="697" extrusionOk="0">
                  <a:moveTo>
                    <a:pt x="409" y="0"/>
                  </a:moveTo>
                  <a:lnTo>
                    <a:pt x="1" y="167"/>
                  </a:lnTo>
                  <a:lnTo>
                    <a:pt x="1" y="696"/>
                  </a:lnTo>
                  <a:lnTo>
                    <a:pt x="409" y="53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1530368" y="1951020"/>
              <a:ext cx="40975" cy="63862"/>
            </a:xfrm>
            <a:custGeom>
              <a:avLst/>
              <a:gdLst/>
              <a:ahLst/>
              <a:cxnLst/>
              <a:rect l="l" t="t" r="r" b="b"/>
              <a:pathLst>
                <a:path w="521" h="812" extrusionOk="0">
                  <a:moveTo>
                    <a:pt x="409" y="144"/>
                  </a:moveTo>
                  <a:lnTo>
                    <a:pt x="409" y="561"/>
                  </a:lnTo>
                  <a:lnTo>
                    <a:pt x="112" y="673"/>
                  </a:lnTo>
                  <a:lnTo>
                    <a:pt x="112" y="264"/>
                  </a:lnTo>
                  <a:lnTo>
                    <a:pt x="409" y="144"/>
                  </a:lnTo>
                  <a:close/>
                  <a:moveTo>
                    <a:pt x="455" y="1"/>
                  </a:moveTo>
                  <a:cubicBezTo>
                    <a:pt x="449" y="1"/>
                    <a:pt x="442" y="2"/>
                    <a:pt x="437" y="5"/>
                  </a:cubicBezTo>
                  <a:lnTo>
                    <a:pt x="29" y="172"/>
                  </a:lnTo>
                  <a:cubicBezTo>
                    <a:pt x="10" y="181"/>
                    <a:pt x="1" y="199"/>
                    <a:pt x="1" y="227"/>
                  </a:cubicBezTo>
                  <a:lnTo>
                    <a:pt x="1" y="756"/>
                  </a:lnTo>
                  <a:cubicBezTo>
                    <a:pt x="1" y="775"/>
                    <a:pt x="10" y="793"/>
                    <a:pt x="19" y="802"/>
                  </a:cubicBezTo>
                  <a:cubicBezTo>
                    <a:pt x="29" y="812"/>
                    <a:pt x="47" y="812"/>
                    <a:pt x="57" y="812"/>
                  </a:cubicBezTo>
                  <a:lnTo>
                    <a:pt x="75" y="812"/>
                  </a:lnTo>
                  <a:lnTo>
                    <a:pt x="483" y="654"/>
                  </a:lnTo>
                  <a:cubicBezTo>
                    <a:pt x="502" y="645"/>
                    <a:pt x="520" y="626"/>
                    <a:pt x="520" y="598"/>
                  </a:cubicBezTo>
                  <a:lnTo>
                    <a:pt x="520" y="60"/>
                  </a:lnTo>
                  <a:cubicBezTo>
                    <a:pt x="520" y="42"/>
                    <a:pt x="511" y="23"/>
                    <a:pt x="493" y="14"/>
                  </a:cubicBezTo>
                  <a:cubicBezTo>
                    <a:pt x="486" y="7"/>
                    <a:pt x="47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1333437" y="1874733"/>
              <a:ext cx="289659" cy="117578"/>
            </a:xfrm>
            <a:custGeom>
              <a:avLst/>
              <a:gdLst/>
              <a:ahLst/>
              <a:cxnLst/>
              <a:rect l="l" t="t" r="r" b="b"/>
              <a:pathLst>
                <a:path w="3683" h="1495" extrusionOk="0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1329033" y="1870328"/>
              <a:ext cx="298467" cy="126308"/>
            </a:xfrm>
            <a:custGeom>
              <a:avLst/>
              <a:gdLst/>
              <a:ahLst/>
              <a:cxnLst/>
              <a:rect l="l" t="t" r="r" b="b"/>
              <a:pathLst>
                <a:path w="3795" h="1606" extrusionOk="0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1407129" y="1891484"/>
              <a:ext cx="159812" cy="75973"/>
            </a:xfrm>
            <a:custGeom>
              <a:avLst/>
              <a:gdLst/>
              <a:ahLst/>
              <a:cxnLst/>
              <a:rect l="l" t="t" r="r" b="b"/>
              <a:pathLst>
                <a:path w="2032" h="966" extrusionOk="0">
                  <a:moveTo>
                    <a:pt x="371" y="1"/>
                  </a:moveTo>
                  <a:lnTo>
                    <a:pt x="0" y="168"/>
                  </a:lnTo>
                  <a:lnTo>
                    <a:pt x="1624" y="966"/>
                  </a:lnTo>
                  <a:lnTo>
                    <a:pt x="2032" y="81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1402017" y="1887159"/>
              <a:ext cx="169328" cy="85411"/>
            </a:xfrm>
            <a:custGeom>
              <a:avLst/>
              <a:gdLst/>
              <a:ahLst/>
              <a:cxnLst/>
              <a:rect l="l" t="t" r="r" b="b"/>
              <a:pathLst>
                <a:path w="2153" h="1086" extrusionOk="0">
                  <a:moveTo>
                    <a:pt x="436" y="121"/>
                  </a:moveTo>
                  <a:lnTo>
                    <a:pt x="1948" y="863"/>
                  </a:lnTo>
                  <a:lnTo>
                    <a:pt x="1689" y="965"/>
                  </a:lnTo>
                  <a:lnTo>
                    <a:pt x="204" y="223"/>
                  </a:lnTo>
                  <a:lnTo>
                    <a:pt x="436" y="121"/>
                  </a:lnTo>
                  <a:close/>
                  <a:moveTo>
                    <a:pt x="418" y="0"/>
                  </a:moveTo>
                  <a:lnTo>
                    <a:pt x="37" y="167"/>
                  </a:lnTo>
                  <a:cubicBezTo>
                    <a:pt x="19" y="177"/>
                    <a:pt x="9" y="195"/>
                    <a:pt x="0" y="223"/>
                  </a:cubicBezTo>
                  <a:cubicBezTo>
                    <a:pt x="0" y="241"/>
                    <a:pt x="19" y="260"/>
                    <a:pt x="37" y="269"/>
                  </a:cubicBezTo>
                  <a:lnTo>
                    <a:pt x="1661" y="1076"/>
                  </a:lnTo>
                  <a:cubicBezTo>
                    <a:pt x="1670" y="1076"/>
                    <a:pt x="1679" y="1086"/>
                    <a:pt x="1689" y="1086"/>
                  </a:cubicBezTo>
                  <a:cubicBezTo>
                    <a:pt x="1698" y="1086"/>
                    <a:pt x="1698" y="1086"/>
                    <a:pt x="1707" y="1076"/>
                  </a:cubicBezTo>
                  <a:lnTo>
                    <a:pt x="2115" y="928"/>
                  </a:lnTo>
                  <a:cubicBezTo>
                    <a:pt x="2134" y="919"/>
                    <a:pt x="2152" y="900"/>
                    <a:pt x="2152" y="872"/>
                  </a:cubicBezTo>
                  <a:cubicBezTo>
                    <a:pt x="2152" y="854"/>
                    <a:pt x="2143" y="826"/>
                    <a:pt x="2125" y="817"/>
                  </a:cubicBezTo>
                  <a:lnTo>
                    <a:pt x="464" y="10"/>
                  </a:lnTo>
                  <a:cubicBezTo>
                    <a:pt x="445" y="0"/>
                    <a:pt x="42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31"/>
          <p:cNvGrpSpPr/>
          <p:nvPr/>
        </p:nvGrpSpPr>
        <p:grpSpPr>
          <a:xfrm>
            <a:off x="612965" y="2425654"/>
            <a:ext cx="1329443" cy="916475"/>
            <a:chOff x="713230" y="2963286"/>
            <a:chExt cx="1329443" cy="916475"/>
          </a:xfrm>
        </p:grpSpPr>
        <p:sp>
          <p:nvSpPr>
            <p:cNvPr id="1648" name="Google Shape;1648;p31"/>
            <p:cNvSpPr/>
            <p:nvPr/>
          </p:nvSpPr>
          <p:spPr>
            <a:xfrm>
              <a:off x="803044" y="2963286"/>
              <a:ext cx="9516" cy="59929"/>
            </a:xfrm>
            <a:custGeom>
              <a:avLst/>
              <a:gdLst/>
              <a:ahLst/>
              <a:cxnLst/>
              <a:rect l="l" t="t" r="r" b="b"/>
              <a:pathLst>
                <a:path w="121" h="76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696"/>
                  </a:lnTo>
                  <a:cubicBezTo>
                    <a:pt x="0" y="734"/>
                    <a:pt x="28" y="761"/>
                    <a:pt x="56" y="761"/>
                  </a:cubicBezTo>
                  <a:cubicBezTo>
                    <a:pt x="93" y="761"/>
                    <a:pt x="121" y="734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1"/>
            <p:cNvSpPr/>
            <p:nvPr/>
          </p:nvSpPr>
          <p:spPr>
            <a:xfrm>
              <a:off x="803044" y="3093131"/>
              <a:ext cx="9516" cy="59222"/>
            </a:xfrm>
            <a:custGeom>
              <a:avLst/>
              <a:gdLst/>
              <a:ahLst/>
              <a:cxnLst/>
              <a:rect l="l" t="t" r="r" b="b"/>
              <a:pathLst>
                <a:path w="121" h="753" extrusionOk="0"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697"/>
                  </a:lnTo>
                  <a:cubicBezTo>
                    <a:pt x="0" y="724"/>
                    <a:pt x="28" y="752"/>
                    <a:pt x="56" y="752"/>
                  </a:cubicBezTo>
                  <a:cubicBezTo>
                    <a:pt x="93" y="752"/>
                    <a:pt x="121" y="724"/>
                    <a:pt x="121" y="697"/>
                  </a:cubicBezTo>
                  <a:lnTo>
                    <a:pt x="121" y="57"/>
                  </a:lnTo>
                  <a:cubicBezTo>
                    <a:pt x="121" y="1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842367" y="3053021"/>
              <a:ext cx="59929" cy="9595"/>
            </a:xfrm>
            <a:custGeom>
              <a:avLst/>
              <a:gdLst/>
              <a:ahLst/>
              <a:cxnLst/>
              <a:rect l="l" t="t" r="r" b="b"/>
              <a:pathLst>
                <a:path w="762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06" y="121"/>
                  </a:lnTo>
                  <a:cubicBezTo>
                    <a:pt x="734" y="121"/>
                    <a:pt x="762" y="93"/>
                    <a:pt x="762" y="66"/>
                  </a:cubicBezTo>
                  <a:cubicBezTo>
                    <a:pt x="762" y="29"/>
                    <a:pt x="7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713230" y="3053021"/>
              <a:ext cx="59222" cy="9595"/>
            </a:xfrm>
            <a:custGeom>
              <a:avLst/>
              <a:gdLst/>
              <a:ahLst/>
              <a:cxnLst/>
              <a:rect l="l" t="t" r="r" b="b"/>
              <a:pathLst>
                <a:path w="753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697" y="121"/>
                  </a:lnTo>
                  <a:cubicBezTo>
                    <a:pt x="734" y="121"/>
                    <a:pt x="752" y="93"/>
                    <a:pt x="752" y="66"/>
                  </a:cubicBezTo>
                  <a:cubicBezTo>
                    <a:pt x="752" y="29"/>
                    <a:pt x="734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743902" y="3085896"/>
              <a:ext cx="35863" cy="35785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738790" y="3081098"/>
              <a:ext cx="46087" cy="44986"/>
            </a:xfrm>
            <a:custGeom>
              <a:avLst/>
              <a:gdLst/>
              <a:ahLst/>
              <a:cxnLst/>
              <a:rect l="l" t="t" r="r" b="b"/>
              <a:pathLst>
                <a:path w="586" h="572" extrusionOk="0">
                  <a:moveTo>
                    <a:pt x="521" y="1"/>
                  </a:moveTo>
                  <a:cubicBezTo>
                    <a:pt x="506" y="1"/>
                    <a:pt x="492" y="5"/>
                    <a:pt x="483" y="15"/>
                  </a:cubicBezTo>
                  <a:lnTo>
                    <a:pt x="28" y="469"/>
                  </a:lnTo>
                  <a:cubicBezTo>
                    <a:pt x="1" y="497"/>
                    <a:pt x="1" y="534"/>
                    <a:pt x="28" y="553"/>
                  </a:cubicBezTo>
                  <a:cubicBezTo>
                    <a:pt x="38" y="562"/>
                    <a:pt x="47" y="571"/>
                    <a:pt x="66" y="571"/>
                  </a:cubicBezTo>
                  <a:cubicBezTo>
                    <a:pt x="84" y="571"/>
                    <a:pt x="93" y="562"/>
                    <a:pt x="112" y="553"/>
                  </a:cubicBezTo>
                  <a:lnTo>
                    <a:pt x="567" y="98"/>
                  </a:lnTo>
                  <a:cubicBezTo>
                    <a:pt x="585" y="80"/>
                    <a:pt x="585" y="43"/>
                    <a:pt x="567" y="15"/>
                  </a:cubicBezTo>
                  <a:cubicBezTo>
                    <a:pt x="553" y="5"/>
                    <a:pt x="536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835840" y="2993958"/>
              <a:ext cx="35785" cy="3578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830728" y="2989396"/>
              <a:ext cx="46009" cy="45458"/>
            </a:xfrm>
            <a:custGeom>
              <a:avLst/>
              <a:gdLst/>
              <a:ahLst/>
              <a:cxnLst/>
              <a:rect l="l" t="t" r="r" b="b"/>
              <a:pathLst>
                <a:path w="585" h="578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9"/>
                  </a:cubicBezTo>
                  <a:cubicBezTo>
                    <a:pt x="28" y="568"/>
                    <a:pt x="47" y="578"/>
                    <a:pt x="65" y="578"/>
                  </a:cubicBezTo>
                  <a:cubicBezTo>
                    <a:pt x="75" y="578"/>
                    <a:pt x="93" y="568"/>
                    <a:pt x="103" y="559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743902" y="2993958"/>
              <a:ext cx="35863" cy="35785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738790" y="2989396"/>
              <a:ext cx="46087" cy="45458"/>
            </a:xfrm>
            <a:custGeom>
              <a:avLst/>
              <a:gdLst/>
              <a:ahLst/>
              <a:cxnLst/>
              <a:rect l="l" t="t" r="r" b="b"/>
              <a:pathLst>
                <a:path w="586" h="578" extrusionOk="0">
                  <a:moveTo>
                    <a:pt x="67" y="0"/>
                  </a:moveTo>
                  <a:cubicBezTo>
                    <a:pt x="52" y="0"/>
                    <a:pt x="38" y="7"/>
                    <a:pt x="28" y="21"/>
                  </a:cubicBezTo>
                  <a:cubicBezTo>
                    <a:pt x="1" y="40"/>
                    <a:pt x="1" y="77"/>
                    <a:pt x="28" y="105"/>
                  </a:cubicBezTo>
                  <a:lnTo>
                    <a:pt x="483" y="559"/>
                  </a:lnTo>
                  <a:cubicBezTo>
                    <a:pt x="492" y="568"/>
                    <a:pt x="502" y="578"/>
                    <a:pt x="520" y="578"/>
                  </a:cubicBezTo>
                  <a:cubicBezTo>
                    <a:pt x="539" y="578"/>
                    <a:pt x="548" y="568"/>
                    <a:pt x="567" y="559"/>
                  </a:cubicBezTo>
                  <a:cubicBezTo>
                    <a:pt x="585" y="531"/>
                    <a:pt x="585" y="494"/>
                    <a:pt x="567" y="476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835840" y="3085896"/>
              <a:ext cx="35785" cy="3578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830728" y="3081098"/>
              <a:ext cx="46009" cy="44986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4" y="1"/>
                  </a:moveTo>
                  <a:cubicBezTo>
                    <a:pt x="49" y="1"/>
                    <a:pt x="33" y="5"/>
                    <a:pt x="19" y="15"/>
                  </a:cubicBezTo>
                  <a:cubicBezTo>
                    <a:pt x="1" y="43"/>
                    <a:pt x="1" y="80"/>
                    <a:pt x="19" y="98"/>
                  </a:cubicBezTo>
                  <a:lnTo>
                    <a:pt x="474" y="553"/>
                  </a:lnTo>
                  <a:cubicBezTo>
                    <a:pt x="483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34"/>
                    <a:pt x="585" y="497"/>
                    <a:pt x="557" y="469"/>
                  </a:cubicBezTo>
                  <a:lnTo>
                    <a:pt x="103" y="15"/>
                  </a:lnTo>
                  <a:cubicBezTo>
                    <a:pt x="93" y="5"/>
                    <a:pt x="79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1099227" y="3149281"/>
              <a:ext cx="70861" cy="71569"/>
            </a:xfrm>
            <a:custGeom>
              <a:avLst/>
              <a:gdLst/>
              <a:ahLst/>
              <a:cxnLst/>
              <a:rect l="l" t="t" r="r" b="b"/>
              <a:pathLst>
                <a:path w="901" h="910" extrusionOk="0">
                  <a:moveTo>
                    <a:pt x="446" y="121"/>
                  </a:moveTo>
                  <a:cubicBezTo>
                    <a:pt x="631" y="121"/>
                    <a:pt x="789" y="270"/>
                    <a:pt x="789" y="455"/>
                  </a:cubicBezTo>
                  <a:cubicBezTo>
                    <a:pt x="789" y="641"/>
                    <a:pt x="631" y="789"/>
                    <a:pt x="446" y="789"/>
                  </a:cubicBezTo>
                  <a:cubicBezTo>
                    <a:pt x="269" y="789"/>
                    <a:pt x="112" y="641"/>
                    <a:pt x="112" y="455"/>
                  </a:cubicBezTo>
                  <a:cubicBezTo>
                    <a:pt x="112" y="270"/>
                    <a:pt x="269" y="121"/>
                    <a:pt x="446" y="121"/>
                  </a:cubicBezTo>
                  <a:close/>
                  <a:moveTo>
                    <a:pt x="446" y="1"/>
                  </a:moveTo>
                  <a:cubicBezTo>
                    <a:pt x="204" y="1"/>
                    <a:pt x="0" y="205"/>
                    <a:pt x="0" y="455"/>
                  </a:cubicBezTo>
                  <a:cubicBezTo>
                    <a:pt x="0" y="706"/>
                    <a:pt x="204" y="910"/>
                    <a:pt x="446" y="910"/>
                  </a:cubicBezTo>
                  <a:cubicBezTo>
                    <a:pt x="696" y="910"/>
                    <a:pt x="900" y="706"/>
                    <a:pt x="900" y="455"/>
                  </a:cubicBezTo>
                  <a:cubicBezTo>
                    <a:pt x="900" y="205"/>
                    <a:pt x="696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822706" y="3648376"/>
              <a:ext cx="300669" cy="38773"/>
            </a:xfrm>
            <a:custGeom>
              <a:avLst/>
              <a:gdLst/>
              <a:ahLst/>
              <a:cxnLst/>
              <a:rect l="l" t="t" r="r" b="b"/>
              <a:pathLst>
                <a:path w="3823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822" y="492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1"/>
            <p:cNvSpPr/>
            <p:nvPr/>
          </p:nvSpPr>
          <p:spPr>
            <a:xfrm>
              <a:off x="818302" y="3643972"/>
              <a:ext cx="309478" cy="47503"/>
            </a:xfrm>
            <a:custGeom>
              <a:avLst/>
              <a:gdLst/>
              <a:ahLst/>
              <a:cxnLst/>
              <a:rect l="l" t="t" r="r" b="b"/>
              <a:pathLst>
                <a:path w="3935" h="604" extrusionOk="0">
                  <a:moveTo>
                    <a:pt x="3823" y="121"/>
                  </a:moveTo>
                  <a:lnTo>
                    <a:pt x="3823" y="492"/>
                  </a:lnTo>
                  <a:lnTo>
                    <a:pt x="112" y="492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38" y="1"/>
                    <a:pt x="29" y="10"/>
                    <a:pt x="10" y="19"/>
                  </a:cubicBezTo>
                  <a:cubicBezTo>
                    <a:pt x="1" y="29"/>
                    <a:pt x="1" y="47"/>
                    <a:pt x="1" y="56"/>
                  </a:cubicBezTo>
                  <a:lnTo>
                    <a:pt x="1" y="548"/>
                  </a:lnTo>
                  <a:cubicBezTo>
                    <a:pt x="1" y="585"/>
                    <a:pt x="19" y="604"/>
                    <a:pt x="56" y="604"/>
                  </a:cubicBezTo>
                  <a:lnTo>
                    <a:pt x="3878" y="604"/>
                  </a:lnTo>
                  <a:cubicBezTo>
                    <a:pt x="3906" y="604"/>
                    <a:pt x="3934" y="585"/>
                    <a:pt x="3934" y="548"/>
                  </a:cubicBezTo>
                  <a:lnTo>
                    <a:pt x="3934" y="56"/>
                  </a:lnTo>
                  <a:cubicBezTo>
                    <a:pt x="3934" y="47"/>
                    <a:pt x="3925" y="29"/>
                    <a:pt x="3916" y="19"/>
                  </a:cubicBezTo>
                  <a:cubicBezTo>
                    <a:pt x="3906" y="10"/>
                    <a:pt x="3888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1"/>
            <p:cNvSpPr/>
            <p:nvPr/>
          </p:nvSpPr>
          <p:spPr>
            <a:xfrm>
              <a:off x="950349" y="3576887"/>
              <a:ext cx="173025" cy="24853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1"/>
            <p:cNvSpPr/>
            <p:nvPr/>
          </p:nvSpPr>
          <p:spPr>
            <a:xfrm>
              <a:off x="946024" y="3572482"/>
              <a:ext cx="181754" cy="33661"/>
            </a:xfrm>
            <a:custGeom>
              <a:avLst/>
              <a:gdLst/>
              <a:ahLst/>
              <a:cxnLst/>
              <a:rect l="l" t="t" r="r" b="b"/>
              <a:pathLst>
                <a:path w="2311" h="428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lnTo>
                    <a:pt x="0" y="372"/>
                  </a:lnTo>
                  <a:cubicBezTo>
                    <a:pt x="0" y="390"/>
                    <a:pt x="10" y="400"/>
                    <a:pt x="19" y="418"/>
                  </a:cubicBezTo>
                  <a:cubicBezTo>
                    <a:pt x="28" y="427"/>
                    <a:pt x="47" y="427"/>
                    <a:pt x="56" y="427"/>
                  </a:cubicBezTo>
                  <a:lnTo>
                    <a:pt x="2254" y="427"/>
                  </a:lnTo>
                  <a:cubicBezTo>
                    <a:pt x="2282" y="427"/>
                    <a:pt x="2310" y="409"/>
                    <a:pt x="2310" y="372"/>
                  </a:cubicBezTo>
                  <a:lnTo>
                    <a:pt x="2310" y="56"/>
                  </a:lnTo>
                  <a:cubicBezTo>
                    <a:pt x="2310" y="38"/>
                    <a:pt x="2301" y="28"/>
                    <a:pt x="2292" y="10"/>
                  </a:cubicBezTo>
                  <a:cubicBezTo>
                    <a:pt x="2282" y="1"/>
                    <a:pt x="2264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1"/>
            <p:cNvSpPr/>
            <p:nvPr/>
          </p:nvSpPr>
          <p:spPr>
            <a:xfrm>
              <a:off x="950349" y="3505397"/>
              <a:ext cx="173025" cy="24853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1"/>
            <p:cNvSpPr/>
            <p:nvPr/>
          </p:nvSpPr>
          <p:spPr>
            <a:xfrm>
              <a:off x="946024" y="3500285"/>
              <a:ext cx="181754" cy="34369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0"/>
                  </a:moveTo>
                  <a:cubicBezTo>
                    <a:pt x="47" y="0"/>
                    <a:pt x="28" y="10"/>
                    <a:pt x="19" y="19"/>
                  </a:cubicBezTo>
                  <a:cubicBezTo>
                    <a:pt x="10" y="28"/>
                    <a:pt x="0" y="47"/>
                    <a:pt x="0" y="65"/>
                  </a:cubicBezTo>
                  <a:lnTo>
                    <a:pt x="0" y="381"/>
                  </a:lnTo>
                  <a:cubicBezTo>
                    <a:pt x="0" y="408"/>
                    <a:pt x="28" y="436"/>
                    <a:pt x="56" y="436"/>
                  </a:cubicBezTo>
                  <a:lnTo>
                    <a:pt x="2254" y="436"/>
                  </a:lnTo>
                  <a:cubicBezTo>
                    <a:pt x="2282" y="436"/>
                    <a:pt x="2310" y="408"/>
                    <a:pt x="2310" y="381"/>
                  </a:cubicBezTo>
                  <a:lnTo>
                    <a:pt x="2310" y="65"/>
                  </a:lnTo>
                  <a:cubicBezTo>
                    <a:pt x="2310" y="47"/>
                    <a:pt x="2301" y="28"/>
                    <a:pt x="2292" y="19"/>
                  </a:cubicBezTo>
                  <a:cubicBezTo>
                    <a:pt x="2282" y="10"/>
                    <a:pt x="2264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1"/>
            <p:cNvSpPr/>
            <p:nvPr/>
          </p:nvSpPr>
          <p:spPr>
            <a:xfrm>
              <a:off x="1144449" y="3330093"/>
              <a:ext cx="583722" cy="544713"/>
            </a:xfrm>
            <a:custGeom>
              <a:avLst/>
              <a:gdLst/>
              <a:ahLst/>
              <a:cxnLst/>
              <a:rect l="l" t="t" r="r" b="b"/>
              <a:pathLst>
                <a:path w="7422" h="6926" extrusionOk="0">
                  <a:moveTo>
                    <a:pt x="3714" y="0"/>
                  </a:moveTo>
                  <a:cubicBezTo>
                    <a:pt x="2029" y="0"/>
                    <a:pt x="549" y="1227"/>
                    <a:pt x="288" y="2934"/>
                  </a:cubicBezTo>
                  <a:cubicBezTo>
                    <a:pt x="0" y="4827"/>
                    <a:pt x="1299" y="6599"/>
                    <a:pt x="3182" y="6886"/>
                  </a:cubicBezTo>
                  <a:cubicBezTo>
                    <a:pt x="3359" y="6913"/>
                    <a:pt x="3535" y="6926"/>
                    <a:pt x="3708" y="6926"/>
                  </a:cubicBezTo>
                  <a:cubicBezTo>
                    <a:pt x="5393" y="6926"/>
                    <a:pt x="6874" y="5699"/>
                    <a:pt x="7134" y="3992"/>
                  </a:cubicBezTo>
                  <a:cubicBezTo>
                    <a:pt x="7422" y="2099"/>
                    <a:pt x="6123" y="327"/>
                    <a:pt x="4240" y="40"/>
                  </a:cubicBezTo>
                  <a:cubicBezTo>
                    <a:pt x="4063" y="13"/>
                    <a:pt x="3887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1"/>
            <p:cNvSpPr/>
            <p:nvPr/>
          </p:nvSpPr>
          <p:spPr>
            <a:xfrm>
              <a:off x="1151763" y="3325532"/>
              <a:ext cx="569880" cy="554229"/>
            </a:xfrm>
            <a:custGeom>
              <a:avLst/>
              <a:gdLst/>
              <a:ahLst/>
              <a:cxnLst/>
              <a:rect l="l" t="t" r="r" b="b"/>
              <a:pathLst>
                <a:path w="7246" h="7047" extrusionOk="0">
                  <a:moveTo>
                    <a:pt x="3618" y="116"/>
                  </a:moveTo>
                  <a:cubicBezTo>
                    <a:pt x="3785" y="116"/>
                    <a:pt x="3961" y="126"/>
                    <a:pt x="4138" y="154"/>
                  </a:cubicBezTo>
                  <a:cubicBezTo>
                    <a:pt x="5038" y="293"/>
                    <a:pt x="5826" y="775"/>
                    <a:pt x="6364" y="1508"/>
                  </a:cubicBezTo>
                  <a:cubicBezTo>
                    <a:pt x="6902" y="2241"/>
                    <a:pt x="7125" y="3141"/>
                    <a:pt x="6986" y="4040"/>
                  </a:cubicBezTo>
                  <a:cubicBezTo>
                    <a:pt x="6725" y="5720"/>
                    <a:pt x="5271" y="6929"/>
                    <a:pt x="3621" y="6929"/>
                  </a:cubicBezTo>
                  <a:cubicBezTo>
                    <a:pt x="3449" y="6929"/>
                    <a:pt x="3274" y="6916"/>
                    <a:pt x="3099" y="6888"/>
                  </a:cubicBezTo>
                  <a:cubicBezTo>
                    <a:pt x="2199" y="6749"/>
                    <a:pt x="1410" y="6267"/>
                    <a:pt x="872" y="5534"/>
                  </a:cubicBezTo>
                  <a:cubicBezTo>
                    <a:pt x="334" y="4801"/>
                    <a:pt x="112" y="3901"/>
                    <a:pt x="251" y="3002"/>
                  </a:cubicBezTo>
                  <a:cubicBezTo>
                    <a:pt x="510" y="1322"/>
                    <a:pt x="1967" y="116"/>
                    <a:pt x="3618" y="116"/>
                  </a:cubicBezTo>
                  <a:close/>
                  <a:moveTo>
                    <a:pt x="3618" y="1"/>
                  </a:moveTo>
                  <a:cubicBezTo>
                    <a:pt x="1910" y="1"/>
                    <a:pt x="408" y="1252"/>
                    <a:pt x="139" y="2983"/>
                  </a:cubicBezTo>
                  <a:cubicBezTo>
                    <a:pt x="0" y="3920"/>
                    <a:pt x="223" y="4848"/>
                    <a:pt x="780" y="5608"/>
                  </a:cubicBezTo>
                  <a:cubicBezTo>
                    <a:pt x="1336" y="6360"/>
                    <a:pt x="2152" y="6861"/>
                    <a:pt x="3089" y="7000"/>
                  </a:cubicBezTo>
                  <a:cubicBezTo>
                    <a:pt x="3266" y="7028"/>
                    <a:pt x="3442" y="7046"/>
                    <a:pt x="3618" y="7046"/>
                  </a:cubicBezTo>
                  <a:cubicBezTo>
                    <a:pt x="5325" y="7046"/>
                    <a:pt x="6837" y="5794"/>
                    <a:pt x="7097" y="4059"/>
                  </a:cubicBezTo>
                  <a:cubicBezTo>
                    <a:pt x="7245" y="3122"/>
                    <a:pt x="7013" y="2194"/>
                    <a:pt x="6457" y="1434"/>
                  </a:cubicBezTo>
                  <a:cubicBezTo>
                    <a:pt x="5900" y="682"/>
                    <a:pt x="5084" y="181"/>
                    <a:pt x="4156" y="42"/>
                  </a:cubicBezTo>
                  <a:cubicBezTo>
                    <a:pt x="3975" y="14"/>
                    <a:pt x="3795" y="1"/>
                    <a:pt x="3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1152471" y="3313892"/>
              <a:ext cx="621708" cy="544949"/>
            </a:xfrm>
            <a:custGeom>
              <a:avLst/>
              <a:gdLst/>
              <a:ahLst/>
              <a:cxnLst/>
              <a:rect l="l" t="t" r="r" b="b"/>
              <a:pathLst>
                <a:path w="7905" h="6929" extrusionOk="0">
                  <a:moveTo>
                    <a:pt x="3948" y="1"/>
                  </a:moveTo>
                  <a:cubicBezTo>
                    <a:pt x="3318" y="1"/>
                    <a:pt x="2680" y="173"/>
                    <a:pt x="2106" y="533"/>
                  </a:cubicBezTo>
                  <a:cubicBezTo>
                    <a:pt x="492" y="1554"/>
                    <a:pt x="1" y="3688"/>
                    <a:pt x="1021" y="5311"/>
                  </a:cubicBezTo>
                  <a:cubicBezTo>
                    <a:pt x="1675" y="6354"/>
                    <a:pt x="2801" y="6929"/>
                    <a:pt x="3955" y="6929"/>
                  </a:cubicBezTo>
                  <a:cubicBezTo>
                    <a:pt x="4586" y="6929"/>
                    <a:pt x="5225" y="6757"/>
                    <a:pt x="5798" y="6396"/>
                  </a:cubicBezTo>
                  <a:cubicBezTo>
                    <a:pt x="7413" y="5376"/>
                    <a:pt x="7904" y="3242"/>
                    <a:pt x="6884" y="1619"/>
                  </a:cubicBezTo>
                  <a:cubicBezTo>
                    <a:pt x="6224" y="575"/>
                    <a:pt x="5099" y="1"/>
                    <a:pt x="3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1178739" y="3308938"/>
              <a:ext cx="582306" cy="553993"/>
            </a:xfrm>
            <a:custGeom>
              <a:avLst/>
              <a:gdLst/>
              <a:ahLst/>
              <a:cxnLst/>
              <a:rect l="l" t="t" r="r" b="b"/>
              <a:pathLst>
                <a:path w="7404" h="7044" extrusionOk="0">
                  <a:moveTo>
                    <a:pt x="3628" y="114"/>
                  </a:moveTo>
                  <a:cubicBezTo>
                    <a:pt x="3795" y="114"/>
                    <a:pt x="3971" y="133"/>
                    <a:pt x="4138" y="160"/>
                  </a:cubicBezTo>
                  <a:cubicBezTo>
                    <a:pt x="5993" y="439"/>
                    <a:pt x="7273" y="2183"/>
                    <a:pt x="6995" y="4038"/>
                  </a:cubicBezTo>
                  <a:cubicBezTo>
                    <a:pt x="6735" y="5718"/>
                    <a:pt x="5280" y="6926"/>
                    <a:pt x="3630" y="6926"/>
                  </a:cubicBezTo>
                  <a:cubicBezTo>
                    <a:pt x="3458" y="6926"/>
                    <a:pt x="3284" y="6913"/>
                    <a:pt x="3108" y="6886"/>
                  </a:cubicBezTo>
                  <a:cubicBezTo>
                    <a:pt x="2208" y="6747"/>
                    <a:pt x="1420" y="6274"/>
                    <a:pt x="882" y="5541"/>
                  </a:cubicBezTo>
                  <a:cubicBezTo>
                    <a:pt x="344" y="4808"/>
                    <a:pt x="121" y="3908"/>
                    <a:pt x="260" y="3008"/>
                  </a:cubicBezTo>
                  <a:cubicBezTo>
                    <a:pt x="520" y="1320"/>
                    <a:pt x="1976" y="114"/>
                    <a:pt x="3628" y="114"/>
                  </a:cubicBezTo>
                  <a:close/>
                  <a:moveTo>
                    <a:pt x="3629" y="0"/>
                  </a:moveTo>
                  <a:cubicBezTo>
                    <a:pt x="1917" y="0"/>
                    <a:pt x="410" y="1247"/>
                    <a:pt x="149" y="2990"/>
                  </a:cubicBezTo>
                  <a:cubicBezTo>
                    <a:pt x="1" y="3918"/>
                    <a:pt x="232" y="4845"/>
                    <a:pt x="789" y="5606"/>
                  </a:cubicBezTo>
                  <a:cubicBezTo>
                    <a:pt x="1346" y="6367"/>
                    <a:pt x="2162" y="6858"/>
                    <a:pt x="3090" y="7007"/>
                  </a:cubicBezTo>
                  <a:cubicBezTo>
                    <a:pt x="3275" y="7034"/>
                    <a:pt x="3451" y="7044"/>
                    <a:pt x="3628" y="7044"/>
                  </a:cubicBezTo>
                  <a:cubicBezTo>
                    <a:pt x="5335" y="7044"/>
                    <a:pt x="6837" y="5791"/>
                    <a:pt x="7106" y="4057"/>
                  </a:cubicBezTo>
                  <a:cubicBezTo>
                    <a:pt x="7403" y="2136"/>
                    <a:pt x="6077" y="337"/>
                    <a:pt x="4156" y="40"/>
                  </a:cubicBezTo>
                  <a:cubicBezTo>
                    <a:pt x="3979" y="13"/>
                    <a:pt x="3803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1563950" y="3370439"/>
              <a:ext cx="117578" cy="119701"/>
            </a:xfrm>
            <a:custGeom>
              <a:avLst/>
              <a:gdLst/>
              <a:ahLst/>
              <a:cxnLst/>
              <a:rect l="l" t="t" r="r" b="b"/>
              <a:pathLst>
                <a:path w="1495" h="1522" extrusionOk="0">
                  <a:moveTo>
                    <a:pt x="1" y="0"/>
                  </a:moveTo>
                  <a:lnTo>
                    <a:pt x="1494" y="1521"/>
                  </a:lnTo>
                  <a:cubicBezTo>
                    <a:pt x="1197" y="863"/>
                    <a:pt x="678" y="3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1555928" y="3363282"/>
              <a:ext cx="132836" cy="133386"/>
            </a:xfrm>
            <a:custGeom>
              <a:avLst/>
              <a:gdLst/>
              <a:ahLst/>
              <a:cxnLst/>
              <a:rect l="l" t="t" r="r" b="b"/>
              <a:pathLst>
                <a:path w="1689" h="1696" extrusionOk="0">
                  <a:moveTo>
                    <a:pt x="104" y="0"/>
                  </a:moveTo>
                  <a:cubicBezTo>
                    <a:pt x="71" y="0"/>
                    <a:pt x="42" y="20"/>
                    <a:pt x="28" y="54"/>
                  </a:cubicBezTo>
                  <a:cubicBezTo>
                    <a:pt x="1" y="100"/>
                    <a:pt x="19" y="147"/>
                    <a:pt x="65" y="175"/>
                  </a:cubicBezTo>
                  <a:cubicBezTo>
                    <a:pt x="715" y="471"/>
                    <a:pt x="1225" y="991"/>
                    <a:pt x="1513" y="1650"/>
                  </a:cubicBezTo>
                  <a:cubicBezTo>
                    <a:pt x="1531" y="1677"/>
                    <a:pt x="1559" y="1696"/>
                    <a:pt x="1596" y="1696"/>
                  </a:cubicBezTo>
                  <a:lnTo>
                    <a:pt x="1633" y="1696"/>
                  </a:ln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9"/>
                    <a:pt x="826" y="332"/>
                    <a:pt x="140" y="8"/>
                  </a:cubicBezTo>
                  <a:cubicBezTo>
                    <a:pt x="128" y="3"/>
                    <a:pt x="116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1990058" y="3317117"/>
              <a:ext cx="47503" cy="47503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158" y="1"/>
                  </a:moveTo>
                  <a:lnTo>
                    <a:pt x="0" y="437"/>
                  </a:lnTo>
                  <a:lnTo>
                    <a:pt x="436" y="604"/>
                  </a:lnTo>
                  <a:lnTo>
                    <a:pt x="603" y="15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1"/>
            <p:cNvSpPr/>
            <p:nvPr/>
          </p:nvSpPr>
          <p:spPr>
            <a:xfrm>
              <a:off x="1277991" y="3581212"/>
              <a:ext cx="151790" cy="76524"/>
            </a:xfrm>
            <a:custGeom>
              <a:avLst/>
              <a:gdLst/>
              <a:ahLst/>
              <a:cxnLst/>
              <a:rect l="l" t="t" r="r" b="b"/>
              <a:pathLst>
                <a:path w="1930" h="973" extrusionOk="0">
                  <a:moveTo>
                    <a:pt x="965" y="1"/>
                  </a:moveTo>
                  <a:cubicBezTo>
                    <a:pt x="427" y="1"/>
                    <a:pt x="0" y="437"/>
                    <a:pt x="0" y="966"/>
                  </a:cubicBezTo>
                  <a:cubicBezTo>
                    <a:pt x="0" y="970"/>
                    <a:pt x="483" y="973"/>
                    <a:pt x="965" y="973"/>
                  </a:cubicBezTo>
                  <a:cubicBezTo>
                    <a:pt x="1447" y="973"/>
                    <a:pt x="1930" y="970"/>
                    <a:pt x="1930" y="966"/>
                  </a:cubicBezTo>
                  <a:cubicBezTo>
                    <a:pt x="1930" y="437"/>
                    <a:pt x="1494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1"/>
            <p:cNvSpPr/>
            <p:nvPr/>
          </p:nvSpPr>
          <p:spPr>
            <a:xfrm>
              <a:off x="1272879" y="3576887"/>
              <a:ext cx="161306" cy="85411"/>
            </a:xfrm>
            <a:custGeom>
              <a:avLst/>
              <a:gdLst/>
              <a:ahLst/>
              <a:cxnLst/>
              <a:rect l="l" t="t" r="r" b="b"/>
              <a:pathLst>
                <a:path w="2051" h="1086" extrusionOk="0">
                  <a:moveTo>
                    <a:pt x="1030" y="112"/>
                  </a:moveTo>
                  <a:cubicBezTo>
                    <a:pt x="1512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30" y="0"/>
                  </a:moveTo>
                  <a:cubicBezTo>
                    <a:pt x="464" y="0"/>
                    <a:pt x="0" y="455"/>
                    <a:pt x="0" y="1021"/>
                  </a:cubicBezTo>
                  <a:cubicBezTo>
                    <a:pt x="0" y="1076"/>
                    <a:pt x="0" y="1076"/>
                    <a:pt x="408" y="1086"/>
                  </a:cubicBezTo>
                  <a:lnTo>
                    <a:pt x="1132" y="1086"/>
                  </a:lnTo>
                  <a:cubicBezTo>
                    <a:pt x="2050" y="1086"/>
                    <a:pt x="2050" y="1086"/>
                    <a:pt x="2050" y="1021"/>
                  </a:cubicBezTo>
                  <a:cubicBezTo>
                    <a:pt x="2050" y="455"/>
                    <a:pt x="1587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1"/>
            <p:cNvSpPr/>
            <p:nvPr/>
          </p:nvSpPr>
          <p:spPr>
            <a:xfrm>
              <a:off x="1310787" y="3484241"/>
              <a:ext cx="86198" cy="86905"/>
            </a:xfrm>
            <a:custGeom>
              <a:avLst/>
              <a:gdLst/>
              <a:ahLst/>
              <a:cxnLst/>
              <a:rect l="l" t="t" r="r" b="b"/>
              <a:pathLst>
                <a:path w="1096" h="1105" extrusionOk="0">
                  <a:moveTo>
                    <a:pt x="548" y="0"/>
                  </a:moveTo>
                  <a:cubicBezTo>
                    <a:pt x="251" y="0"/>
                    <a:pt x="1" y="251"/>
                    <a:pt x="1" y="548"/>
                  </a:cubicBezTo>
                  <a:cubicBezTo>
                    <a:pt x="1" y="854"/>
                    <a:pt x="251" y="1104"/>
                    <a:pt x="548" y="1104"/>
                  </a:cubicBezTo>
                  <a:cubicBezTo>
                    <a:pt x="854" y="1104"/>
                    <a:pt x="1095" y="854"/>
                    <a:pt x="1095" y="548"/>
                  </a:cubicBezTo>
                  <a:cubicBezTo>
                    <a:pt x="1095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1"/>
            <p:cNvSpPr/>
            <p:nvPr/>
          </p:nvSpPr>
          <p:spPr>
            <a:xfrm>
              <a:off x="1306383" y="3479837"/>
              <a:ext cx="95714" cy="95635"/>
            </a:xfrm>
            <a:custGeom>
              <a:avLst/>
              <a:gdLst/>
              <a:ahLst/>
              <a:cxnLst/>
              <a:rect l="l" t="t" r="r" b="b"/>
              <a:pathLst>
                <a:path w="1217" h="1216" extrusionOk="0">
                  <a:moveTo>
                    <a:pt x="604" y="121"/>
                  </a:moveTo>
                  <a:cubicBezTo>
                    <a:pt x="882" y="121"/>
                    <a:pt x="1096" y="334"/>
                    <a:pt x="1096" y="604"/>
                  </a:cubicBezTo>
                  <a:cubicBezTo>
                    <a:pt x="1096" y="882"/>
                    <a:pt x="882" y="1095"/>
                    <a:pt x="604" y="1095"/>
                  </a:cubicBezTo>
                  <a:cubicBezTo>
                    <a:pt x="335" y="1095"/>
                    <a:pt x="122" y="882"/>
                    <a:pt x="122" y="604"/>
                  </a:cubicBezTo>
                  <a:cubicBezTo>
                    <a:pt x="122" y="334"/>
                    <a:pt x="335" y="121"/>
                    <a:pt x="604" y="121"/>
                  </a:cubicBezTo>
                  <a:close/>
                  <a:moveTo>
                    <a:pt x="604" y="1"/>
                  </a:moveTo>
                  <a:cubicBezTo>
                    <a:pt x="270" y="1"/>
                    <a:pt x="1" y="279"/>
                    <a:pt x="1" y="613"/>
                  </a:cubicBezTo>
                  <a:cubicBezTo>
                    <a:pt x="1" y="947"/>
                    <a:pt x="270" y="1216"/>
                    <a:pt x="604" y="1216"/>
                  </a:cubicBezTo>
                  <a:cubicBezTo>
                    <a:pt x="938" y="1216"/>
                    <a:pt x="1216" y="947"/>
                    <a:pt x="1216" y="613"/>
                  </a:cubicBezTo>
                  <a:cubicBezTo>
                    <a:pt x="1216" y="279"/>
                    <a:pt x="938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1"/>
            <p:cNvSpPr/>
            <p:nvPr/>
          </p:nvSpPr>
          <p:spPr>
            <a:xfrm>
              <a:off x="1499775" y="3581212"/>
              <a:ext cx="152576" cy="76524"/>
            </a:xfrm>
            <a:custGeom>
              <a:avLst/>
              <a:gdLst/>
              <a:ahLst/>
              <a:cxnLst/>
              <a:rect l="l" t="t" r="r" b="b"/>
              <a:pathLst>
                <a:path w="1940" h="973" extrusionOk="0">
                  <a:moveTo>
                    <a:pt x="965" y="1"/>
                  </a:moveTo>
                  <a:cubicBezTo>
                    <a:pt x="436" y="1"/>
                    <a:pt x="0" y="437"/>
                    <a:pt x="0" y="966"/>
                  </a:cubicBezTo>
                  <a:cubicBezTo>
                    <a:pt x="0" y="970"/>
                    <a:pt x="485" y="973"/>
                    <a:pt x="970" y="973"/>
                  </a:cubicBezTo>
                  <a:cubicBezTo>
                    <a:pt x="1454" y="973"/>
                    <a:pt x="1939" y="970"/>
                    <a:pt x="1939" y="966"/>
                  </a:cubicBezTo>
                  <a:cubicBezTo>
                    <a:pt x="1939" y="437"/>
                    <a:pt x="1503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1"/>
            <p:cNvSpPr/>
            <p:nvPr/>
          </p:nvSpPr>
          <p:spPr>
            <a:xfrm>
              <a:off x="1495370" y="3576887"/>
              <a:ext cx="161306" cy="85411"/>
            </a:xfrm>
            <a:custGeom>
              <a:avLst/>
              <a:gdLst/>
              <a:ahLst/>
              <a:cxnLst/>
              <a:rect l="l" t="t" r="r" b="b"/>
              <a:pathLst>
                <a:path w="2051" h="1086" extrusionOk="0">
                  <a:moveTo>
                    <a:pt x="1030" y="112"/>
                  </a:moveTo>
                  <a:cubicBezTo>
                    <a:pt x="1503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21" y="0"/>
                  </a:moveTo>
                  <a:cubicBezTo>
                    <a:pt x="464" y="0"/>
                    <a:pt x="1" y="455"/>
                    <a:pt x="1" y="1021"/>
                  </a:cubicBezTo>
                  <a:cubicBezTo>
                    <a:pt x="1" y="1076"/>
                    <a:pt x="1" y="1076"/>
                    <a:pt x="399" y="1086"/>
                  </a:cubicBezTo>
                  <a:lnTo>
                    <a:pt x="1132" y="1086"/>
                  </a:lnTo>
                  <a:cubicBezTo>
                    <a:pt x="2051" y="1086"/>
                    <a:pt x="2051" y="1086"/>
                    <a:pt x="2051" y="1021"/>
                  </a:cubicBezTo>
                  <a:cubicBezTo>
                    <a:pt x="2051" y="455"/>
                    <a:pt x="1587" y="0"/>
                    <a:pt x="1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1533278" y="3484241"/>
              <a:ext cx="86198" cy="86905"/>
            </a:xfrm>
            <a:custGeom>
              <a:avLst/>
              <a:gdLst/>
              <a:ahLst/>
              <a:cxnLst/>
              <a:rect l="l" t="t" r="r" b="b"/>
              <a:pathLst>
                <a:path w="1096" h="1105" extrusionOk="0">
                  <a:moveTo>
                    <a:pt x="548" y="0"/>
                  </a:moveTo>
                  <a:cubicBezTo>
                    <a:pt x="251" y="0"/>
                    <a:pt x="1" y="251"/>
                    <a:pt x="1" y="557"/>
                  </a:cubicBezTo>
                  <a:cubicBezTo>
                    <a:pt x="1" y="854"/>
                    <a:pt x="242" y="1104"/>
                    <a:pt x="548" y="1104"/>
                  </a:cubicBezTo>
                  <a:cubicBezTo>
                    <a:pt x="854" y="1104"/>
                    <a:pt x="1096" y="854"/>
                    <a:pt x="1096" y="557"/>
                  </a:cubicBezTo>
                  <a:cubicBezTo>
                    <a:pt x="1096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1528952" y="3479837"/>
              <a:ext cx="95635" cy="95635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3" y="121"/>
                  </a:moveTo>
                  <a:cubicBezTo>
                    <a:pt x="872" y="121"/>
                    <a:pt x="1095" y="334"/>
                    <a:pt x="1095" y="604"/>
                  </a:cubicBezTo>
                  <a:cubicBezTo>
                    <a:pt x="1095" y="882"/>
                    <a:pt x="872" y="1095"/>
                    <a:pt x="603" y="1095"/>
                  </a:cubicBezTo>
                  <a:cubicBezTo>
                    <a:pt x="334" y="1095"/>
                    <a:pt x="112" y="882"/>
                    <a:pt x="112" y="604"/>
                  </a:cubicBezTo>
                  <a:cubicBezTo>
                    <a:pt x="112" y="334"/>
                    <a:pt x="334" y="121"/>
                    <a:pt x="603" y="121"/>
                  </a:cubicBezTo>
                  <a:close/>
                  <a:moveTo>
                    <a:pt x="603" y="1"/>
                  </a:moveTo>
                  <a:cubicBezTo>
                    <a:pt x="269" y="1"/>
                    <a:pt x="0" y="279"/>
                    <a:pt x="0" y="613"/>
                  </a:cubicBezTo>
                  <a:cubicBezTo>
                    <a:pt x="0" y="947"/>
                    <a:pt x="269" y="1216"/>
                    <a:pt x="603" y="1216"/>
                  </a:cubicBezTo>
                  <a:cubicBezTo>
                    <a:pt x="937" y="1216"/>
                    <a:pt x="1216" y="947"/>
                    <a:pt x="1216" y="613"/>
                  </a:cubicBezTo>
                  <a:cubicBezTo>
                    <a:pt x="1216" y="279"/>
                    <a:pt x="937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1374962" y="3594346"/>
              <a:ext cx="172317" cy="86512"/>
            </a:xfrm>
            <a:custGeom>
              <a:avLst/>
              <a:gdLst/>
              <a:ahLst/>
              <a:cxnLst/>
              <a:rect l="l" t="t" r="r" b="b"/>
              <a:pathLst>
                <a:path w="2191" h="1100" extrusionOk="0">
                  <a:moveTo>
                    <a:pt x="1096" y="1"/>
                  </a:moveTo>
                  <a:cubicBezTo>
                    <a:pt x="493" y="1"/>
                    <a:pt x="1" y="493"/>
                    <a:pt x="1" y="1096"/>
                  </a:cubicBezTo>
                  <a:cubicBezTo>
                    <a:pt x="1" y="1096"/>
                    <a:pt x="974" y="1100"/>
                    <a:pt x="1623" y="1100"/>
                  </a:cubicBezTo>
                  <a:cubicBezTo>
                    <a:pt x="1947" y="1100"/>
                    <a:pt x="2190" y="1099"/>
                    <a:pt x="2190" y="1096"/>
                  </a:cubicBezTo>
                  <a:cubicBezTo>
                    <a:pt x="2190" y="493"/>
                    <a:pt x="1699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1370637" y="3590021"/>
              <a:ext cx="180968" cy="95635"/>
            </a:xfrm>
            <a:custGeom>
              <a:avLst/>
              <a:gdLst/>
              <a:ahLst/>
              <a:cxnLst/>
              <a:rect l="l" t="t" r="r" b="b"/>
              <a:pathLst>
                <a:path w="2301" h="1216" extrusionOk="0">
                  <a:moveTo>
                    <a:pt x="1151" y="112"/>
                  </a:moveTo>
                  <a:cubicBezTo>
                    <a:pt x="1707" y="112"/>
                    <a:pt x="2162" y="548"/>
                    <a:pt x="2190" y="1095"/>
                  </a:cubicBezTo>
                  <a:lnTo>
                    <a:pt x="112" y="1095"/>
                  </a:lnTo>
                  <a:cubicBezTo>
                    <a:pt x="139" y="548"/>
                    <a:pt x="594" y="112"/>
                    <a:pt x="1151" y="112"/>
                  </a:cubicBezTo>
                  <a:close/>
                  <a:moveTo>
                    <a:pt x="1151" y="0"/>
                  </a:moveTo>
                  <a:cubicBezTo>
                    <a:pt x="510" y="0"/>
                    <a:pt x="0" y="511"/>
                    <a:pt x="0" y="1151"/>
                  </a:cubicBezTo>
                  <a:cubicBezTo>
                    <a:pt x="0" y="1206"/>
                    <a:pt x="0" y="1206"/>
                    <a:pt x="446" y="1216"/>
                  </a:cubicBezTo>
                  <a:lnTo>
                    <a:pt x="1271" y="1216"/>
                  </a:lnTo>
                  <a:cubicBezTo>
                    <a:pt x="2301" y="1216"/>
                    <a:pt x="2301" y="1216"/>
                    <a:pt x="2301" y="1151"/>
                  </a:cubicBezTo>
                  <a:cubicBezTo>
                    <a:pt x="2301" y="511"/>
                    <a:pt x="1791" y="0"/>
                    <a:pt x="1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1412949" y="3484241"/>
              <a:ext cx="97837" cy="98545"/>
            </a:xfrm>
            <a:custGeom>
              <a:avLst/>
              <a:gdLst/>
              <a:ahLst/>
              <a:cxnLst/>
              <a:rect l="l" t="t" r="r" b="b"/>
              <a:pathLst>
                <a:path w="1244" h="1253" extrusionOk="0">
                  <a:moveTo>
                    <a:pt x="622" y="0"/>
                  </a:moveTo>
                  <a:cubicBezTo>
                    <a:pt x="279" y="0"/>
                    <a:pt x="0" y="278"/>
                    <a:pt x="0" y="622"/>
                  </a:cubicBezTo>
                  <a:cubicBezTo>
                    <a:pt x="0" y="974"/>
                    <a:pt x="279" y="1253"/>
                    <a:pt x="622" y="1253"/>
                  </a:cubicBezTo>
                  <a:cubicBezTo>
                    <a:pt x="965" y="1253"/>
                    <a:pt x="1243" y="974"/>
                    <a:pt x="1243" y="622"/>
                  </a:cubicBezTo>
                  <a:cubicBezTo>
                    <a:pt x="1243" y="278"/>
                    <a:pt x="965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1407837" y="3479837"/>
              <a:ext cx="107354" cy="107354"/>
            </a:xfrm>
            <a:custGeom>
              <a:avLst/>
              <a:gdLst/>
              <a:ahLst/>
              <a:cxnLst/>
              <a:rect l="l" t="t" r="r" b="b"/>
              <a:pathLst>
                <a:path w="1365" h="1365" extrusionOk="0">
                  <a:moveTo>
                    <a:pt x="687" y="121"/>
                  </a:moveTo>
                  <a:cubicBezTo>
                    <a:pt x="993" y="121"/>
                    <a:pt x="1253" y="372"/>
                    <a:pt x="1253" y="678"/>
                  </a:cubicBezTo>
                  <a:cubicBezTo>
                    <a:pt x="1253" y="993"/>
                    <a:pt x="993" y="1244"/>
                    <a:pt x="687" y="1244"/>
                  </a:cubicBezTo>
                  <a:cubicBezTo>
                    <a:pt x="371" y="1244"/>
                    <a:pt x="121" y="993"/>
                    <a:pt x="121" y="678"/>
                  </a:cubicBezTo>
                  <a:cubicBezTo>
                    <a:pt x="121" y="372"/>
                    <a:pt x="371" y="121"/>
                    <a:pt x="687" y="121"/>
                  </a:cubicBezTo>
                  <a:close/>
                  <a:moveTo>
                    <a:pt x="687" y="1"/>
                  </a:moveTo>
                  <a:cubicBezTo>
                    <a:pt x="307" y="1"/>
                    <a:pt x="0" y="307"/>
                    <a:pt x="0" y="678"/>
                  </a:cubicBezTo>
                  <a:cubicBezTo>
                    <a:pt x="0" y="1058"/>
                    <a:pt x="307" y="1364"/>
                    <a:pt x="687" y="1364"/>
                  </a:cubicBezTo>
                  <a:cubicBezTo>
                    <a:pt x="1058" y="1364"/>
                    <a:pt x="1364" y="1058"/>
                    <a:pt x="1364" y="678"/>
                  </a:cubicBezTo>
                  <a:cubicBezTo>
                    <a:pt x="1364" y="307"/>
                    <a:pt x="1058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1985653" y="3311847"/>
              <a:ext cx="57019" cy="56469"/>
            </a:xfrm>
            <a:custGeom>
              <a:avLst/>
              <a:gdLst/>
              <a:ahLst/>
              <a:cxnLst/>
              <a:rect l="l" t="t" r="r" b="b"/>
              <a:pathLst>
                <a:path w="725" h="718" extrusionOk="0">
                  <a:moveTo>
                    <a:pt x="251" y="133"/>
                  </a:moveTo>
                  <a:lnTo>
                    <a:pt x="585" y="253"/>
                  </a:lnTo>
                  <a:lnTo>
                    <a:pt x="464" y="587"/>
                  </a:lnTo>
                  <a:lnTo>
                    <a:pt x="130" y="467"/>
                  </a:lnTo>
                  <a:lnTo>
                    <a:pt x="251" y="133"/>
                  </a:lnTo>
                  <a:close/>
                  <a:moveTo>
                    <a:pt x="223" y="0"/>
                  </a:moveTo>
                  <a:cubicBezTo>
                    <a:pt x="195" y="0"/>
                    <a:pt x="175" y="17"/>
                    <a:pt x="168" y="40"/>
                  </a:cubicBezTo>
                  <a:lnTo>
                    <a:pt x="1" y="485"/>
                  </a:lnTo>
                  <a:cubicBezTo>
                    <a:pt x="1" y="495"/>
                    <a:pt x="1" y="513"/>
                    <a:pt x="1" y="522"/>
                  </a:cubicBezTo>
                  <a:cubicBezTo>
                    <a:pt x="10" y="541"/>
                    <a:pt x="19" y="550"/>
                    <a:pt x="38" y="559"/>
                  </a:cubicBezTo>
                  <a:lnTo>
                    <a:pt x="483" y="717"/>
                  </a:lnTo>
                  <a:lnTo>
                    <a:pt x="501" y="717"/>
                  </a:lnTo>
                  <a:cubicBezTo>
                    <a:pt x="520" y="717"/>
                    <a:pt x="548" y="708"/>
                    <a:pt x="557" y="680"/>
                  </a:cubicBezTo>
                  <a:lnTo>
                    <a:pt x="715" y="235"/>
                  </a:lnTo>
                  <a:cubicBezTo>
                    <a:pt x="724" y="207"/>
                    <a:pt x="715" y="179"/>
                    <a:pt x="678" y="161"/>
                  </a:cubicBezTo>
                  <a:lnTo>
                    <a:pt x="242" y="3"/>
                  </a:lnTo>
                  <a:cubicBezTo>
                    <a:pt x="235" y="1"/>
                    <a:pt x="22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1707716" y="3340239"/>
              <a:ext cx="302085" cy="134566"/>
            </a:xfrm>
            <a:custGeom>
              <a:avLst/>
              <a:gdLst/>
              <a:ahLst/>
              <a:cxnLst/>
              <a:rect l="l" t="t" r="r" b="b"/>
              <a:pathLst>
                <a:path w="3841" h="1711" extrusionOk="0">
                  <a:moveTo>
                    <a:pt x="3769" y="0"/>
                  </a:moveTo>
                  <a:cubicBezTo>
                    <a:pt x="3762" y="0"/>
                    <a:pt x="3754" y="1"/>
                    <a:pt x="3748" y="4"/>
                  </a:cubicBezTo>
                  <a:lnTo>
                    <a:pt x="37" y="1599"/>
                  </a:lnTo>
                  <a:cubicBezTo>
                    <a:pt x="9" y="1618"/>
                    <a:pt x="0" y="1655"/>
                    <a:pt x="9" y="1683"/>
                  </a:cubicBezTo>
                  <a:cubicBezTo>
                    <a:pt x="19" y="1701"/>
                    <a:pt x="37" y="1711"/>
                    <a:pt x="65" y="1711"/>
                  </a:cubicBezTo>
                  <a:lnTo>
                    <a:pt x="84" y="1711"/>
                  </a:lnTo>
                  <a:lnTo>
                    <a:pt x="3794" y="115"/>
                  </a:lnTo>
                  <a:cubicBezTo>
                    <a:pt x="3822" y="106"/>
                    <a:pt x="3841" y="69"/>
                    <a:pt x="3822" y="41"/>
                  </a:cubicBezTo>
                  <a:cubicBezTo>
                    <a:pt x="3815" y="12"/>
                    <a:pt x="3792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108;p42">
            <a:extLst>
              <a:ext uri="{FF2B5EF4-FFF2-40B4-BE49-F238E27FC236}">
                <a16:creationId xmlns:a16="http://schemas.microsoft.com/office/drawing/2014/main" id="{366F7D42-89BE-5312-003B-185665DD16FD}"/>
              </a:ext>
            </a:extLst>
          </p:cNvPr>
          <p:cNvSpPr/>
          <p:nvPr/>
        </p:nvSpPr>
        <p:spPr>
          <a:xfrm>
            <a:off x="2432448" y="1681887"/>
            <a:ext cx="171743" cy="17174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115;p42">
            <a:extLst>
              <a:ext uri="{FF2B5EF4-FFF2-40B4-BE49-F238E27FC236}">
                <a16:creationId xmlns:a16="http://schemas.microsoft.com/office/drawing/2014/main" id="{2F2CC23F-E15E-2FF6-D919-4FF6CB32143A}"/>
              </a:ext>
            </a:extLst>
          </p:cNvPr>
          <p:cNvSpPr/>
          <p:nvPr/>
        </p:nvSpPr>
        <p:spPr>
          <a:xfrm>
            <a:off x="5393100" y="1681886"/>
            <a:ext cx="171743" cy="1717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116;p42">
            <a:extLst>
              <a:ext uri="{FF2B5EF4-FFF2-40B4-BE49-F238E27FC236}">
                <a16:creationId xmlns:a16="http://schemas.microsoft.com/office/drawing/2014/main" id="{175104D5-0336-417B-9D6D-145957DF44BE}"/>
              </a:ext>
            </a:extLst>
          </p:cNvPr>
          <p:cNvSpPr/>
          <p:nvPr/>
        </p:nvSpPr>
        <p:spPr>
          <a:xfrm>
            <a:off x="2432448" y="2877298"/>
            <a:ext cx="171294" cy="171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Modeling</a:t>
            </a:r>
            <a:endParaRPr dirty="0"/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17;p31">
            <a:extLst>
              <a:ext uri="{FF2B5EF4-FFF2-40B4-BE49-F238E27FC236}">
                <a16:creationId xmlns:a16="http://schemas.microsoft.com/office/drawing/2014/main" id="{F5D8EA57-26F1-6C4C-7451-6DEC1E14AFFC}"/>
              </a:ext>
            </a:extLst>
          </p:cNvPr>
          <p:cNvSpPr txBox="1">
            <a:spLocks/>
          </p:cNvSpPr>
          <p:nvPr/>
        </p:nvSpPr>
        <p:spPr>
          <a:xfrm>
            <a:off x="1110045" y="1455861"/>
            <a:ext cx="6299982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System modeling is the process of developing abstract models of a  system, with each model presenting a different view or perspective  of that system.</a:t>
            </a:r>
          </a:p>
        </p:txBody>
      </p:sp>
      <p:sp>
        <p:nvSpPr>
          <p:cNvPr id="4" name="Google Shape;2115;p42">
            <a:extLst>
              <a:ext uri="{FF2B5EF4-FFF2-40B4-BE49-F238E27FC236}">
                <a16:creationId xmlns:a16="http://schemas.microsoft.com/office/drawing/2014/main" id="{8CBE8B44-381D-3CFA-1B14-12C5FF5F9B1A}"/>
              </a:ext>
            </a:extLst>
          </p:cNvPr>
          <p:cNvSpPr/>
          <p:nvPr/>
        </p:nvSpPr>
        <p:spPr>
          <a:xfrm>
            <a:off x="835916" y="1558158"/>
            <a:ext cx="171743" cy="1717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17;p31">
            <a:extLst>
              <a:ext uri="{FF2B5EF4-FFF2-40B4-BE49-F238E27FC236}">
                <a16:creationId xmlns:a16="http://schemas.microsoft.com/office/drawing/2014/main" id="{63D06F43-A469-B812-B1E4-4A07710D4E47}"/>
              </a:ext>
            </a:extLst>
          </p:cNvPr>
          <p:cNvSpPr txBox="1">
            <a:spLocks/>
          </p:cNvSpPr>
          <p:nvPr/>
        </p:nvSpPr>
        <p:spPr>
          <a:xfrm>
            <a:off x="1110045" y="2485690"/>
            <a:ext cx="6299982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System modeling can be approached through two main perspectives:</a:t>
            </a:r>
          </a:p>
        </p:txBody>
      </p:sp>
      <p:sp>
        <p:nvSpPr>
          <p:cNvPr id="19" name="Google Shape;2108;p42">
            <a:extLst>
              <a:ext uri="{FF2B5EF4-FFF2-40B4-BE49-F238E27FC236}">
                <a16:creationId xmlns:a16="http://schemas.microsoft.com/office/drawing/2014/main" id="{F041476E-D715-BE97-90AF-A7E6BB0B091F}"/>
              </a:ext>
            </a:extLst>
          </p:cNvPr>
          <p:cNvSpPr/>
          <p:nvPr/>
        </p:nvSpPr>
        <p:spPr>
          <a:xfrm>
            <a:off x="835916" y="2585296"/>
            <a:ext cx="171743" cy="17174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19;p31">
            <a:extLst>
              <a:ext uri="{FF2B5EF4-FFF2-40B4-BE49-F238E27FC236}">
                <a16:creationId xmlns:a16="http://schemas.microsoft.com/office/drawing/2014/main" id="{24AD6AA4-FC8D-D07C-775F-5D495B734D54}"/>
              </a:ext>
            </a:extLst>
          </p:cNvPr>
          <p:cNvSpPr txBox="1">
            <a:spLocks/>
          </p:cNvSpPr>
          <p:nvPr/>
        </p:nvSpPr>
        <p:spPr>
          <a:xfrm>
            <a:off x="1461536" y="3168723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US" sz="1400" dirty="0"/>
              <a:t>System Perspective</a:t>
            </a:r>
          </a:p>
        </p:txBody>
      </p:sp>
      <p:sp>
        <p:nvSpPr>
          <p:cNvPr id="24" name="Google Shape;1619;p31">
            <a:extLst>
              <a:ext uri="{FF2B5EF4-FFF2-40B4-BE49-F238E27FC236}">
                <a16:creationId xmlns:a16="http://schemas.microsoft.com/office/drawing/2014/main" id="{E8CC5595-1B96-4F52-9E52-665586ABA6FB}"/>
              </a:ext>
            </a:extLst>
          </p:cNvPr>
          <p:cNvSpPr txBox="1">
            <a:spLocks/>
          </p:cNvSpPr>
          <p:nvPr/>
        </p:nvSpPr>
        <p:spPr>
          <a:xfrm>
            <a:off x="1461536" y="3519043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US" sz="1400" dirty="0"/>
              <a:t>UML Diagram Types</a:t>
            </a:r>
          </a:p>
        </p:txBody>
      </p:sp>
      <p:sp>
        <p:nvSpPr>
          <p:cNvPr id="27" name="Google Shape;2116;p42">
            <a:extLst>
              <a:ext uri="{FF2B5EF4-FFF2-40B4-BE49-F238E27FC236}">
                <a16:creationId xmlns:a16="http://schemas.microsoft.com/office/drawing/2014/main" id="{98139FC2-2BA3-2DD8-AAD1-B490C2C86B92}"/>
              </a:ext>
            </a:extLst>
          </p:cNvPr>
          <p:cNvSpPr/>
          <p:nvPr/>
        </p:nvSpPr>
        <p:spPr>
          <a:xfrm>
            <a:off x="1227243" y="3251307"/>
            <a:ext cx="171294" cy="171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116;p42">
            <a:extLst>
              <a:ext uri="{FF2B5EF4-FFF2-40B4-BE49-F238E27FC236}">
                <a16:creationId xmlns:a16="http://schemas.microsoft.com/office/drawing/2014/main" id="{A9FE201F-4840-61C1-66EC-0BC225360B1A}"/>
              </a:ext>
            </a:extLst>
          </p:cNvPr>
          <p:cNvSpPr/>
          <p:nvPr/>
        </p:nvSpPr>
        <p:spPr>
          <a:xfrm>
            <a:off x="1227243" y="3601627"/>
            <a:ext cx="171294" cy="171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3C6968FE-5B2F-5A2E-CEE2-3796F50D6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EB2FA68D-7568-191A-3AC6-22339C89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Perspective</a:t>
            </a:r>
            <a:endParaRPr dirty="0"/>
          </a:p>
        </p:txBody>
      </p:sp>
      <p:sp>
        <p:nvSpPr>
          <p:cNvPr id="2" name="Google Shape;1617;p31">
            <a:extLst>
              <a:ext uri="{FF2B5EF4-FFF2-40B4-BE49-F238E27FC236}">
                <a16:creationId xmlns:a16="http://schemas.microsoft.com/office/drawing/2014/main" id="{F991FA1B-77C6-EEF0-3243-4B79EAE01FEE}"/>
              </a:ext>
            </a:extLst>
          </p:cNvPr>
          <p:cNvSpPr txBox="1">
            <a:spLocks/>
          </p:cNvSpPr>
          <p:nvPr/>
        </p:nvSpPr>
        <p:spPr>
          <a:xfrm>
            <a:off x="1110045" y="1347488"/>
            <a:ext cx="3668634" cy="4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b="1" dirty="0">
                <a:latin typeface="Sora" panose="020B0604020202020204" charset="0"/>
                <a:cs typeface="Sora" panose="020B0604020202020204" charset="0"/>
              </a:rPr>
              <a:t>A Context or An External Perspective</a:t>
            </a:r>
          </a:p>
        </p:txBody>
      </p:sp>
      <p:sp>
        <p:nvSpPr>
          <p:cNvPr id="17" name="Google Shape;1617;p31">
            <a:extLst>
              <a:ext uri="{FF2B5EF4-FFF2-40B4-BE49-F238E27FC236}">
                <a16:creationId xmlns:a16="http://schemas.microsoft.com/office/drawing/2014/main" id="{8CC67818-AA98-5E9F-55F3-53C9707492B2}"/>
              </a:ext>
            </a:extLst>
          </p:cNvPr>
          <p:cNvSpPr txBox="1">
            <a:spLocks/>
          </p:cNvSpPr>
          <p:nvPr/>
        </p:nvSpPr>
        <p:spPr>
          <a:xfrm>
            <a:off x="1110045" y="1634983"/>
            <a:ext cx="6299982" cy="4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Model of the context or environment of the system. </a:t>
            </a:r>
          </a:p>
        </p:txBody>
      </p:sp>
      <p:sp>
        <p:nvSpPr>
          <p:cNvPr id="19" name="Google Shape;2108;p42">
            <a:extLst>
              <a:ext uri="{FF2B5EF4-FFF2-40B4-BE49-F238E27FC236}">
                <a16:creationId xmlns:a16="http://schemas.microsoft.com/office/drawing/2014/main" id="{A6FCD9E8-F633-E39C-7D51-5566486B0988}"/>
              </a:ext>
            </a:extLst>
          </p:cNvPr>
          <p:cNvSpPr/>
          <p:nvPr/>
        </p:nvSpPr>
        <p:spPr>
          <a:xfrm>
            <a:off x="835916" y="1443298"/>
            <a:ext cx="171743" cy="17174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116;p42">
            <a:extLst>
              <a:ext uri="{FF2B5EF4-FFF2-40B4-BE49-F238E27FC236}">
                <a16:creationId xmlns:a16="http://schemas.microsoft.com/office/drawing/2014/main" id="{682052C4-E96C-8467-C857-E49322BB97F9}"/>
              </a:ext>
            </a:extLst>
          </p:cNvPr>
          <p:cNvSpPr/>
          <p:nvPr/>
        </p:nvSpPr>
        <p:spPr>
          <a:xfrm>
            <a:off x="835916" y="3066046"/>
            <a:ext cx="171294" cy="171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972;p39">
            <a:extLst>
              <a:ext uri="{FF2B5EF4-FFF2-40B4-BE49-F238E27FC236}">
                <a16:creationId xmlns:a16="http://schemas.microsoft.com/office/drawing/2014/main" id="{8EA1B853-E0AA-2945-F256-5FC335FC51A5}"/>
              </a:ext>
            </a:extLst>
          </p:cNvPr>
          <p:cNvGrpSpPr/>
          <p:nvPr/>
        </p:nvGrpSpPr>
        <p:grpSpPr>
          <a:xfrm flipH="1">
            <a:off x="6885236" y="859547"/>
            <a:ext cx="1647081" cy="775435"/>
            <a:chOff x="835132" y="1750471"/>
            <a:chExt cx="1225000" cy="576722"/>
          </a:xfrm>
        </p:grpSpPr>
        <p:sp>
          <p:nvSpPr>
            <p:cNvPr id="5" name="Google Shape;1973;p39">
              <a:extLst>
                <a:ext uri="{FF2B5EF4-FFF2-40B4-BE49-F238E27FC236}">
                  <a16:creationId xmlns:a16="http://schemas.microsoft.com/office/drawing/2014/main" id="{02A5E01A-BF76-CCD8-A78B-1B2F78288BE0}"/>
                </a:ext>
              </a:extLst>
            </p:cNvPr>
            <p:cNvSpPr/>
            <p:nvPr/>
          </p:nvSpPr>
          <p:spPr>
            <a:xfrm>
              <a:off x="840244" y="1926561"/>
              <a:ext cx="300669" cy="37987"/>
            </a:xfrm>
            <a:custGeom>
              <a:avLst/>
              <a:gdLst/>
              <a:ahLst/>
              <a:cxnLst/>
              <a:rect l="l" t="t" r="r" b="b"/>
              <a:pathLst>
                <a:path w="3823" h="483" extrusionOk="0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74;p39">
              <a:extLst>
                <a:ext uri="{FF2B5EF4-FFF2-40B4-BE49-F238E27FC236}">
                  <a16:creationId xmlns:a16="http://schemas.microsoft.com/office/drawing/2014/main" id="{67A38874-766A-0BE0-79FC-738DAD038EE8}"/>
                </a:ext>
              </a:extLst>
            </p:cNvPr>
            <p:cNvSpPr/>
            <p:nvPr/>
          </p:nvSpPr>
          <p:spPr>
            <a:xfrm>
              <a:off x="835132" y="1921449"/>
              <a:ext cx="310107" cy="48211"/>
            </a:xfrm>
            <a:custGeom>
              <a:avLst/>
              <a:gdLst/>
              <a:ahLst/>
              <a:cxnLst/>
              <a:rect l="l" t="t" r="r" b="b"/>
              <a:pathLst>
                <a:path w="3943" h="613" extrusionOk="0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75;p39">
              <a:extLst>
                <a:ext uri="{FF2B5EF4-FFF2-40B4-BE49-F238E27FC236}">
                  <a16:creationId xmlns:a16="http://schemas.microsoft.com/office/drawing/2014/main" id="{77093413-57A4-3B99-149B-6F2338508400}"/>
                </a:ext>
              </a:extLst>
            </p:cNvPr>
            <p:cNvSpPr/>
            <p:nvPr/>
          </p:nvSpPr>
          <p:spPr>
            <a:xfrm>
              <a:off x="967887" y="2011892"/>
              <a:ext cx="172238" cy="24931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76;p39">
              <a:extLst>
                <a:ext uri="{FF2B5EF4-FFF2-40B4-BE49-F238E27FC236}">
                  <a16:creationId xmlns:a16="http://schemas.microsoft.com/office/drawing/2014/main" id="{CCD4015D-27D4-BB6E-E6E9-8739D428EFF4}"/>
                </a:ext>
              </a:extLst>
            </p:cNvPr>
            <p:cNvSpPr/>
            <p:nvPr/>
          </p:nvSpPr>
          <p:spPr>
            <a:xfrm>
              <a:off x="963483" y="2006780"/>
              <a:ext cx="181754" cy="34369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7;p39">
              <a:extLst>
                <a:ext uri="{FF2B5EF4-FFF2-40B4-BE49-F238E27FC236}">
                  <a16:creationId xmlns:a16="http://schemas.microsoft.com/office/drawing/2014/main" id="{F39D9298-D0B6-CEE4-4B0F-4F662420E60B}"/>
                </a:ext>
              </a:extLst>
            </p:cNvPr>
            <p:cNvSpPr/>
            <p:nvPr/>
          </p:nvSpPr>
          <p:spPr>
            <a:xfrm>
              <a:off x="967887" y="2083382"/>
              <a:ext cx="172238" cy="24931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78;p39">
              <a:extLst>
                <a:ext uri="{FF2B5EF4-FFF2-40B4-BE49-F238E27FC236}">
                  <a16:creationId xmlns:a16="http://schemas.microsoft.com/office/drawing/2014/main" id="{7CFA349A-FCC1-9434-92F2-D598656BA476}"/>
                </a:ext>
              </a:extLst>
            </p:cNvPr>
            <p:cNvSpPr/>
            <p:nvPr/>
          </p:nvSpPr>
          <p:spPr>
            <a:xfrm>
              <a:off x="963483" y="2079057"/>
              <a:ext cx="181754" cy="34369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79;p39">
              <a:extLst>
                <a:ext uri="{FF2B5EF4-FFF2-40B4-BE49-F238E27FC236}">
                  <a16:creationId xmlns:a16="http://schemas.microsoft.com/office/drawing/2014/main" id="{FC10549E-5672-1F2A-382F-55DD5238A716}"/>
                </a:ext>
              </a:extLst>
            </p:cNvPr>
            <p:cNvSpPr/>
            <p:nvPr/>
          </p:nvSpPr>
          <p:spPr>
            <a:xfrm>
              <a:off x="1724468" y="2138277"/>
              <a:ext cx="302164" cy="134880"/>
            </a:xfrm>
            <a:custGeom>
              <a:avLst/>
              <a:gdLst/>
              <a:ahLst/>
              <a:cxnLst/>
              <a:rect l="l" t="t" r="r" b="b"/>
              <a:pathLst>
                <a:path w="3842" h="1715" extrusionOk="0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80;p39">
              <a:extLst>
                <a:ext uri="{FF2B5EF4-FFF2-40B4-BE49-F238E27FC236}">
                  <a16:creationId xmlns:a16="http://schemas.microsoft.com/office/drawing/2014/main" id="{74E1F70B-A99E-41B7-F214-37026248CFE4}"/>
                </a:ext>
              </a:extLst>
            </p:cNvPr>
            <p:cNvSpPr/>
            <p:nvPr/>
          </p:nvSpPr>
          <p:spPr>
            <a:xfrm>
              <a:off x="2007517" y="2249012"/>
              <a:ext cx="47503" cy="47503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81;p39">
              <a:extLst>
                <a:ext uri="{FF2B5EF4-FFF2-40B4-BE49-F238E27FC236}">
                  <a16:creationId xmlns:a16="http://schemas.microsoft.com/office/drawing/2014/main" id="{594D8C76-05E7-71E3-7CEB-F8E1E0ED1DB4}"/>
                </a:ext>
              </a:extLst>
            </p:cNvPr>
            <p:cNvSpPr/>
            <p:nvPr/>
          </p:nvSpPr>
          <p:spPr>
            <a:xfrm>
              <a:off x="2002405" y="2244844"/>
              <a:ext cx="57727" cy="56783"/>
            </a:xfrm>
            <a:custGeom>
              <a:avLst/>
              <a:gdLst/>
              <a:ahLst/>
              <a:cxnLst/>
              <a:rect l="l" t="t" r="r" b="b"/>
              <a:pathLst>
                <a:path w="734" h="722" extrusionOk="0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82;p39">
              <a:extLst>
                <a:ext uri="{FF2B5EF4-FFF2-40B4-BE49-F238E27FC236}">
                  <a16:creationId xmlns:a16="http://schemas.microsoft.com/office/drawing/2014/main" id="{8740F9D8-513E-136D-B147-C329ADB57956}"/>
                </a:ext>
              </a:extLst>
            </p:cNvPr>
            <p:cNvSpPr/>
            <p:nvPr/>
          </p:nvSpPr>
          <p:spPr>
            <a:xfrm>
              <a:off x="1161987" y="1777525"/>
              <a:ext cx="583722" cy="544791"/>
            </a:xfrm>
            <a:custGeom>
              <a:avLst/>
              <a:gdLst/>
              <a:ahLst/>
              <a:cxnLst/>
              <a:rect l="l" t="t" r="r" b="b"/>
              <a:pathLst>
                <a:path w="7422" h="6927" extrusionOk="0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3;p39">
              <a:extLst>
                <a:ext uri="{FF2B5EF4-FFF2-40B4-BE49-F238E27FC236}">
                  <a16:creationId xmlns:a16="http://schemas.microsoft.com/office/drawing/2014/main" id="{93088944-1639-4822-2DE7-C4C44064FDB9}"/>
                </a:ext>
              </a:extLst>
            </p:cNvPr>
            <p:cNvSpPr/>
            <p:nvPr/>
          </p:nvSpPr>
          <p:spPr>
            <a:xfrm>
              <a:off x="1168515" y="1772964"/>
              <a:ext cx="582306" cy="554229"/>
            </a:xfrm>
            <a:custGeom>
              <a:avLst/>
              <a:gdLst/>
              <a:ahLst/>
              <a:cxnLst/>
              <a:rect l="l" t="t" r="r" b="b"/>
              <a:pathLst>
                <a:path w="7404" h="7047" extrusionOk="0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4;p39">
              <a:extLst>
                <a:ext uri="{FF2B5EF4-FFF2-40B4-BE49-F238E27FC236}">
                  <a16:creationId xmlns:a16="http://schemas.microsoft.com/office/drawing/2014/main" id="{938B6716-8E6A-7786-AF74-07DDFBB64EE1}"/>
                </a:ext>
              </a:extLst>
            </p:cNvPr>
            <p:cNvSpPr/>
            <p:nvPr/>
          </p:nvSpPr>
          <p:spPr>
            <a:xfrm>
              <a:off x="1170717" y="1754875"/>
              <a:ext cx="620214" cy="545027"/>
            </a:xfrm>
            <a:custGeom>
              <a:avLst/>
              <a:gdLst/>
              <a:ahLst/>
              <a:cxnLst/>
              <a:rect l="l" t="t" r="r" b="b"/>
              <a:pathLst>
                <a:path w="7886" h="6930" extrusionOk="0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85;p39">
              <a:extLst>
                <a:ext uri="{FF2B5EF4-FFF2-40B4-BE49-F238E27FC236}">
                  <a16:creationId xmlns:a16="http://schemas.microsoft.com/office/drawing/2014/main" id="{8B9BF5A9-67EF-BD46-7DFD-4F954B1766EB}"/>
                </a:ext>
              </a:extLst>
            </p:cNvPr>
            <p:cNvSpPr/>
            <p:nvPr/>
          </p:nvSpPr>
          <p:spPr>
            <a:xfrm>
              <a:off x="1184559" y="1750471"/>
              <a:ext cx="593238" cy="554072"/>
            </a:xfrm>
            <a:custGeom>
              <a:avLst/>
              <a:gdLst/>
              <a:ahLst/>
              <a:cxnLst/>
              <a:rect l="l" t="t" r="r" b="b"/>
              <a:pathLst>
                <a:path w="7543" h="7045" extrusionOk="0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86;p39">
              <a:extLst>
                <a:ext uri="{FF2B5EF4-FFF2-40B4-BE49-F238E27FC236}">
                  <a16:creationId xmlns:a16="http://schemas.microsoft.com/office/drawing/2014/main" id="{C9E91AD0-02EE-E586-2C32-768D730DB6B6}"/>
                </a:ext>
              </a:extLst>
            </p:cNvPr>
            <p:cNvSpPr/>
            <p:nvPr/>
          </p:nvSpPr>
          <p:spPr>
            <a:xfrm>
              <a:off x="1571972" y="1801985"/>
              <a:ext cx="132836" cy="133386"/>
            </a:xfrm>
            <a:custGeom>
              <a:avLst/>
              <a:gdLst/>
              <a:ahLst/>
              <a:cxnLst/>
              <a:rect l="l" t="t" r="r" b="b"/>
              <a:pathLst>
                <a:path w="1689" h="1696" extrusionOk="0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87;p39">
              <a:extLst>
                <a:ext uri="{FF2B5EF4-FFF2-40B4-BE49-F238E27FC236}">
                  <a16:creationId xmlns:a16="http://schemas.microsoft.com/office/drawing/2014/main" id="{36EFBAAE-4026-65B6-9304-4EAA267D3BEF}"/>
                </a:ext>
              </a:extLst>
            </p:cNvPr>
            <p:cNvSpPr/>
            <p:nvPr/>
          </p:nvSpPr>
          <p:spPr>
            <a:xfrm>
              <a:off x="1333437" y="1933088"/>
              <a:ext cx="144475" cy="248133"/>
            </a:xfrm>
            <a:custGeom>
              <a:avLst/>
              <a:gdLst/>
              <a:ahLst/>
              <a:cxnLst/>
              <a:rect l="l" t="t" r="r" b="b"/>
              <a:pathLst>
                <a:path w="1837" h="3155" extrusionOk="0">
                  <a:moveTo>
                    <a:pt x="0" y="1"/>
                  </a:moveTo>
                  <a:lnTo>
                    <a:pt x="0" y="2440"/>
                  </a:lnTo>
                  <a:lnTo>
                    <a:pt x="1837" y="3155"/>
                  </a:lnTo>
                  <a:lnTo>
                    <a:pt x="1837" y="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8;p39">
              <a:extLst>
                <a:ext uri="{FF2B5EF4-FFF2-40B4-BE49-F238E27FC236}">
                  <a16:creationId xmlns:a16="http://schemas.microsoft.com/office/drawing/2014/main" id="{374332A8-6E66-C474-D47C-5ED4033FAEDF}"/>
                </a:ext>
              </a:extLst>
            </p:cNvPr>
            <p:cNvSpPr/>
            <p:nvPr/>
          </p:nvSpPr>
          <p:spPr>
            <a:xfrm>
              <a:off x="1329033" y="1928763"/>
              <a:ext cx="153992" cy="256863"/>
            </a:xfrm>
            <a:custGeom>
              <a:avLst/>
              <a:gdLst/>
              <a:ahLst/>
              <a:cxnLst/>
              <a:rect l="l" t="t" r="r" b="b"/>
              <a:pathLst>
                <a:path w="1958" h="3266" extrusionOk="0">
                  <a:moveTo>
                    <a:pt x="112" y="139"/>
                  </a:moveTo>
                  <a:lnTo>
                    <a:pt x="1837" y="844"/>
                  </a:lnTo>
                  <a:lnTo>
                    <a:pt x="1837" y="3117"/>
                  </a:lnTo>
                  <a:lnTo>
                    <a:pt x="112" y="2458"/>
                  </a:lnTo>
                  <a:lnTo>
                    <a:pt x="112" y="139"/>
                  </a:lnTo>
                  <a:close/>
                  <a:moveTo>
                    <a:pt x="75" y="0"/>
                  </a:moveTo>
                  <a:cubicBezTo>
                    <a:pt x="56" y="0"/>
                    <a:pt x="38" y="0"/>
                    <a:pt x="28" y="9"/>
                  </a:cubicBezTo>
                  <a:cubicBezTo>
                    <a:pt x="10" y="19"/>
                    <a:pt x="1" y="37"/>
                    <a:pt x="1" y="56"/>
                  </a:cubicBezTo>
                  <a:lnTo>
                    <a:pt x="1" y="2495"/>
                  </a:lnTo>
                  <a:cubicBezTo>
                    <a:pt x="1" y="2523"/>
                    <a:pt x="10" y="2551"/>
                    <a:pt x="38" y="2551"/>
                  </a:cubicBezTo>
                  <a:lnTo>
                    <a:pt x="1874" y="3256"/>
                  </a:lnTo>
                  <a:cubicBezTo>
                    <a:pt x="1884" y="3265"/>
                    <a:pt x="1893" y="3265"/>
                    <a:pt x="1902" y="3265"/>
                  </a:cubicBezTo>
                  <a:cubicBezTo>
                    <a:pt x="1912" y="3265"/>
                    <a:pt x="1921" y="3256"/>
                    <a:pt x="1930" y="3256"/>
                  </a:cubicBezTo>
                  <a:cubicBezTo>
                    <a:pt x="1949" y="3247"/>
                    <a:pt x="1958" y="3228"/>
                    <a:pt x="1958" y="3210"/>
                  </a:cubicBezTo>
                  <a:lnTo>
                    <a:pt x="1958" y="807"/>
                  </a:lnTo>
                  <a:cubicBezTo>
                    <a:pt x="1958" y="779"/>
                    <a:pt x="1939" y="761"/>
                    <a:pt x="1921" y="75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89;p39">
              <a:extLst>
                <a:ext uri="{FF2B5EF4-FFF2-40B4-BE49-F238E27FC236}">
                  <a16:creationId xmlns:a16="http://schemas.microsoft.com/office/drawing/2014/main" id="{0E83C72D-B4EF-01C8-23DA-D427A885BE7E}"/>
                </a:ext>
              </a:extLst>
            </p:cNvPr>
            <p:cNvSpPr/>
            <p:nvPr/>
          </p:nvSpPr>
          <p:spPr>
            <a:xfrm>
              <a:off x="1477832" y="1933088"/>
              <a:ext cx="145262" cy="248133"/>
            </a:xfrm>
            <a:custGeom>
              <a:avLst/>
              <a:gdLst/>
              <a:ahLst/>
              <a:cxnLst/>
              <a:rect l="l" t="t" r="r" b="b"/>
              <a:pathLst>
                <a:path w="1847" h="3155" extrusionOk="0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90;p39">
              <a:extLst>
                <a:ext uri="{FF2B5EF4-FFF2-40B4-BE49-F238E27FC236}">
                  <a16:creationId xmlns:a16="http://schemas.microsoft.com/office/drawing/2014/main" id="{884E8129-125C-F6C4-6A28-AA0CCD975F56}"/>
                </a:ext>
              </a:extLst>
            </p:cNvPr>
            <p:cNvSpPr/>
            <p:nvPr/>
          </p:nvSpPr>
          <p:spPr>
            <a:xfrm>
              <a:off x="1473507" y="1928763"/>
              <a:ext cx="153992" cy="256863"/>
            </a:xfrm>
            <a:custGeom>
              <a:avLst/>
              <a:gdLst/>
              <a:ahLst/>
              <a:cxnLst/>
              <a:rect l="l" t="t" r="r" b="b"/>
              <a:pathLst>
                <a:path w="1958" h="3266" extrusionOk="0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91;p39">
              <a:extLst>
                <a:ext uri="{FF2B5EF4-FFF2-40B4-BE49-F238E27FC236}">
                  <a16:creationId xmlns:a16="http://schemas.microsoft.com/office/drawing/2014/main" id="{FDA22283-214C-F0AE-CD86-E67482A672A2}"/>
                </a:ext>
              </a:extLst>
            </p:cNvPr>
            <p:cNvSpPr/>
            <p:nvPr/>
          </p:nvSpPr>
          <p:spPr>
            <a:xfrm>
              <a:off x="1477832" y="1933088"/>
              <a:ext cx="145262" cy="248133"/>
            </a:xfrm>
            <a:custGeom>
              <a:avLst/>
              <a:gdLst/>
              <a:ahLst/>
              <a:cxnLst/>
              <a:rect l="l" t="t" r="r" b="b"/>
              <a:pathLst>
                <a:path w="1847" h="3155" extrusionOk="0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92;p39">
              <a:extLst>
                <a:ext uri="{FF2B5EF4-FFF2-40B4-BE49-F238E27FC236}">
                  <a16:creationId xmlns:a16="http://schemas.microsoft.com/office/drawing/2014/main" id="{6551157C-364C-165F-9689-3714267B95D1}"/>
                </a:ext>
              </a:extLst>
            </p:cNvPr>
            <p:cNvSpPr/>
            <p:nvPr/>
          </p:nvSpPr>
          <p:spPr>
            <a:xfrm>
              <a:off x="1473507" y="1928763"/>
              <a:ext cx="153992" cy="256863"/>
            </a:xfrm>
            <a:custGeom>
              <a:avLst/>
              <a:gdLst/>
              <a:ahLst/>
              <a:cxnLst/>
              <a:rect l="l" t="t" r="r" b="b"/>
              <a:pathLst>
                <a:path w="1958" h="3266" extrusionOk="0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93;p39">
              <a:extLst>
                <a:ext uri="{FF2B5EF4-FFF2-40B4-BE49-F238E27FC236}">
                  <a16:creationId xmlns:a16="http://schemas.microsoft.com/office/drawing/2014/main" id="{F9859DAB-40EC-AF76-A208-5047B953CA50}"/>
                </a:ext>
              </a:extLst>
            </p:cNvPr>
            <p:cNvSpPr/>
            <p:nvPr/>
          </p:nvSpPr>
          <p:spPr>
            <a:xfrm>
              <a:off x="1534772" y="1955739"/>
              <a:ext cx="32167" cy="54817"/>
            </a:xfrm>
            <a:custGeom>
              <a:avLst/>
              <a:gdLst/>
              <a:ahLst/>
              <a:cxnLst/>
              <a:rect l="l" t="t" r="r" b="b"/>
              <a:pathLst>
                <a:path w="409" h="697" extrusionOk="0">
                  <a:moveTo>
                    <a:pt x="409" y="0"/>
                  </a:moveTo>
                  <a:lnTo>
                    <a:pt x="1" y="167"/>
                  </a:lnTo>
                  <a:lnTo>
                    <a:pt x="1" y="696"/>
                  </a:lnTo>
                  <a:lnTo>
                    <a:pt x="409" y="53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94;p39">
              <a:extLst>
                <a:ext uri="{FF2B5EF4-FFF2-40B4-BE49-F238E27FC236}">
                  <a16:creationId xmlns:a16="http://schemas.microsoft.com/office/drawing/2014/main" id="{DA81C690-9CE8-FCCB-E958-E3110FAF81AE}"/>
                </a:ext>
              </a:extLst>
            </p:cNvPr>
            <p:cNvSpPr/>
            <p:nvPr/>
          </p:nvSpPr>
          <p:spPr>
            <a:xfrm>
              <a:off x="1530368" y="1951020"/>
              <a:ext cx="40975" cy="63862"/>
            </a:xfrm>
            <a:custGeom>
              <a:avLst/>
              <a:gdLst/>
              <a:ahLst/>
              <a:cxnLst/>
              <a:rect l="l" t="t" r="r" b="b"/>
              <a:pathLst>
                <a:path w="521" h="812" extrusionOk="0">
                  <a:moveTo>
                    <a:pt x="409" y="144"/>
                  </a:moveTo>
                  <a:lnTo>
                    <a:pt x="409" y="561"/>
                  </a:lnTo>
                  <a:lnTo>
                    <a:pt x="112" y="673"/>
                  </a:lnTo>
                  <a:lnTo>
                    <a:pt x="112" y="264"/>
                  </a:lnTo>
                  <a:lnTo>
                    <a:pt x="409" y="144"/>
                  </a:lnTo>
                  <a:close/>
                  <a:moveTo>
                    <a:pt x="455" y="1"/>
                  </a:moveTo>
                  <a:cubicBezTo>
                    <a:pt x="449" y="1"/>
                    <a:pt x="442" y="2"/>
                    <a:pt x="437" y="5"/>
                  </a:cubicBezTo>
                  <a:lnTo>
                    <a:pt x="29" y="172"/>
                  </a:lnTo>
                  <a:cubicBezTo>
                    <a:pt x="10" y="181"/>
                    <a:pt x="1" y="199"/>
                    <a:pt x="1" y="227"/>
                  </a:cubicBezTo>
                  <a:lnTo>
                    <a:pt x="1" y="756"/>
                  </a:lnTo>
                  <a:cubicBezTo>
                    <a:pt x="1" y="775"/>
                    <a:pt x="10" y="793"/>
                    <a:pt x="19" y="802"/>
                  </a:cubicBezTo>
                  <a:cubicBezTo>
                    <a:pt x="29" y="812"/>
                    <a:pt x="47" y="812"/>
                    <a:pt x="57" y="812"/>
                  </a:cubicBezTo>
                  <a:lnTo>
                    <a:pt x="75" y="812"/>
                  </a:lnTo>
                  <a:lnTo>
                    <a:pt x="483" y="654"/>
                  </a:lnTo>
                  <a:cubicBezTo>
                    <a:pt x="502" y="645"/>
                    <a:pt x="520" y="626"/>
                    <a:pt x="520" y="598"/>
                  </a:cubicBezTo>
                  <a:lnTo>
                    <a:pt x="520" y="60"/>
                  </a:lnTo>
                  <a:cubicBezTo>
                    <a:pt x="520" y="42"/>
                    <a:pt x="511" y="23"/>
                    <a:pt x="493" y="14"/>
                  </a:cubicBezTo>
                  <a:cubicBezTo>
                    <a:pt x="486" y="7"/>
                    <a:pt x="47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95;p39">
              <a:extLst>
                <a:ext uri="{FF2B5EF4-FFF2-40B4-BE49-F238E27FC236}">
                  <a16:creationId xmlns:a16="http://schemas.microsoft.com/office/drawing/2014/main" id="{50370A27-3DDF-E0E9-D334-AD5882C3AD8B}"/>
                </a:ext>
              </a:extLst>
            </p:cNvPr>
            <p:cNvSpPr/>
            <p:nvPr/>
          </p:nvSpPr>
          <p:spPr>
            <a:xfrm>
              <a:off x="1333437" y="1874733"/>
              <a:ext cx="289659" cy="117578"/>
            </a:xfrm>
            <a:custGeom>
              <a:avLst/>
              <a:gdLst/>
              <a:ahLst/>
              <a:cxnLst/>
              <a:rect l="l" t="t" r="r" b="b"/>
              <a:pathLst>
                <a:path w="3683" h="1495" extrusionOk="0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96;p39">
              <a:extLst>
                <a:ext uri="{FF2B5EF4-FFF2-40B4-BE49-F238E27FC236}">
                  <a16:creationId xmlns:a16="http://schemas.microsoft.com/office/drawing/2014/main" id="{DDCA2B14-870C-D895-E975-0D76AC8D2E45}"/>
                </a:ext>
              </a:extLst>
            </p:cNvPr>
            <p:cNvSpPr/>
            <p:nvPr/>
          </p:nvSpPr>
          <p:spPr>
            <a:xfrm>
              <a:off x="1329033" y="1870328"/>
              <a:ext cx="298467" cy="126308"/>
            </a:xfrm>
            <a:custGeom>
              <a:avLst/>
              <a:gdLst/>
              <a:ahLst/>
              <a:cxnLst/>
              <a:rect l="l" t="t" r="r" b="b"/>
              <a:pathLst>
                <a:path w="3795" h="1606" extrusionOk="0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97;p39">
              <a:extLst>
                <a:ext uri="{FF2B5EF4-FFF2-40B4-BE49-F238E27FC236}">
                  <a16:creationId xmlns:a16="http://schemas.microsoft.com/office/drawing/2014/main" id="{91D3D8B5-92C6-B7C5-394A-9FF6C7475287}"/>
                </a:ext>
              </a:extLst>
            </p:cNvPr>
            <p:cNvSpPr/>
            <p:nvPr/>
          </p:nvSpPr>
          <p:spPr>
            <a:xfrm>
              <a:off x="1333437" y="1874733"/>
              <a:ext cx="289659" cy="117578"/>
            </a:xfrm>
            <a:custGeom>
              <a:avLst/>
              <a:gdLst/>
              <a:ahLst/>
              <a:cxnLst/>
              <a:rect l="l" t="t" r="r" b="b"/>
              <a:pathLst>
                <a:path w="3683" h="1495" extrusionOk="0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98;p39">
              <a:extLst>
                <a:ext uri="{FF2B5EF4-FFF2-40B4-BE49-F238E27FC236}">
                  <a16:creationId xmlns:a16="http://schemas.microsoft.com/office/drawing/2014/main" id="{B14CD2FD-A758-724E-9A70-A8970DB2144A}"/>
                </a:ext>
              </a:extLst>
            </p:cNvPr>
            <p:cNvSpPr/>
            <p:nvPr/>
          </p:nvSpPr>
          <p:spPr>
            <a:xfrm>
              <a:off x="1329033" y="1870328"/>
              <a:ext cx="298467" cy="126308"/>
            </a:xfrm>
            <a:custGeom>
              <a:avLst/>
              <a:gdLst/>
              <a:ahLst/>
              <a:cxnLst/>
              <a:rect l="l" t="t" r="r" b="b"/>
              <a:pathLst>
                <a:path w="3795" h="1606" extrusionOk="0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99;p39">
              <a:extLst>
                <a:ext uri="{FF2B5EF4-FFF2-40B4-BE49-F238E27FC236}">
                  <a16:creationId xmlns:a16="http://schemas.microsoft.com/office/drawing/2014/main" id="{F9539BA0-172C-064A-F8EB-494EF9985D0C}"/>
                </a:ext>
              </a:extLst>
            </p:cNvPr>
            <p:cNvSpPr/>
            <p:nvPr/>
          </p:nvSpPr>
          <p:spPr>
            <a:xfrm>
              <a:off x="1333437" y="1874733"/>
              <a:ext cx="289659" cy="117578"/>
            </a:xfrm>
            <a:custGeom>
              <a:avLst/>
              <a:gdLst/>
              <a:ahLst/>
              <a:cxnLst/>
              <a:rect l="l" t="t" r="r" b="b"/>
              <a:pathLst>
                <a:path w="3683" h="1495" extrusionOk="0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00;p39">
              <a:extLst>
                <a:ext uri="{FF2B5EF4-FFF2-40B4-BE49-F238E27FC236}">
                  <a16:creationId xmlns:a16="http://schemas.microsoft.com/office/drawing/2014/main" id="{C17DEACD-DF68-CD34-59F7-DD5A1E87C63C}"/>
                </a:ext>
              </a:extLst>
            </p:cNvPr>
            <p:cNvSpPr/>
            <p:nvPr/>
          </p:nvSpPr>
          <p:spPr>
            <a:xfrm>
              <a:off x="1329033" y="1870328"/>
              <a:ext cx="298467" cy="126308"/>
            </a:xfrm>
            <a:custGeom>
              <a:avLst/>
              <a:gdLst/>
              <a:ahLst/>
              <a:cxnLst/>
              <a:rect l="l" t="t" r="r" b="b"/>
              <a:pathLst>
                <a:path w="3795" h="1606" extrusionOk="0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01;p39">
              <a:extLst>
                <a:ext uri="{FF2B5EF4-FFF2-40B4-BE49-F238E27FC236}">
                  <a16:creationId xmlns:a16="http://schemas.microsoft.com/office/drawing/2014/main" id="{2CD67CF1-9969-33D5-AA97-E5BCFA1F62B6}"/>
                </a:ext>
              </a:extLst>
            </p:cNvPr>
            <p:cNvSpPr/>
            <p:nvPr/>
          </p:nvSpPr>
          <p:spPr>
            <a:xfrm>
              <a:off x="1407129" y="1891484"/>
              <a:ext cx="159812" cy="75973"/>
            </a:xfrm>
            <a:custGeom>
              <a:avLst/>
              <a:gdLst/>
              <a:ahLst/>
              <a:cxnLst/>
              <a:rect l="l" t="t" r="r" b="b"/>
              <a:pathLst>
                <a:path w="2032" h="966" extrusionOk="0">
                  <a:moveTo>
                    <a:pt x="371" y="1"/>
                  </a:moveTo>
                  <a:lnTo>
                    <a:pt x="0" y="168"/>
                  </a:lnTo>
                  <a:lnTo>
                    <a:pt x="1624" y="966"/>
                  </a:lnTo>
                  <a:lnTo>
                    <a:pt x="2032" y="81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02;p39">
              <a:extLst>
                <a:ext uri="{FF2B5EF4-FFF2-40B4-BE49-F238E27FC236}">
                  <a16:creationId xmlns:a16="http://schemas.microsoft.com/office/drawing/2014/main" id="{0E75126B-24A6-168A-FBF4-CEFBBB7AB55B}"/>
                </a:ext>
              </a:extLst>
            </p:cNvPr>
            <p:cNvSpPr/>
            <p:nvPr/>
          </p:nvSpPr>
          <p:spPr>
            <a:xfrm>
              <a:off x="1402017" y="1887159"/>
              <a:ext cx="169328" cy="85411"/>
            </a:xfrm>
            <a:custGeom>
              <a:avLst/>
              <a:gdLst/>
              <a:ahLst/>
              <a:cxnLst/>
              <a:rect l="l" t="t" r="r" b="b"/>
              <a:pathLst>
                <a:path w="2153" h="1086" extrusionOk="0">
                  <a:moveTo>
                    <a:pt x="436" y="121"/>
                  </a:moveTo>
                  <a:lnTo>
                    <a:pt x="1948" y="863"/>
                  </a:lnTo>
                  <a:lnTo>
                    <a:pt x="1689" y="965"/>
                  </a:lnTo>
                  <a:lnTo>
                    <a:pt x="204" y="223"/>
                  </a:lnTo>
                  <a:lnTo>
                    <a:pt x="436" y="121"/>
                  </a:lnTo>
                  <a:close/>
                  <a:moveTo>
                    <a:pt x="418" y="0"/>
                  </a:moveTo>
                  <a:lnTo>
                    <a:pt x="37" y="167"/>
                  </a:lnTo>
                  <a:cubicBezTo>
                    <a:pt x="19" y="177"/>
                    <a:pt x="9" y="195"/>
                    <a:pt x="0" y="223"/>
                  </a:cubicBezTo>
                  <a:cubicBezTo>
                    <a:pt x="0" y="241"/>
                    <a:pt x="19" y="260"/>
                    <a:pt x="37" y="269"/>
                  </a:cubicBezTo>
                  <a:lnTo>
                    <a:pt x="1661" y="1076"/>
                  </a:lnTo>
                  <a:cubicBezTo>
                    <a:pt x="1670" y="1076"/>
                    <a:pt x="1679" y="1086"/>
                    <a:pt x="1689" y="1086"/>
                  </a:cubicBezTo>
                  <a:cubicBezTo>
                    <a:pt x="1698" y="1086"/>
                    <a:pt x="1698" y="1086"/>
                    <a:pt x="1707" y="1076"/>
                  </a:cubicBezTo>
                  <a:lnTo>
                    <a:pt x="2115" y="928"/>
                  </a:lnTo>
                  <a:cubicBezTo>
                    <a:pt x="2134" y="919"/>
                    <a:pt x="2152" y="900"/>
                    <a:pt x="2152" y="872"/>
                  </a:cubicBezTo>
                  <a:cubicBezTo>
                    <a:pt x="2152" y="854"/>
                    <a:pt x="2143" y="826"/>
                    <a:pt x="2125" y="817"/>
                  </a:cubicBezTo>
                  <a:lnTo>
                    <a:pt x="464" y="10"/>
                  </a:lnTo>
                  <a:cubicBezTo>
                    <a:pt x="445" y="0"/>
                    <a:pt x="42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7;p31">
            <a:extLst>
              <a:ext uri="{FF2B5EF4-FFF2-40B4-BE49-F238E27FC236}">
                <a16:creationId xmlns:a16="http://schemas.microsoft.com/office/drawing/2014/main" id="{7104491B-0D31-01A7-F581-B8AC83E86EA5}"/>
              </a:ext>
            </a:extLst>
          </p:cNvPr>
          <p:cNvSpPr txBox="1">
            <a:spLocks/>
          </p:cNvSpPr>
          <p:nvPr/>
        </p:nvSpPr>
        <p:spPr>
          <a:xfrm>
            <a:off x="1110045" y="2072660"/>
            <a:ext cx="3380675" cy="4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b="1" dirty="0">
                <a:latin typeface="Sora" panose="020B0604020202020204" charset="0"/>
                <a:cs typeface="Sora" panose="020B0604020202020204" charset="0"/>
              </a:rPr>
              <a:t>An Interaction Perspective</a:t>
            </a:r>
          </a:p>
        </p:txBody>
      </p:sp>
      <p:sp>
        <p:nvSpPr>
          <p:cNvPr id="45" name="Google Shape;2115;p42">
            <a:extLst>
              <a:ext uri="{FF2B5EF4-FFF2-40B4-BE49-F238E27FC236}">
                <a16:creationId xmlns:a16="http://schemas.microsoft.com/office/drawing/2014/main" id="{1806BBAC-3877-4C29-B9D0-8DB87083462F}"/>
              </a:ext>
            </a:extLst>
          </p:cNvPr>
          <p:cNvSpPr/>
          <p:nvPr/>
        </p:nvSpPr>
        <p:spPr>
          <a:xfrm>
            <a:off x="835916" y="2174957"/>
            <a:ext cx="171743" cy="1717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617;p31">
            <a:extLst>
              <a:ext uri="{FF2B5EF4-FFF2-40B4-BE49-F238E27FC236}">
                <a16:creationId xmlns:a16="http://schemas.microsoft.com/office/drawing/2014/main" id="{FAC743AB-299D-DFD0-2475-E9A635B6749D}"/>
              </a:ext>
            </a:extLst>
          </p:cNvPr>
          <p:cNvSpPr txBox="1">
            <a:spLocks/>
          </p:cNvSpPr>
          <p:nvPr/>
        </p:nvSpPr>
        <p:spPr>
          <a:xfrm>
            <a:off x="1110045" y="2360156"/>
            <a:ext cx="6923910" cy="59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Model the interactions between a system and its environment, or between the components of a system.</a:t>
            </a:r>
          </a:p>
        </p:txBody>
      </p:sp>
      <p:sp>
        <p:nvSpPr>
          <p:cNvPr id="47" name="Google Shape;1617;p31">
            <a:extLst>
              <a:ext uri="{FF2B5EF4-FFF2-40B4-BE49-F238E27FC236}">
                <a16:creationId xmlns:a16="http://schemas.microsoft.com/office/drawing/2014/main" id="{CC12FB14-D411-2426-613B-E46A092955CD}"/>
              </a:ext>
            </a:extLst>
          </p:cNvPr>
          <p:cNvSpPr txBox="1">
            <a:spLocks/>
          </p:cNvSpPr>
          <p:nvPr/>
        </p:nvSpPr>
        <p:spPr>
          <a:xfrm>
            <a:off x="1110045" y="2966720"/>
            <a:ext cx="3380675" cy="4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b="1" dirty="0">
                <a:latin typeface="Sora" panose="020B0604020202020204" charset="0"/>
                <a:cs typeface="Sora" panose="020B0604020202020204" charset="0"/>
              </a:rPr>
              <a:t>A Structural Perspective</a:t>
            </a:r>
          </a:p>
        </p:txBody>
      </p:sp>
      <p:sp>
        <p:nvSpPr>
          <p:cNvPr id="49" name="Google Shape;1617;p31">
            <a:extLst>
              <a:ext uri="{FF2B5EF4-FFF2-40B4-BE49-F238E27FC236}">
                <a16:creationId xmlns:a16="http://schemas.microsoft.com/office/drawing/2014/main" id="{E8B1AFF0-A926-A144-03ED-8C653B237919}"/>
              </a:ext>
            </a:extLst>
          </p:cNvPr>
          <p:cNvSpPr txBox="1">
            <a:spLocks/>
          </p:cNvSpPr>
          <p:nvPr/>
        </p:nvSpPr>
        <p:spPr>
          <a:xfrm>
            <a:off x="1110044" y="3254215"/>
            <a:ext cx="6923910" cy="4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Model the organization of a system or the structure of the data that is  processed by the system.</a:t>
            </a:r>
          </a:p>
        </p:txBody>
      </p:sp>
      <p:sp>
        <p:nvSpPr>
          <p:cNvPr id="50" name="Google Shape;1617;p31">
            <a:extLst>
              <a:ext uri="{FF2B5EF4-FFF2-40B4-BE49-F238E27FC236}">
                <a16:creationId xmlns:a16="http://schemas.microsoft.com/office/drawing/2014/main" id="{807C93E5-C8E5-37D9-36C6-ECA663D5D0E9}"/>
              </a:ext>
            </a:extLst>
          </p:cNvPr>
          <p:cNvSpPr txBox="1">
            <a:spLocks/>
          </p:cNvSpPr>
          <p:nvPr/>
        </p:nvSpPr>
        <p:spPr>
          <a:xfrm>
            <a:off x="1110045" y="3854450"/>
            <a:ext cx="3380675" cy="4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b="1" dirty="0">
                <a:latin typeface="Sora" panose="020B0604020202020204" charset="0"/>
                <a:cs typeface="Sora" panose="020B0604020202020204" charset="0"/>
              </a:rPr>
              <a:t>A Behavioral Perspective</a:t>
            </a:r>
          </a:p>
        </p:txBody>
      </p:sp>
      <p:sp>
        <p:nvSpPr>
          <p:cNvPr id="51" name="Google Shape;2115;p42">
            <a:extLst>
              <a:ext uri="{FF2B5EF4-FFF2-40B4-BE49-F238E27FC236}">
                <a16:creationId xmlns:a16="http://schemas.microsoft.com/office/drawing/2014/main" id="{A30AA765-F1DE-11CC-EAF2-D06B11A4FBE7}"/>
              </a:ext>
            </a:extLst>
          </p:cNvPr>
          <p:cNvSpPr/>
          <p:nvPr/>
        </p:nvSpPr>
        <p:spPr>
          <a:xfrm>
            <a:off x="835916" y="3956747"/>
            <a:ext cx="171743" cy="1717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617;p31">
            <a:extLst>
              <a:ext uri="{FF2B5EF4-FFF2-40B4-BE49-F238E27FC236}">
                <a16:creationId xmlns:a16="http://schemas.microsoft.com/office/drawing/2014/main" id="{B7593EB2-5FA2-818B-8B0F-EB1520C851BE}"/>
              </a:ext>
            </a:extLst>
          </p:cNvPr>
          <p:cNvSpPr txBox="1">
            <a:spLocks/>
          </p:cNvSpPr>
          <p:nvPr/>
        </p:nvSpPr>
        <p:spPr>
          <a:xfrm>
            <a:off x="1110044" y="4141946"/>
            <a:ext cx="6923909" cy="59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Model the dynamic behavior of the system and how it responds to events.</a:t>
            </a:r>
          </a:p>
        </p:txBody>
      </p:sp>
    </p:spTree>
    <p:extLst>
      <p:ext uri="{BB962C8B-B14F-4D97-AF65-F5344CB8AC3E}">
        <p14:creationId xmlns:p14="http://schemas.microsoft.com/office/powerpoint/2010/main" val="77240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E6F9EC96-7300-9AC1-8FD3-2DB24F7D7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5A486807-F3F3-9D6F-B8B6-B93EBF916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UML (Unified Modeling Language) Diagram Types </a:t>
            </a:r>
            <a:endParaRPr sz="2000" dirty="0"/>
          </a:p>
        </p:txBody>
      </p:sp>
      <p:sp>
        <p:nvSpPr>
          <p:cNvPr id="2" name="Google Shape;1617;p31">
            <a:extLst>
              <a:ext uri="{FF2B5EF4-FFF2-40B4-BE49-F238E27FC236}">
                <a16:creationId xmlns:a16="http://schemas.microsoft.com/office/drawing/2014/main" id="{49DE6285-EFC2-41FD-2A00-F756FAA76D0D}"/>
              </a:ext>
            </a:extLst>
          </p:cNvPr>
          <p:cNvSpPr txBox="1">
            <a:spLocks/>
          </p:cNvSpPr>
          <p:nvPr/>
        </p:nvSpPr>
        <p:spPr>
          <a:xfrm>
            <a:off x="1110045" y="1076557"/>
            <a:ext cx="3380675" cy="4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b="1" dirty="0">
                <a:latin typeface="Sora" panose="020B0604020202020204" charset="0"/>
                <a:cs typeface="Sora" panose="020B0604020202020204" charset="0"/>
              </a:rPr>
              <a:t>Activity Diagram</a:t>
            </a:r>
          </a:p>
        </p:txBody>
      </p:sp>
      <p:sp>
        <p:nvSpPr>
          <p:cNvPr id="17" name="Google Shape;1617;p31">
            <a:extLst>
              <a:ext uri="{FF2B5EF4-FFF2-40B4-BE49-F238E27FC236}">
                <a16:creationId xmlns:a16="http://schemas.microsoft.com/office/drawing/2014/main" id="{9167A9F2-EA61-946F-65A4-410943583E86}"/>
              </a:ext>
            </a:extLst>
          </p:cNvPr>
          <p:cNvSpPr txBox="1">
            <a:spLocks/>
          </p:cNvSpPr>
          <p:nvPr/>
        </p:nvSpPr>
        <p:spPr>
          <a:xfrm>
            <a:off x="1104373" y="1321194"/>
            <a:ext cx="5517067" cy="4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dirty="0">
                <a:latin typeface="Sora" panose="020B0604020202020204" charset="0"/>
                <a:cs typeface="Sora" panose="020B0604020202020204" charset="0"/>
              </a:rPr>
              <a:t>Which show the activities involved in a process or in data processing.</a:t>
            </a:r>
          </a:p>
        </p:txBody>
      </p:sp>
      <p:sp>
        <p:nvSpPr>
          <p:cNvPr id="19" name="Google Shape;2108;p42">
            <a:extLst>
              <a:ext uri="{FF2B5EF4-FFF2-40B4-BE49-F238E27FC236}">
                <a16:creationId xmlns:a16="http://schemas.microsoft.com/office/drawing/2014/main" id="{FC32DADA-06FA-17A7-519D-27BE623A7AE8}"/>
              </a:ext>
            </a:extLst>
          </p:cNvPr>
          <p:cNvSpPr/>
          <p:nvPr/>
        </p:nvSpPr>
        <p:spPr>
          <a:xfrm>
            <a:off x="839341" y="1172368"/>
            <a:ext cx="168318" cy="1683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116;p42">
            <a:extLst>
              <a:ext uri="{FF2B5EF4-FFF2-40B4-BE49-F238E27FC236}">
                <a16:creationId xmlns:a16="http://schemas.microsoft.com/office/drawing/2014/main" id="{D691B7F0-8EF0-764A-B3E7-5FA72DC18DAC}"/>
              </a:ext>
            </a:extLst>
          </p:cNvPr>
          <p:cNvSpPr/>
          <p:nvPr/>
        </p:nvSpPr>
        <p:spPr>
          <a:xfrm>
            <a:off x="835916" y="2416529"/>
            <a:ext cx="171294" cy="171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617;p31">
            <a:extLst>
              <a:ext uri="{FF2B5EF4-FFF2-40B4-BE49-F238E27FC236}">
                <a16:creationId xmlns:a16="http://schemas.microsoft.com/office/drawing/2014/main" id="{AA26042B-04E0-5F46-DF8A-A1966FBF47D7}"/>
              </a:ext>
            </a:extLst>
          </p:cNvPr>
          <p:cNvSpPr txBox="1">
            <a:spLocks/>
          </p:cNvSpPr>
          <p:nvPr/>
        </p:nvSpPr>
        <p:spPr>
          <a:xfrm>
            <a:off x="1110045" y="1682794"/>
            <a:ext cx="3380675" cy="4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b="1" dirty="0">
                <a:latin typeface="Sora" panose="020B0604020202020204" charset="0"/>
                <a:cs typeface="Sora" panose="020B0604020202020204" charset="0"/>
              </a:rPr>
              <a:t>Use-Case Diagram</a:t>
            </a:r>
          </a:p>
        </p:txBody>
      </p:sp>
      <p:sp>
        <p:nvSpPr>
          <p:cNvPr id="45" name="Google Shape;2115;p42">
            <a:extLst>
              <a:ext uri="{FF2B5EF4-FFF2-40B4-BE49-F238E27FC236}">
                <a16:creationId xmlns:a16="http://schemas.microsoft.com/office/drawing/2014/main" id="{EEE7A3EB-9276-8318-A871-4F356F030375}"/>
              </a:ext>
            </a:extLst>
          </p:cNvPr>
          <p:cNvSpPr/>
          <p:nvPr/>
        </p:nvSpPr>
        <p:spPr>
          <a:xfrm>
            <a:off x="835916" y="1767043"/>
            <a:ext cx="171743" cy="1717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617;p31">
            <a:extLst>
              <a:ext uri="{FF2B5EF4-FFF2-40B4-BE49-F238E27FC236}">
                <a16:creationId xmlns:a16="http://schemas.microsoft.com/office/drawing/2014/main" id="{9EA3F0D4-7127-6D34-A418-7EBB7504DA45}"/>
              </a:ext>
            </a:extLst>
          </p:cNvPr>
          <p:cNvSpPr txBox="1">
            <a:spLocks/>
          </p:cNvSpPr>
          <p:nvPr/>
        </p:nvSpPr>
        <p:spPr>
          <a:xfrm>
            <a:off x="1110043" y="1935894"/>
            <a:ext cx="6923910" cy="59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dirty="0">
                <a:latin typeface="Sora" panose="020B0604020202020204" charset="0"/>
                <a:cs typeface="Sora" panose="020B0604020202020204" charset="0"/>
              </a:rPr>
              <a:t>Which show the interactions between a system  and its environment.</a:t>
            </a:r>
          </a:p>
        </p:txBody>
      </p:sp>
      <p:sp>
        <p:nvSpPr>
          <p:cNvPr id="47" name="Google Shape;1617;p31">
            <a:extLst>
              <a:ext uri="{FF2B5EF4-FFF2-40B4-BE49-F238E27FC236}">
                <a16:creationId xmlns:a16="http://schemas.microsoft.com/office/drawing/2014/main" id="{69F2295E-95C8-6A7F-2D05-A2C119F26A2B}"/>
              </a:ext>
            </a:extLst>
          </p:cNvPr>
          <p:cNvSpPr txBox="1">
            <a:spLocks/>
          </p:cNvSpPr>
          <p:nvPr/>
        </p:nvSpPr>
        <p:spPr>
          <a:xfrm>
            <a:off x="1110045" y="2317203"/>
            <a:ext cx="3380675" cy="4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b="1" dirty="0">
                <a:latin typeface="Sora" panose="020B0604020202020204" charset="0"/>
                <a:cs typeface="Sora" panose="020B0604020202020204" charset="0"/>
              </a:rPr>
              <a:t>Sequence Diagram</a:t>
            </a:r>
          </a:p>
        </p:txBody>
      </p:sp>
      <p:sp>
        <p:nvSpPr>
          <p:cNvPr id="49" name="Google Shape;1617;p31">
            <a:extLst>
              <a:ext uri="{FF2B5EF4-FFF2-40B4-BE49-F238E27FC236}">
                <a16:creationId xmlns:a16="http://schemas.microsoft.com/office/drawing/2014/main" id="{710687CE-1372-06BD-0B49-1CF8A50334DD}"/>
              </a:ext>
            </a:extLst>
          </p:cNvPr>
          <p:cNvSpPr txBox="1">
            <a:spLocks/>
          </p:cNvSpPr>
          <p:nvPr/>
        </p:nvSpPr>
        <p:spPr>
          <a:xfrm>
            <a:off x="1110044" y="2564060"/>
            <a:ext cx="6923910" cy="4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dirty="0">
                <a:latin typeface="Sora" panose="020B0604020202020204" charset="0"/>
                <a:cs typeface="Sora" panose="020B0604020202020204" charset="0"/>
              </a:rPr>
              <a:t>Which show interactions between actors and the system and between system components.</a:t>
            </a:r>
          </a:p>
        </p:txBody>
      </p:sp>
      <p:sp>
        <p:nvSpPr>
          <p:cNvPr id="50" name="Google Shape;1617;p31">
            <a:extLst>
              <a:ext uri="{FF2B5EF4-FFF2-40B4-BE49-F238E27FC236}">
                <a16:creationId xmlns:a16="http://schemas.microsoft.com/office/drawing/2014/main" id="{2EF9299A-F91E-6330-1BAB-61F8934B3C65}"/>
              </a:ext>
            </a:extLst>
          </p:cNvPr>
          <p:cNvSpPr txBox="1">
            <a:spLocks/>
          </p:cNvSpPr>
          <p:nvPr/>
        </p:nvSpPr>
        <p:spPr>
          <a:xfrm>
            <a:off x="1110045" y="3142455"/>
            <a:ext cx="3380675" cy="4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b="1" dirty="0">
                <a:latin typeface="Sora" panose="020B0604020202020204" charset="0"/>
                <a:cs typeface="Sora" panose="020B0604020202020204" charset="0"/>
              </a:rPr>
              <a:t>Class Diagram</a:t>
            </a:r>
          </a:p>
        </p:txBody>
      </p:sp>
      <p:sp>
        <p:nvSpPr>
          <p:cNvPr id="51" name="Google Shape;2115;p42">
            <a:extLst>
              <a:ext uri="{FF2B5EF4-FFF2-40B4-BE49-F238E27FC236}">
                <a16:creationId xmlns:a16="http://schemas.microsoft.com/office/drawing/2014/main" id="{AE773FB5-DB70-D0C5-6981-C2758161011E}"/>
              </a:ext>
            </a:extLst>
          </p:cNvPr>
          <p:cNvSpPr/>
          <p:nvPr/>
        </p:nvSpPr>
        <p:spPr>
          <a:xfrm>
            <a:off x="835916" y="3244752"/>
            <a:ext cx="171743" cy="1717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617;p31">
            <a:extLst>
              <a:ext uri="{FF2B5EF4-FFF2-40B4-BE49-F238E27FC236}">
                <a16:creationId xmlns:a16="http://schemas.microsoft.com/office/drawing/2014/main" id="{84CC8094-AFDE-BC6F-78C3-E393640F095E}"/>
              </a:ext>
            </a:extLst>
          </p:cNvPr>
          <p:cNvSpPr txBox="1">
            <a:spLocks/>
          </p:cNvSpPr>
          <p:nvPr/>
        </p:nvSpPr>
        <p:spPr>
          <a:xfrm>
            <a:off x="1110044" y="3402859"/>
            <a:ext cx="6923909" cy="59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dirty="0">
                <a:latin typeface="Sora" panose="020B0604020202020204" charset="0"/>
                <a:cs typeface="Sora" panose="020B0604020202020204" charset="0"/>
              </a:rPr>
              <a:t>Which show the object classes in the system and the associations between these classes.</a:t>
            </a:r>
          </a:p>
        </p:txBody>
      </p:sp>
      <p:sp>
        <p:nvSpPr>
          <p:cNvPr id="28" name="Google Shape;1617;p31">
            <a:extLst>
              <a:ext uri="{FF2B5EF4-FFF2-40B4-BE49-F238E27FC236}">
                <a16:creationId xmlns:a16="http://schemas.microsoft.com/office/drawing/2014/main" id="{09B2D6C4-16AB-B05C-DFC3-C98791DCEC9C}"/>
              </a:ext>
            </a:extLst>
          </p:cNvPr>
          <p:cNvSpPr txBox="1">
            <a:spLocks/>
          </p:cNvSpPr>
          <p:nvPr/>
        </p:nvSpPr>
        <p:spPr>
          <a:xfrm>
            <a:off x="1110046" y="3955676"/>
            <a:ext cx="3380675" cy="4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b="1" dirty="0">
                <a:latin typeface="Sora" panose="020B0604020202020204" charset="0"/>
                <a:cs typeface="Sora" panose="020B0604020202020204" charset="0"/>
              </a:rPr>
              <a:t>State Diagram</a:t>
            </a:r>
          </a:p>
        </p:txBody>
      </p:sp>
      <p:sp>
        <p:nvSpPr>
          <p:cNvPr id="42" name="Google Shape;1617;p31">
            <a:extLst>
              <a:ext uri="{FF2B5EF4-FFF2-40B4-BE49-F238E27FC236}">
                <a16:creationId xmlns:a16="http://schemas.microsoft.com/office/drawing/2014/main" id="{54AE1501-C645-D697-61ED-265622E54149}"/>
              </a:ext>
            </a:extLst>
          </p:cNvPr>
          <p:cNvSpPr txBox="1">
            <a:spLocks/>
          </p:cNvSpPr>
          <p:nvPr/>
        </p:nvSpPr>
        <p:spPr>
          <a:xfrm>
            <a:off x="1104373" y="4204774"/>
            <a:ext cx="6923909" cy="59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dirty="0">
                <a:latin typeface="Sora" panose="020B0604020202020204" charset="0"/>
                <a:cs typeface="Sora" panose="020B0604020202020204" charset="0"/>
              </a:rPr>
              <a:t>Which show how the system reacts to internal and external events.</a:t>
            </a:r>
          </a:p>
        </p:txBody>
      </p:sp>
      <p:sp>
        <p:nvSpPr>
          <p:cNvPr id="4" name="Google Shape;2108;p42">
            <a:extLst>
              <a:ext uri="{FF2B5EF4-FFF2-40B4-BE49-F238E27FC236}">
                <a16:creationId xmlns:a16="http://schemas.microsoft.com/office/drawing/2014/main" id="{E8887B98-14B1-1131-1B07-03009AFD2799}"/>
              </a:ext>
            </a:extLst>
          </p:cNvPr>
          <p:cNvSpPr/>
          <p:nvPr/>
        </p:nvSpPr>
        <p:spPr>
          <a:xfrm>
            <a:off x="835916" y="4043344"/>
            <a:ext cx="168318" cy="1683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1866;p36">
            <a:extLst>
              <a:ext uri="{FF2B5EF4-FFF2-40B4-BE49-F238E27FC236}">
                <a16:creationId xmlns:a16="http://schemas.microsoft.com/office/drawing/2014/main" id="{5C0348DF-7779-987B-7F29-0ABBC805BEFE}"/>
              </a:ext>
            </a:extLst>
          </p:cNvPr>
          <p:cNvGrpSpPr/>
          <p:nvPr/>
        </p:nvGrpSpPr>
        <p:grpSpPr>
          <a:xfrm>
            <a:off x="7014304" y="1143869"/>
            <a:ext cx="1419274" cy="1077850"/>
            <a:chOff x="6935864" y="2236396"/>
            <a:chExt cx="1450309" cy="1101420"/>
          </a:xfrm>
        </p:grpSpPr>
        <p:sp>
          <p:nvSpPr>
            <p:cNvPr id="24" name="Google Shape;1867;p36">
              <a:extLst>
                <a:ext uri="{FF2B5EF4-FFF2-40B4-BE49-F238E27FC236}">
                  <a16:creationId xmlns:a16="http://schemas.microsoft.com/office/drawing/2014/main" id="{4519696F-6776-FCBC-01FF-91B9C65043BB}"/>
                </a:ext>
              </a:extLst>
            </p:cNvPr>
            <p:cNvSpPr/>
            <p:nvPr/>
          </p:nvSpPr>
          <p:spPr>
            <a:xfrm>
              <a:off x="7453832" y="2696876"/>
              <a:ext cx="878888" cy="640940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68;p36">
              <a:extLst>
                <a:ext uri="{FF2B5EF4-FFF2-40B4-BE49-F238E27FC236}">
                  <a16:creationId xmlns:a16="http://schemas.microsoft.com/office/drawing/2014/main" id="{01507DA9-FDD1-D194-D17D-AF33CC65A082}"/>
                </a:ext>
              </a:extLst>
            </p:cNvPr>
            <p:cNvSpPr/>
            <p:nvPr/>
          </p:nvSpPr>
          <p:spPr>
            <a:xfrm>
              <a:off x="7503251" y="2648105"/>
              <a:ext cx="878888" cy="108276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69;p36">
              <a:extLst>
                <a:ext uri="{FF2B5EF4-FFF2-40B4-BE49-F238E27FC236}">
                  <a16:creationId xmlns:a16="http://schemas.microsoft.com/office/drawing/2014/main" id="{56758693-CAA5-1C30-6227-3B2AC88E75CA}"/>
                </a:ext>
              </a:extLst>
            </p:cNvPr>
            <p:cNvSpPr/>
            <p:nvPr/>
          </p:nvSpPr>
          <p:spPr>
            <a:xfrm>
              <a:off x="7498568" y="2644070"/>
              <a:ext cx="887605" cy="11634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70;p36">
              <a:extLst>
                <a:ext uri="{FF2B5EF4-FFF2-40B4-BE49-F238E27FC236}">
                  <a16:creationId xmlns:a16="http://schemas.microsoft.com/office/drawing/2014/main" id="{E5EDB622-1EE1-DC9C-C092-A7BDCCF174D2}"/>
                </a:ext>
              </a:extLst>
            </p:cNvPr>
            <p:cNvSpPr/>
            <p:nvPr/>
          </p:nvSpPr>
          <p:spPr>
            <a:xfrm>
              <a:off x="8230351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71;p36">
              <a:extLst>
                <a:ext uri="{FF2B5EF4-FFF2-40B4-BE49-F238E27FC236}">
                  <a16:creationId xmlns:a16="http://schemas.microsoft.com/office/drawing/2014/main" id="{B3994AE2-37B1-E5ED-A447-6858851E28A9}"/>
                </a:ext>
              </a:extLst>
            </p:cNvPr>
            <p:cNvSpPr/>
            <p:nvPr/>
          </p:nvSpPr>
          <p:spPr>
            <a:xfrm>
              <a:off x="8295187" y="2680162"/>
              <a:ext cx="42215" cy="41495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72;p36">
              <a:extLst>
                <a:ext uri="{FF2B5EF4-FFF2-40B4-BE49-F238E27FC236}">
                  <a16:creationId xmlns:a16="http://schemas.microsoft.com/office/drawing/2014/main" id="{DCA4D885-D678-2800-8F33-BA444C4FD037}"/>
                </a:ext>
              </a:extLst>
            </p:cNvPr>
            <p:cNvSpPr/>
            <p:nvPr/>
          </p:nvSpPr>
          <p:spPr>
            <a:xfrm>
              <a:off x="8166235" y="2680162"/>
              <a:ext cx="41495" cy="41495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73;p36">
              <a:extLst>
                <a:ext uri="{FF2B5EF4-FFF2-40B4-BE49-F238E27FC236}">
                  <a16:creationId xmlns:a16="http://schemas.microsoft.com/office/drawing/2014/main" id="{0253EDB9-3F88-5E5B-E652-6C1EC11094E5}"/>
                </a:ext>
              </a:extLst>
            </p:cNvPr>
            <p:cNvSpPr/>
            <p:nvPr/>
          </p:nvSpPr>
          <p:spPr>
            <a:xfrm>
              <a:off x="7502603" y="2756309"/>
              <a:ext cx="878888" cy="528702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74;p36">
              <a:extLst>
                <a:ext uri="{FF2B5EF4-FFF2-40B4-BE49-F238E27FC236}">
                  <a16:creationId xmlns:a16="http://schemas.microsoft.com/office/drawing/2014/main" id="{B2D46D51-271A-F45B-E97C-44EE2CDE15AE}"/>
                </a:ext>
              </a:extLst>
            </p:cNvPr>
            <p:cNvSpPr/>
            <p:nvPr/>
          </p:nvSpPr>
          <p:spPr>
            <a:xfrm>
              <a:off x="7498568" y="2752346"/>
              <a:ext cx="887605" cy="536698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75;p36">
              <a:extLst>
                <a:ext uri="{FF2B5EF4-FFF2-40B4-BE49-F238E27FC236}">
                  <a16:creationId xmlns:a16="http://schemas.microsoft.com/office/drawing/2014/main" id="{238F5517-FB67-1EE3-AADD-FB6F83B992A7}"/>
                </a:ext>
              </a:extLst>
            </p:cNvPr>
            <p:cNvSpPr/>
            <p:nvPr/>
          </p:nvSpPr>
          <p:spPr>
            <a:xfrm>
              <a:off x="8104713" y="2863288"/>
              <a:ext cx="194580" cy="299470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76;p36">
              <a:extLst>
                <a:ext uri="{FF2B5EF4-FFF2-40B4-BE49-F238E27FC236}">
                  <a16:creationId xmlns:a16="http://schemas.microsoft.com/office/drawing/2014/main" id="{449756AA-5C8E-FAB1-300A-D58C75D252D7}"/>
                </a:ext>
              </a:extLst>
            </p:cNvPr>
            <p:cNvSpPr/>
            <p:nvPr/>
          </p:nvSpPr>
          <p:spPr>
            <a:xfrm>
              <a:off x="8100751" y="2858605"/>
              <a:ext cx="202576" cy="30883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77;p36">
              <a:extLst>
                <a:ext uri="{FF2B5EF4-FFF2-40B4-BE49-F238E27FC236}">
                  <a16:creationId xmlns:a16="http://schemas.microsoft.com/office/drawing/2014/main" id="{2FA53879-5F64-013A-5032-96BED7CE08C1}"/>
                </a:ext>
              </a:extLst>
            </p:cNvPr>
            <p:cNvSpPr/>
            <p:nvPr/>
          </p:nvSpPr>
          <p:spPr>
            <a:xfrm>
              <a:off x="8109396" y="2868619"/>
              <a:ext cx="187880" cy="290753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78;p36">
              <a:extLst>
                <a:ext uri="{FF2B5EF4-FFF2-40B4-BE49-F238E27FC236}">
                  <a16:creationId xmlns:a16="http://schemas.microsoft.com/office/drawing/2014/main" id="{294BD46A-8958-3576-D342-00505BD21705}"/>
                </a:ext>
              </a:extLst>
            </p:cNvPr>
            <p:cNvSpPr/>
            <p:nvPr/>
          </p:nvSpPr>
          <p:spPr>
            <a:xfrm>
              <a:off x="8104713" y="2864585"/>
              <a:ext cx="197246" cy="298822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79;p36">
              <a:extLst>
                <a:ext uri="{FF2B5EF4-FFF2-40B4-BE49-F238E27FC236}">
                  <a16:creationId xmlns:a16="http://schemas.microsoft.com/office/drawing/2014/main" id="{E768F6D6-E89F-9EAC-13A9-E29AB82E28A5}"/>
                </a:ext>
              </a:extLst>
            </p:cNvPr>
            <p:cNvSpPr/>
            <p:nvPr/>
          </p:nvSpPr>
          <p:spPr>
            <a:xfrm>
              <a:off x="8106082" y="2867971"/>
              <a:ext cx="187160" cy="294788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80;p36">
              <a:extLst>
                <a:ext uri="{FF2B5EF4-FFF2-40B4-BE49-F238E27FC236}">
                  <a16:creationId xmlns:a16="http://schemas.microsoft.com/office/drawing/2014/main" id="{55F0D489-EB3E-5E2B-FAC7-645CC654528C}"/>
                </a:ext>
              </a:extLst>
            </p:cNvPr>
            <p:cNvSpPr/>
            <p:nvPr/>
          </p:nvSpPr>
          <p:spPr>
            <a:xfrm>
              <a:off x="8101399" y="2863504"/>
              <a:ext cx="196525" cy="303937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881;p36">
              <a:extLst>
                <a:ext uri="{FF2B5EF4-FFF2-40B4-BE49-F238E27FC236}">
                  <a16:creationId xmlns:a16="http://schemas.microsoft.com/office/drawing/2014/main" id="{97EB4F34-3DD6-889A-9632-9ACD74E682E1}"/>
                </a:ext>
              </a:extLst>
            </p:cNvPr>
            <p:cNvSpPr/>
            <p:nvPr/>
          </p:nvSpPr>
          <p:spPr>
            <a:xfrm>
              <a:off x="7614913" y="2880001"/>
              <a:ext cx="413077" cy="8717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882;p36">
              <a:extLst>
                <a:ext uri="{FF2B5EF4-FFF2-40B4-BE49-F238E27FC236}">
                  <a16:creationId xmlns:a16="http://schemas.microsoft.com/office/drawing/2014/main" id="{4782B305-0E1B-8923-4704-B471B24CCA45}"/>
                </a:ext>
              </a:extLst>
            </p:cNvPr>
            <p:cNvSpPr/>
            <p:nvPr/>
          </p:nvSpPr>
          <p:spPr>
            <a:xfrm>
              <a:off x="7614913" y="2941451"/>
              <a:ext cx="150420" cy="8789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883;p36">
              <a:extLst>
                <a:ext uri="{FF2B5EF4-FFF2-40B4-BE49-F238E27FC236}">
                  <a16:creationId xmlns:a16="http://schemas.microsoft.com/office/drawing/2014/main" id="{2E8FC1A4-E51C-6DE2-EA09-999D367AFEA9}"/>
                </a:ext>
              </a:extLst>
            </p:cNvPr>
            <p:cNvSpPr/>
            <p:nvPr/>
          </p:nvSpPr>
          <p:spPr>
            <a:xfrm>
              <a:off x="7815400" y="2941451"/>
              <a:ext cx="181181" cy="8789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884;p36">
              <a:extLst>
                <a:ext uri="{FF2B5EF4-FFF2-40B4-BE49-F238E27FC236}">
                  <a16:creationId xmlns:a16="http://schemas.microsoft.com/office/drawing/2014/main" id="{867D94A4-4680-FA1D-3B89-6D6AD23ACD86}"/>
                </a:ext>
              </a:extLst>
            </p:cNvPr>
            <p:cNvSpPr/>
            <p:nvPr/>
          </p:nvSpPr>
          <p:spPr>
            <a:xfrm>
              <a:off x="7614913" y="3127891"/>
              <a:ext cx="268061" cy="8141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885;p36">
              <a:extLst>
                <a:ext uri="{FF2B5EF4-FFF2-40B4-BE49-F238E27FC236}">
                  <a16:creationId xmlns:a16="http://schemas.microsoft.com/office/drawing/2014/main" id="{41D8B0CF-4C1D-C600-D27D-893CE8AC20CA}"/>
                </a:ext>
              </a:extLst>
            </p:cNvPr>
            <p:cNvSpPr/>
            <p:nvPr/>
          </p:nvSpPr>
          <p:spPr>
            <a:xfrm>
              <a:off x="7614913" y="3006287"/>
              <a:ext cx="416391" cy="8068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886;p36">
              <a:extLst>
                <a:ext uri="{FF2B5EF4-FFF2-40B4-BE49-F238E27FC236}">
                  <a16:creationId xmlns:a16="http://schemas.microsoft.com/office/drawing/2014/main" id="{35AD1C64-95CC-9CA0-0E6A-F119302A7D9C}"/>
                </a:ext>
              </a:extLst>
            </p:cNvPr>
            <p:cNvSpPr/>
            <p:nvPr/>
          </p:nvSpPr>
          <p:spPr>
            <a:xfrm>
              <a:off x="7614913" y="3067738"/>
              <a:ext cx="137740" cy="8141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887;p36">
              <a:extLst>
                <a:ext uri="{FF2B5EF4-FFF2-40B4-BE49-F238E27FC236}">
                  <a16:creationId xmlns:a16="http://schemas.microsoft.com/office/drawing/2014/main" id="{BF1C608C-1FD5-3756-0351-D6AEE67905F4}"/>
                </a:ext>
              </a:extLst>
            </p:cNvPr>
            <p:cNvSpPr/>
            <p:nvPr/>
          </p:nvSpPr>
          <p:spPr>
            <a:xfrm>
              <a:off x="7783991" y="3067738"/>
              <a:ext cx="243999" cy="8141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888;p36">
              <a:extLst>
                <a:ext uri="{FF2B5EF4-FFF2-40B4-BE49-F238E27FC236}">
                  <a16:creationId xmlns:a16="http://schemas.microsoft.com/office/drawing/2014/main" id="{19EE2BA3-FB21-D16B-01D3-19B0EA3025BF}"/>
                </a:ext>
              </a:extLst>
            </p:cNvPr>
            <p:cNvSpPr/>
            <p:nvPr/>
          </p:nvSpPr>
          <p:spPr>
            <a:xfrm>
              <a:off x="7828728" y="2978192"/>
              <a:ext cx="1441" cy="25502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889;p36">
              <a:extLst>
                <a:ext uri="{FF2B5EF4-FFF2-40B4-BE49-F238E27FC236}">
                  <a16:creationId xmlns:a16="http://schemas.microsoft.com/office/drawing/2014/main" id="{F731ECBE-6068-7202-53D3-DB21536F7D9A}"/>
                </a:ext>
              </a:extLst>
            </p:cNvPr>
            <p:cNvSpPr/>
            <p:nvPr/>
          </p:nvSpPr>
          <p:spPr>
            <a:xfrm>
              <a:off x="6940547" y="2426870"/>
              <a:ext cx="670404" cy="47726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890;p36">
              <a:extLst>
                <a:ext uri="{FF2B5EF4-FFF2-40B4-BE49-F238E27FC236}">
                  <a16:creationId xmlns:a16="http://schemas.microsoft.com/office/drawing/2014/main" id="{3480B012-ED5E-7703-032E-AE40F950896C}"/>
                </a:ext>
              </a:extLst>
            </p:cNvPr>
            <p:cNvSpPr/>
            <p:nvPr/>
          </p:nvSpPr>
          <p:spPr>
            <a:xfrm>
              <a:off x="6935864" y="2422187"/>
              <a:ext cx="679121" cy="486558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891;p36">
              <a:extLst>
                <a:ext uri="{FF2B5EF4-FFF2-40B4-BE49-F238E27FC236}">
                  <a16:creationId xmlns:a16="http://schemas.microsoft.com/office/drawing/2014/main" id="{B077E694-BD25-D9BC-404F-D96405225654}"/>
                </a:ext>
              </a:extLst>
            </p:cNvPr>
            <p:cNvSpPr/>
            <p:nvPr/>
          </p:nvSpPr>
          <p:spPr>
            <a:xfrm>
              <a:off x="6978007" y="2390778"/>
              <a:ext cx="670332" cy="80253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892;p36">
              <a:extLst>
                <a:ext uri="{FF2B5EF4-FFF2-40B4-BE49-F238E27FC236}">
                  <a16:creationId xmlns:a16="http://schemas.microsoft.com/office/drawing/2014/main" id="{9D68248B-7BC6-7664-9E7B-E25843252E03}"/>
                </a:ext>
              </a:extLst>
            </p:cNvPr>
            <p:cNvSpPr/>
            <p:nvPr/>
          </p:nvSpPr>
          <p:spPr>
            <a:xfrm>
              <a:off x="6973973" y="2386095"/>
              <a:ext cx="678401" cy="88969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893;p36">
              <a:extLst>
                <a:ext uri="{FF2B5EF4-FFF2-40B4-BE49-F238E27FC236}">
                  <a16:creationId xmlns:a16="http://schemas.microsoft.com/office/drawing/2014/main" id="{B3BD555F-2040-5F22-409A-A00B25142A05}"/>
                </a:ext>
              </a:extLst>
            </p:cNvPr>
            <p:cNvSpPr/>
            <p:nvPr/>
          </p:nvSpPr>
          <p:spPr>
            <a:xfrm>
              <a:off x="7049471" y="2413470"/>
              <a:ext cx="32850" cy="3285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894;p36">
              <a:extLst>
                <a:ext uri="{FF2B5EF4-FFF2-40B4-BE49-F238E27FC236}">
                  <a16:creationId xmlns:a16="http://schemas.microsoft.com/office/drawing/2014/main" id="{5C39E7DC-4E1E-AE16-DF3E-32E2DE1111ED}"/>
                </a:ext>
              </a:extLst>
            </p:cNvPr>
            <p:cNvSpPr/>
            <p:nvPr/>
          </p:nvSpPr>
          <p:spPr>
            <a:xfrm>
              <a:off x="7097594" y="2413470"/>
              <a:ext cx="33499" cy="3285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895;p36">
              <a:extLst>
                <a:ext uri="{FF2B5EF4-FFF2-40B4-BE49-F238E27FC236}">
                  <a16:creationId xmlns:a16="http://schemas.microsoft.com/office/drawing/2014/main" id="{A2888979-F5F9-607B-BB83-CA54450E6168}"/>
                </a:ext>
              </a:extLst>
            </p:cNvPr>
            <p:cNvSpPr/>
            <p:nvPr/>
          </p:nvSpPr>
          <p:spPr>
            <a:xfrm>
              <a:off x="7001420" y="2413470"/>
              <a:ext cx="33427" cy="3285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896;p36">
              <a:extLst>
                <a:ext uri="{FF2B5EF4-FFF2-40B4-BE49-F238E27FC236}">
                  <a16:creationId xmlns:a16="http://schemas.microsoft.com/office/drawing/2014/main" id="{2E6FA50A-4B44-AAA3-7D17-E5E71F2F976B}"/>
                </a:ext>
              </a:extLst>
            </p:cNvPr>
            <p:cNvSpPr/>
            <p:nvPr/>
          </p:nvSpPr>
          <p:spPr>
            <a:xfrm>
              <a:off x="6977359" y="2470958"/>
              <a:ext cx="670332" cy="393699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897;p36">
              <a:extLst>
                <a:ext uri="{FF2B5EF4-FFF2-40B4-BE49-F238E27FC236}">
                  <a16:creationId xmlns:a16="http://schemas.microsoft.com/office/drawing/2014/main" id="{BEBDBF6F-5D10-E6E7-93F2-D8B99B23CDD5}"/>
                </a:ext>
              </a:extLst>
            </p:cNvPr>
            <p:cNvSpPr/>
            <p:nvPr/>
          </p:nvSpPr>
          <p:spPr>
            <a:xfrm>
              <a:off x="6973325" y="2466996"/>
              <a:ext cx="679049" cy="402343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898;p36">
              <a:extLst>
                <a:ext uri="{FF2B5EF4-FFF2-40B4-BE49-F238E27FC236}">
                  <a16:creationId xmlns:a16="http://schemas.microsoft.com/office/drawing/2014/main" id="{EA657487-906F-074B-0797-31BD4BBDFB03}"/>
                </a:ext>
              </a:extLst>
            </p:cNvPr>
            <p:cNvSpPr/>
            <p:nvPr/>
          </p:nvSpPr>
          <p:spPr>
            <a:xfrm>
              <a:off x="7280720" y="2562521"/>
              <a:ext cx="284126" cy="8141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899;p36">
              <a:extLst>
                <a:ext uri="{FF2B5EF4-FFF2-40B4-BE49-F238E27FC236}">
                  <a16:creationId xmlns:a16="http://schemas.microsoft.com/office/drawing/2014/main" id="{B3DC957C-587E-FD7B-CD4D-554560B22114}"/>
                </a:ext>
              </a:extLst>
            </p:cNvPr>
            <p:cNvSpPr/>
            <p:nvPr/>
          </p:nvSpPr>
          <p:spPr>
            <a:xfrm>
              <a:off x="7280720" y="2607978"/>
              <a:ext cx="105034" cy="8789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900;p36">
              <a:extLst>
                <a:ext uri="{FF2B5EF4-FFF2-40B4-BE49-F238E27FC236}">
                  <a16:creationId xmlns:a16="http://schemas.microsoft.com/office/drawing/2014/main" id="{0716E8D2-BF3D-F5CD-56BF-D261727D4786}"/>
                </a:ext>
              </a:extLst>
            </p:cNvPr>
            <p:cNvSpPr/>
            <p:nvPr/>
          </p:nvSpPr>
          <p:spPr>
            <a:xfrm>
              <a:off x="7417091" y="2607978"/>
              <a:ext cx="126358" cy="8789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901;p36">
              <a:extLst>
                <a:ext uri="{FF2B5EF4-FFF2-40B4-BE49-F238E27FC236}">
                  <a16:creationId xmlns:a16="http://schemas.microsoft.com/office/drawing/2014/main" id="{C5A77DBE-AA48-DDD2-25A8-CB3274C0ACEB}"/>
                </a:ext>
              </a:extLst>
            </p:cNvPr>
            <p:cNvSpPr/>
            <p:nvPr/>
          </p:nvSpPr>
          <p:spPr>
            <a:xfrm>
              <a:off x="7280720" y="2747015"/>
              <a:ext cx="185215" cy="8068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902;p36">
              <a:extLst>
                <a:ext uri="{FF2B5EF4-FFF2-40B4-BE49-F238E27FC236}">
                  <a16:creationId xmlns:a16="http://schemas.microsoft.com/office/drawing/2014/main" id="{70BE72C3-B576-08EA-A4EF-18ECDED29216}"/>
                </a:ext>
              </a:extLst>
            </p:cNvPr>
            <p:cNvSpPr/>
            <p:nvPr/>
          </p:nvSpPr>
          <p:spPr>
            <a:xfrm>
              <a:off x="7280720" y="2656101"/>
              <a:ext cx="286791" cy="8068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903;p36">
              <a:extLst>
                <a:ext uri="{FF2B5EF4-FFF2-40B4-BE49-F238E27FC236}">
                  <a16:creationId xmlns:a16="http://schemas.microsoft.com/office/drawing/2014/main" id="{979D5D61-4017-296F-2DC3-3DA5BBC9F1DF}"/>
                </a:ext>
              </a:extLst>
            </p:cNvPr>
            <p:cNvSpPr/>
            <p:nvPr/>
          </p:nvSpPr>
          <p:spPr>
            <a:xfrm>
              <a:off x="7280720" y="2701558"/>
              <a:ext cx="96317" cy="8717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904;p36">
              <a:extLst>
                <a:ext uri="{FF2B5EF4-FFF2-40B4-BE49-F238E27FC236}">
                  <a16:creationId xmlns:a16="http://schemas.microsoft.com/office/drawing/2014/main" id="{E31D2564-44C0-AE05-0069-B6FAF20F27E5}"/>
                </a:ext>
              </a:extLst>
            </p:cNvPr>
            <p:cNvSpPr/>
            <p:nvPr/>
          </p:nvSpPr>
          <p:spPr>
            <a:xfrm>
              <a:off x="7395695" y="2701558"/>
              <a:ext cx="169150" cy="8717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905;p36">
              <a:extLst>
                <a:ext uri="{FF2B5EF4-FFF2-40B4-BE49-F238E27FC236}">
                  <a16:creationId xmlns:a16="http://schemas.microsoft.com/office/drawing/2014/main" id="{70EAFB5D-520E-ED0E-5F0E-986C4EEDAEB0}"/>
                </a:ext>
              </a:extLst>
            </p:cNvPr>
            <p:cNvSpPr/>
            <p:nvPr/>
          </p:nvSpPr>
          <p:spPr>
            <a:xfrm>
              <a:off x="7028147" y="2542494"/>
              <a:ext cx="203225" cy="2032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906;p36">
              <a:extLst>
                <a:ext uri="{FF2B5EF4-FFF2-40B4-BE49-F238E27FC236}">
                  <a16:creationId xmlns:a16="http://schemas.microsoft.com/office/drawing/2014/main" id="{F0E8526B-920C-43E6-D25D-57CBB5E9E327}"/>
                </a:ext>
              </a:extLst>
            </p:cNvPr>
            <p:cNvSpPr/>
            <p:nvPr/>
          </p:nvSpPr>
          <p:spPr>
            <a:xfrm>
              <a:off x="7024113" y="2538460"/>
              <a:ext cx="211221" cy="211942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907;p36">
              <a:extLst>
                <a:ext uri="{FF2B5EF4-FFF2-40B4-BE49-F238E27FC236}">
                  <a16:creationId xmlns:a16="http://schemas.microsoft.com/office/drawing/2014/main" id="{FF4904BF-F863-2637-9F06-BD071D15EAE8}"/>
                </a:ext>
              </a:extLst>
            </p:cNvPr>
            <p:cNvSpPr/>
            <p:nvPr/>
          </p:nvSpPr>
          <p:spPr>
            <a:xfrm>
              <a:off x="7019430" y="2543791"/>
              <a:ext cx="203225" cy="203297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908;p36">
              <a:extLst>
                <a:ext uri="{FF2B5EF4-FFF2-40B4-BE49-F238E27FC236}">
                  <a16:creationId xmlns:a16="http://schemas.microsoft.com/office/drawing/2014/main" id="{E8FA502E-D2AD-E7F8-8DEA-1F56B0EF8812}"/>
                </a:ext>
              </a:extLst>
            </p:cNvPr>
            <p:cNvSpPr/>
            <p:nvPr/>
          </p:nvSpPr>
          <p:spPr>
            <a:xfrm>
              <a:off x="7015396" y="2539828"/>
              <a:ext cx="211293" cy="211870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909;p36">
              <a:extLst>
                <a:ext uri="{FF2B5EF4-FFF2-40B4-BE49-F238E27FC236}">
                  <a16:creationId xmlns:a16="http://schemas.microsoft.com/office/drawing/2014/main" id="{2858A228-6D72-6DFD-7F46-434F14C2A46D}"/>
                </a:ext>
              </a:extLst>
            </p:cNvPr>
            <p:cNvSpPr/>
            <p:nvPr/>
          </p:nvSpPr>
          <p:spPr>
            <a:xfrm>
              <a:off x="7465214" y="2255991"/>
              <a:ext cx="339525" cy="302136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910;p36">
              <a:extLst>
                <a:ext uri="{FF2B5EF4-FFF2-40B4-BE49-F238E27FC236}">
                  <a16:creationId xmlns:a16="http://schemas.microsoft.com/office/drawing/2014/main" id="{2809D180-8870-E02C-6388-DA58644605BF}"/>
                </a:ext>
              </a:extLst>
            </p:cNvPr>
            <p:cNvSpPr/>
            <p:nvPr/>
          </p:nvSpPr>
          <p:spPr>
            <a:xfrm>
              <a:off x="7479910" y="2252461"/>
              <a:ext cx="310132" cy="310132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911;p36">
              <a:extLst>
                <a:ext uri="{FF2B5EF4-FFF2-40B4-BE49-F238E27FC236}">
                  <a16:creationId xmlns:a16="http://schemas.microsoft.com/office/drawing/2014/main" id="{C2CA1AE6-7B46-6EFD-514A-DFF8237A9631}"/>
                </a:ext>
              </a:extLst>
            </p:cNvPr>
            <p:cNvSpPr/>
            <p:nvPr/>
          </p:nvSpPr>
          <p:spPr>
            <a:xfrm>
              <a:off x="7489275" y="2240430"/>
              <a:ext cx="324828" cy="302064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912;p36">
              <a:extLst>
                <a:ext uri="{FF2B5EF4-FFF2-40B4-BE49-F238E27FC236}">
                  <a16:creationId xmlns:a16="http://schemas.microsoft.com/office/drawing/2014/main" id="{FA61DC7E-80CF-A062-D05D-262D17E8AB18}"/>
                </a:ext>
              </a:extLst>
            </p:cNvPr>
            <p:cNvSpPr/>
            <p:nvPr/>
          </p:nvSpPr>
          <p:spPr>
            <a:xfrm>
              <a:off x="7496623" y="2236396"/>
              <a:ext cx="310781" cy="310204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913;p36">
              <a:extLst>
                <a:ext uri="{FF2B5EF4-FFF2-40B4-BE49-F238E27FC236}">
                  <a16:creationId xmlns:a16="http://schemas.microsoft.com/office/drawing/2014/main" id="{BFCB2104-7494-884C-7B9F-B1A3577BEB53}"/>
                </a:ext>
              </a:extLst>
            </p:cNvPr>
            <p:cNvSpPr/>
            <p:nvPr/>
          </p:nvSpPr>
          <p:spPr>
            <a:xfrm>
              <a:off x="7602162" y="2236396"/>
              <a:ext cx="98335" cy="310204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914;p36">
              <a:extLst>
                <a:ext uri="{FF2B5EF4-FFF2-40B4-BE49-F238E27FC236}">
                  <a16:creationId xmlns:a16="http://schemas.microsoft.com/office/drawing/2014/main" id="{C66C6A1F-15F9-7732-847D-324DF9849785}"/>
                </a:ext>
              </a:extLst>
            </p:cNvPr>
            <p:cNvSpPr/>
            <p:nvPr/>
          </p:nvSpPr>
          <p:spPr>
            <a:xfrm>
              <a:off x="7507934" y="2339341"/>
              <a:ext cx="285422" cy="8068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915;p36">
              <a:extLst>
                <a:ext uri="{FF2B5EF4-FFF2-40B4-BE49-F238E27FC236}">
                  <a16:creationId xmlns:a16="http://schemas.microsoft.com/office/drawing/2014/main" id="{68267ABB-CE9E-A498-3A50-2DC232718C9B}"/>
                </a:ext>
              </a:extLst>
            </p:cNvPr>
            <p:cNvSpPr/>
            <p:nvPr/>
          </p:nvSpPr>
          <p:spPr>
            <a:xfrm>
              <a:off x="7507934" y="2440917"/>
              <a:ext cx="285422" cy="8717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958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3778450" y="2652011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Context Model</a:t>
            </a:r>
            <a:endParaRPr sz="4000" dirty="0"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3779768" y="1761097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grpSp>
        <p:nvGrpSpPr>
          <p:cNvPr id="2" name="Google Shape;1711;p33">
            <a:extLst>
              <a:ext uri="{FF2B5EF4-FFF2-40B4-BE49-F238E27FC236}">
                <a16:creationId xmlns:a16="http://schemas.microsoft.com/office/drawing/2014/main" id="{3F0A083E-0628-0DE2-AC9D-2E6000F20056}"/>
              </a:ext>
            </a:extLst>
          </p:cNvPr>
          <p:cNvGrpSpPr/>
          <p:nvPr/>
        </p:nvGrpSpPr>
        <p:grpSpPr>
          <a:xfrm>
            <a:off x="1065271" y="1123904"/>
            <a:ext cx="2305770" cy="2895692"/>
            <a:chOff x="1539175" y="2330700"/>
            <a:chExt cx="810350" cy="1017675"/>
          </a:xfrm>
        </p:grpSpPr>
        <p:sp>
          <p:nvSpPr>
            <p:cNvPr id="3" name="Google Shape;1712;p33">
              <a:extLst>
                <a:ext uri="{FF2B5EF4-FFF2-40B4-BE49-F238E27FC236}">
                  <a16:creationId xmlns:a16="http://schemas.microsoft.com/office/drawing/2014/main" id="{52DC8E5C-2690-CFDF-2D56-CF00CE62B2C7}"/>
                </a:ext>
              </a:extLst>
            </p:cNvPr>
            <p:cNvSpPr/>
            <p:nvPr/>
          </p:nvSpPr>
          <p:spPr>
            <a:xfrm>
              <a:off x="1898400" y="2363625"/>
              <a:ext cx="2825" cy="37825"/>
            </a:xfrm>
            <a:custGeom>
              <a:avLst/>
              <a:gdLst/>
              <a:ahLst/>
              <a:cxnLst/>
              <a:rect l="l" t="t" r="r" b="b"/>
              <a:pathLst>
                <a:path w="113" h="1513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529"/>
                  </a:lnTo>
                  <a:cubicBezTo>
                    <a:pt x="1" y="557"/>
                    <a:pt x="29" y="585"/>
                    <a:pt x="57" y="585"/>
                  </a:cubicBezTo>
                  <a:cubicBezTo>
                    <a:pt x="94" y="585"/>
                    <a:pt x="112" y="557"/>
                    <a:pt x="112" y="529"/>
                  </a:cubicBezTo>
                  <a:lnTo>
                    <a:pt x="112" y="65"/>
                  </a:lnTo>
                  <a:cubicBezTo>
                    <a:pt x="112" y="28"/>
                    <a:pt x="94" y="0"/>
                    <a:pt x="57" y="0"/>
                  </a:cubicBezTo>
                  <a:close/>
                  <a:moveTo>
                    <a:pt x="57" y="928"/>
                  </a:moveTo>
                  <a:cubicBezTo>
                    <a:pt x="29" y="928"/>
                    <a:pt x="1" y="956"/>
                    <a:pt x="1" y="993"/>
                  </a:cubicBezTo>
                  <a:lnTo>
                    <a:pt x="1" y="1457"/>
                  </a:lnTo>
                  <a:cubicBezTo>
                    <a:pt x="1" y="1485"/>
                    <a:pt x="29" y="1512"/>
                    <a:pt x="57" y="1512"/>
                  </a:cubicBezTo>
                  <a:cubicBezTo>
                    <a:pt x="94" y="1512"/>
                    <a:pt x="112" y="1485"/>
                    <a:pt x="112" y="1457"/>
                  </a:cubicBezTo>
                  <a:lnTo>
                    <a:pt x="112" y="993"/>
                  </a:lnTo>
                  <a:cubicBezTo>
                    <a:pt x="112" y="956"/>
                    <a:pt x="94" y="928"/>
                    <a:pt x="57" y="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13;p33">
              <a:extLst>
                <a:ext uri="{FF2B5EF4-FFF2-40B4-BE49-F238E27FC236}">
                  <a16:creationId xmlns:a16="http://schemas.microsoft.com/office/drawing/2014/main" id="{E5EE45BA-E087-46FE-93EB-6E29C0D58A08}"/>
                </a:ext>
              </a:extLst>
            </p:cNvPr>
            <p:cNvSpPr/>
            <p:nvPr/>
          </p:nvSpPr>
          <p:spPr>
            <a:xfrm>
              <a:off x="2199675" y="2704075"/>
              <a:ext cx="82350" cy="174425"/>
            </a:xfrm>
            <a:custGeom>
              <a:avLst/>
              <a:gdLst/>
              <a:ahLst/>
              <a:cxnLst/>
              <a:rect l="l" t="t" r="r" b="b"/>
              <a:pathLst>
                <a:path w="3294" h="6977" extrusionOk="0">
                  <a:moveTo>
                    <a:pt x="1670" y="1"/>
                  </a:moveTo>
                  <a:cubicBezTo>
                    <a:pt x="1642" y="1"/>
                    <a:pt x="1614" y="19"/>
                    <a:pt x="1614" y="56"/>
                  </a:cubicBezTo>
                  <a:cubicBezTo>
                    <a:pt x="1614" y="84"/>
                    <a:pt x="1642" y="112"/>
                    <a:pt x="1670" y="112"/>
                  </a:cubicBezTo>
                  <a:lnTo>
                    <a:pt x="2134" y="112"/>
                  </a:lnTo>
                  <a:cubicBezTo>
                    <a:pt x="2171" y="112"/>
                    <a:pt x="2190" y="84"/>
                    <a:pt x="2190" y="56"/>
                  </a:cubicBezTo>
                  <a:cubicBezTo>
                    <a:pt x="2190" y="19"/>
                    <a:pt x="2171" y="1"/>
                    <a:pt x="2134" y="1"/>
                  </a:cubicBezTo>
                  <a:close/>
                  <a:moveTo>
                    <a:pt x="2598" y="1"/>
                  </a:moveTo>
                  <a:cubicBezTo>
                    <a:pt x="2570" y="1"/>
                    <a:pt x="2542" y="19"/>
                    <a:pt x="2542" y="56"/>
                  </a:cubicBezTo>
                  <a:cubicBezTo>
                    <a:pt x="2542" y="84"/>
                    <a:pt x="2570" y="112"/>
                    <a:pt x="2598" y="112"/>
                  </a:cubicBezTo>
                  <a:lnTo>
                    <a:pt x="3062" y="112"/>
                  </a:lnTo>
                  <a:cubicBezTo>
                    <a:pt x="3099" y="112"/>
                    <a:pt x="3117" y="84"/>
                    <a:pt x="3117" y="56"/>
                  </a:cubicBezTo>
                  <a:cubicBezTo>
                    <a:pt x="3117" y="19"/>
                    <a:pt x="3099" y="1"/>
                    <a:pt x="3062" y="1"/>
                  </a:cubicBezTo>
                  <a:close/>
                  <a:moveTo>
                    <a:pt x="3229" y="288"/>
                  </a:moveTo>
                  <a:cubicBezTo>
                    <a:pt x="3201" y="288"/>
                    <a:pt x="3173" y="316"/>
                    <a:pt x="3173" y="353"/>
                  </a:cubicBezTo>
                  <a:lnTo>
                    <a:pt x="3173" y="817"/>
                  </a:lnTo>
                  <a:cubicBezTo>
                    <a:pt x="3173" y="845"/>
                    <a:pt x="3201" y="873"/>
                    <a:pt x="3229" y="873"/>
                  </a:cubicBezTo>
                  <a:cubicBezTo>
                    <a:pt x="3266" y="873"/>
                    <a:pt x="3294" y="845"/>
                    <a:pt x="3294" y="817"/>
                  </a:cubicBezTo>
                  <a:lnTo>
                    <a:pt x="3294" y="353"/>
                  </a:lnTo>
                  <a:cubicBezTo>
                    <a:pt x="3294" y="316"/>
                    <a:pt x="3266" y="288"/>
                    <a:pt x="3229" y="288"/>
                  </a:cubicBezTo>
                  <a:close/>
                  <a:moveTo>
                    <a:pt x="3229" y="1216"/>
                  </a:moveTo>
                  <a:cubicBezTo>
                    <a:pt x="3201" y="1216"/>
                    <a:pt x="3173" y="1244"/>
                    <a:pt x="3173" y="1281"/>
                  </a:cubicBezTo>
                  <a:lnTo>
                    <a:pt x="3173" y="1745"/>
                  </a:lnTo>
                  <a:cubicBezTo>
                    <a:pt x="3173" y="1772"/>
                    <a:pt x="3201" y="1800"/>
                    <a:pt x="3229" y="1800"/>
                  </a:cubicBezTo>
                  <a:cubicBezTo>
                    <a:pt x="3266" y="1800"/>
                    <a:pt x="3294" y="1772"/>
                    <a:pt x="3294" y="1745"/>
                  </a:cubicBezTo>
                  <a:lnTo>
                    <a:pt x="3294" y="1281"/>
                  </a:lnTo>
                  <a:cubicBezTo>
                    <a:pt x="3294" y="1244"/>
                    <a:pt x="3266" y="1216"/>
                    <a:pt x="3229" y="1216"/>
                  </a:cubicBezTo>
                  <a:close/>
                  <a:moveTo>
                    <a:pt x="3229" y="2143"/>
                  </a:moveTo>
                  <a:cubicBezTo>
                    <a:pt x="3201" y="2143"/>
                    <a:pt x="3173" y="2171"/>
                    <a:pt x="3173" y="2208"/>
                  </a:cubicBezTo>
                  <a:lnTo>
                    <a:pt x="3173" y="2672"/>
                  </a:lnTo>
                  <a:cubicBezTo>
                    <a:pt x="3173" y="2700"/>
                    <a:pt x="3201" y="2728"/>
                    <a:pt x="3229" y="2728"/>
                  </a:cubicBezTo>
                  <a:cubicBezTo>
                    <a:pt x="3266" y="2728"/>
                    <a:pt x="3294" y="2700"/>
                    <a:pt x="3294" y="2672"/>
                  </a:cubicBezTo>
                  <a:lnTo>
                    <a:pt x="3294" y="2208"/>
                  </a:lnTo>
                  <a:cubicBezTo>
                    <a:pt x="3294" y="2171"/>
                    <a:pt x="3266" y="2143"/>
                    <a:pt x="3229" y="2143"/>
                  </a:cubicBezTo>
                  <a:close/>
                  <a:moveTo>
                    <a:pt x="3229" y="3071"/>
                  </a:moveTo>
                  <a:cubicBezTo>
                    <a:pt x="3201" y="3071"/>
                    <a:pt x="3173" y="3099"/>
                    <a:pt x="3173" y="3136"/>
                  </a:cubicBezTo>
                  <a:lnTo>
                    <a:pt x="3173" y="3600"/>
                  </a:lnTo>
                  <a:cubicBezTo>
                    <a:pt x="3173" y="3628"/>
                    <a:pt x="3201" y="3656"/>
                    <a:pt x="3229" y="3656"/>
                  </a:cubicBezTo>
                  <a:cubicBezTo>
                    <a:pt x="3266" y="3656"/>
                    <a:pt x="3294" y="3628"/>
                    <a:pt x="3294" y="3600"/>
                  </a:cubicBezTo>
                  <a:lnTo>
                    <a:pt x="3294" y="3136"/>
                  </a:lnTo>
                  <a:cubicBezTo>
                    <a:pt x="3294" y="3099"/>
                    <a:pt x="3266" y="3071"/>
                    <a:pt x="3229" y="3071"/>
                  </a:cubicBezTo>
                  <a:close/>
                  <a:moveTo>
                    <a:pt x="3229" y="3999"/>
                  </a:moveTo>
                  <a:cubicBezTo>
                    <a:pt x="3201" y="3999"/>
                    <a:pt x="3173" y="4027"/>
                    <a:pt x="3173" y="4064"/>
                  </a:cubicBezTo>
                  <a:lnTo>
                    <a:pt x="3173" y="4528"/>
                  </a:lnTo>
                  <a:cubicBezTo>
                    <a:pt x="3173" y="4555"/>
                    <a:pt x="3201" y="4583"/>
                    <a:pt x="3229" y="4583"/>
                  </a:cubicBezTo>
                  <a:cubicBezTo>
                    <a:pt x="3266" y="4583"/>
                    <a:pt x="3294" y="4555"/>
                    <a:pt x="3294" y="4528"/>
                  </a:cubicBezTo>
                  <a:lnTo>
                    <a:pt x="3294" y="4064"/>
                  </a:lnTo>
                  <a:cubicBezTo>
                    <a:pt x="3294" y="4027"/>
                    <a:pt x="3266" y="3999"/>
                    <a:pt x="3229" y="3999"/>
                  </a:cubicBezTo>
                  <a:close/>
                  <a:moveTo>
                    <a:pt x="269" y="5214"/>
                  </a:moveTo>
                  <a:cubicBezTo>
                    <a:pt x="241" y="5214"/>
                    <a:pt x="214" y="5242"/>
                    <a:pt x="214" y="5279"/>
                  </a:cubicBezTo>
                  <a:cubicBezTo>
                    <a:pt x="214" y="5307"/>
                    <a:pt x="241" y="5335"/>
                    <a:pt x="269" y="5335"/>
                  </a:cubicBezTo>
                  <a:lnTo>
                    <a:pt x="733" y="5335"/>
                  </a:lnTo>
                  <a:cubicBezTo>
                    <a:pt x="770" y="5335"/>
                    <a:pt x="789" y="5307"/>
                    <a:pt x="789" y="5279"/>
                  </a:cubicBezTo>
                  <a:cubicBezTo>
                    <a:pt x="789" y="5242"/>
                    <a:pt x="770" y="5214"/>
                    <a:pt x="733" y="5214"/>
                  </a:cubicBezTo>
                  <a:close/>
                  <a:moveTo>
                    <a:pt x="1197" y="5214"/>
                  </a:moveTo>
                  <a:cubicBezTo>
                    <a:pt x="1169" y="5214"/>
                    <a:pt x="1141" y="5242"/>
                    <a:pt x="1141" y="5279"/>
                  </a:cubicBezTo>
                  <a:cubicBezTo>
                    <a:pt x="1141" y="5307"/>
                    <a:pt x="1169" y="5335"/>
                    <a:pt x="1197" y="5335"/>
                  </a:cubicBezTo>
                  <a:lnTo>
                    <a:pt x="1661" y="5335"/>
                  </a:lnTo>
                  <a:cubicBezTo>
                    <a:pt x="1698" y="5335"/>
                    <a:pt x="1716" y="5307"/>
                    <a:pt x="1716" y="5279"/>
                  </a:cubicBezTo>
                  <a:cubicBezTo>
                    <a:pt x="1716" y="5242"/>
                    <a:pt x="1698" y="5214"/>
                    <a:pt x="1661" y="5214"/>
                  </a:cubicBezTo>
                  <a:close/>
                  <a:moveTo>
                    <a:pt x="2125" y="5214"/>
                  </a:moveTo>
                  <a:cubicBezTo>
                    <a:pt x="2097" y="5214"/>
                    <a:pt x="2069" y="5242"/>
                    <a:pt x="2069" y="5279"/>
                  </a:cubicBezTo>
                  <a:cubicBezTo>
                    <a:pt x="2069" y="5307"/>
                    <a:pt x="2097" y="5335"/>
                    <a:pt x="2125" y="5335"/>
                  </a:cubicBezTo>
                  <a:lnTo>
                    <a:pt x="2588" y="5335"/>
                  </a:lnTo>
                  <a:cubicBezTo>
                    <a:pt x="2626" y="5335"/>
                    <a:pt x="2644" y="5307"/>
                    <a:pt x="2644" y="5279"/>
                  </a:cubicBezTo>
                  <a:cubicBezTo>
                    <a:pt x="2644" y="5242"/>
                    <a:pt x="2626" y="5214"/>
                    <a:pt x="2588" y="5214"/>
                  </a:cubicBezTo>
                  <a:close/>
                  <a:moveTo>
                    <a:pt x="3229" y="4936"/>
                  </a:moveTo>
                  <a:cubicBezTo>
                    <a:pt x="3201" y="4936"/>
                    <a:pt x="3173" y="4954"/>
                    <a:pt x="3173" y="4991"/>
                  </a:cubicBezTo>
                  <a:lnTo>
                    <a:pt x="3173" y="5214"/>
                  </a:lnTo>
                  <a:lnTo>
                    <a:pt x="3052" y="5214"/>
                  </a:lnTo>
                  <a:cubicBezTo>
                    <a:pt x="3024" y="5214"/>
                    <a:pt x="2997" y="5242"/>
                    <a:pt x="2997" y="5279"/>
                  </a:cubicBezTo>
                  <a:cubicBezTo>
                    <a:pt x="2997" y="5307"/>
                    <a:pt x="3024" y="5335"/>
                    <a:pt x="3052" y="5335"/>
                  </a:cubicBezTo>
                  <a:lnTo>
                    <a:pt x="3229" y="5335"/>
                  </a:lnTo>
                  <a:cubicBezTo>
                    <a:pt x="3266" y="5335"/>
                    <a:pt x="3294" y="5307"/>
                    <a:pt x="3294" y="5279"/>
                  </a:cubicBezTo>
                  <a:lnTo>
                    <a:pt x="3294" y="4991"/>
                  </a:lnTo>
                  <a:cubicBezTo>
                    <a:pt x="3294" y="4954"/>
                    <a:pt x="3266" y="4936"/>
                    <a:pt x="3229" y="4936"/>
                  </a:cubicBezTo>
                  <a:close/>
                  <a:moveTo>
                    <a:pt x="56" y="5464"/>
                  </a:moveTo>
                  <a:cubicBezTo>
                    <a:pt x="28" y="5464"/>
                    <a:pt x="0" y="5492"/>
                    <a:pt x="0" y="5520"/>
                  </a:cubicBezTo>
                  <a:lnTo>
                    <a:pt x="0" y="5993"/>
                  </a:lnTo>
                  <a:cubicBezTo>
                    <a:pt x="0" y="6021"/>
                    <a:pt x="28" y="6049"/>
                    <a:pt x="56" y="6049"/>
                  </a:cubicBezTo>
                  <a:cubicBezTo>
                    <a:pt x="93" y="6049"/>
                    <a:pt x="112" y="6021"/>
                    <a:pt x="112" y="5993"/>
                  </a:cubicBezTo>
                  <a:lnTo>
                    <a:pt x="112" y="5520"/>
                  </a:lnTo>
                  <a:cubicBezTo>
                    <a:pt x="112" y="5492"/>
                    <a:pt x="93" y="5464"/>
                    <a:pt x="56" y="5464"/>
                  </a:cubicBezTo>
                  <a:close/>
                  <a:moveTo>
                    <a:pt x="56" y="6392"/>
                  </a:moveTo>
                  <a:cubicBezTo>
                    <a:pt x="28" y="6392"/>
                    <a:pt x="0" y="6420"/>
                    <a:pt x="0" y="6457"/>
                  </a:cubicBezTo>
                  <a:lnTo>
                    <a:pt x="0" y="6921"/>
                  </a:lnTo>
                  <a:cubicBezTo>
                    <a:pt x="0" y="6949"/>
                    <a:pt x="28" y="6977"/>
                    <a:pt x="56" y="6977"/>
                  </a:cubicBezTo>
                  <a:cubicBezTo>
                    <a:pt x="93" y="6977"/>
                    <a:pt x="112" y="6949"/>
                    <a:pt x="112" y="6921"/>
                  </a:cubicBezTo>
                  <a:lnTo>
                    <a:pt x="112" y="6457"/>
                  </a:lnTo>
                  <a:cubicBezTo>
                    <a:pt x="112" y="6420"/>
                    <a:pt x="93" y="6392"/>
                    <a:pt x="56" y="63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14;p33">
              <a:extLst>
                <a:ext uri="{FF2B5EF4-FFF2-40B4-BE49-F238E27FC236}">
                  <a16:creationId xmlns:a16="http://schemas.microsoft.com/office/drawing/2014/main" id="{6B442900-D19D-F145-C914-4F1B61CA64F2}"/>
                </a:ext>
              </a:extLst>
            </p:cNvPr>
            <p:cNvSpPr/>
            <p:nvPr/>
          </p:nvSpPr>
          <p:spPr>
            <a:xfrm>
              <a:off x="2221250" y="2699900"/>
              <a:ext cx="76775" cy="195775"/>
            </a:xfrm>
            <a:custGeom>
              <a:avLst/>
              <a:gdLst/>
              <a:ahLst/>
              <a:cxnLst/>
              <a:rect l="l" t="t" r="r" b="b"/>
              <a:pathLst>
                <a:path w="3071" h="7831" extrusionOk="0">
                  <a:moveTo>
                    <a:pt x="3015" y="1"/>
                  </a:moveTo>
                  <a:cubicBezTo>
                    <a:pt x="2987" y="1"/>
                    <a:pt x="2959" y="28"/>
                    <a:pt x="2959" y="56"/>
                  </a:cubicBezTo>
                  <a:lnTo>
                    <a:pt x="2959" y="520"/>
                  </a:lnTo>
                  <a:cubicBezTo>
                    <a:pt x="2959" y="557"/>
                    <a:pt x="2987" y="585"/>
                    <a:pt x="3015" y="585"/>
                  </a:cubicBezTo>
                  <a:cubicBezTo>
                    <a:pt x="3043" y="585"/>
                    <a:pt x="3071" y="557"/>
                    <a:pt x="3071" y="520"/>
                  </a:cubicBezTo>
                  <a:lnTo>
                    <a:pt x="3071" y="56"/>
                  </a:lnTo>
                  <a:cubicBezTo>
                    <a:pt x="3071" y="28"/>
                    <a:pt x="3052" y="1"/>
                    <a:pt x="3015" y="1"/>
                  </a:cubicBezTo>
                  <a:close/>
                  <a:moveTo>
                    <a:pt x="3015" y="928"/>
                  </a:moveTo>
                  <a:cubicBezTo>
                    <a:pt x="2987" y="928"/>
                    <a:pt x="2959" y="956"/>
                    <a:pt x="2959" y="984"/>
                  </a:cubicBezTo>
                  <a:lnTo>
                    <a:pt x="2959" y="1448"/>
                  </a:lnTo>
                  <a:cubicBezTo>
                    <a:pt x="2959" y="1485"/>
                    <a:pt x="2987" y="1513"/>
                    <a:pt x="3015" y="1513"/>
                  </a:cubicBezTo>
                  <a:cubicBezTo>
                    <a:pt x="3043" y="1513"/>
                    <a:pt x="3071" y="1485"/>
                    <a:pt x="3071" y="1448"/>
                  </a:cubicBezTo>
                  <a:lnTo>
                    <a:pt x="3071" y="984"/>
                  </a:lnTo>
                  <a:cubicBezTo>
                    <a:pt x="3071" y="956"/>
                    <a:pt x="3052" y="928"/>
                    <a:pt x="3015" y="928"/>
                  </a:cubicBezTo>
                  <a:close/>
                  <a:moveTo>
                    <a:pt x="3015" y="1856"/>
                  </a:moveTo>
                  <a:cubicBezTo>
                    <a:pt x="2987" y="1856"/>
                    <a:pt x="2959" y="1884"/>
                    <a:pt x="2959" y="1912"/>
                  </a:cubicBezTo>
                  <a:lnTo>
                    <a:pt x="2959" y="2375"/>
                  </a:lnTo>
                  <a:cubicBezTo>
                    <a:pt x="2959" y="2412"/>
                    <a:pt x="2987" y="2440"/>
                    <a:pt x="3015" y="2440"/>
                  </a:cubicBezTo>
                  <a:cubicBezTo>
                    <a:pt x="3043" y="2440"/>
                    <a:pt x="3071" y="2412"/>
                    <a:pt x="3071" y="2375"/>
                  </a:cubicBezTo>
                  <a:lnTo>
                    <a:pt x="3071" y="1912"/>
                  </a:lnTo>
                  <a:cubicBezTo>
                    <a:pt x="3071" y="1884"/>
                    <a:pt x="3052" y="1856"/>
                    <a:pt x="3015" y="1856"/>
                  </a:cubicBezTo>
                  <a:close/>
                  <a:moveTo>
                    <a:pt x="3015" y="2784"/>
                  </a:moveTo>
                  <a:cubicBezTo>
                    <a:pt x="2987" y="2784"/>
                    <a:pt x="2959" y="2811"/>
                    <a:pt x="2959" y="2839"/>
                  </a:cubicBezTo>
                  <a:lnTo>
                    <a:pt x="2959" y="3303"/>
                  </a:lnTo>
                  <a:cubicBezTo>
                    <a:pt x="2959" y="3340"/>
                    <a:pt x="2987" y="3368"/>
                    <a:pt x="3015" y="3368"/>
                  </a:cubicBezTo>
                  <a:cubicBezTo>
                    <a:pt x="3043" y="3368"/>
                    <a:pt x="3071" y="3340"/>
                    <a:pt x="3071" y="3303"/>
                  </a:cubicBezTo>
                  <a:lnTo>
                    <a:pt x="3071" y="2839"/>
                  </a:lnTo>
                  <a:cubicBezTo>
                    <a:pt x="3071" y="2811"/>
                    <a:pt x="3052" y="2784"/>
                    <a:pt x="3015" y="2784"/>
                  </a:cubicBezTo>
                  <a:close/>
                  <a:moveTo>
                    <a:pt x="3015" y="3711"/>
                  </a:moveTo>
                  <a:cubicBezTo>
                    <a:pt x="2987" y="3711"/>
                    <a:pt x="2959" y="3739"/>
                    <a:pt x="2959" y="3767"/>
                  </a:cubicBezTo>
                  <a:lnTo>
                    <a:pt x="2959" y="4231"/>
                  </a:lnTo>
                  <a:cubicBezTo>
                    <a:pt x="2959" y="4268"/>
                    <a:pt x="2987" y="4296"/>
                    <a:pt x="3015" y="4296"/>
                  </a:cubicBezTo>
                  <a:cubicBezTo>
                    <a:pt x="3043" y="4296"/>
                    <a:pt x="3071" y="4268"/>
                    <a:pt x="3071" y="4231"/>
                  </a:cubicBezTo>
                  <a:lnTo>
                    <a:pt x="3071" y="3767"/>
                  </a:lnTo>
                  <a:cubicBezTo>
                    <a:pt x="3071" y="3739"/>
                    <a:pt x="3052" y="3711"/>
                    <a:pt x="3015" y="3711"/>
                  </a:cubicBezTo>
                  <a:close/>
                  <a:moveTo>
                    <a:pt x="3015" y="4639"/>
                  </a:moveTo>
                  <a:cubicBezTo>
                    <a:pt x="2987" y="4639"/>
                    <a:pt x="2959" y="4667"/>
                    <a:pt x="2959" y="4695"/>
                  </a:cubicBezTo>
                  <a:lnTo>
                    <a:pt x="2959" y="5158"/>
                  </a:lnTo>
                  <a:cubicBezTo>
                    <a:pt x="2959" y="5195"/>
                    <a:pt x="2987" y="5223"/>
                    <a:pt x="3015" y="5223"/>
                  </a:cubicBezTo>
                  <a:cubicBezTo>
                    <a:pt x="3043" y="5223"/>
                    <a:pt x="3071" y="5195"/>
                    <a:pt x="3071" y="5158"/>
                  </a:cubicBezTo>
                  <a:lnTo>
                    <a:pt x="3071" y="4695"/>
                  </a:lnTo>
                  <a:cubicBezTo>
                    <a:pt x="3071" y="4667"/>
                    <a:pt x="3052" y="4639"/>
                    <a:pt x="3015" y="4639"/>
                  </a:cubicBezTo>
                  <a:close/>
                  <a:moveTo>
                    <a:pt x="3015" y="5567"/>
                  </a:moveTo>
                  <a:cubicBezTo>
                    <a:pt x="2987" y="5567"/>
                    <a:pt x="2959" y="5594"/>
                    <a:pt x="2959" y="5622"/>
                  </a:cubicBezTo>
                  <a:lnTo>
                    <a:pt x="2959" y="6095"/>
                  </a:lnTo>
                  <a:cubicBezTo>
                    <a:pt x="2959" y="6123"/>
                    <a:pt x="2987" y="6151"/>
                    <a:pt x="3015" y="6151"/>
                  </a:cubicBezTo>
                  <a:cubicBezTo>
                    <a:pt x="3043" y="6151"/>
                    <a:pt x="3071" y="6123"/>
                    <a:pt x="3071" y="6095"/>
                  </a:cubicBezTo>
                  <a:lnTo>
                    <a:pt x="3071" y="5622"/>
                  </a:lnTo>
                  <a:cubicBezTo>
                    <a:pt x="3071" y="5594"/>
                    <a:pt x="3052" y="5567"/>
                    <a:pt x="3015" y="5567"/>
                  </a:cubicBezTo>
                  <a:close/>
                  <a:moveTo>
                    <a:pt x="390" y="6188"/>
                  </a:moveTo>
                  <a:cubicBezTo>
                    <a:pt x="353" y="6188"/>
                    <a:pt x="334" y="6216"/>
                    <a:pt x="334" y="6253"/>
                  </a:cubicBezTo>
                  <a:cubicBezTo>
                    <a:pt x="334" y="6281"/>
                    <a:pt x="353" y="6309"/>
                    <a:pt x="390" y="6309"/>
                  </a:cubicBezTo>
                  <a:lnTo>
                    <a:pt x="853" y="6309"/>
                  </a:lnTo>
                  <a:cubicBezTo>
                    <a:pt x="881" y="6309"/>
                    <a:pt x="909" y="6281"/>
                    <a:pt x="909" y="6253"/>
                  </a:cubicBezTo>
                  <a:cubicBezTo>
                    <a:pt x="909" y="6216"/>
                    <a:pt x="881" y="6188"/>
                    <a:pt x="853" y="6188"/>
                  </a:cubicBezTo>
                  <a:close/>
                  <a:moveTo>
                    <a:pt x="1317" y="6188"/>
                  </a:moveTo>
                  <a:cubicBezTo>
                    <a:pt x="1280" y="6188"/>
                    <a:pt x="1262" y="6216"/>
                    <a:pt x="1262" y="6253"/>
                  </a:cubicBezTo>
                  <a:cubicBezTo>
                    <a:pt x="1262" y="6281"/>
                    <a:pt x="1280" y="6309"/>
                    <a:pt x="1317" y="6309"/>
                  </a:cubicBezTo>
                  <a:lnTo>
                    <a:pt x="1781" y="6309"/>
                  </a:lnTo>
                  <a:cubicBezTo>
                    <a:pt x="1809" y="6309"/>
                    <a:pt x="1837" y="6281"/>
                    <a:pt x="1837" y="6253"/>
                  </a:cubicBezTo>
                  <a:cubicBezTo>
                    <a:pt x="1837" y="6216"/>
                    <a:pt x="1809" y="6188"/>
                    <a:pt x="1781" y="6188"/>
                  </a:cubicBezTo>
                  <a:close/>
                  <a:moveTo>
                    <a:pt x="2245" y="6188"/>
                  </a:moveTo>
                  <a:cubicBezTo>
                    <a:pt x="2208" y="6188"/>
                    <a:pt x="2189" y="6216"/>
                    <a:pt x="2189" y="6253"/>
                  </a:cubicBezTo>
                  <a:cubicBezTo>
                    <a:pt x="2189" y="6281"/>
                    <a:pt x="2208" y="6309"/>
                    <a:pt x="2245" y="6309"/>
                  </a:cubicBezTo>
                  <a:lnTo>
                    <a:pt x="2709" y="6309"/>
                  </a:lnTo>
                  <a:cubicBezTo>
                    <a:pt x="2737" y="6309"/>
                    <a:pt x="2764" y="6281"/>
                    <a:pt x="2764" y="6253"/>
                  </a:cubicBezTo>
                  <a:cubicBezTo>
                    <a:pt x="2764" y="6216"/>
                    <a:pt x="2737" y="6188"/>
                    <a:pt x="2709" y="6188"/>
                  </a:cubicBezTo>
                  <a:close/>
                  <a:moveTo>
                    <a:pt x="56" y="6318"/>
                  </a:moveTo>
                  <a:cubicBezTo>
                    <a:pt x="28" y="6318"/>
                    <a:pt x="0" y="6346"/>
                    <a:pt x="0" y="6383"/>
                  </a:cubicBezTo>
                  <a:lnTo>
                    <a:pt x="0" y="6847"/>
                  </a:lnTo>
                  <a:cubicBezTo>
                    <a:pt x="0" y="6875"/>
                    <a:pt x="28" y="6902"/>
                    <a:pt x="56" y="6902"/>
                  </a:cubicBezTo>
                  <a:cubicBezTo>
                    <a:pt x="84" y="6902"/>
                    <a:pt x="111" y="6875"/>
                    <a:pt x="111" y="6847"/>
                  </a:cubicBezTo>
                  <a:lnTo>
                    <a:pt x="111" y="6383"/>
                  </a:lnTo>
                  <a:cubicBezTo>
                    <a:pt x="111" y="6346"/>
                    <a:pt x="84" y="6318"/>
                    <a:pt x="56" y="6318"/>
                  </a:cubicBezTo>
                  <a:close/>
                  <a:moveTo>
                    <a:pt x="56" y="7246"/>
                  </a:moveTo>
                  <a:cubicBezTo>
                    <a:pt x="28" y="7246"/>
                    <a:pt x="0" y="7273"/>
                    <a:pt x="0" y="7311"/>
                  </a:cubicBezTo>
                  <a:lnTo>
                    <a:pt x="0" y="7774"/>
                  </a:lnTo>
                  <a:cubicBezTo>
                    <a:pt x="0" y="7802"/>
                    <a:pt x="28" y="7830"/>
                    <a:pt x="56" y="7830"/>
                  </a:cubicBezTo>
                  <a:cubicBezTo>
                    <a:pt x="84" y="7830"/>
                    <a:pt x="111" y="7802"/>
                    <a:pt x="111" y="7774"/>
                  </a:cubicBezTo>
                  <a:lnTo>
                    <a:pt x="111" y="7311"/>
                  </a:lnTo>
                  <a:cubicBezTo>
                    <a:pt x="111" y="7273"/>
                    <a:pt x="84" y="7246"/>
                    <a:pt x="56" y="7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15;p33">
              <a:extLst>
                <a:ext uri="{FF2B5EF4-FFF2-40B4-BE49-F238E27FC236}">
                  <a16:creationId xmlns:a16="http://schemas.microsoft.com/office/drawing/2014/main" id="{7B2FF1EA-C3C1-98B2-5673-69C004BF59D4}"/>
                </a:ext>
              </a:extLst>
            </p:cNvPr>
            <p:cNvSpPr/>
            <p:nvPr/>
          </p:nvSpPr>
          <p:spPr>
            <a:xfrm>
              <a:off x="2079525" y="2330700"/>
              <a:ext cx="30425" cy="30175"/>
            </a:xfrm>
            <a:custGeom>
              <a:avLst/>
              <a:gdLst/>
              <a:ahLst/>
              <a:cxnLst/>
              <a:rect l="l" t="t" r="r" b="b"/>
              <a:pathLst>
                <a:path w="1217" h="1207" extrusionOk="0">
                  <a:moveTo>
                    <a:pt x="613" y="176"/>
                  </a:moveTo>
                  <a:lnTo>
                    <a:pt x="752" y="436"/>
                  </a:lnTo>
                  <a:cubicBezTo>
                    <a:pt x="752" y="445"/>
                    <a:pt x="762" y="455"/>
                    <a:pt x="771" y="464"/>
                  </a:cubicBezTo>
                  <a:lnTo>
                    <a:pt x="1031" y="603"/>
                  </a:lnTo>
                  <a:lnTo>
                    <a:pt x="771" y="742"/>
                  </a:lnTo>
                  <a:cubicBezTo>
                    <a:pt x="762" y="752"/>
                    <a:pt x="752" y="761"/>
                    <a:pt x="752" y="770"/>
                  </a:cubicBezTo>
                  <a:lnTo>
                    <a:pt x="604" y="1030"/>
                  </a:lnTo>
                  <a:lnTo>
                    <a:pt x="465" y="770"/>
                  </a:lnTo>
                  <a:cubicBezTo>
                    <a:pt x="465" y="761"/>
                    <a:pt x="456" y="752"/>
                    <a:pt x="446" y="742"/>
                  </a:cubicBezTo>
                  <a:lnTo>
                    <a:pt x="186" y="603"/>
                  </a:lnTo>
                  <a:lnTo>
                    <a:pt x="446" y="464"/>
                  </a:lnTo>
                  <a:cubicBezTo>
                    <a:pt x="456" y="455"/>
                    <a:pt x="465" y="445"/>
                    <a:pt x="465" y="436"/>
                  </a:cubicBezTo>
                  <a:lnTo>
                    <a:pt x="613" y="176"/>
                  </a:lnTo>
                  <a:close/>
                  <a:moveTo>
                    <a:pt x="613" y="0"/>
                  </a:moveTo>
                  <a:cubicBezTo>
                    <a:pt x="585" y="0"/>
                    <a:pt x="567" y="9"/>
                    <a:pt x="558" y="28"/>
                  </a:cubicBezTo>
                  <a:lnTo>
                    <a:pt x="372" y="362"/>
                  </a:lnTo>
                  <a:lnTo>
                    <a:pt x="38" y="547"/>
                  </a:lnTo>
                  <a:cubicBezTo>
                    <a:pt x="20" y="557"/>
                    <a:pt x="1" y="585"/>
                    <a:pt x="1" y="603"/>
                  </a:cubicBezTo>
                  <a:cubicBezTo>
                    <a:pt x="1" y="622"/>
                    <a:pt x="20" y="640"/>
                    <a:pt x="38" y="649"/>
                  </a:cubicBezTo>
                  <a:lnTo>
                    <a:pt x="372" y="835"/>
                  </a:lnTo>
                  <a:lnTo>
                    <a:pt x="558" y="1178"/>
                  </a:lnTo>
                  <a:cubicBezTo>
                    <a:pt x="567" y="1197"/>
                    <a:pt x="585" y="1206"/>
                    <a:pt x="604" y="1206"/>
                  </a:cubicBezTo>
                  <a:cubicBezTo>
                    <a:pt x="632" y="1206"/>
                    <a:pt x="650" y="1197"/>
                    <a:pt x="660" y="1178"/>
                  </a:cubicBezTo>
                  <a:lnTo>
                    <a:pt x="845" y="835"/>
                  </a:lnTo>
                  <a:lnTo>
                    <a:pt x="1179" y="659"/>
                  </a:lnTo>
                  <a:cubicBezTo>
                    <a:pt x="1198" y="640"/>
                    <a:pt x="1216" y="622"/>
                    <a:pt x="1216" y="603"/>
                  </a:cubicBezTo>
                  <a:cubicBezTo>
                    <a:pt x="1216" y="585"/>
                    <a:pt x="1198" y="566"/>
                    <a:pt x="1179" y="557"/>
                  </a:cubicBezTo>
                  <a:lnTo>
                    <a:pt x="845" y="371"/>
                  </a:lnTo>
                  <a:lnTo>
                    <a:pt x="660" y="28"/>
                  </a:lnTo>
                  <a:cubicBezTo>
                    <a:pt x="650" y="9"/>
                    <a:pt x="632" y="0"/>
                    <a:pt x="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16;p33">
              <a:extLst>
                <a:ext uri="{FF2B5EF4-FFF2-40B4-BE49-F238E27FC236}">
                  <a16:creationId xmlns:a16="http://schemas.microsoft.com/office/drawing/2014/main" id="{E03A02C2-9F5C-408D-28E8-EAB4029EC746}"/>
                </a:ext>
              </a:extLst>
            </p:cNvPr>
            <p:cNvSpPr/>
            <p:nvPr/>
          </p:nvSpPr>
          <p:spPr>
            <a:xfrm>
              <a:off x="2275275" y="3037350"/>
              <a:ext cx="44550" cy="44775"/>
            </a:xfrm>
            <a:custGeom>
              <a:avLst/>
              <a:gdLst/>
              <a:ahLst/>
              <a:cxnLst/>
              <a:rect l="l" t="t" r="r" b="b"/>
              <a:pathLst>
                <a:path w="1782" h="1791" extrusionOk="0">
                  <a:moveTo>
                    <a:pt x="891" y="176"/>
                  </a:moveTo>
                  <a:lnTo>
                    <a:pt x="1142" y="631"/>
                  </a:lnTo>
                  <a:cubicBezTo>
                    <a:pt x="1142" y="640"/>
                    <a:pt x="1151" y="640"/>
                    <a:pt x="1160" y="649"/>
                  </a:cubicBezTo>
                  <a:lnTo>
                    <a:pt x="1605" y="900"/>
                  </a:lnTo>
                  <a:lnTo>
                    <a:pt x="1160" y="1141"/>
                  </a:lnTo>
                  <a:cubicBezTo>
                    <a:pt x="1151" y="1141"/>
                    <a:pt x="1142" y="1150"/>
                    <a:pt x="1142" y="1160"/>
                  </a:cubicBezTo>
                  <a:lnTo>
                    <a:pt x="891" y="1605"/>
                  </a:lnTo>
                  <a:lnTo>
                    <a:pt x="650" y="1160"/>
                  </a:lnTo>
                  <a:cubicBezTo>
                    <a:pt x="641" y="1150"/>
                    <a:pt x="631" y="1141"/>
                    <a:pt x="622" y="1141"/>
                  </a:cubicBezTo>
                  <a:lnTo>
                    <a:pt x="177" y="891"/>
                  </a:lnTo>
                  <a:lnTo>
                    <a:pt x="622" y="649"/>
                  </a:lnTo>
                  <a:cubicBezTo>
                    <a:pt x="641" y="640"/>
                    <a:pt x="641" y="631"/>
                    <a:pt x="650" y="622"/>
                  </a:cubicBezTo>
                  <a:lnTo>
                    <a:pt x="891" y="176"/>
                  </a:lnTo>
                  <a:close/>
                  <a:moveTo>
                    <a:pt x="891" y="0"/>
                  </a:moveTo>
                  <a:cubicBezTo>
                    <a:pt x="872" y="0"/>
                    <a:pt x="854" y="9"/>
                    <a:pt x="845" y="28"/>
                  </a:cubicBezTo>
                  <a:lnTo>
                    <a:pt x="557" y="557"/>
                  </a:lnTo>
                  <a:lnTo>
                    <a:pt x="28" y="844"/>
                  </a:lnTo>
                  <a:cubicBezTo>
                    <a:pt x="10" y="853"/>
                    <a:pt x="0" y="872"/>
                    <a:pt x="0" y="891"/>
                  </a:cubicBezTo>
                  <a:cubicBezTo>
                    <a:pt x="0" y="909"/>
                    <a:pt x="10" y="937"/>
                    <a:pt x="28" y="946"/>
                  </a:cubicBezTo>
                  <a:lnTo>
                    <a:pt x="557" y="1234"/>
                  </a:lnTo>
                  <a:lnTo>
                    <a:pt x="835" y="1753"/>
                  </a:lnTo>
                  <a:cubicBezTo>
                    <a:pt x="854" y="1772"/>
                    <a:pt x="872" y="1790"/>
                    <a:pt x="891" y="1790"/>
                  </a:cubicBezTo>
                  <a:cubicBezTo>
                    <a:pt x="910" y="1790"/>
                    <a:pt x="928" y="1772"/>
                    <a:pt x="937" y="1753"/>
                  </a:cubicBezTo>
                  <a:lnTo>
                    <a:pt x="1234" y="1234"/>
                  </a:lnTo>
                  <a:lnTo>
                    <a:pt x="1754" y="946"/>
                  </a:lnTo>
                  <a:cubicBezTo>
                    <a:pt x="1772" y="937"/>
                    <a:pt x="1782" y="918"/>
                    <a:pt x="1782" y="900"/>
                  </a:cubicBezTo>
                  <a:cubicBezTo>
                    <a:pt x="1782" y="872"/>
                    <a:pt x="1772" y="853"/>
                    <a:pt x="1754" y="844"/>
                  </a:cubicBezTo>
                  <a:lnTo>
                    <a:pt x="1234" y="557"/>
                  </a:lnTo>
                  <a:lnTo>
                    <a:pt x="947" y="28"/>
                  </a:lnTo>
                  <a:cubicBezTo>
                    <a:pt x="937" y="9"/>
                    <a:pt x="919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17;p33">
              <a:extLst>
                <a:ext uri="{FF2B5EF4-FFF2-40B4-BE49-F238E27FC236}">
                  <a16:creationId xmlns:a16="http://schemas.microsoft.com/office/drawing/2014/main" id="{3D4C49E8-FB5F-7EE5-8386-7DBB4637BD8B}"/>
                </a:ext>
              </a:extLst>
            </p:cNvPr>
            <p:cNvSpPr/>
            <p:nvPr/>
          </p:nvSpPr>
          <p:spPr>
            <a:xfrm>
              <a:off x="2281075" y="2533150"/>
              <a:ext cx="3025" cy="16500"/>
            </a:xfrm>
            <a:custGeom>
              <a:avLst/>
              <a:gdLst/>
              <a:ahLst/>
              <a:cxnLst/>
              <a:rect l="l" t="t" r="r" b="b"/>
              <a:pathLst>
                <a:path w="121" h="660" extrusionOk="0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lnTo>
                    <a:pt x="0" y="604"/>
                  </a:lnTo>
                  <a:cubicBezTo>
                    <a:pt x="0" y="641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4"/>
                  </a:cubicBezTo>
                  <a:lnTo>
                    <a:pt x="121" y="66"/>
                  </a:lnTo>
                  <a:cubicBezTo>
                    <a:pt x="121" y="28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18;p33">
              <a:extLst>
                <a:ext uri="{FF2B5EF4-FFF2-40B4-BE49-F238E27FC236}">
                  <a16:creationId xmlns:a16="http://schemas.microsoft.com/office/drawing/2014/main" id="{D8167E10-7CE4-FE0B-6B04-F9FC53A3224C}"/>
                </a:ext>
              </a:extLst>
            </p:cNvPr>
            <p:cNvSpPr/>
            <p:nvPr/>
          </p:nvSpPr>
          <p:spPr>
            <a:xfrm>
              <a:off x="2281075" y="2567950"/>
              <a:ext cx="3025" cy="16475"/>
            </a:xfrm>
            <a:custGeom>
              <a:avLst/>
              <a:gdLst/>
              <a:ahLst/>
              <a:cxnLst/>
              <a:rect l="l" t="t" r="r" b="b"/>
              <a:pathLst>
                <a:path w="121" h="659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603"/>
                  </a:lnTo>
                  <a:cubicBezTo>
                    <a:pt x="0" y="640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3"/>
                  </a:cubicBezTo>
                  <a:lnTo>
                    <a:pt x="121" y="65"/>
                  </a:lnTo>
                  <a:cubicBezTo>
                    <a:pt x="121" y="28"/>
                    <a:pt x="9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19;p33">
              <a:extLst>
                <a:ext uri="{FF2B5EF4-FFF2-40B4-BE49-F238E27FC236}">
                  <a16:creationId xmlns:a16="http://schemas.microsoft.com/office/drawing/2014/main" id="{85036BF0-C9CE-CE01-1F0D-D97AA63C8FF0}"/>
                </a:ext>
              </a:extLst>
            </p:cNvPr>
            <p:cNvSpPr/>
            <p:nvPr/>
          </p:nvSpPr>
          <p:spPr>
            <a:xfrm>
              <a:off x="2291750" y="2557500"/>
              <a:ext cx="16475" cy="2800"/>
            </a:xfrm>
            <a:custGeom>
              <a:avLst/>
              <a:gdLst/>
              <a:ahLst/>
              <a:cxnLst/>
              <a:rect l="l" t="t" r="r" b="b"/>
              <a:pathLst>
                <a:path w="659" h="112" extrusionOk="0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603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20;p33">
              <a:extLst>
                <a:ext uri="{FF2B5EF4-FFF2-40B4-BE49-F238E27FC236}">
                  <a16:creationId xmlns:a16="http://schemas.microsoft.com/office/drawing/2014/main" id="{B6E7F644-D7FA-1947-28D3-746E67DC7199}"/>
                </a:ext>
              </a:extLst>
            </p:cNvPr>
            <p:cNvSpPr/>
            <p:nvPr/>
          </p:nvSpPr>
          <p:spPr>
            <a:xfrm>
              <a:off x="2256950" y="2557500"/>
              <a:ext cx="16500" cy="2800"/>
            </a:xfrm>
            <a:custGeom>
              <a:avLst/>
              <a:gdLst/>
              <a:ahLst/>
              <a:cxnLst/>
              <a:rect l="l" t="t" r="r" b="b"/>
              <a:pathLst>
                <a:path w="660" h="112" extrusionOk="0">
                  <a:moveTo>
                    <a:pt x="66" y="1"/>
                  </a:moveTo>
                  <a:cubicBezTo>
                    <a:pt x="28" y="1"/>
                    <a:pt x="1" y="19"/>
                    <a:pt x="1" y="56"/>
                  </a:cubicBezTo>
                  <a:cubicBezTo>
                    <a:pt x="1" y="84"/>
                    <a:pt x="28" y="112"/>
                    <a:pt x="66" y="112"/>
                  </a:cubicBezTo>
                  <a:lnTo>
                    <a:pt x="604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21;p33">
              <a:extLst>
                <a:ext uri="{FF2B5EF4-FFF2-40B4-BE49-F238E27FC236}">
                  <a16:creationId xmlns:a16="http://schemas.microsoft.com/office/drawing/2014/main" id="{0C3912C0-BF74-D03D-62BF-8D8205DD2A6A}"/>
                </a:ext>
              </a:extLst>
            </p:cNvPr>
            <p:cNvSpPr/>
            <p:nvPr/>
          </p:nvSpPr>
          <p:spPr>
            <a:xfrm>
              <a:off x="2265525" y="2566325"/>
              <a:ext cx="9550" cy="9525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1" y="381"/>
                  </a:moveTo>
                  <a:lnTo>
                    <a:pt x="38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22;p33">
              <a:extLst>
                <a:ext uri="{FF2B5EF4-FFF2-40B4-BE49-F238E27FC236}">
                  <a16:creationId xmlns:a16="http://schemas.microsoft.com/office/drawing/2014/main" id="{9A43CFD7-78F4-1091-9A37-9C5CD8B16D7B}"/>
                </a:ext>
              </a:extLst>
            </p:cNvPr>
            <p:cNvSpPr/>
            <p:nvPr/>
          </p:nvSpPr>
          <p:spPr>
            <a:xfrm>
              <a:off x="2263900" y="2564875"/>
              <a:ext cx="12800" cy="12600"/>
            </a:xfrm>
            <a:custGeom>
              <a:avLst/>
              <a:gdLst/>
              <a:ahLst/>
              <a:cxnLst/>
              <a:rect l="l" t="t" r="r" b="b"/>
              <a:pathLst>
                <a:path w="512" h="504" extrusionOk="0">
                  <a:moveTo>
                    <a:pt x="447" y="0"/>
                  </a:moveTo>
                  <a:cubicBezTo>
                    <a:pt x="432" y="0"/>
                    <a:pt x="418" y="7"/>
                    <a:pt x="409" y="21"/>
                  </a:cubicBezTo>
                  <a:lnTo>
                    <a:pt x="29" y="401"/>
                  </a:lnTo>
                  <a:cubicBezTo>
                    <a:pt x="1" y="420"/>
                    <a:pt x="1" y="457"/>
                    <a:pt x="29" y="485"/>
                  </a:cubicBezTo>
                  <a:cubicBezTo>
                    <a:pt x="38" y="494"/>
                    <a:pt x="47" y="503"/>
                    <a:pt x="66" y="503"/>
                  </a:cubicBezTo>
                  <a:cubicBezTo>
                    <a:pt x="84" y="503"/>
                    <a:pt x="94" y="494"/>
                    <a:pt x="112" y="485"/>
                  </a:cubicBezTo>
                  <a:lnTo>
                    <a:pt x="493" y="105"/>
                  </a:lnTo>
                  <a:cubicBezTo>
                    <a:pt x="511" y="77"/>
                    <a:pt x="511" y="40"/>
                    <a:pt x="493" y="21"/>
                  </a:cubicBezTo>
                  <a:cubicBezTo>
                    <a:pt x="479" y="7"/>
                    <a:pt x="462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23;p33">
              <a:extLst>
                <a:ext uri="{FF2B5EF4-FFF2-40B4-BE49-F238E27FC236}">
                  <a16:creationId xmlns:a16="http://schemas.microsoft.com/office/drawing/2014/main" id="{20B9B94D-6BF6-C5C2-35B7-81F15F779B13}"/>
                </a:ext>
              </a:extLst>
            </p:cNvPr>
            <p:cNvSpPr/>
            <p:nvPr/>
          </p:nvSpPr>
          <p:spPr>
            <a:xfrm>
              <a:off x="2290125" y="2541725"/>
              <a:ext cx="9525" cy="9550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0" y="381"/>
                  </a:moveTo>
                  <a:lnTo>
                    <a:pt x="38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24;p33">
              <a:extLst>
                <a:ext uri="{FF2B5EF4-FFF2-40B4-BE49-F238E27FC236}">
                  <a16:creationId xmlns:a16="http://schemas.microsoft.com/office/drawing/2014/main" id="{5D26CCFF-D948-300C-C4E5-B8E5BEB2B262}"/>
                </a:ext>
              </a:extLst>
            </p:cNvPr>
            <p:cNvSpPr/>
            <p:nvPr/>
          </p:nvSpPr>
          <p:spPr>
            <a:xfrm>
              <a:off x="2288500" y="2540275"/>
              <a:ext cx="12775" cy="12625"/>
            </a:xfrm>
            <a:custGeom>
              <a:avLst/>
              <a:gdLst/>
              <a:ahLst/>
              <a:cxnLst/>
              <a:rect l="l" t="t" r="r" b="b"/>
              <a:pathLst>
                <a:path w="511" h="505" extrusionOk="0">
                  <a:moveTo>
                    <a:pt x="447" y="1"/>
                  </a:moveTo>
                  <a:cubicBezTo>
                    <a:pt x="432" y="1"/>
                    <a:pt x="418" y="8"/>
                    <a:pt x="408" y="22"/>
                  </a:cubicBezTo>
                  <a:lnTo>
                    <a:pt x="28" y="402"/>
                  </a:lnTo>
                  <a:cubicBezTo>
                    <a:pt x="0" y="421"/>
                    <a:pt x="0" y="458"/>
                    <a:pt x="28" y="486"/>
                  </a:cubicBezTo>
                  <a:cubicBezTo>
                    <a:pt x="37" y="495"/>
                    <a:pt x="47" y="504"/>
                    <a:pt x="65" y="504"/>
                  </a:cubicBezTo>
                  <a:cubicBezTo>
                    <a:pt x="84" y="504"/>
                    <a:pt x="93" y="495"/>
                    <a:pt x="112" y="486"/>
                  </a:cubicBezTo>
                  <a:lnTo>
                    <a:pt x="492" y="96"/>
                  </a:lnTo>
                  <a:cubicBezTo>
                    <a:pt x="510" y="77"/>
                    <a:pt x="510" y="40"/>
                    <a:pt x="492" y="22"/>
                  </a:cubicBezTo>
                  <a:cubicBezTo>
                    <a:pt x="478" y="8"/>
                    <a:pt x="462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25;p33">
              <a:extLst>
                <a:ext uri="{FF2B5EF4-FFF2-40B4-BE49-F238E27FC236}">
                  <a16:creationId xmlns:a16="http://schemas.microsoft.com/office/drawing/2014/main" id="{B00350B8-74EE-7739-07E3-860FB3755D24}"/>
                </a:ext>
              </a:extLst>
            </p:cNvPr>
            <p:cNvSpPr/>
            <p:nvPr/>
          </p:nvSpPr>
          <p:spPr>
            <a:xfrm>
              <a:off x="2265525" y="2541725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" y="1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26;p33">
              <a:extLst>
                <a:ext uri="{FF2B5EF4-FFF2-40B4-BE49-F238E27FC236}">
                  <a16:creationId xmlns:a16="http://schemas.microsoft.com/office/drawing/2014/main" id="{440E2871-389D-54C6-9F65-731085A48646}"/>
                </a:ext>
              </a:extLst>
            </p:cNvPr>
            <p:cNvSpPr/>
            <p:nvPr/>
          </p:nvSpPr>
          <p:spPr>
            <a:xfrm>
              <a:off x="2263900" y="2540275"/>
              <a:ext cx="12800" cy="12625"/>
            </a:xfrm>
            <a:custGeom>
              <a:avLst/>
              <a:gdLst/>
              <a:ahLst/>
              <a:cxnLst/>
              <a:rect l="l" t="t" r="r" b="b"/>
              <a:pathLst>
                <a:path w="512" h="505" extrusionOk="0">
                  <a:moveTo>
                    <a:pt x="67" y="1"/>
                  </a:moveTo>
                  <a:cubicBezTo>
                    <a:pt x="52" y="1"/>
                    <a:pt x="38" y="8"/>
                    <a:pt x="29" y="22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409" y="486"/>
                  </a:lnTo>
                  <a:cubicBezTo>
                    <a:pt x="418" y="495"/>
                    <a:pt x="437" y="504"/>
                    <a:pt x="446" y="504"/>
                  </a:cubicBezTo>
                  <a:cubicBezTo>
                    <a:pt x="465" y="504"/>
                    <a:pt x="483" y="495"/>
                    <a:pt x="493" y="486"/>
                  </a:cubicBezTo>
                  <a:cubicBezTo>
                    <a:pt x="511" y="458"/>
                    <a:pt x="511" y="421"/>
                    <a:pt x="493" y="402"/>
                  </a:cubicBezTo>
                  <a:lnTo>
                    <a:pt x="112" y="22"/>
                  </a:lnTo>
                  <a:cubicBezTo>
                    <a:pt x="98" y="8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27;p33">
              <a:extLst>
                <a:ext uri="{FF2B5EF4-FFF2-40B4-BE49-F238E27FC236}">
                  <a16:creationId xmlns:a16="http://schemas.microsoft.com/office/drawing/2014/main" id="{CF6CE41B-DB29-8D04-D2D5-791D675B6479}"/>
                </a:ext>
              </a:extLst>
            </p:cNvPr>
            <p:cNvSpPr/>
            <p:nvPr/>
          </p:nvSpPr>
          <p:spPr>
            <a:xfrm>
              <a:off x="2290125" y="25663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0" y="0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28;p33">
              <a:extLst>
                <a:ext uri="{FF2B5EF4-FFF2-40B4-BE49-F238E27FC236}">
                  <a16:creationId xmlns:a16="http://schemas.microsoft.com/office/drawing/2014/main" id="{74C42163-7350-A05F-EEE5-8EA5ED76512F}"/>
                </a:ext>
              </a:extLst>
            </p:cNvPr>
            <p:cNvSpPr/>
            <p:nvPr/>
          </p:nvSpPr>
          <p:spPr>
            <a:xfrm>
              <a:off x="2288500" y="2564875"/>
              <a:ext cx="12775" cy="12600"/>
            </a:xfrm>
            <a:custGeom>
              <a:avLst/>
              <a:gdLst/>
              <a:ahLst/>
              <a:cxnLst/>
              <a:rect l="l" t="t" r="r" b="b"/>
              <a:pathLst>
                <a:path w="511" h="504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08" y="485"/>
                  </a:lnTo>
                  <a:cubicBezTo>
                    <a:pt x="418" y="494"/>
                    <a:pt x="436" y="503"/>
                    <a:pt x="446" y="503"/>
                  </a:cubicBezTo>
                  <a:cubicBezTo>
                    <a:pt x="464" y="503"/>
                    <a:pt x="483" y="494"/>
                    <a:pt x="492" y="485"/>
                  </a:cubicBezTo>
                  <a:cubicBezTo>
                    <a:pt x="510" y="457"/>
                    <a:pt x="510" y="420"/>
                    <a:pt x="492" y="401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29;p33">
              <a:extLst>
                <a:ext uri="{FF2B5EF4-FFF2-40B4-BE49-F238E27FC236}">
                  <a16:creationId xmlns:a16="http://schemas.microsoft.com/office/drawing/2014/main" id="{AF9A28EA-341E-1BF0-50C9-867088A97CEE}"/>
                </a:ext>
              </a:extLst>
            </p:cNvPr>
            <p:cNvSpPr/>
            <p:nvPr/>
          </p:nvSpPr>
          <p:spPr>
            <a:xfrm>
              <a:off x="2241175" y="2381700"/>
              <a:ext cx="19525" cy="19525"/>
            </a:xfrm>
            <a:custGeom>
              <a:avLst/>
              <a:gdLst/>
              <a:ahLst/>
              <a:cxnLst/>
              <a:rect l="l" t="t" r="r" b="b"/>
              <a:pathLst>
                <a:path w="781" h="781" extrusionOk="0">
                  <a:moveTo>
                    <a:pt x="390" y="112"/>
                  </a:moveTo>
                  <a:cubicBezTo>
                    <a:pt x="539" y="112"/>
                    <a:pt x="659" y="233"/>
                    <a:pt x="659" y="391"/>
                  </a:cubicBezTo>
                  <a:cubicBezTo>
                    <a:pt x="659" y="539"/>
                    <a:pt x="539" y="660"/>
                    <a:pt x="390" y="660"/>
                  </a:cubicBezTo>
                  <a:cubicBezTo>
                    <a:pt x="233" y="660"/>
                    <a:pt x="112" y="539"/>
                    <a:pt x="112" y="391"/>
                  </a:cubicBezTo>
                  <a:cubicBezTo>
                    <a:pt x="112" y="233"/>
                    <a:pt x="242" y="112"/>
                    <a:pt x="390" y="112"/>
                  </a:cubicBezTo>
                  <a:close/>
                  <a:moveTo>
                    <a:pt x="390" y="1"/>
                  </a:moveTo>
                  <a:cubicBezTo>
                    <a:pt x="177" y="1"/>
                    <a:pt x="1" y="177"/>
                    <a:pt x="1" y="391"/>
                  </a:cubicBezTo>
                  <a:cubicBezTo>
                    <a:pt x="1" y="604"/>
                    <a:pt x="177" y="780"/>
                    <a:pt x="390" y="780"/>
                  </a:cubicBezTo>
                  <a:cubicBezTo>
                    <a:pt x="604" y="780"/>
                    <a:pt x="780" y="604"/>
                    <a:pt x="780" y="391"/>
                  </a:cubicBezTo>
                  <a:cubicBezTo>
                    <a:pt x="780" y="177"/>
                    <a:pt x="604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30;p33">
              <a:extLst>
                <a:ext uri="{FF2B5EF4-FFF2-40B4-BE49-F238E27FC236}">
                  <a16:creationId xmlns:a16="http://schemas.microsoft.com/office/drawing/2014/main" id="{D4D1C1F6-6FFF-DAEB-802A-7F6F31968A53}"/>
                </a:ext>
              </a:extLst>
            </p:cNvPr>
            <p:cNvSpPr/>
            <p:nvPr/>
          </p:nvSpPr>
          <p:spPr>
            <a:xfrm>
              <a:off x="2330000" y="2906075"/>
              <a:ext cx="19525" cy="19500"/>
            </a:xfrm>
            <a:custGeom>
              <a:avLst/>
              <a:gdLst/>
              <a:ahLst/>
              <a:cxnLst/>
              <a:rect l="l" t="t" r="r" b="b"/>
              <a:pathLst>
                <a:path w="781" h="780" extrusionOk="0">
                  <a:moveTo>
                    <a:pt x="390" y="112"/>
                  </a:moveTo>
                  <a:cubicBezTo>
                    <a:pt x="539" y="112"/>
                    <a:pt x="659" y="232"/>
                    <a:pt x="659" y="390"/>
                  </a:cubicBezTo>
                  <a:cubicBezTo>
                    <a:pt x="659" y="539"/>
                    <a:pt x="539" y="659"/>
                    <a:pt x="390" y="659"/>
                  </a:cubicBezTo>
                  <a:cubicBezTo>
                    <a:pt x="233" y="659"/>
                    <a:pt x="112" y="539"/>
                    <a:pt x="112" y="390"/>
                  </a:cubicBezTo>
                  <a:cubicBezTo>
                    <a:pt x="112" y="232"/>
                    <a:pt x="233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68" y="0"/>
                    <a:pt x="1" y="167"/>
                    <a:pt x="1" y="390"/>
                  </a:cubicBezTo>
                  <a:cubicBezTo>
                    <a:pt x="1" y="603"/>
                    <a:pt x="168" y="780"/>
                    <a:pt x="390" y="780"/>
                  </a:cubicBezTo>
                  <a:cubicBezTo>
                    <a:pt x="604" y="780"/>
                    <a:pt x="780" y="603"/>
                    <a:pt x="780" y="390"/>
                  </a:cubicBezTo>
                  <a:cubicBezTo>
                    <a:pt x="780" y="167"/>
                    <a:pt x="604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31;p33">
              <a:extLst>
                <a:ext uri="{FF2B5EF4-FFF2-40B4-BE49-F238E27FC236}">
                  <a16:creationId xmlns:a16="http://schemas.microsoft.com/office/drawing/2014/main" id="{02069D91-96B9-B008-BB5E-CF3DD92AA34B}"/>
                </a:ext>
              </a:extLst>
            </p:cNvPr>
            <p:cNvSpPr/>
            <p:nvPr/>
          </p:nvSpPr>
          <p:spPr>
            <a:xfrm>
              <a:off x="2228425" y="3186000"/>
              <a:ext cx="12550" cy="12775"/>
            </a:xfrm>
            <a:custGeom>
              <a:avLst/>
              <a:gdLst/>
              <a:ahLst/>
              <a:cxnLst/>
              <a:rect l="l" t="t" r="r" b="b"/>
              <a:pathLst>
                <a:path w="502" h="511" extrusionOk="0">
                  <a:moveTo>
                    <a:pt x="251" y="121"/>
                  </a:moveTo>
                  <a:cubicBezTo>
                    <a:pt x="325" y="121"/>
                    <a:pt x="390" y="177"/>
                    <a:pt x="390" y="251"/>
                  </a:cubicBezTo>
                  <a:cubicBezTo>
                    <a:pt x="390" y="325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1"/>
                    <a:pt x="251" y="511"/>
                  </a:cubicBezTo>
                  <a:cubicBezTo>
                    <a:pt x="390" y="51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32;p33">
              <a:extLst>
                <a:ext uri="{FF2B5EF4-FFF2-40B4-BE49-F238E27FC236}">
                  <a16:creationId xmlns:a16="http://schemas.microsoft.com/office/drawing/2014/main" id="{AFBCC47F-B109-10D7-0E63-15AAD5D254EB}"/>
                </a:ext>
              </a:extLst>
            </p:cNvPr>
            <p:cNvSpPr/>
            <p:nvPr/>
          </p:nvSpPr>
          <p:spPr>
            <a:xfrm>
              <a:off x="1942250" y="2555875"/>
              <a:ext cx="313575" cy="313575"/>
            </a:xfrm>
            <a:custGeom>
              <a:avLst/>
              <a:gdLst/>
              <a:ahLst/>
              <a:cxnLst/>
              <a:rect l="l" t="t" r="r" b="b"/>
              <a:pathLst>
                <a:path w="12543" h="12543" extrusionOk="0">
                  <a:moveTo>
                    <a:pt x="12496" y="5196"/>
                  </a:moveTo>
                  <a:lnTo>
                    <a:pt x="11995" y="3582"/>
                  </a:lnTo>
                  <a:cubicBezTo>
                    <a:pt x="11949" y="3452"/>
                    <a:pt x="11809" y="3377"/>
                    <a:pt x="11680" y="3424"/>
                  </a:cubicBezTo>
                  <a:lnTo>
                    <a:pt x="10641" y="3748"/>
                  </a:lnTo>
                  <a:cubicBezTo>
                    <a:pt x="10529" y="3786"/>
                    <a:pt x="10418" y="3739"/>
                    <a:pt x="10353" y="3646"/>
                  </a:cubicBezTo>
                  <a:cubicBezTo>
                    <a:pt x="10130" y="3294"/>
                    <a:pt x="9861" y="2988"/>
                    <a:pt x="9564" y="2710"/>
                  </a:cubicBezTo>
                  <a:cubicBezTo>
                    <a:pt x="9481" y="2635"/>
                    <a:pt x="9462" y="2505"/>
                    <a:pt x="9518" y="2413"/>
                  </a:cubicBezTo>
                  <a:lnTo>
                    <a:pt x="10019" y="1439"/>
                  </a:lnTo>
                  <a:cubicBezTo>
                    <a:pt x="10084" y="1318"/>
                    <a:pt x="10028" y="1170"/>
                    <a:pt x="9908" y="1105"/>
                  </a:cubicBezTo>
                  <a:lnTo>
                    <a:pt x="8414" y="325"/>
                  </a:lnTo>
                  <a:cubicBezTo>
                    <a:pt x="8284" y="260"/>
                    <a:pt x="8136" y="307"/>
                    <a:pt x="8071" y="437"/>
                  </a:cubicBezTo>
                  <a:lnTo>
                    <a:pt x="7570" y="1402"/>
                  </a:lnTo>
                  <a:cubicBezTo>
                    <a:pt x="7524" y="1504"/>
                    <a:pt x="7412" y="1550"/>
                    <a:pt x="7301" y="1531"/>
                  </a:cubicBezTo>
                  <a:cubicBezTo>
                    <a:pt x="6902" y="1448"/>
                    <a:pt x="6494" y="1411"/>
                    <a:pt x="6076" y="1420"/>
                  </a:cubicBezTo>
                  <a:cubicBezTo>
                    <a:pt x="5965" y="1429"/>
                    <a:pt x="5863" y="1355"/>
                    <a:pt x="5835" y="1253"/>
                  </a:cubicBezTo>
                  <a:lnTo>
                    <a:pt x="5501" y="214"/>
                  </a:lnTo>
                  <a:cubicBezTo>
                    <a:pt x="5464" y="75"/>
                    <a:pt x="5325" y="1"/>
                    <a:pt x="5186" y="47"/>
                  </a:cubicBezTo>
                  <a:lnTo>
                    <a:pt x="3581" y="557"/>
                  </a:lnTo>
                  <a:cubicBezTo>
                    <a:pt x="3451" y="594"/>
                    <a:pt x="3377" y="734"/>
                    <a:pt x="3414" y="873"/>
                  </a:cubicBezTo>
                  <a:lnTo>
                    <a:pt x="3748" y="1912"/>
                  </a:lnTo>
                  <a:cubicBezTo>
                    <a:pt x="3776" y="2014"/>
                    <a:pt x="3739" y="2134"/>
                    <a:pt x="3646" y="2190"/>
                  </a:cubicBezTo>
                  <a:cubicBezTo>
                    <a:pt x="3293" y="2422"/>
                    <a:pt x="2978" y="2682"/>
                    <a:pt x="2700" y="2979"/>
                  </a:cubicBezTo>
                  <a:cubicBezTo>
                    <a:pt x="2625" y="3062"/>
                    <a:pt x="2505" y="3081"/>
                    <a:pt x="2403" y="3034"/>
                  </a:cubicBezTo>
                  <a:lnTo>
                    <a:pt x="1438" y="2533"/>
                  </a:lnTo>
                  <a:cubicBezTo>
                    <a:pt x="1317" y="2468"/>
                    <a:pt x="1169" y="2515"/>
                    <a:pt x="1104" y="2635"/>
                  </a:cubicBezTo>
                  <a:lnTo>
                    <a:pt x="325" y="4138"/>
                  </a:lnTo>
                  <a:cubicBezTo>
                    <a:pt x="260" y="4259"/>
                    <a:pt x="306" y="4407"/>
                    <a:pt x="427" y="4472"/>
                  </a:cubicBezTo>
                  <a:lnTo>
                    <a:pt x="1401" y="4973"/>
                  </a:lnTo>
                  <a:cubicBezTo>
                    <a:pt x="1494" y="5029"/>
                    <a:pt x="1549" y="5140"/>
                    <a:pt x="1531" y="5251"/>
                  </a:cubicBezTo>
                  <a:cubicBezTo>
                    <a:pt x="1438" y="5641"/>
                    <a:pt x="1401" y="6058"/>
                    <a:pt x="1419" y="6467"/>
                  </a:cubicBezTo>
                  <a:cubicBezTo>
                    <a:pt x="1429" y="6578"/>
                    <a:pt x="1355" y="6680"/>
                    <a:pt x="1243" y="6717"/>
                  </a:cubicBezTo>
                  <a:lnTo>
                    <a:pt x="204" y="7042"/>
                  </a:lnTo>
                  <a:cubicBezTo>
                    <a:pt x="74" y="7088"/>
                    <a:pt x="0" y="7227"/>
                    <a:pt x="47" y="7357"/>
                  </a:cubicBezTo>
                  <a:lnTo>
                    <a:pt x="557" y="8971"/>
                  </a:lnTo>
                  <a:cubicBezTo>
                    <a:pt x="594" y="9101"/>
                    <a:pt x="733" y="9175"/>
                    <a:pt x="863" y="9129"/>
                  </a:cubicBezTo>
                  <a:lnTo>
                    <a:pt x="1902" y="8804"/>
                  </a:lnTo>
                  <a:cubicBezTo>
                    <a:pt x="2013" y="8767"/>
                    <a:pt x="2134" y="8804"/>
                    <a:pt x="2189" y="8906"/>
                  </a:cubicBezTo>
                  <a:cubicBezTo>
                    <a:pt x="2412" y="9250"/>
                    <a:pt x="2681" y="9565"/>
                    <a:pt x="2978" y="9843"/>
                  </a:cubicBezTo>
                  <a:cubicBezTo>
                    <a:pt x="3061" y="9917"/>
                    <a:pt x="3080" y="10038"/>
                    <a:pt x="3034" y="10140"/>
                  </a:cubicBezTo>
                  <a:lnTo>
                    <a:pt x="2523" y="11105"/>
                  </a:lnTo>
                  <a:cubicBezTo>
                    <a:pt x="2468" y="11225"/>
                    <a:pt x="2514" y="11383"/>
                    <a:pt x="2635" y="11448"/>
                  </a:cubicBezTo>
                  <a:lnTo>
                    <a:pt x="4128" y="12227"/>
                  </a:lnTo>
                  <a:cubicBezTo>
                    <a:pt x="4258" y="12283"/>
                    <a:pt x="4407" y="12237"/>
                    <a:pt x="4472" y="12116"/>
                  </a:cubicBezTo>
                  <a:lnTo>
                    <a:pt x="4972" y="11151"/>
                  </a:lnTo>
                  <a:cubicBezTo>
                    <a:pt x="5028" y="11049"/>
                    <a:pt x="5139" y="10994"/>
                    <a:pt x="5241" y="11021"/>
                  </a:cubicBezTo>
                  <a:cubicBezTo>
                    <a:pt x="5640" y="11105"/>
                    <a:pt x="6049" y="11142"/>
                    <a:pt x="6466" y="11123"/>
                  </a:cubicBezTo>
                  <a:cubicBezTo>
                    <a:pt x="6577" y="11123"/>
                    <a:pt x="6679" y="11198"/>
                    <a:pt x="6716" y="11300"/>
                  </a:cubicBezTo>
                  <a:lnTo>
                    <a:pt x="7041" y="12339"/>
                  </a:lnTo>
                  <a:cubicBezTo>
                    <a:pt x="7078" y="12469"/>
                    <a:pt x="7227" y="12543"/>
                    <a:pt x="7357" y="12506"/>
                  </a:cubicBezTo>
                  <a:lnTo>
                    <a:pt x="8961" y="11995"/>
                  </a:lnTo>
                  <a:cubicBezTo>
                    <a:pt x="9101" y="11949"/>
                    <a:pt x="9166" y="11810"/>
                    <a:pt x="9128" y="11680"/>
                  </a:cubicBezTo>
                  <a:lnTo>
                    <a:pt x="8804" y="10641"/>
                  </a:lnTo>
                  <a:cubicBezTo>
                    <a:pt x="8767" y="10539"/>
                    <a:pt x="8804" y="10418"/>
                    <a:pt x="8896" y="10353"/>
                  </a:cubicBezTo>
                  <a:cubicBezTo>
                    <a:pt x="9249" y="10131"/>
                    <a:pt x="9564" y="9871"/>
                    <a:pt x="9843" y="9565"/>
                  </a:cubicBezTo>
                  <a:cubicBezTo>
                    <a:pt x="9917" y="9481"/>
                    <a:pt x="10038" y="9463"/>
                    <a:pt x="10140" y="9519"/>
                  </a:cubicBezTo>
                  <a:lnTo>
                    <a:pt x="11104" y="10020"/>
                  </a:lnTo>
                  <a:cubicBezTo>
                    <a:pt x="11225" y="10084"/>
                    <a:pt x="11373" y="10038"/>
                    <a:pt x="11438" y="9917"/>
                  </a:cubicBezTo>
                  <a:lnTo>
                    <a:pt x="12218" y="8415"/>
                  </a:lnTo>
                  <a:cubicBezTo>
                    <a:pt x="12282" y="8294"/>
                    <a:pt x="12236" y="8136"/>
                    <a:pt x="12116" y="8081"/>
                  </a:cubicBezTo>
                  <a:lnTo>
                    <a:pt x="11141" y="7570"/>
                  </a:lnTo>
                  <a:cubicBezTo>
                    <a:pt x="11049" y="7524"/>
                    <a:pt x="10993" y="7413"/>
                    <a:pt x="11012" y="7301"/>
                  </a:cubicBezTo>
                  <a:cubicBezTo>
                    <a:pt x="11104" y="6903"/>
                    <a:pt x="11141" y="6494"/>
                    <a:pt x="11123" y="6077"/>
                  </a:cubicBezTo>
                  <a:cubicBezTo>
                    <a:pt x="11114" y="5966"/>
                    <a:pt x="11188" y="5873"/>
                    <a:pt x="11299" y="5836"/>
                  </a:cubicBezTo>
                  <a:lnTo>
                    <a:pt x="12338" y="5511"/>
                  </a:lnTo>
                  <a:cubicBezTo>
                    <a:pt x="12468" y="5465"/>
                    <a:pt x="12542" y="5326"/>
                    <a:pt x="12496" y="5196"/>
                  </a:cubicBezTo>
                  <a:close/>
                  <a:moveTo>
                    <a:pt x="7088" y="8869"/>
                  </a:moveTo>
                  <a:cubicBezTo>
                    <a:pt x="5371" y="9361"/>
                    <a:pt x="3637" y="8211"/>
                    <a:pt x="3423" y="6439"/>
                  </a:cubicBezTo>
                  <a:cubicBezTo>
                    <a:pt x="3247" y="5047"/>
                    <a:pt x="4138" y="3711"/>
                    <a:pt x="5483" y="3331"/>
                  </a:cubicBezTo>
                  <a:cubicBezTo>
                    <a:pt x="7199" y="2839"/>
                    <a:pt x="8934" y="3990"/>
                    <a:pt x="9147" y="5752"/>
                  </a:cubicBezTo>
                  <a:cubicBezTo>
                    <a:pt x="9314" y="7144"/>
                    <a:pt x="8433" y="8480"/>
                    <a:pt x="7088" y="88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33;p33">
              <a:extLst>
                <a:ext uri="{FF2B5EF4-FFF2-40B4-BE49-F238E27FC236}">
                  <a16:creationId xmlns:a16="http://schemas.microsoft.com/office/drawing/2014/main" id="{4DFF8BB7-6335-6060-162A-0F486DCF5631}"/>
                </a:ext>
              </a:extLst>
            </p:cNvPr>
            <p:cNvSpPr/>
            <p:nvPr/>
          </p:nvSpPr>
          <p:spPr>
            <a:xfrm>
              <a:off x="1942250" y="2548100"/>
              <a:ext cx="313575" cy="312075"/>
            </a:xfrm>
            <a:custGeom>
              <a:avLst/>
              <a:gdLst/>
              <a:ahLst/>
              <a:cxnLst/>
              <a:rect l="l" t="t" r="r" b="b"/>
              <a:pathLst>
                <a:path w="12543" h="12483" extrusionOk="0">
                  <a:moveTo>
                    <a:pt x="6281" y="3179"/>
                  </a:moveTo>
                  <a:cubicBezTo>
                    <a:pt x="7703" y="3179"/>
                    <a:pt x="8967" y="4225"/>
                    <a:pt x="9147" y="5720"/>
                  </a:cubicBezTo>
                  <a:cubicBezTo>
                    <a:pt x="9314" y="7112"/>
                    <a:pt x="8433" y="8447"/>
                    <a:pt x="7088" y="8837"/>
                  </a:cubicBezTo>
                  <a:cubicBezTo>
                    <a:pt x="6820" y="8912"/>
                    <a:pt x="6552" y="8948"/>
                    <a:pt x="6289" y="8948"/>
                  </a:cubicBezTo>
                  <a:cubicBezTo>
                    <a:pt x="4867" y="8948"/>
                    <a:pt x="3603" y="7902"/>
                    <a:pt x="3423" y="6406"/>
                  </a:cubicBezTo>
                  <a:cubicBezTo>
                    <a:pt x="3247" y="5015"/>
                    <a:pt x="4138" y="3679"/>
                    <a:pt x="5483" y="3290"/>
                  </a:cubicBezTo>
                  <a:cubicBezTo>
                    <a:pt x="5750" y="3214"/>
                    <a:pt x="6019" y="3179"/>
                    <a:pt x="6281" y="3179"/>
                  </a:cubicBezTo>
                  <a:close/>
                  <a:moveTo>
                    <a:pt x="5270" y="1"/>
                  </a:moveTo>
                  <a:cubicBezTo>
                    <a:pt x="5242" y="1"/>
                    <a:pt x="5214" y="5"/>
                    <a:pt x="5186" y="15"/>
                  </a:cubicBezTo>
                  <a:lnTo>
                    <a:pt x="3581" y="525"/>
                  </a:lnTo>
                  <a:cubicBezTo>
                    <a:pt x="3451" y="562"/>
                    <a:pt x="3377" y="701"/>
                    <a:pt x="3414" y="840"/>
                  </a:cubicBezTo>
                  <a:lnTo>
                    <a:pt x="3748" y="1879"/>
                  </a:lnTo>
                  <a:cubicBezTo>
                    <a:pt x="3776" y="1982"/>
                    <a:pt x="3739" y="2102"/>
                    <a:pt x="3646" y="2158"/>
                  </a:cubicBezTo>
                  <a:cubicBezTo>
                    <a:pt x="3293" y="2380"/>
                    <a:pt x="2978" y="2649"/>
                    <a:pt x="2700" y="2946"/>
                  </a:cubicBezTo>
                  <a:cubicBezTo>
                    <a:pt x="2652" y="3000"/>
                    <a:pt x="2585" y="3027"/>
                    <a:pt x="2516" y="3027"/>
                  </a:cubicBezTo>
                  <a:cubicBezTo>
                    <a:pt x="2478" y="3027"/>
                    <a:pt x="2439" y="3019"/>
                    <a:pt x="2403" y="3002"/>
                  </a:cubicBezTo>
                  <a:lnTo>
                    <a:pt x="1438" y="2501"/>
                  </a:lnTo>
                  <a:cubicBezTo>
                    <a:pt x="1401" y="2481"/>
                    <a:pt x="1361" y="2472"/>
                    <a:pt x="1322" y="2472"/>
                  </a:cubicBezTo>
                  <a:cubicBezTo>
                    <a:pt x="1234" y="2472"/>
                    <a:pt x="1149" y="2520"/>
                    <a:pt x="1104" y="2603"/>
                  </a:cubicBezTo>
                  <a:lnTo>
                    <a:pt x="325" y="4106"/>
                  </a:lnTo>
                  <a:cubicBezTo>
                    <a:pt x="260" y="4226"/>
                    <a:pt x="306" y="4375"/>
                    <a:pt x="427" y="4440"/>
                  </a:cubicBezTo>
                  <a:lnTo>
                    <a:pt x="1401" y="4941"/>
                  </a:lnTo>
                  <a:cubicBezTo>
                    <a:pt x="1494" y="4996"/>
                    <a:pt x="1549" y="5108"/>
                    <a:pt x="1531" y="5210"/>
                  </a:cubicBezTo>
                  <a:cubicBezTo>
                    <a:pt x="1438" y="5609"/>
                    <a:pt x="1401" y="6026"/>
                    <a:pt x="1419" y="6434"/>
                  </a:cubicBezTo>
                  <a:cubicBezTo>
                    <a:pt x="1429" y="6546"/>
                    <a:pt x="1355" y="6648"/>
                    <a:pt x="1243" y="6685"/>
                  </a:cubicBezTo>
                  <a:lnTo>
                    <a:pt x="204" y="7009"/>
                  </a:lnTo>
                  <a:cubicBezTo>
                    <a:pt x="74" y="7056"/>
                    <a:pt x="0" y="7195"/>
                    <a:pt x="47" y="7325"/>
                  </a:cubicBezTo>
                  <a:lnTo>
                    <a:pt x="557" y="8930"/>
                  </a:lnTo>
                  <a:cubicBezTo>
                    <a:pt x="587" y="9043"/>
                    <a:pt x="685" y="9107"/>
                    <a:pt x="790" y="9107"/>
                  </a:cubicBezTo>
                  <a:cubicBezTo>
                    <a:pt x="814" y="9107"/>
                    <a:pt x="839" y="9104"/>
                    <a:pt x="863" y="9097"/>
                  </a:cubicBezTo>
                  <a:lnTo>
                    <a:pt x="1902" y="8772"/>
                  </a:lnTo>
                  <a:cubicBezTo>
                    <a:pt x="1931" y="8762"/>
                    <a:pt x="1960" y="8758"/>
                    <a:pt x="1989" y="8758"/>
                  </a:cubicBezTo>
                  <a:cubicBezTo>
                    <a:pt x="2071" y="8758"/>
                    <a:pt x="2148" y="8796"/>
                    <a:pt x="2189" y="8865"/>
                  </a:cubicBezTo>
                  <a:cubicBezTo>
                    <a:pt x="2412" y="9217"/>
                    <a:pt x="2681" y="9533"/>
                    <a:pt x="2978" y="9811"/>
                  </a:cubicBezTo>
                  <a:cubicBezTo>
                    <a:pt x="3061" y="9885"/>
                    <a:pt x="3080" y="10006"/>
                    <a:pt x="3034" y="10108"/>
                  </a:cubicBezTo>
                  <a:lnTo>
                    <a:pt x="2523" y="11073"/>
                  </a:lnTo>
                  <a:cubicBezTo>
                    <a:pt x="2468" y="11193"/>
                    <a:pt x="2514" y="11351"/>
                    <a:pt x="2635" y="11407"/>
                  </a:cubicBezTo>
                  <a:lnTo>
                    <a:pt x="4128" y="12186"/>
                  </a:lnTo>
                  <a:cubicBezTo>
                    <a:pt x="4168" y="12206"/>
                    <a:pt x="4210" y="12215"/>
                    <a:pt x="4250" y="12215"/>
                  </a:cubicBezTo>
                  <a:cubicBezTo>
                    <a:pt x="4342" y="12215"/>
                    <a:pt x="4427" y="12167"/>
                    <a:pt x="4472" y="12084"/>
                  </a:cubicBezTo>
                  <a:lnTo>
                    <a:pt x="4972" y="11119"/>
                  </a:lnTo>
                  <a:cubicBezTo>
                    <a:pt x="5018" y="11035"/>
                    <a:pt x="5103" y="10982"/>
                    <a:pt x="5188" y="10982"/>
                  </a:cubicBezTo>
                  <a:cubicBezTo>
                    <a:pt x="5206" y="10982"/>
                    <a:pt x="5224" y="10984"/>
                    <a:pt x="5241" y="10989"/>
                  </a:cubicBezTo>
                  <a:cubicBezTo>
                    <a:pt x="5573" y="11059"/>
                    <a:pt x="5911" y="11096"/>
                    <a:pt x="6255" y="11096"/>
                  </a:cubicBezTo>
                  <a:cubicBezTo>
                    <a:pt x="6325" y="11096"/>
                    <a:pt x="6395" y="11094"/>
                    <a:pt x="6466" y="11091"/>
                  </a:cubicBezTo>
                  <a:cubicBezTo>
                    <a:pt x="6577" y="11091"/>
                    <a:pt x="6679" y="11156"/>
                    <a:pt x="6716" y="11267"/>
                  </a:cubicBezTo>
                  <a:lnTo>
                    <a:pt x="7041" y="12306"/>
                  </a:lnTo>
                  <a:cubicBezTo>
                    <a:pt x="7072" y="12414"/>
                    <a:pt x="7178" y="12483"/>
                    <a:pt x="7288" y="12483"/>
                  </a:cubicBezTo>
                  <a:cubicBezTo>
                    <a:pt x="7311" y="12483"/>
                    <a:pt x="7334" y="12480"/>
                    <a:pt x="7357" y="12473"/>
                  </a:cubicBezTo>
                  <a:lnTo>
                    <a:pt x="8961" y="11963"/>
                  </a:lnTo>
                  <a:cubicBezTo>
                    <a:pt x="9101" y="11917"/>
                    <a:pt x="9166" y="11778"/>
                    <a:pt x="9128" y="11648"/>
                  </a:cubicBezTo>
                  <a:lnTo>
                    <a:pt x="8804" y="10609"/>
                  </a:lnTo>
                  <a:cubicBezTo>
                    <a:pt x="8767" y="10497"/>
                    <a:pt x="8804" y="10386"/>
                    <a:pt x="8896" y="10321"/>
                  </a:cubicBezTo>
                  <a:cubicBezTo>
                    <a:pt x="9249" y="10099"/>
                    <a:pt x="9564" y="9830"/>
                    <a:pt x="9843" y="9533"/>
                  </a:cubicBezTo>
                  <a:cubicBezTo>
                    <a:pt x="9888" y="9481"/>
                    <a:pt x="9952" y="9455"/>
                    <a:pt x="10017" y="9455"/>
                  </a:cubicBezTo>
                  <a:cubicBezTo>
                    <a:pt x="10058" y="9455"/>
                    <a:pt x="10100" y="9465"/>
                    <a:pt x="10140" y="9486"/>
                  </a:cubicBezTo>
                  <a:lnTo>
                    <a:pt x="11104" y="9987"/>
                  </a:lnTo>
                  <a:cubicBezTo>
                    <a:pt x="11141" y="10007"/>
                    <a:pt x="11180" y="10016"/>
                    <a:pt x="11219" y="10016"/>
                  </a:cubicBezTo>
                  <a:cubicBezTo>
                    <a:pt x="11307" y="10016"/>
                    <a:pt x="11393" y="9966"/>
                    <a:pt x="11438" y="9876"/>
                  </a:cubicBezTo>
                  <a:lnTo>
                    <a:pt x="12218" y="8382"/>
                  </a:lnTo>
                  <a:cubicBezTo>
                    <a:pt x="12282" y="8262"/>
                    <a:pt x="12236" y="8104"/>
                    <a:pt x="12116" y="8039"/>
                  </a:cubicBezTo>
                  <a:lnTo>
                    <a:pt x="11141" y="7538"/>
                  </a:lnTo>
                  <a:cubicBezTo>
                    <a:pt x="11049" y="7492"/>
                    <a:pt x="10993" y="7381"/>
                    <a:pt x="11012" y="7269"/>
                  </a:cubicBezTo>
                  <a:cubicBezTo>
                    <a:pt x="11104" y="6870"/>
                    <a:pt x="11141" y="6462"/>
                    <a:pt x="11123" y="6045"/>
                  </a:cubicBezTo>
                  <a:cubicBezTo>
                    <a:pt x="11114" y="5933"/>
                    <a:pt x="11188" y="5831"/>
                    <a:pt x="11299" y="5804"/>
                  </a:cubicBezTo>
                  <a:lnTo>
                    <a:pt x="12338" y="5470"/>
                  </a:lnTo>
                  <a:cubicBezTo>
                    <a:pt x="12468" y="5432"/>
                    <a:pt x="12542" y="5293"/>
                    <a:pt x="12496" y="5154"/>
                  </a:cubicBezTo>
                  <a:lnTo>
                    <a:pt x="11995" y="3549"/>
                  </a:lnTo>
                  <a:cubicBezTo>
                    <a:pt x="11957" y="3442"/>
                    <a:pt x="11855" y="3373"/>
                    <a:pt x="11748" y="3373"/>
                  </a:cubicBezTo>
                  <a:cubicBezTo>
                    <a:pt x="11725" y="3373"/>
                    <a:pt x="11702" y="3376"/>
                    <a:pt x="11680" y="3382"/>
                  </a:cubicBezTo>
                  <a:lnTo>
                    <a:pt x="10641" y="3716"/>
                  </a:lnTo>
                  <a:cubicBezTo>
                    <a:pt x="10616" y="3722"/>
                    <a:pt x="10592" y="3725"/>
                    <a:pt x="10568" y="3725"/>
                  </a:cubicBezTo>
                  <a:cubicBezTo>
                    <a:pt x="10483" y="3725"/>
                    <a:pt x="10404" y="3687"/>
                    <a:pt x="10353" y="3614"/>
                  </a:cubicBezTo>
                  <a:cubicBezTo>
                    <a:pt x="10130" y="3262"/>
                    <a:pt x="9861" y="2946"/>
                    <a:pt x="9564" y="2677"/>
                  </a:cubicBezTo>
                  <a:cubicBezTo>
                    <a:pt x="9481" y="2594"/>
                    <a:pt x="9462" y="2473"/>
                    <a:pt x="9518" y="2380"/>
                  </a:cubicBezTo>
                  <a:lnTo>
                    <a:pt x="10019" y="1406"/>
                  </a:lnTo>
                  <a:cubicBezTo>
                    <a:pt x="10084" y="1286"/>
                    <a:pt x="10028" y="1137"/>
                    <a:pt x="9908" y="1072"/>
                  </a:cubicBezTo>
                  <a:lnTo>
                    <a:pt x="8414" y="293"/>
                  </a:lnTo>
                  <a:cubicBezTo>
                    <a:pt x="8374" y="273"/>
                    <a:pt x="8333" y="264"/>
                    <a:pt x="8292" y="264"/>
                  </a:cubicBezTo>
                  <a:cubicBezTo>
                    <a:pt x="8201" y="264"/>
                    <a:pt x="8116" y="312"/>
                    <a:pt x="8071" y="395"/>
                  </a:cubicBezTo>
                  <a:lnTo>
                    <a:pt x="7570" y="1369"/>
                  </a:lnTo>
                  <a:cubicBezTo>
                    <a:pt x="7530" y="1450"/>
                    <a:pt x="7440" y="1503"/>
                    <a:pt x="7344" y="1503"/>
                  </a:cubicBezTo>
                  <a:cubicBezTo>
                    <a:pt x="7330" y="1503"/>
                    <a:pt x="7315" y="1502"/>
                    <a:pt x="7301" y="1499"/>
                  </a:cubicBezTo>
                  <a:cubicBezTo>
                    <a:pt x="6950" y="1417"/>
                    <a:pt x="6591" y="1386"/>
                    <a:pt x="6226" y="1386"/>
                  </a:cubicBezTo>
                  <a:cubicBezTo>
                    <a:pt x="6176" y="1386"/>
                    <a:pt x="6126" y="1387"/>
                    <a:pt x="6076" y="1388"/>
                  </a:cubicBezTo>
                  <a:cubicBezTo>
                    <a:pt x="6070" y="1388"/>
                    <a:pt x="6064" y="1389"/>
                    <a:pt x="6058" y="1389"/>
                  </a:cubicBezTo>
                  <a:cubicBezTo>
                    <a:pt x="5954" y="1389"/>
                    <a:pt x="5861" y="1317"/>
                    <a:pt x="5835" y="1212"/>
                  </a:cubicBezTo>
                  <a:lnTo>
                    <a:pt x="5501" y="173"/>
                  </a:lnTo>
                  <a:cubicBezTo>
                    <a:pt x="5472" y="69"/>
                    <a:pt x="5377" y="1"/>
                    <a:pt x="5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34;p33">
              <a:extLst>
                <a:ext uri="{FF2B5EF4-FFF2-40B4-BE49-F238E27FC236}">
                  <a16:creationId xmlns:a16="http://schemas.microsoft.com/office/drawing/2014/main" id="{151E78BC-786C-8F95-1142-A82D5DE89AEB}"/>
                </a:ext>
              </a:extLst>
            </p:cNvPr>
            <p:cNvSpPr/>
            <p:nvPr/>
          </p:nvSpPr>
          <p:spPr>
            <a:xfrm>
              <a:off x="1942925" y="2533050"/>
              <a:ext cx="313600" cy="311950"/>
            </a:xfrm>
            <a:custGeom>
              <a:avLst/>
              <a:gdLst/>
              <a:ahLst/>
              <a:cxnLst/>
              <a:rect l="l" t="t" r="r" b="b"/>
              <a:pathLst>
                <a:path w="12544" h="12478" extrusionOk="0">
                  <a:moveTo>
                    <a:pt x="6287" y="3341"/>
                  </a:moveTo>
                  <a:cubicBezTo>
                    <a:pt x="7702" y="3341"/>
                    <a:pt x="8968" y="4392"/>
                    <a:pt x="9148" y="5877"/>
                  </a:cubicBezTo>
                  <a:cubicBezTo>
                    <a:pt x="9315" y="7268"/>
                    <a:pt x="8433" y="8604"/>
                    <a:pt x="7088" y="8994"/>
                  </a:cubicBezTo>
                  <a:cubicBezTo>
                    <a:pt x="6818" y="9071"/>
                    <a:pt x="6548" y="9108"/>
                    <a:pt x="6283" y="9108"/>
                  </a:cubicBezTo>
                  <a:cubicBezTo>
                    <a:pt x="4864" y="9108"/>
                    <a:pt x="3604" y="8056"/>
                    <a:pt x="3424" y="6563"/>
                  </a:cubicBezTo>
                  <a:cubicBezTo>
                    <a:pt x="3248" y="5172"/>
                    <a:pt x="4138" y="3836"/>
                    <a:pt x="5484" y="3456"/>
                  </a:cubicBezTo>
                  <a:cubicBezTo>
                    <a:pt x="5752" y="3378"/>
                    <a:pt x="6022" y="3341"/>
                    <a:pt x="6287" y="3341"/>
                  </a:cubicBezTo>
                  <a:close/>
                  <a:moveTo>
                    <a:pt x="5271" y="0"/>
                  </a:moveTo>
                  <a:cubicBezTo>
                    <a:pt x="5243" y="0"/>
                    <a:pt x="5215" y="4"/>
                    <a:pt x="5187" y="14"/>
                  </a:cubicBezTo>
                  <a:lnTo>
                    <a:pt x="3582" y="524"/>
                  </a:lnTo>
                  <a:cubicBezTo>
                    <a:pt x="3452" y="561"/>
                    <a:pt x="3378" y="700"/>
                    <a:pt x="3415" y="840"/>
                  </a:cubicBezTo>
                  <a:lnTo>
                    <a:pt x="3749" y="1879"/>
                  </a:lnTo>
                  <a:cubicBezTo>
                    <a:pt x="3777" y="1981"/>
                    <a:pt x="3739" y="2101"/>
                    <a:pt x="3647" y="2157"/>
                  </a:cubicBezTo>
                  <a:cubicBezTo>
                    <a:pt x="3294" y="2379"/>
                    <a:pt x="2979" y="2648"/>
                    <a:pt x="2700" y="2945"/>
                  </a:cubicBezTo>
                  <a:cubicBezTo>
                    <a:pt x="2653" y="2999"/>
                    <a:pt x="2586" y="3026"/>
                    <a:pt x="2517" y="3026"/>
                  </a:cubicBezTo>
                  <a:cubicBezTo>
                    <a:pt x="2479" y="3026"/>
                    <a:pt x="2440" y="3018"/>
                    <a:pt x="2404" y="3001"/>
                  </a:cubicBezTo>
                  <a:lnTo>
                    <a:pt x="1439" y="2500"/>
                  </a:lnTo>
                  <a:cubicBezTo>
                    <a:pt x="1402" y="2480"/>
                    <a:pt x="1362" y="2471"/>
                    <a:pt x="1323" y="2471"/>
                  </a:cubicBezTo>
                  <a:cubicBezTo>
                    <a:pt x="1235" y="2471"/>
                    <a:pt x="1150" y="2519"/>
                    <a:pt x="1105" y="2602"/>
                  </a:cubicBezTo>
                  <a:lnTo>
                    <a:pt x="326" y="4096"/>
                  </a:lnTo>
                  <a:cubicBezTo>
                    <a:pt x="261" y="4225"/>
                    <a:pt x="307" y="4374"/>
                    <a:pt x="428" y="4439"/>
                  </a:cubicBezTo>
                  <a:lnTo>
                    <a:pt x="1402" y="4940"/>
                  </a:lnTo>
                  <a:cubicBezTo>
                    <a:pt x="1495" y="4995"/>
                    <a:pt x="1550" y="5107"/>
                    <a:pt x="1532" y="5209"/>
                  </a:cubicBezTo>
                  <a:cubicBezTo>
                    <a:pt x="1439" y="5608"/>
                    <a:pt x="1402" y="6016"/>
                    <a:pt x="1420" y="6433"/>
                  </a:cubicBezTo>
                  <a:cubicBezTo>
                    <a:pt x="1430" y="6545"/>
                    <a:pt x="1355" y="6647"/>
                    <a:pt x="1244" y="6684"/>
                  </a:cubicBezTo>
                  <a:lnTo>
                    <a:pt x="205" y="7008"/>
                  </a:lnTo>
                  <a:cubicBezTo>
                    <a:pt x="75" y="7046"/>
                    <a:pt x="1" y="7194"/>
                    <a:pt x="47" y="7324"/>
                  </a:cubicBezTo>
                  <a:lnTo>
                    <a:pt x="558" y="8929"/>
                  </a:lnTo>
                  <a:cubicBezTo>
                    <a:pt x="588" y="9042"/>
                    <a:pt x="685" y="9106"/>
                    <a:pt x="791" y="9106"/>
                  </a:cubicBezTo>
                  <a:cubicBezTo>
                    <a:pt x="815" y="9106"/>
                    <a:pt x="839" y="9103"/>
                    <a:pt x="864" y="9096"/>
                  </a:cubicBezTo>
                  <a:lnTo>
                    <a:pt x="1903" y="8771"/>
                  </a:lnTo>
                  <a:cubicBezTo>
                    <a:pt x="1931" y="8761"/>
                    <a:pt x="1961" y="8757"/>
                    <a:pt x="1990" y="8757"/>
                  </a:cubicBezTo>
                  <a:cubicBezTo>
                    <a:pt x="2072" y="8757"/>
                    <a:pt x="2149" y="8795"/>
                    <a:pt x="2190" y="8864"/>
                  </a:cubicBezTo>
                  <a:cubicBezTo>
                    <a:pt x="2413" y="9216"/>
                    <a:pt x="2682" y="9532"/>
                    <a:pt x="2979" y="9810"/>
                  </a:cubicBezTo>
                  <a:cubicBezTo>
                    <a:pt x="3062" y="9884"/>
                    <a:pt x="3081" y="10005"/>
                    <a:pt x="3034" y="10107"/>
                  </a:cubicBezTo>
                  <a:lnTo>
                    <a:pt x="2524" y="11072"/>
                  </a:lnTo>
                  <a:cubicBezTo>
                    <a:pt x="2469" y="11192"/>
                    <a:pt x="2515" y="11341"/>
                    <a:pt x="2636" y="11406"/>
                  </a:cubicBezTo>
                  <a:lnTo>
                    <a:pt x="4129" y="12185"/>
                  </a:lnTo>
                  <a:cubicBezTo>
                    <a:pt x="4169" y="12205"/>
                    <a:pt x="4211" y="12214"/>
                    <a:pt x="4251" y="12214"/>
                  </a:cubicBezTo>
                  <a:cubicBezTo>
                    <a:pt x="4342" y="12214"/>
                    <a:pt x="4427" y="12166"/>
                    <a:pt x="4472" y="12083"/>
                  </a:cubicBezTo>
                  <a:lnTo>
                    <a:pt x="4973" y="11109"/>
                  </a:lnTo>
                  <a:cubicBezTo>
                    <a:pt x="5022" y="11028"/>
                    <a:pt x="5112" y="10975"/>
                    <a:pt x="5202" y="10975"/>
                  </a:cubicBezTo>
                  <a:cubicBezTo>
                    <a:pt x="5216" y="10975"/>
                    <a:pt x="5229" y="10976"/>
                    <a:pt x="5242" y="10979"/>
                  </a:cubicBezTo>
                  <a:cubicBezTo>
                    <a:pt x="5575" y="11056"/>
                    <a:pt x="5914" y="11095"/>
                    <a:pt x="6259" y="11095"/>
                  </a:cubicBezTo>
                  <a:cubicBezTo>
                    <a:pt x="6328" y="11095"/>
                    <a:pt x="6397" y="11093"/>
                    <a:pt x="6467" y="11090"/>
                  </a:cubicBezTo>
                  <a:cubicBezTo>
                    <a:pt x="6473" y="11090"/>
                    <a:pt x="6479" y="11089"/>
                    <a:pt x="6486" y="11089"/>
                  </a:cubicBezTo>
                  <a:cubicBezTo>
                    <a:pt x="6589" y="11089"/>
                    <a:pt x="6682" y="11161"/>
                    <a:pt x="6717" y="11266"/>
                  </a:cubicBezTo>
                  <a:lnTo>
                    <a:pt x="7042" y="12305"/>
                  </a:lnTo>
                  <a:cubicBezTo>
                    <a:pt x="7072" y="12409"/>
                    <a:pt x="7172" y="12477"/>
                    <a:pt x="7277" y="12477"/>
                  </a:cubicBezTo>
                  <a:cubicBezTo>
                    <a:pt x="7304" y="12477"/>
                    <a:pt x="7331" y="12473"/>
                    <a:pt x="7357" y="12463"/>
                  </a:cubicBezTo>
                  <a:lnTo>
                    <a:pt x="8962" y="11962"/>
                  </a:lnTo>
                  <a:cubicBezTo>
                    <a:pt x="9101" y="11916"/>
                    <a:pt x="9166" y="11777"/>
                    <a:pt x="9129" y="11647"/>
                  </a:cubicBezTo>
                  <a:lnTo>
                    <a:pt x="8805" y="10608"/>
                  </a:lnTo>
                  <a:cubicBezTo>
                    <a:pt x="8767" y="10497"/>
                    <a:pt x="8805" y="10385"/>
                    <a:pt x="8897" y="10320"/>
                  </a:cubicBezTo>
                  <a:cubicBezTo>
                    <a:pt x="9250" y="10098"/>
                    <a:pt x="9565" y="9829"/>
                    <a:pt x="9844" y="9532"/>
                  </a:cubicBezTo>
                  <a:cubicBezTo>
                    <a:pt x="9889" y="9480"/>
                    <a:pt x="9953" y="9454"/>
                    <a:pt x="10018" y="9454"/>
                  </a:cubicBezTo>
                  <a:cubicBezTo>
                    <a:pt x="10059" y="9454"/>
                    <a:pt x="10101" y="9464"/>
                    <a:pt x="10140" y="9485"/>
                  </a:cubicBezTo>
                  <a:lnTo>
                    <a:pt x="11105" y="9986"/>
                  </a:lnTo>
                  <a:cubicBezTo>
                    <a:pt x="11142" y="10006"/>
                    <a:pt x="11181" y="10015"/>
                    <a:pt x="11219" y="10015"/>
                  </a:cubicBezTo>
                  <a:cubicBezTo>
                    <a:pt x="11308" y="10015"/>
                    <a:pt x="11394" y="9965"/>
                    <a:pt x="11439" y="9875"/>
                  </a:cubicBezTo>
                  <a:lnTo>
                    <a:pt x="12218" y="8381"/>
                  </a:lnTo>
                  <a:cubicBezTo>
                    <a:pt x="12283" y="8252"/>
                    <a:pt x="12237" y="8103"/>
                    <a:pt x="12116" y="8038"/>
                  </a:cubicBezTo>
                  <a:lnTo>
                    <a:pt x="11142" y="7537"/>
                  </a:lnTo>
                  <a:cubicBezTo>
                    <a:pt x="11050" y="7491"/>
                    <a:pt x="10994" y="7380"/>
                    <a:pt x="11012" y="7268"/>
                  </a:cubicBezTo>
                  <a:cubicBezTo>
                    <a:pt x="11105" y="6869"/>
                    <a:pt x="11142" y="6461"/>
                    <a:pt x="11124" y="6044"/>
                  </a:cubicBezTo>
                  <a:cubicBezTo>
                    <a:pt x="11114" y="5932"/>
                    <a:pt x="11189" y="5830"/>
                    <a:pt x="11300" y="5803"/>
                  </a:cubicBezTo>
                  <a:lnTo>
                    <a:pt x="12339" y="5469"/>
                  </a:lnTo>
                  <a:cubicBezTo>
                    <a:pt x="12469" y="5431"/>
                    <a:pt x="12543" y="5292"/>
                    <a:pt x="12497" y="5153"/>
                  </a:cubicBezTo>
                  <a:lnTo>
                    <a:pt x="11996" y="3548"/>
                  </a:lnTo>
                  <a:cubicBezTo>
                    <a:pt x="11957" y="3441"/>
                    <a:pt x="11856" y="3372"/>
                    <a:pt x="11749" y="3372"/>
                  </a:cubicBezTo>
                  <a:cubicBezTo>
                    <a:pt x="11726" y="3372"/>
                    <a:pt x="11703" y="3375"/>
                    <a:pt x="11680" y="3381"/>
                  </a:cubicBezTo>
                  <a:lnTo>
                    <a:pt x="10641" y="3715"/>
                  </a:lnTo>
                  <a:cubicBezTo>
                    <a:pt x="10617" y="3721"/>
                    <a:pt x="10593" y="3724"/>
                    <a:pt x="10569" y="3724"/>
                  </a:cubicBezTo>
                  <a:cubicBezTo>
                    <a:pt x="10484" y="3724"/>
                    <a:pt x="10405" y="3686"/>
                    <a:pt x="10354" y="3613"/>
                  </a:cubicBezTo>
                  <a:cubicBezTo>
                    <a:pt x="10131" y="3261"/>
                    <a:pt x="9862" y="2945"/>
                    <a:pt x="9565" y="2676"/>
                  </a:cubicBezTo>
                  <a:cubicBezTo>
                    <a:pt x="9482" y="2593"/>
                    <a:pt x="9463" y="2472"/>
                    <a:pt x="9519" y="2379"/>
                  </a:cubicBezTo>
                  <a:lnTo>
                    <a:pt x="10020" y="1405"/>
                  </a:lnTo>
                  <a:cubicBezTo>
                    <a:pt x="10085" y="1285"/>
                    <a:pt x="10029" y="1136"/>
                    <a:pt x="9908" y="1071"/>
                  </a:cubicBezTo>
                  <a:lnTo>
                    <a:pt x="8415" y="292"/>
                  </a:lnTo>
                  <a:cubicBezTo>
                    <a:pt x="8376" y="273"/>
                    <a:pt x="8334" y="263"/>
                    <a:pt x="8295" y="263"/>
                  </a:cubicBezTo>
                  <a:cubicBezTo>
                    <a:pt x="8203" y="263"/>
                    <a:pt x="8117" y="313"/>
                    <a:pt x="8072" y="404"/>
                  </a:cubicBezTo>
                  <a:lnTo>
                    <a:pt x="7571" y="1368"/>
                  </a:lnTo>
                  <a:cubicBezTo>
                    <a:pt x="7530" y="1449"/>
                    <a:pt x="7441" y="1502"/>
                    <a:pt x="7345" y="1502"/>
                  </a:cubicBezTo>
                  <a:cubicBezTo>
                    <a:pt x="7330" y="1502"/>
                    <a:pt x="7316" y="1501"/>
                    <a:pt x="7302" y="1498"/>
                  </a:cubicBezTo>
                  <a:cubicBezTo>
                    <a:pt x="6951" y="1416"/>
                    <a:pt x="6592" y="1385"/>
                    <a:pt x="6227" y="1385"/>
                  </a:cubicBezTo>
                  <a:cubicBezTo>
                    <a:pt x="6177" y="1385"/>
                    <a:pt x="6127" y="1386"/>
                    <a:pt x="6077" y="1387"/>
                  </a:cubicBezTo>
                  <a:cubicBezTo>
                    <a:pt x="6071" y="1387"/>
                    <a:pt x="6065" y="1388"/>
                    <a:pt x="6058" y="1388"/>
                  </a:cubicBezTo>
                  <a:cubicBezTo>
                    <a:pt x="5955" y="1388"/>
                    <a:pt x="5862" y="1316"/>
                    <a:pt x="5836" y="1211"/>
                  </a:cubicBezTo>
                  <a:lnTo>
                    <a:pt x="5502" y="172"/>
                  </a:lnTo>
                  <a:cubicBezTo>
                    <a:pt x="5473" y="68"/>
                    <a:pt x="5378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35;p33">
              <a:extLst>
                <a:ext uri="{FF2B5EF4-FFF2-40B4-BE49-F238E27FC236}">
                  <a16:creationId xmlns:a16="http://schemas.microsoft.com/office/drawing/2014/main" id="{7A59DBD6-019B-D76D-7700-47BF82389771}"/>
                </a:ext>
              </a:extLst>
            </p:cNvPr>
            <p:cNvSpPr/>
            <p:nvPr/>
          </p:nvSpPr>
          <p:spPr>
            <a:xfrm>
              <a:off x="1941325" y="2531675"/>
              <a:ext cx="316800" cy="314825"/>
            </a:xfrm>
            <a:custGeom>
              <a:avLst/>
              <a:gdLst/>
              <a:ahLst/>
              <a:cxnLst/>
              <a:rect l="l" t="t" r="r" b="b"/>
              <a:pathLst>
                <a:path w="12672" h="12593" extrusionOk="0">
                  <a:moveTo>
                    <a:pt x="6345" y="3455"/>
                  </a:moveTo>
                  <a:cubicBezTo>
                    <a:pt x="6902" y="3455"/>
                    <a:pt x="7440" y="3613"/>
                    <a:pt x="7904" y="3928"/>
                  </a:cubicBezTo>
                  <a:cubicBezTo>
                    <a:pt x="8600" y="4383"/>
                    <a:pt x="9054" y="5115"/>
                    <a:pt x="9156" y="5941"/>
                  </a:cubicBezTo>
                  <a:cubicBezTo>
                    <a:pt x="9323" y="7305"/>
                    <a:pt x="8451" y="8613"/>
                    <a:pt x="7134" y="8993"/>
                  </a:cubicBezTo>
                  <a:cubicBezTo>
                    <a:pt x="6875" y="9068"/>
                    <a:pt x="6610" y="9105"/>
                    <a:pt x="6347" y="9105"/>
                  </a:cubicBezTo>
                  <a:cubicBezTo>
                    <a:pt x="5799" y="9105"/>
                    <a:pt x="5257" y="8945"/>
                    <a:pt x="4787" y="8631"/>
                  </a:cubicBezTo>
                  <a:cubicBezTo>
                    <a:pt x="4100" y="8177"/>
                    <a:pt x="3646" y="7444"/>
                    <a:pt x="3544" y="6618"/>
                  </a:cubicBezTo>
                  <a:cubicBezTo>
                    <a:pt x="3377" y="5255"/>
                    <a:pt x="4249" y="3937"/>
                    <a:pt x="5566" y="3566"/>
                  </a:cubicBezTo>
                  <a:cubicBezTo>
                    <a:pt x="5826" y="3492"/>
                    <a:pt x="6086" y="3455"/>
                    <a:pt x="6345" y="3455"/>
                  </a:cubicBezTo>
                  <a:close/>
                  <a:moveTo>
                    <a:pt x="6349" y="3339"/>
                  </a:moveTo>
                  <a:cubicBezTo>
                    <a:pt x="6075" y="3339"/>
                    <a:pt x="5799" y="3377"/>
                    <a:pt x="5529" y="3455"/>
                  </a:cubicBezTo>
                  <a:cubicBezTo>
                    <a:pt x="4156" y="3844"/>
                    <a:pt x="3256" y="5208"/>
                    <a:pt x="3423" y="6627"/>
                  </a:cubicBezTo>
                  <a:cubicBezTo>
                    <a:pt x="3534" y="7490"/>
                    <a:pt x="4008" y="8251"/>
                    <a:pt x="4722" y="8733"/>
                  </a:cubicBezTo>
                  <a:cubicBezTo>
                    <a:pt x="5214" y="9049"/>
                    <a:pt x="5770" y="9216"/>
                    <a:pt x="6345" y="9216"/>
                  </a:cubicBezTo>
                  <a:cubicBezTo>
                    <a:pt x="6624" y="9216"/>
                    <a:pt x="6893" y="9179"/>
                    <a:pt x="7162" y="9104"/>
                  </a:cubicBezTo>
                  <a:cubicBezTo>
                    <a:pt x="8535" y="8715"/>
                    <a:pt x="9444" y="7342"/>
                    <a:pt x="9267" y="5932"/>
                  </a:cubicBezTo>
                  <a:cubicBezTo>
                    <a:pt x="9165" y="5069"/>
                    <a:pt x="8692" y="4299"/>
                    <a:pt x="7969" y="3826"/>
                  </a:cubicBezTo>
                  <a:cubicBezTo>
                    <a:pt x="7485" y="3506"/>
                    <a:pt x="6922" y="3339"/>
                    <a:pt x="6349" y="3339"/>
                  </a:cubicBezTo>
                  <a:close/>
                  <a:moveTo>
                    <a:pt x="5334" y="113"/>
                  </a:moveTo>
                  <a:cubicBezTo>
                    <a:pt x="5415" y="113"/>
                    <a:pt x="5488" y="165"/>
                    <a:pt x="5510" y="245"/>
                  </a:cubicBezTo>
                  <a:lnTo>
                    <a:pt x="5844" y="1284"/>
                  </a:lnTo>
                  <a:cubicBezTo>
                    <a:pt x="5881" y="1423"/>
                    <a:pt x="6011" y="1507"/>
                    <a:pt x="6141" y="1507"/>
                  </a:cubicBezTo>
                  <a:cubicBezTo>
                    <a:pt x="6210" y="1504"/>
                    <a:pt x="6279" y="1502"/>
                    <a:pt x="6348" y="1502"/>
                  </a:cubicBezTo>
                  <a:cubicBezTo>
                    <a:pt x="6687" y="1502"/>
                    <a:pt x="7025" y="1539"/>
                    <a:pt x="7356" y="1609"/>
                  </a:cubicBezTo>
                  <a:cubicBezTo>
                    <a:pt x="7377" y="1613"/>
                    <a:pt x="7397" y="1615"/>
                    <a:pt x="7417" y="1615"/>
                  </a:cubicBezTo>
                  <a:cubicBezTo>
                    <a:pt x="7528" y="1615"/>
                    <a:pt x="7636" y="1553"/>
                    <a:pt x="7690" y="1451"/>
                  </a:cubicBezTo>
                  <a:lnTo>
                    <a:pt x="8191" y="477"/>
                  </a:lnTo>
                  <a:cubicBezTo>
                    <a:pt x="8223" y="414"/>
                    <a:pt x="8289" y="377"/>
                    <a:pt x="8357" y="377"/>
                  </a:cubicBezTo>
                  <a:cubicBezTo>
                    <a:pt x="8389" y="377"/>
                    <a:pt x="8421" y="385"/>
                    <a:pt x="8451" y="403"/>
                  </a:cubicBezTo>
                  <a:lnTo>
                    <a:pt x="9945" y="1173"/>
                  </a:lnTo>
                  <a:cubicBezTo>
                    <a:pt x="10047" y="1228"/>
                    <a:pt x="10084" y="1340"/>
                    <a:pt x="10028" y="1433"/>
                  </a:cubicBezTo>
                  <a:lnTo>
                    <a:pt x="9527" y="2407"/>
                  </a:lnTo>
                  <a:cubicBezTo>
                    <a:pt x="9462" y="2527"/>
                    <a:pt x="9490" y="2676"/>
                    <a:pt x="9592" y="2768"/>
                  </a:cubicBezTo>
                  <a:cubicBezTo>
                    <a:pt x="9889" y="3047"/>
                    <a:pt x="10149" y="3353"/>
                    <a:pt x="10371" y="3696"/>
                  </a:cubicBezTo>
                  <a:cubicBezTo>
                    <a:pt x="10429" y="3790"/>
                    <a:pt x="10525" y="3838"/>
                    <a:pt x="10626" y="3838"/>
                  </a:cubicBezTo>
                  <a:cubicBezTo>
                    <a:pt x="10656" y="3838"/>
                    <a:pt x="10685" y="3834"/>
                    <a:pt x="10715" y="3826"/>
                  </a:cubicBezTo>
                  <a:lnTo>
                    <a:pt x="11763" y="3492"/>
                  </a:lnTo>
                  <a:cubicBezTo>
                    <a:pt x="11780" y="3489"/>
                    <a:pt x="11797" y="3486"/>
                    <a:pt x="11814" y="3486"/>
                  </a:cubicBezTo>
                  <a:cubicBezTo>
                    <a:pt x="11843" y="3486"/>
                    <a:pt x="11873" y="3493"/>
                    <a:pt x="11902" y="3511"/>
                  </a:cubicBezTo>
                  <a:cubicBezTo>
                    <a:pt x="11948" y="3529"/>
                    <a:pt x="11986" y="3575"/>
                    <a:pt x="12004" y="3622"/>
                  </a:cubicBezTo>
                  <a:lnTo>
                    <a:pt x="12505" y="5227"/>
                  </a:lnTo>
                  <a:cubicBezTo>
                    <a:pt x="12542" y="5329"/>
                    <a:pt x="12486" y="5440"/>
                    <a:pt x="12384" y="5468"/>
                  </a:cubicBezTo>
                  <a:lnTo>
                    <a:pt x="11345" y="5793"/>
                  </a:lnTo>
                  <a:cubicBezTo>
                    <a:pt x="11206" y="5839"/>
                    <a:pt x="11123" y="5960"/>
                    <a:pt x="11123" y="6099"/>
                  </a:cubicBezTo>
                  <a:cubicBezTo>
                    <a:pt x="11141" y="6507"/>
                    <a:pt x="11104" y="6915"/>
                    <a:pt x="11021" y="7305"/>
                  </a:cubicBezTo>
                  <a:cubicBezTo>
                    <a:pt x="10993" y="7444"/>
                    <a:pt x="11058" y="7583"/>
                    <a:pt x="11178" y="7648"/>
                  </a:cubicBezTo>
                  <a:lnTo>
                    <a:pt x="12153" y="8149"/>
                  </a:lnTo>
                  <a:cubicBezTo>
                    <a:pt x="12245" y="8195"/>
                    <a:pt x="12282" y="8316"/>
                    <a:pt x="12236" y="8409"/>
                  </a:cubicBezTo>
                  <a:lnTo>
                    <a:pt x="11457" y="9902"/>
                  </a:lnTo>
                  <a:cubicBezTo>
                    <a:pt x="11429" y="9949"/>
                    <a:pt x="11392" y="9986"/>
                    <a:pt x="11345" y="10004"/>
                  </a:cubicBezTo>
                  <a:cubicBezTo>
                    <a:pt x="11325" y="10008"/>
                    <a:pt x="11306" y="10010"/>
                    <a:pt x="11288" y="10010"/>
                  </a:cubicBezTo>
                  <a:cubicBezTo>
                    <a:pt x="11256" y="10010"/>
                    <a:pt x="11226" y="10003"/>
                    <a:pt x="11197" y="9986"/>
                  </a:cubicBezTo>
                  <a:lnTo>
                    <a:pt x="10232" y="9485"/>
                  </a:lnTo>
                  <a:cubicBezTo>
                    <a:pt x="10185" y="9461"/>
                    <a:pt x="10135" y="9450"/>
                    <a:pt x="10087" y="9450"/>
                  </a:cubicBezTo>
                  <a:cubicBezTo>
                    <a:pt x="10002" y="9450"/>
                    <a:pt x="9920" y="9485"/>
                    <a:pt x="9861" y="9550"/>
                  </a:cubicBezTo>
                  <a:cubicBezTo>
                    <a:pt x="9583" y="9846"/>
                    <a:pt x="9277" y="10106"/>
                    <a:pt x="8933" y="10329"/>
                  </a:cubicBezTo>
                  <a:cubicBezTo>
                    <a:pt x="8822" y="10403"/>
                    <a:pt x="8767" y="10542"/>
                    <a:pt x="8813" y="10681"/>
                  </a:cubicBezTo>
                  <a:lnTo>
                    <a:pt x="9138" y="11720"/>
                  </a:lnTo>
                  <a:cubicBezTo>
                    <a:pt x="9165" y="11813"/>
                    <a:pt x="9110" y="11924"/>
                    <a:pt x="9008" y="11952"/>
                  </a:cubicBezTo>
                  <a:lnTo>
                    <a:pt x="7403" y="12462"/>
                  </a:lnTo>
                  <a:cubicBezTo>
                    <a:pt x="7381" y="12470"/>
                    <a:pt x="7359" y="12474"/>
                    <a:pt x="7338" y="12474"/>
                  </a:cubicBezTo>
                  <a:cubicBezTo>
                    <a:pt x="7258" y="12474"/>
                    <a:pt x="7184" y="12422"/>
                    <a:pt x="7162" y="12342"/>
                  </a:cubicBezTo>
                  <a:lnTo>
                    <a:pt x="6837" y="11303"/>
                  </a:lnTo>
                  <a:cubicBezTo>
                    <a:pt x="6791" y="11173"/>
                    <a:pt x="6670" y="11090"/>
                    <a:pt x="6540" y="11090"/>
                  </a:cubicBezTo>
                  <a:lnTo>
                    <a:pt x="6531" y="11090"/>
                  </a:lnTo>
                  <a:cubicBezTo>
                    <a:pt x="6463" y="11093"/>
                    <a:pt x="6395" y="11094"/>
                    <a:pt x="6327" y="11094"/>
                  </a:cubicBezTo>
                  <a:cubicBezTo>
                    <a:pt x="5987" y="11094"/>
                    <a:pt x="5650" y="11056"/>
                    <a:pt x="5325" y="10978"/>
                  </a:cubicBezTo>
                  <a:cubicBezTo>
                    <a:pt x="5304" y="10974"/>
                    <a:pt x="5282" y="10972"/>
                    <a:pt x="5261" y="10972"/>
                  </a:cubicBezTo>
                  <a:cubicBezTo>
                    <a:pt x="5145" y="10972"/>
                    <a:pt x="5038" y="11035"/>
                    <a:pt x="4991" y="11145"/>
                  </a:cubicBezTo>
                  <a:lnTo>
                    <a:pt x="4481" y="12110"/>
                  </a:lnTo>
                  <a:cubicBezTo>
                    <a:pt x="4462" y="12156"/>
                    <a:pt x="4425" y="12193"/>
                    <a:pt x="4369" y="12203"/>
                  </a:cubicBezTo>
                  <a:cubicBezTo>
                    <a:pt x="4352" y="12210"/>
                    <a:pt x="4333" y="12213"/>
                    <a:pt x="4314" y="12213"/>
                  </a:cubicBezTo>
                  <a:cubicBezTo>
                    <a:pt x="4283" y="12213"/>
                    <a:pt x="4253" y="12205"/>
                    <a:pt x="4230" y="12193"/>
                  </a:cubicBezTo>
                  <a:lnTo>
                    <a:pt x="2727" y="11414"/>
                  </a:lnTo>
                  <a:cubicBezTo>
                    <a:pt x="2681" y="11386"/>
                    <a:pt x="2644" y="11349"/>
                    <a:pt x="2635" y="11303"/>
                  </a:cubicBezTo>
                  <a:cubicBezTo>
                    <a:pt x="2616" y="11247"/>
                    <a:pt x="2625" y="11201"/>
                    <a:pt x="2644" y="11154"/>
                  </a:cubicBezTo>
                  <a:lnTo>
                    <a:pt x="3145" y="10190"/>
                  </a:lnTo>
                  <a:cubicBezTo>
                    <a:pt x="3210" y="10060"/>
                    <a:pt x="3191" y="9911"/>
                    <a:pt x="3089" y="9819"/>
                  </a:cubicBezTo>
                  <a:cubicBezTo>
                    <a:pt x="2783" y="9550"/>
                    <a:pt x="2523" y="9234"/>
                    <a:pt x="2310" y="8891"/>
                  </a:cubicBezTo>
                  <a:cubicBezTo>
                    <a:pt x="2254" y="8806"/>
                    <a:pt x="2154" y="8754"/>
                    <a:pt x="2053" y="8754"/>
                  </a:cubicBezTo>
                  <a:cubicBezTo>
                    <a:pt x="2021" y="8754"/>
                    <a:pt x="1989" y="8759"/>
                    <a:pt x="1957" y="8770"/>
                  </a:cubicBezTo>
                  <a:lnTo>
                    <a:pt x="918" y="9095"/>
                  </a:lnTo>
                  <a:cubicBezTo>
                    <a:pt x="898" y="9102"/>
                    <a:pt x="878" y="9106"/>
                    <a:pt x="858" y="9106"/>
                  </a:cubicBezTo>
                  <a:cubicBezTo>
                    <a:pt x="776" y="9106"/>
                    <a:pt x="700" y="9049"/>
                    <a:pt x="677" y="8974"/>
                  </a:cubicBezTo>
                  <a:lnTo>
                    <a:pt x="167" y="7360"/>
                  </a:lnTo>
                  <a:cubicBezTo>
                    <a:pt x="130" y="7258"/>
                    <a:pt x="195" y="7156"/>
                    <a:pt x="288" y="7119"/>
                  </a:cubicBezTo>
                  <a:lnTo>
                    <a:pt x="1327" y="6794"/>
                  </a:lnTo>
                  <a:cubicBezTo>
                    <a:pt x="1466" y="6748"/>
                    <a:pt x="1549" y="6627"/>
                    <a:pt x="1549" y="6488"/>
                  </a:cubicBezTo>
                  <a:cubicBezTo>
                    <a:pt x="1531" y="6080"/>
                    <a:pt x="1568" y="5672"/>
                    <a:pt x="1651" y="5282"/>
                  </a:cubicBezTo>
                  <a:cubicBezTo>
                    <a:pt x="1679" y="5143"/>
                    <a:pt x="1614" y="5004"/>
                    <a:pt x="1494" y="4948"/>
                  </a:cubicBezTo>
                  <a:lnTo>
                    <a:pt x="520" y="4438"/>
                  </a:lnTo>
                  <a:cubicBezTo>
                    <a:pt x="473" y="4420"/>
                    <a:pt x="445" y="4383"/>
                    <a:pt x="427" y="4327"/>
                  </a:cubicBezTo>
                  <a:cubicBezTo>
                    <a:pt x="417" y="4280"/>
                    <a:pt x="417" y="4225"/>
                    <a:pt x="445" y="4178"/>
                  </a:cubicBezTo>
                  <a:lnTo>
                    <a:pt x="1215" y="2685"/>
                  </a:lnTo>
                  <a:cubicBezTo>
                    <a:pt x="1243" y="2639"/>
                    <a:pt x="1280" y="2601"/>
                    <a:pt x="1336" y="2592"/>
                  </a:cubicBezTo>
                  <a:cubicBezTo>
                    <a:pt x="1354" y="2585"/>
                    <a:pt x="1371" y="2582"/>
                    <a:pt x="1389" y="2582"/>
                  </a:cubicBezTo>
                  <a:cubicBezTo>
                    <a:pt x="1418" y="2582"/>
                    <a:pt x="1446" y="2590"/>
                    <a:pt x="1475" y="2601"/>
                  </a:cubicBezTo>
                  <a:lnTo>
                    <a:pt x="2449" y="3102"/>
                  </a:lnTo>
                  <a:cubicBezTo>
                    <a:pt x="2494" y="3126"/>
                    <a:pt x="2542" y="3138"/>
                    <a:pt x="2590" y="3138"/>
                  </a:cubicBezTo>
                  <a:cubicBezTo>
                    <a:pt x="2672" y="3138"/>
                    <a:pt x="2752" y="3105"/>
                    <a:pt x="2811" y="3047"/>
                  </a:cubicBezTo>
                  <a:cubicBezTo>
                    <a:pt x="3089" y="2741"/>
                    <a:pt x="3395" y="2481"/>
                    <a:pt x="3739" y="2258"/>
                  </a:cubicBezTo>
                  <a:cubicBezTo>
                    <a:pt x="3859" y="2184"/>
                    <a:pt x="3906" y="2045"/>
                    <a:pt x="3868" y="1915"/>
                  </a:cubicBezTo>
                  <a:lnTo>
                    <a:pt x="3534" y="876"/>
                  </a:lnTo>
                  <a:cubicBezTo>
                    <a:pt x="3525" y="820"/>
                    <a:pt x="3525" y="774"/>
                    <a:pt x="3553" y="728"/>
                  </a:cubicBezTo>
                  <a:cubicBezTo>
                    <a:pt x="3572" y="681"/>
                    <a:pt x="3609" y="644"/>
                    <a:pt x="3664" y="635"/>
                  </a:cubicBezTo>
                  <a:lnTo>
                    <a:pt x="5269" y="125"/>
                  </a:lnTo>
                  <a:cubicBezTo>
                    <a:pt x="5291" y="117"/>
                    <a:pt x="5313" y="113"/>
                    <a:pt x="5334" y="113"/>
                  </a:cubicBezTo>
                  <a:close/>
                  <a:moveTo>
                    <a:pt x="5330" y="1"/>
                  </a:moveTo>
                  <a:cubicBezTo>
                    <a:pt x="5300" y="1"/>
                    <a:pt x="5270" y="5"/>
                    <a:pt x="5241" y="13"/>
                  </a:cubicBezTo>
                  <a:lnTo>
                    <a:pt x="3627" y="523"/>
                  </a:lnTo>
                  <a:cubicBezTo>
                    <a:pt x="3553" y="551"/>
                    <a:pt x="3488" y="598"/>
                    <a:pt x="3451" y="672"/>
                  </a:cubicBezTo>
                  <a:cubicBezTo>
                    <a:pt x="3405" y="746"/>
                    <a:pt x="3405" y="830"/>
                    <a:pt x="3423" y="913"/>
                  </a:cubicBezTo>
                  <a:lnTo>
                    <a:pt x="3757" y="1952"/>
                  </a:lnTo>
                  <a:cubicBezTo>
                    <a:pt x="3785" y="2036"/>
                    <a:pt x="3748" y="2119"/>
                    <a:pt x="3683" y="2165"/>
                  </a:cubicBezTo>
                  <a:cubicBezTo>
                    <a:pt x="3330" y="2388"/>
                    <a:pt x="3006" y="2657"/>
                    <a:pt x="2727" y="2963"/>
                  </a:cubicBezTo>
                  <a:cubicBezTo>
                    <a:pt x="2693" y="3003"/>
                    <a:pt x="2645" y="3022"/>
                    <a:pt x="2596" y="3022"/>
                  </a:cubicBezTo>
                  <a:cubicBezTo>
                    <a:pt x="2565" y="3022"/>
                    <a:pt x="2533" y="3015"/>
                    <a:pt x="2505" y="3000"/>
                  </a:cubicBezTo>
                  <a:lnTo>
                    <a:pt x="1531" y="2499"/>
                  </a:lnTo>
                  <a:cubicBezTo>
                    <a:pt x="1486" y="2477"/>
                    <a:pt x="1437" y="2465"/>
                    <a:pt x="1390" y="2465"/>
                  </a:cubicBezTo>
                  <a:cubicBezTo>
                    <a:pt x="1359" y="2465"/>
                    <a:pt x="1328" y="2470"/>
                    <a:pt x="1299" y="2481"/>
                  </a:cubicBezTo>
                  <a:cubicBezTo>
                    <a:pt x="1225" y="2499"/>
                    <a:pt x="1160" y="2555"/>
                    <a:pt x="1123" y="2629"/>
                  </a:cubicBezTo>
                  <a:lnTo>
                    <a:pt x="343" y="4132"/>
                  </a:lnTo>
                  <a:cubicBezTo>
                    <a:pt x="306" y="4206"/>
                    <a:pt x="297" y="4290"/>
                    <a:pt x="315" y="4364"/>
                  </a:cubicBezTo>
                  <a:cubicBezTo>
                    <a:pt x="343" y="4447"/>
                    <a:pt x="399" y="4503"/>
                    <a:pt x="473" y="4550"/>
                  </a:cubicBezTo>
                  <a:lnTo>
                    <a:pt x="1438" y="5050"/>
                  </a:lnTo>
                  <a:cubicBezTo>
                    <a:pt x="1512" y="5088"/>
                    <a:pt x="1559" y="5171"/>
                    <a:pt x="1540" y="5255"/>
                  </a:cubicBezTo>
                  <a:cubicBezTo>
                    <a:pt x="1447" y="5663"/>
                    <a:pt x="1410" y="6080"/>
                    <a:pt x="1429" y="6498"/>
                  </a:cubicBezTo>
                  <a:cubicBezTo>
                    <a:pt x="1438" y="6581"/>
                    <a:pt x="1382" y="6655"/>
                    <a:pt x="1299" y="6683"/>
                  </a:cubicBezTo>
                  <a:lnTo>
                    <a:pt x="260" y="7008"/>
                  </a:lnTo>
                  <a:cubicBezTo>
                    <a:pt x="93" y="7063"/>
                    <a:pt x="0" y="7230"/>
                    <a:pt x="56" y="7397"/>
                  </a:cubicBezTo>
                  <a:lnTo>
                    <a:pt x="566" y="9002"/>
                  </a:lnTo>
                  <a:cubicBezTo>
                    <a:pt x="604" y="9138"/>
                    <a:pt x="728" y="9219"/>
                    <a:pt x="863" y="9219"/>
                  </a:cubicBezTo>
                  <a:cubicBezTo>
                    <a:pt x="894" y="9219"/>
                    <a:pt x="925" y="9215"/>
                    <a:pt x="956" y="9206"/>
                  </a:cubicBezTo>
                  <a:lnTo>
                    <a:pt x="1995" y="8882"/>
                  </a:lnTo>
                  <a:cubicBezTo>
                    <a:pt x="2016" y="8875"/>
                    <a:pt x="2037" y="8871"/>
                    <a:pt x="2058" y="8871"/>
                  </a:cubicBezTo>
                  <a:cubicBezTo>
                    <a:pt x="2118" y="8871"/>
                    <a:pt x="2173" y="8901"/>
                    <a:pt x="2208" y="8956"/>
                  </a:cubicBezTo>
                  <a:cubicBezTo>
                    <a:pt x="2431" y="9299"/>
                    <a:pt x="2700" y="9624"/>
                    <a:pt x="3006" y="9902"/>
                  </a:cubicBezTo>
                  <a:cubicBezTo>
                    <a:pt x="3071" y="9958"/>
                    <a:pt x="3080" y="10051"/>
                    <a:pt x="3043" y="10134"/>
                  </a:cubicBezTo>
                  <a:lnTo>
                    <a:pt x="2542" y="11099"/>
                  </a:lnTo>
                  <a:cubicBezTo>
                    <a:pt x="2505" y="11173"/>
                    <a:pt x="2495" y="11257"/>
                    <a:pt x="2523" y="11331"/>
                  </a:cubicBezTo>
                  <a:cubicBezTo>
                    <a:pt x="2542" y="11414"/>
                    <a:pt x="2598" y="11479"/>
                    <a:pt x="2672" y="11516"/>
                  </a:cubicBezTo>
                  <a:lnTo>
                    <a:pt x="4175" y="12296"/>
                  </a:lnTo>
                  <a:cubicBezTo>
                    <a:pt x="4218" y="12317"/>
                    <a:pt x="4265" y="12326"/>
                    <a:pt x="4311" y="12326"/>
                  </a:cubicBezTo>
                  <a:cubicBezTo>
                    <a:pt x="4343" y="12326"/>
                    <a:pt x="4376" y="12322"/>
                    <a:pt x="4406" y="12314"/>
                  </a:cubicBezTo>
                  <a:cubicBezTo>
                    <a:pt x="4490" y="12286"/>
                    <a:pt x="4546" y="12231"/>
                    <a:pt x="4592" y="12156"/>
                  </a:cubicBezTo>
                  <a:lnTo>
                    <a:pt x="5093" y="11192"/>
                  </a:lnTo>
                  <a:cubicBezTo>
                    <a:pt x="5125" y="11128"/>
                    <a:pt x="5190" y="11085"/>
                    <a:pt x="5260" y="11085"/>
                  </a:cubicBezTo>
                  <a:cubicBezTo>
                    <a:pt x="5272" y="11085"/>
                    <a:pt x="5285" y="11087"/>
                    <a:pt x="5297" y="11090"/>
                  </a:cubicBezTo>
                  <a:cubicBezTo>
                    <a:pt x="5637" y="11167"/>
                    <a:pt x="5984" y="11206"/>
                    <a:pt x="6331" y="11206"/>
                  </a:cubicBezTo>
                  <a:cubicBezTo>
                    <a:pt x="6401" y="11206"/>
                    <a:pt x="6471" y="11204"/>
                    <a:pt x="6540" y="11201"/>
                  </a:cubicBezTo>
                  <a:cubicBezTo>
                    <a:pt x="6624" y="11201"/>
                    <a:pt x="6698" y="11257"/>
                    <a:pt x="6726" y="11340"/>
                  </a:cubicBezTo>
                  <a:lnTo>
                    <a:pt x="7050" y="12379"/>
                  </a:lnTo>
                  <a:cubicBezTo>
                    <a:pt x="7097" y="12509"/>
                    <a:pt x="7217" y="12592"/>
                    <a:pt x="7347" y="12592"/>
                  </a:cubicBezTo>
                  <a:cubicBezTo>
                    <a:pt x="7375" y="12592"/>
                    <a:pt x="7403" y="12583"/>
                    <a:pt x="7440" y="12583"/>
                  </a:cubicBezTo>
                  <a:lnTo>
                    <a:pt x="9045" y="12073"/>
                  </a:lnTo>
                  <a:cubicBezTo>
                    <a:pt x="9212" y="12017"/>
                    <a:pt x="9295" y="11850"/>
                    <a:pt x="9249" y="11683"/>
                  </a:cubicBezTo>
                  <a:lnTo>
                    <a:pt x="8924" y="10644"/>
                  </a:lnTo>
                  <a:cubicBezTo>
                    <a:pt x="8896" y="10561"/>
                    <a:pt x="8924" y="10477"/>
                    <a:pt x="8998" y="10431"/>
                  </a:cubicBezTo>
                  <a:cubicBezTo>
                    <a:pt x="9342" y="10208"/>
                    <a:pt x="9666" y="9939"/>
                    <a:pt x="9945" y="9633"/>
                  </a:cubicBezTo>
                  <a:cubicBezTo>
                    <a:pt x="9979" y="9593"/>
                    <a:pt x="10032" y="9570"/>
                    <a:pt x="10085" y="9570"/>
                  </a:cubicBezTo>
                  <a:cubicBezTo>
                    <a:pt x="10117" y="9570"/>
                    <a:pt x="10149" y="9578"/>
                    <a:pt x="10177" y="9596"/>
                  </a:cubicBezTo>
                  <a:lnTo>
                    <a:pt x="11141" y="10097"/>
                  </a:lnTo>
                  <a:cubicBezTo>
                    <a:pt x="11186" y="10119"/>
                    <a:pt x="11235" y="10132"/>
                    <a:pt x="11282" y="10132"/>
                  </a:cubicBezTo>
                  <a:cubicBezTo>
                    <a:pt x="11313" y="10132"/>
                    <a:pt x="11344" y="10126"/>
                    <a:pt x="11373" y="10115"/>
                  </a:cubicBezTo>
                  <a:cubicBezTo>
                    <a:pt x="11457" y="10088"/>
                    <a:pt x="11522" y="10032"/>
                    <a:pt x="11559" y="9967"/>
                  </a:cubicBezTo>
                  <a:lnTo>
                    <a:pt x="12338" y="8464"/>
                  </a:lnTo>
                  <a:cubicBezTo>
                    <a:pt x="12412" y="8316"/>
                    <a:pt x="12357" y="8130"/>
                    <a:pt x="12208" y="8047"/>
                  </a:cubicBezTo>
                  <a:lnTo>
                    <a:pt x="11234" y="7546"/>
                  </a:lnTo>
                  <a:cubicBezTo>
                    <a:pt x="11160" y="7509"/>
                    <a:pt x="11123" y="7416"/>
                    <a:pt x="11141" y="7342"/>
                  </a:cubicBezTo>
                  <a:cubicBezTo>
                    <a:pt x="11225" y="6934"/>
                    <a:pt x="11262" y="6516"/>
                    <a:pt x="11243" y="6099"/>
                  </a:cubicBezTo>
                  <a:cubicBezTo>
                    <a:pt x="11243" y="6015"/>
                    <a:pt x="11299" y="5941"/>
                    <a:pt x="11383" y="5913"/>
                  </a:cubicBezTo>
                  <a:lnTo>
                    <a:pt x="12422" y="5588"/>
                  </a:lnTo>
                  <a:cubicBezTo>
                    <a:pt x="12579" y="5533"/>
                    <a:pt x="12672" y="5357"/>
                    <a:pt x="12616" y="5199"/>
                  </a:cubicBezTo>
                  <a:lnTo>
                    <a:pt x="12115" y="3585"/>
                  </a:lnTo>
                  <a:cubicBezTo>
                    <a:pt x="12088" y="3511"/>
                    <a:pt x="12032" y="3446"/>
                    <a:pt x="11958" y="3408"/>
                  </a:cubicBezTo>
                  <a:cubicBezTo>
                    <a:pt x="11913" y="3386"/>
                    <a:pt x="11864" y="3374"/>
                    <a:pt x="11817" y="3374"/>
                  </a:cubicBezTo>
                  <a:cubicBezTo>
                    <a:pt x="11786" y="3374"/>
                    <a:pt x="11755" y="3379"/>
                    <a:pt x="11726" y="3390"/>
                  </a:cubicBezTo>
                  <a:lnTo>
                    <a:pt x="10687" y="3715"/>
                  </a:lnTo>
                  <a:cubicBezTo>
                    <a:pt x="10668" y="3721"/>
                    <a:pt x="10648" y="3724"/>
                    <a:pt x="10629" y="3724"/>
                  </a:cubicBezTo>
                  <a:cubicBezTo>
                    <a:pt x="10563" y="3724"/>
                    <a:pt x="10500" y="3690"/>
                    <a:pt x="10464" y="3640"/>
                  </a:cubicBezTo>
                  <a:cubicBezTo>
                    <a:pt x="10242" y="3288"/>
                    <a:pt x="9972" y="2972"/>
                    <a:pt x="9666" y="2685"/>
                  </a:cubicBezTo>
                  <a:cubicBezTo>
                    <a:pt x="9611" y="2629"/>
                    <a:pt x="9592" y="2536"/>
                    <a:pt x="9629" y="2462"/>
                  </a:cubicBezTo>
                  <a:lnTo>
                    <a:pt x="10130" y="1488"/>
                  </a:lnTo>
                  <a:cubicBezTo>
                    <a:pt x="10214" y="1340"/>
                    <a:pt x="10158" y="1154"/>
                    <a:pt x="10000" y="1080"/>
                  </a:cubicBezTo>
                  <a:lnTo>
                    <a:pt x="8507" y="301"/>
                  </a:lnTo>
                  <a:cubicBezTo>
                    <a:pt x="8459" y="276"/>
                    <a:pt x="8409" y="264"/>
                    <a:pt x="8361" y="264"/>
                  </a:cubicBezTo>
                  <a:cubicBezTo>
                    <a:pt x="8247" y="264"/>
                    <a:pt x="8141" y="327"/>
                    <a:pt x="8089" y="431"/>
                  </a:cubicBezTo>
                  <a:lnTo>
                    <a:pt x="7588" y="1395"/>
                  </a:lnTo>
                  <a:cubicBezTo>
                    <a:pt x="7549" y="1459"/>
                    <a:pt x="7483" y="1502"/>
                    <a:pt x="7412" y="1502"/>
                  </a:cubicBezTo>
                  <a:cubicBezTo>
                    <a:pt x="7400" y="1502"/>
                    <a:pt x="7387" y="1500"/>
                    <a:pt x="7375" y="1497"/>
                  </a:cubicBezTo>
                  <a:cubicBezTo>
                    <a:pt x="7043" y="1420"/>
                    <a:pt x="6697" y="1382"/>
                    <a:pt x="6350" y="1382"/>
                  </a:cubicBezTo>
                  <a:cubicBezTo>
                    <a:pt x="6280" y="1382"/>
                    <a:pt x="6211" y="1383"/>
                    <a:pt x="6141" y="1386"/>
                  </a:cubicBezTo>
                  <a:cubicBezTo>
                    <a:pt x="6058" y="1386"/>
                    <a:pt x="5974" y="1340"/>
                    <a:pt x="5956" y="1256"/>
                  </a:cubicBezTo>
                  <a:lnTo>
                    <a:pt x="5622" y="217"/>
                  </a:lnTo>
                  <a:cubicBezTo>
                    <a:pt x="5584" y="81"/>
                    <a:pt x="5460" y="1"/>
                    <a:pt x="5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36;p33">
              <a:extLst>
                <a:ext uri="{FF2B5EF4-FFF2-40B4-BE49-F238E27FC236}">
                  <a16:creationId xmlns:a16="http://schemas.microsoft.com/office/drawing/2014/main" id="{DBE7FB8A-1C40-3D3D-1631-EDBBB9204818}"/>
                </a:ext>
              </a:extLst>
            </p:cNvPr>
            <p:cNvSpPr/>
            <p:nvPr/>
          </p:nvSpPr>
          <p:spPr>
            <a:xfrm>
              <a:off x="2050775" y="2414100"/>
              <a:ext cx="126425" cy="126275"/>
            </a:xfrm>
            <a:custGeom>
              <a:avLst/>
              <a:gdLst/>
              <a:ahLst/>
              <a:cxnLst/>
              <a:rect l="l" t="t" r="r" b="b"/>
              <a:pathLst>
                <a:path w="5057" h="5051" extrusionOk="0">
                  <a:moveTo>
                    <a:pt x="2540" y="1452"/>
                  </a:moveTo>
                  <a:cubicBezTo>
                    <a:pt x="2602" y="1452"/>
                    <a:pt x="2665" y="1458"/>
                    <a:pt x="2728" y="1469"/>
                  </a:cubicBezTo>
                  <a:cubicBezTo>
                    <a:pt x="3034" y="1534"/>
                    <a:pt x="3303" y="1720"/>
                    <a:pt x="3452" y="1989"/>
                  </a:cubicBezTo>
                  <a:cubicBezTo>
                    <a:pt x="3609" y="2258"/>
                    <a:pt x="3637" y="2583"/>
                    <a:pt x="3535" y="2879"/>
                  </a:cubicBezTo>
                  <a:cubicBezTo>
                    <a:pt x="3382" y="3306"/>
                    <a:pt x="2971" y="3586"/>
                    <a:pt x="2537" y="3586"/>
                  </a:cubicBezTo>
                  <a:cubicBezTo>
                    <a:pt x="2471" y="3586"/>
                    <a:pt x="2405" y="3579"/>
                    <a:pt x="2338" y="3566"/>
                  </a:cubicBezTo>
                  <a:cubicBezTo>
                    <a:pt x="2032" y="3510"/>
                    <a:pt x="1763" y="3325"/>
                    <a:pt x="1606" y="3046"/>
                  </a:cubicBezTo>
                  <a:cubicBezTo>
                    <a:pt x="1448" y="2777"/>
                    <a:pt x="1420" y="2453"/>
                    <a:pt x="1531" y="2156"/>
                  </a:cubicBezTo>
                  <a:cubicBezTo>
                    <a:pt x="1678" y="1733"/>
                    <a:pt x="2095" y="1452"/>
                    <a:pt x="2540" y="1452"/>
                  </a:cubicBezTo>
                  <a:close/>
                  <a:moveTo>
                    <a:pt x="2538" y="1339"/>
                  </a:moveTo>
                  <a:cubicBezTo>
                    <a:pt x="2047" y="1339"/>
                    <a:pt x="1591" y="1647"/>
                    <a:pt x="1420" y="2119"/>
                  </a:cubicBezTo>
                  <a:cubicBezTo>
                    <a:pt x="1299" y="2443"/>
                    <a:pt x="1336" y="2805"/>
                    <a:pt x="1503" y="3111"/>
                  </a:cubicBezTo>
                  <a:cubicBezTo>
                    <a:pt x="1680" y="3408"/>
                    <a:pt x="1977" y="3622"/>
                    <a:pt x="2320" y="3687"/>
                  </a:cubicBezTo>
                  <a:cubicBezTo>
                    <a:pt x="2385" y="3696"/>
                    <a:pt x="2459" y="3705"/>
                    <a:pt x="2533" y="3705"/>
                  </a:cubicBezTo>
                  <a:cubicBezTo>
                    <a:pt x="3016" y="3705"/>
                    <a:pt x="3470" y="3390"/>
                    <a:pt x="3646" y="2917"/>
                  </a:cubicBezTo>
                  <a:cubicBezTo>
                    <a:pt x="3758" y="2592"/>
                    <a:pt x="3730" y="2230"/>
                    <a:pt x="3554" y="1933"/>
                  </a:cubicBezTo>
                  <a:cubicBezTo>
                    <a:pt x="3387" y="1636"/>
                    <a:pt x="3090" y="1423"/>
                    <a:pt x="2747" y="1358"/>
                  </a:cubicBezTo>
                  <a:cubicBezTo>
                    <a:pt x="2677" y="1346"/>
                    <a:pt x="2607" y="1339"/>
                    <a:pt x="2538" y="1339"/>
                  </a:cubicBezTo>
                  <a:close/>
                  <a:moveTo>
                    <a:pt x="2580" y="115"/>
                  </a:moveTo>
                  <a:lnTo>
                    <a:pt x="3229" y="226"/>
                  </a:lnTo>
                  <a:cubicBezTo>
                    <a:pt x="3247" y="226"/>
                    <a:pt x="3266" y="245"/>
                    <a:pt x="3257" y="273"/>
                  </a:cubicBezTo>
                  <a:lnTo>
                    <a:pt x="3192" y="690"/>
                  </a:lnTo>
                  <a:cubicBezTo>
                    <a:pt x="3183" y="755"/>
                    <a:pt x="3220" y="829"/>
                    <a:pt x="3275" y="857"/>
                  </a:cubicBezTo>
                  <a:cubicBezTo>
                    <a:pt x="3424" y="922"/>
                    <a:pt x="3554" y="996"/>
                    <a:pt x="3674" y="1098"/>
                  </a:cubicBezTo>
                  <a:cubicBezTo>
                    <a:pt x="3702" y="1122"/>
                    <a:pt x="3735" y="1133"/>
                    <a:pt x="3767" y="1133"/>
                  </a:cubicBezTo>
                  <a:cubicBezTo>
                    <a:pt x="3799" y="1133"/>
                    <a:pt x="3832" y="1122"/>
                    <a:pt x="3860" y="1098"/>
                  </a:cubicBezTo>
                  <a:lnTo>
                    <a:pt x="4212" y="848"/>
                  </a:lnTo>
                  <a:lnTo>
                    <a:pt x="4240" y="848"/>
                  </a:lnTo>
                  <a:cubicBezTo>
                    <a:pt x="4249" y="848"/>
                    <a:pt x="4259" y="857"/>
                    <a:pt x="4259" y="857"/>
                  </a:cubicBezTo>
                  <a:lnTo>
                    <a:pt x="4648" y="1395"/>
                  </a:lnTo>
                  <a:cubicBezTo>
                    <a:pt x="4658" y="1404"/>
                    <a:pt x="4658" y="1414"/>
                    <a:pt x="4658" y="1423"/>
                  </a:cubicBezTo>
                  <a:cubicBezTo>
                    <a:pt x="4658" y="1432"/>
                    <a:pt x="4648" y="1442"/>
                    <a:pt x="4639" y="1451"/>
                  </a:cubicBezTo>
                  <a:lnTo>
                    <a:pt x="4296" y="1701"/>
                  </a:lnTo>
                  <a:cubicBezTo>
                    <a:pt x="4240" y="1738"/>
                    <a:pt x="4212" y="1813"/>
                    <a:pt x="4240" y="1878"/>
                  </a:cubicBezTo>
                  <a:cubicBezTo>
                    <a:pt x="4296" y="2026"/>
                    <a:pt x="4333" y="2174"/>
                    <a:pt x="4351" y="2332"/>
                  </a:cubicBezTo>
                  <a:cubicBezTo>
                    <a:pt x="4351" y="2397"/>
                    <a:pt x="4407" y="2453"/>
                    <a:pt x="4481" y="2462"/>
                  </a:cubicBezTo>
                  <a:lnTo>
                    <a:pt x="4899" y="2536"/>
                  </a:lnTo>
                  <a:cubicBezTo>
                    <a:pt x="4917" y="2536"/>
                    <a:pt x="4936" y="2555"/>
                    <a:pt x="4927" y="2573"/>
                  </a:cubicBezTo>
                  <a:lnTo>
                    <a:pt x="4825" y="3223"/>
                  </a:lnTo>
                  <a:cubicBezTo>
                    <a:pt x="4825" y="3241"/>
                    <a:pt x="4815" y="3251"/>
                    <a:pt x="4806" y="3251"/>
                  </a:cubicBezTo>
                  <a:cubicBezTo>
                    <a:pt x="4797" y="3260"/>
                    <a:pt x="4787" y="3260"/>
                    <a:pt x="4778" y="3260"/>
                  </a:cubicBezTo>
                  <a:lnTo>
                    <a:pt x="4361" y="3195"/>
                  </a:lnTo>
                  <a:cubicBezTo>
                    <a:pt x="4349" y="3192"/>
                    <a:pt x="4338" y="3190"/>
                    <a:pt x="4326" y="3190"/>
                  </a:cubicBezTo>
                  <a:cubicBezTo>
                    <a:pt x="4271" y="3190"/>
                    <a:pt x="4217" y="3225"/>
                    <a:pt x="4194" y="3278"/>
                  </a:cubicBezTo>
                  <a:cubicBezTo>
                    <a:pt x="4129" y="3418"/>
                    <a:pt x="4045" y="3557"/>
                    <a:pt x="3953" y="3677"/>
                  </a:cubicBezTo>
                  <a:cubicBezTo>
                    <a:pt x="3906" y="3733"/>
                    <a:pt x="3906" y="3807"/>
                    <a:pt x="3953" y="3863"/>
                  </a:cubicBezTo>
                  <a:lnTo>
                    <a:pt x="4194" y="4206"/>
                  </a:lnTo>
                  <a:cubicBezTo>
                    <a:pt x="4212" y="4225"/>
                    <a:pt x="4203" y="4252"/>
                    <a:pt x="4184" y="4262"/>
                  </a:cubicBezTo>
                  <a:lnTo>
                    <a:pt x="3656" y="4651"/>
                  </a:lnTo>
                  <a:cubicBezTo>
                    <a:pt x="3648" y="4655"/>
                    <a:pt x="3639" y="4657"/>
                    <a:pt x="3630" y="4657"/>
                  </a:cubicBezTo>
                  <a:cubicBezTo>
                    <a:pt x="3617" y="4657"/>
                    <a:pt x="3605" y="4653"/>
                    <a:pt x="3600" y="4642"/>
                  </a:cubicBezTo>
                  <a:lnTo>
                    <a:pt x="3350" y="4299"/>
                  </a:lnTo>
                  <a:cubicBezTo>
                    <a:pt x="3324" y="4253"/>
                    <a:pt x="3279" y="4231"/>
                    <a:pt x="3233" y="4231"/>
                  </a:cubicBezTo>
                  <a:cubicBezTo>
                    <a:pt x="3213" y="4231"/>
                    <a:pt x="3193" y="4235"/>
                    <a:pt x="3173" y="4243"/>
                  </a:cubicBezTo>
                  <a:cubicBezTo>
                    <a:pt x="3025" y="4299"/>
                    <a:pt x="2876" y="4336"/>
                    <a:pt x="2719" y="4345"/>
                  </a:cubicBezTo>
                  <a:cubicBezTo>
                    <a:pt x="2654" y="4354"/>
                    <a:pt x="2598" y="4410"/>
                    <a:pt x="2580" y="4475"/>
                  </a:cubicBezTo>
                  <a:lnTo>
                    <a:pt x="2515" y="4902"/>
                  </a:lnTo>
                  <a:cubicBezTo>
                    <a:pt x="2515" y="4911"/>
                    <a:pt x="2505" y="4920"/>
                    <a:pt x="2496" y="4920"/>
                  </a:cubicBezTo>
                  <a:cubicBezTo>
                    <a:pt x="2496" y="4930"/>
                    <a:pt x="2478" y="4930"/>
                    <a:pt x="2468" y="4930"/>
                  </a:cubicBezTo>
                  <a:lnTo>
                    <a:pt x="1819" y="4828"/>
                  </a:lnTo>
                  <a:cubicBezTo>
                    <a:pt x="1810" y="4828"/>
                    <a:pt x="1800" y="4818"/>
                    <a:pt x="1800" y="4809"/>
                  </a:cubicBezTo>
                  <a:cubicBezTo>
                    <a:pt x="1791" y="4800"/>
                    <a:pt x="1791" y="4790"/>
                    <a:pt x="1791" y="4781"/>
                  </a:cubicBezTo>
                  <a:lnTo>
                    <a:pt x="1856" y="4364"/>
                  </a:lnTo>
                  <a:cubicBezTo>
                    <a:pt x="1865" y="4290"/>
                    <a:pt x="1828" y="4225"/>
                    <a:pt x="1772" y="4197"/>
                  </a:cubicBezTo>
                  <a:cubicBezTo>
                    <a:pt x="1624" y="4132"/>
                    <a:pt x="1494" y="4048"/>
                    <a:pt x="1374" y="3956"/>
                  </a:cubicBezTo>
                  <a:cubicBezTo>
                    <a:pt x="1346" y="3928"/>
                    <a:pt x="1309" y="3918"/>
                    <a:pt x="1281" y="3918"/>
                  </a:cubicBezTo>
                  <a:cubicBezTo>
                    <a:pt x="1244" y="3918"/>
                    <a:pt x="1216" y="3928"/>
                    <a:pt x="1188" y="3946"/>
                  </a:cubicBezTo>
                  <a:lnTo>
                    <a:pt x="845" y="4197"/>
                  </a:lnTo>
                  <a:cubicBezTo>
                    <a:pt x="836" y="4206"/>
                    <a:pt x="817" y="4206"/>
                    <a:pt x="808" y="4206"/>
                  </a:cubicBezTo>
                  <a:cubicBezTo>
                    <a:pt x="798" y="4206"/>
                    <a:pt x="789" y="4197"/>
                    <a:pt x="789" y="4187"/>
                  </a:cubicBezTo>
                  <a:lnTo>
                    <a:pt x="400" y="3659"/>
                  </a:lnTo>
                  <a:cubicBezTo>
                    <a:pt x="390" y="3649"/>
                    <a:pt x="390" y="3640"/>
                    <a:pt x="390" y="3631"/>
                  </a:cubicBezTo>
                  <a:cubicBezTo>
                    <a:pt x="390" y="3612"/>
                    <a:pt x="400" y="3603"/>
                    <a:pt x="409" y="3603"/>
                  </a:cubicBezTo>
                  <a:lnTo>
                    <a:pt x="752" y="3353"/>
                  </a:lnTo>
                  <a:cubicBezTo>
                    <a:pt x="808" y="3306"/>
                    <a:pt x="836" y="3241"/>
                    <a:pt x="808" y="3176"/>
                  </a:cubicBezTo>
                  <a:cubicBezTo>
                    <a:pt x="752" y="3028"/>
                    <a:pt x="715" y="2879"/>
                    <a:pt x="696" y="2722"/>
                  </a:cubicBezTo>
                  <a:cubicBezTo>
                    <a:pt x="696" y="2657"/>
                    <a:pt x="641" y="2601"/>
                    <a:pt x="567" y="2583"/>
                  </a:cubicBezTo>
                  <a:lnTo>
                    <a:pt x="149" y="2518"/>
                  </a:lnTo>
                  <a:cubicBezTo>
                    <a:pt x="140" y="2518"/>
                    <a:pt x="131" y="2508"/>
                    <a:pt x="121" y="2499"/>
                  </a:cubicBezTo>
                  <a:cubicBezTo>
                    <a:pt x="121" y="2490"/>
                    <a:pt x="121" y="2481"/>
                    <a:pt x="121" y="2471"/>
                  </a:cubicBezTo>
                  <a:lnTo>
                    <a:pt x="223" y="1822"/>
                  </a:lnTo>
                  <a:cubicBezTo>
                    <a:pt x="223" y="1813"/>
                    <a:pt x="233" y="1803"/>
                    <a:pt x="242" y="1794"/>
                  </a:cubicBezTo>
                  <a:lnTo>
                    <a:pt x="270" y="1794"/>
                  </a:lnTo>
                  <a:lnTo>
                    <a:pt x="687" y="1859"/>
                  </a:lnTo>
                  <a:cubicBezTo>
                    <a:pt x="694" y="1860"/>
                    <a:pt x="700" y="1860"/>
                    <a:pt x="707" y="1860"/>
                  </a:cubicBezTo>
                  <a:cubicBezTo>
                    <a:pt x="767" y="1860"/>
                    <a:pt x="829" y="1825"/>
                    <a:pt x="854" y="1766"/>
                  </a:cubicBezTo>
                  <a:cubicBezTo>
                    <a:pt x="919" y="1627"/>
                    <a:pt x="1003" y="1497"/>
                    <a:pt x="1095" y="1377"/>
                  </a:cubicBezTo>
                  <a:cubicBezTo>
                    <a:pt x="1142" y="1321"/>
                    <a:pt x="1142" y="1247"/>
                    <a:pt x="1105" y="1191"/>
                  </a:cubicBezTo>
                  <a:lnTo>
                    <a:pt x="854" y="839"/>
                  </a:lnTo>
                  <a:cubicBezTo>
                    <a:pt x="836" y="820"/>
                    <a:pt x="845" y="801"/>
                    <a:pt x="863" y="783"/>
                  </a:cubicBezTo>
                  <a:lnTo>
                    <a:pt x="1392" y="403"/>
                  </a:lnTo>
                  <a:cubicBezTo>
                    <a:pt x="1399" y="396"/>
                    <a:pt x="1408" y="392"/>
                    <a:pt x="1416" y="392"/>
                  </a:cubicBezTo>
                  <a:cubicBezTo>
                    <a:pt x="1429" y="392"/>
                    <a:pt x="1442" y="400"/>
                    <a:pt x="1448" y="412"/>
                  </a:cubicBezTo>
                  <a:lnTo>
                    <a:pt x="1698" y="755"/>
                  </a:lnTo>
                  <a:cubicBezTo>
                    <a:pt x="1733" y="797"/>
                    <a:pt x="1778" y="818"/>
                    <a:pt x="1826" y="818"/>
                  </a:cubicBezTo>
                  <a:cubicBezTo>
                    <a:pt x="1842" y="818"/>
                    <a:pt x="1858" y="815"/>
                    <a:pt x="1875" y="811"/>
                  </a:cubicBezTo>
                  <a:cubicBezTo>
                    <a:pt x="2023" y="755"/>
                    <a:pt x="2171" y="718"/>
                    <a:pt x="2329" y="699"/>
                  </a:cubicBezTo>
                  <a:cubicBezTo>
                    <a:pt x="2394" y="690"/>
                    <a:pt x="2450" y="644"/>
                    <a:pt x="2468" y="570"/>
                  </a:cubicBezTo>
                  <a:lnTo>
                    <a:pt x="2533" y="152"/>
                  </a:lnTo>
                  <a:cubicBezTo>
                    <a:pt x="2533" y="134"/>
                    <a:pt x="2561" y="115"/>
                    <a:pt x="2580" y="115"/>
                  </a:cubicBezTo>
                  <a:close/>
                  <a:moveTo>
                    <a:pt x="2565" y="0"/>
                  </a:moveTo>
                  <a:cubicBezTo>
                    <a:pt x="2533" y="0"/>
                    <a:pt x="2505" y="11"/>
                    <a:pt x="2478" y="32"/>
                  </a:cubicBezTo>
                  <a:cubicBezTo>
                    <a:pt x="2440" y="50"/>
                    <a:pt x="2422" y="87"/>
                    <a:pt x="2413" y="134"/>
                  </a:cubicBezTo>
                  <a:lnTo>
                    <a:pt x="2348" y="551"/>
                  </a:lnTo>
                  <a:cubicBezTo>
                    <a:pt x="2348" y="570"/>
                    <a:pt x="2329" y="579"/>
                    <a:pt x="2311" y="579"/>
                  </a:cubicBezTo>
                  <a:cubicBezTo>
                    <a:pt x="2153" y="597"/>
                    <a:pt x="1986" y="644"/>
                    <a:pt x="1837" y="699"/>
                  </a:cubicBezTo>
                  <a:cubicBezTo>
                    <a:pt x="1819" y="699"/>
                    <a:pt x="1800" y="699"/>
                    <a:pt x="1791" y="681"/>
                  </a:cubicBezTo>
                  <a:lnTo>
                    <a:pt x="1541" y="338"/>
                  </a:lnTo>
                  <a:cubicBezTo>
                    <a:pt x="1512" y="297"/>
                    <a:pt x="1461" y="275"/>
                    <a:pt x="1412" y="275"/>
                  </a:cubicBezTo>
                  <a:cubicBezTo>
                    <a:pt x="1382" y="275"/>
                    <a:pt x="1352" y="283"/>
                    <a:pt x="1327" y="301"/>
                  </a:cubicBezTo>
                  <a:lnTo>
                    <a:pt x="789" y="690"/>
                  </a:lnTo>
                  <a:cubicBezTo>
                    <a:pt x="724" y="737"/>
                    <a:pt x="706" y="839"/>
                    <a:pt x="752" y="904"/>
                  </a:cubicBezTo>
                  <a:lnTo>
                    <a:pt x="1003" y="1256"/>
                  </a:lnTo>
                  <a:cubicBezTo>
                    <a:pt x="1021" y="1265"/>
                    <a:pt x="1021" y="1284"/>
                    <a:pt x="1003" y="1302"/>
                  </a:cubicBezTo>
                  <a:cubicBezTo>
                    <a:pt x="900" y="1423"/>
                    <a:pt x="817" y="1571"/>
                    <a:pt x="743" y="1720"/>
                  </a:cubicBezTo>
                  <a:cubicBezTo>
                    <a:pt x="743" y="1729"/>
                    <a:pt x="724" y="1738"/>
                    <a:pt x="706" y="1738"/>
                  </a:cubicBezTo>
                  <a:lnTo>
                    <a:pt x="288" y="1673"/>
                  </a:lnTo>
                  <a:cubicBezTo>
                    <a:pt x="277" y="1671"/>
                    <a:pt x="266" y="1670"/>
                    <a:pt x="255" y="1670"/>
                  </a:cubicBezTo>
                  <a:cubicBezTo>
                    <a:pt x="223" y="1670"/>
                    <a:pt x="195" y="1680"/>
                    <a:pt x="168" y="1701"/>
                  </a:cubicBezTo>
                  <a:cubicBezTo>
                    <a:pt x="140" y="1720"/>
                    <a:pt x="112" y="1757"/>
                    <a:pt x="103" y="1803"/>
                  </a:cubicBezTo>
                  <a:lnTo>
                    <a:pt x="1" y="2453"/>
                  </a:lnTo>
                  <a:cubicBezTo>
                    <a:pt x="1" y="2490"/>
                    <a:pt x="10" y="2536"/>
                    <a:pt x="28" y="2564"/>
                  </a:cubicBezTo>
                  <a:cubicBezTo>
                    <a:pt x="56" y="2601"/>
                    <a:pt x="93" y="2620"/>
                    <a:pt x="131" y="2629"/>
                  </a:cubicBezTo>
                  <a:lnTo>
                    <a:pt x="548" y="2694"/>
                  </a:lnTo>
                  <a:cubicBezTo>
                    <a:pt x="567" y="2703"/>
                    <a:pt x="585" y="2712"/>
                    <a:pt x="585" y="2731"/>
                  </a:cubicBezTo>
                  <a:cubicBezTo>
                    <a:pt x="604" y="2898"/>
                    <a:pt x="641" y="3056"/>
                    <a:pt x="696" y="3213"/>
                  </a:cubicBezTo>
                  <a:cubicBezTo>
                    <a:pt x="706" y="3223"/>
                    <a:pt x="696" y="3241"/>
                    <a:pt x="687" y="3251"/>
                  </a:cubicBezTo>
                  <a:lnTo>
                    <a:pt x="344" y="3501"/>
                  </a:lnTo>
                  <a:cubicBezTo>
                    <a:pt x="307" y="3529"/>
                    <a:pt x="288" y="3566"/>
                    <a:pt x="279" y="3603"/>
                  </a:cubicBezTo>
                  <a:cubicBezTo>
                    <a:pt x="270" y="3649"/>
                    <a:pt x="279" y="3687"/>
                    <a:pt x="307" y="3724"/>
                  </a:cubicBezTo>
                  <a:lnTo>
                    <a:pt x="696" y="4252"/>
                  </a:lnTo>
                  <a:cubicBezTo>
                    <a:pt x="715" y="4290"/>
                    <a:pt x="752" y="4308"/>
                    <a:pt x="798" y="4317"/>
                  </a:cubicBezTo>
                  <a:cubicBezTo>
                    <a:pt x="808" y="4320"/>
                    <a:pt x="817" y="4321"/>
                    <a:pt x="826" y="4321"/>
                  </a:cubicBezTo>
                  <a:cubicBezTo>
                    <a:pt x="854" y="4321"/>
                    <a:pt x="882" y="4310"/>
                    <a:pt x="910" y="4290"/>
                  </a:cubicBezTo>
                  <a:lnTo>
                    <a:pt x="1253" y="4039"/>
                  </a:lnTo>
                  <a:cubicBezTo>
                    <a:pt x="1262" y="4034"/>
                    <a:pt x="1272" y="4032"/>
                    <a:pt x="1280" y="4032"/>
                  </a:cubicBezTo>
                  <a:cubicBezTo>
                    <a:pt x="1288" y="4032"/>
                    <a:pt x="1295" y="4034"/>
                    <a:pt x="1299" y="4039"/>
                  </a:cubicBezTo>
                  <a:cubicBezTo>
                    <a:pt x="1429" y="4141"/>
                    <a:pt x="1568" y="4234"/>
                    <a:pt x="1726" y="4299"/>
                  </a:cubicBezTo>
                  <a:cubicBezTo>
                    <a:pt x="1735" y="4308"/>
                    <a:pt x="1745" y="4327"/>
                    <a:pt x="1745" y="4345"/>
                  </a:cubicBezTo>
                  <a:lnTo>
                    <a:pt x="1670" y="4763"/>
                  </a:lnTo>
                  <a:cubicBezTo>
                    <a:pt x="1670" y="4800"/>
                    <a:pt x="1680" y="4846"/>
                    <a:pt x="1698" y="4874"/>
                  </a:cubicBezTo>
                  <a:cubicBezTo>
                    <a:pt x="1726" y="4911"/>
                    <a:pt x="1763" y="4930"/>
                    <a:pt x="1800" y="4939"/>
                  </a:cubicBezTo>
                  <a:lnTo>
                    <a:pt x="2450" y="5041"/>
                  </a:lnTo>
                  <a:cubicBezTo>
                    <a:pt x="2459" y="5041"/>
                    <a:pt x="2468" y="5050"/>
                    <a:pt x="2478" y="5050"/>
                  </a:cubicBezTo>
                  <a:cubicBezTo>
                    <a:pt x="2515" y="5050"/>
                    <a:pt x="2542" y="5041"/>
                    <a:pt x="2570" y="5013"/>
                  </a:cubicBezTo>
                  <a:cubicBezTo>
                    <a:pt x="2598" y="4995"/>
                    <a:pt x="2626" y="4957"/>
                    <a:pt x="2635" y="4911"/>
                  </a:cubicBezTo>
                  <a:lnTo>
                    <a:pt x="2700" y="4494"/>
                  </a:lnTo>
                  <a:cubicBezTo>
                    <a:pt x="2700" y="4475"/>
                    <a:pt x="2719" y="4466"/>
                    <a:pt x="2728" y="4466"/>
                  </a:cubicBezTo>
                  <a:cubicBezTo>
                    <a:pt x="2895" y="4447"/>
                    <a:pt x="3062" y="4401"/>
                    <a:pt x="3210" y="4345"/>
                  </a:cubicBezTo>
                  <a:cubicBezTo>
                    <a:pt x="3229" y="4345"/>
                    <a:pt x="3247" y="4345"/>
                    <a:pt x="3257" y="4364"/>
                  </a:cubicBezTo>
                  <a:lnTo>
                    <a:pt x="3507" y="4707"/>
                  </a:lnTo>
                  <a:cubicBezTo>
                    <a:pt x="3536" y="4747"/>
                    <a:pt x="3587" y="4770"/>
                    <a:pt x="3636" y="4770"/>
                  </a:cubicBezTo>
                  <a:cubicBezTo>
                    <a:pt x="3666" y="4770"/>
                    <a:pt x="3696" y="4762"/>
                    <a:pt x="3721" y="4744"/>
                  </a:cubicBezTo>
                  <a:lnTo>
                    <a:pt x="4259" y="4354"/>
                  </a:lnTo>
                  <a:cubicBezTo>
                    <a:pt x="4324" y="4299"/>
                    <a:pt x="4342" y="4206"/>
                    <a:pt x="4286" y="4132"/>
                  </a:cubicBezTo>
                  <a:lnTo>
                    <a:pt x="4036" y="3789"/>
                  </a:lnTo>
                  <a:cubicBezTo>
                    <a:pt x="4027" y="3779"/>
                    <a:pt x="4027" y="3761"/>
                    <a:pt x="4036" y="3742"/>
                  </a:cubicBezTo>
                  <a:cubicBezTo>
                    <a:pt x="4147" y="3622"/>
                    <a:pt x="4231" y="3473"/>
                    <a:pt x="4296" y="3325"/>
                  </a:cubicBezTo>
                  <a:cubicBezTo>
                    <a:pt x="4303" y="3311"/>
                    <a:pt x="4314" y="3303"/>
                    <a:pt x="4327" y="3303"/>
                  </a:cubicBezTo>
                  <a:cubicBezTo>
                    <a:pt x="4332" y="3303"/>
                    <a:pt x="4337" y="3304"/>
                    <a:pt x="4342" y="3306"/>
                  </a:cubicBezTo>
                  <a:lnTo>
                    <a:pt x="4760" y="3371"/>
                  </a:lnTo>
                  <a:cubicBezTo>
                    <a:pt x="4771" y="3373"/>
                    <a:pt x="4782" y="3375"/>
                    <a:pt x="4793" y="3375"/>
                  </a:cubicBezTo>
                  <a:cubicBezTo>
                    <a:pt x="4825" y="3375"/>
                    <a:pt x="4852" y="3364"/>
                    <a:pt x="4880" y="3343"/>
                  </a:cubicBezTo>
                  <a:cubicBezTo>
                    <a:pt x="4908" y="3315"/>
                    <a:pt x="4936" y="3278"/>
                    <a:pt x="4936" y="3241"/>
                  </a:cubicBezTo>
                  <a:lnTo>
                    <a:pt x="5047" y="2592"/>
                  </a:lnTo>
                  <a:cubicBezTo>
                    <a:pt x="5056" y="2508"/>
                    <a:pt x="5001" y="2425"/>
                    <a:pt x="4917" y="2416"/>
                  </a:cubicBezTo>
                  <a:lnTo>
                    <a:pt x="4491" y="2351"/>
                  </a:lnTo>
                  <a:cubicBezTo>
                    <a:pt x="4481" y="2341"/>
                    <a:pt x="4463" y="2332"/>
                    <a:pt x="4463" y="2314"/>
                  </a:cubicBezTo>
                  <a:cubicBezTo>
                    <a:pt x="4444" y="2147"/>
                    <a:pt x="4407" y="1989"/>
                    <a:pt x="4351" y="1831"/>
                  </a:cubicBezTo>
                  <a:cubicBezTo>
                    <a:pt x="4342" y="1822"/>
                    <a:pt x="4351" y="1803"/>
                    <a:pt x="4361" y="1794"/>
                  </a:cubicBezTo>
                  <a:lnTo>
                    <a:pt x="4704" y="1544"/>
                  </a:lnTo>
                  <a:cubicBezTo>
                    <a:pt x="4741" y="1516"/>
                    <a:pt x="4760" y="1479"/>
                    <a:pt x="4769" y="1442"/>
                  </a:cubicBezTo>
                  <a:cubicBezTo>
                    <a:pt x="4778" y="1395"/>
                    <a:pt x="4769" y="1358"/>
                    <a:pt x="4741" y="1321"/>
                  </a:cubicBezTo>
                  <a:lnTo>
                    <a:pt x="4351" y="792"/>
                  </a:lnTo>
                  <a:cubicBezTo>
                    <a:pt x="4333" y="755"/>
                    <a:pt x="4296" y="737"/>
                    <a:pt x="4249" y="727"/>
                  </a:cubicBezTo>
                  <a:cubicBezTo>
                    <a:pt x="4240" y="725"/>
                    <a:pt x="4230" y="724"/>
                    <a:pt x="4220" y="724"/>
                  </a:cubicBezTo>
                  <a:cubicBezTo>
                    <a:pt x="4190" y="724"/>
                    <a:pt x="4159" y="734"/>
                    <a:pt x="4138" y="755"/>
                  </a:cubicBezTo>
                  <a:lnTo>
                    <a:pt x="3795" y="1006"/>
                  </a:lnTo>
                  <a:cubicBezTo>
                    <a:pt x="3786" y="1010"/>
                    <a:pt x="3776" y="1013"/>
                    <a:pt x="3768" y="1013"/>
                  </a:cubicBezTo>
                  <a:cubicBezTo>
                    <a:pt x="3760" y="1013"/>
                    <a:pt x="3753" y="1010"/>
                    <a:pt x="3748" y="1006"/>
                  </a:cubicBezTo>
                  <a:cubicBezTo>
                    <a:pt x="3619" y="904"/>
                    <a:pt x="3479" y="811"/>
                    <a:pt x="3322" y="746"/>
                  </a:cubicBezTo>
                  <a:cubicBezTo>
                    <a:pt x="3312" y="737"/>
                    <a:pt x="3303" y="718"/>
                    <a:pt x="3303" y="709"/>
                  </a:cubicBezTo>
                  <a:lnTo>
                    <a:pt x="3368" y="282"/>
                  </a:lnTo>
                  <a:cubicBezTo>
                    <a:pt x="3387" y="199"/>
                    <a:pt x="3331" y="124"/>
                    <a:pt x="3247" y="106"/>
                  </a:cubicBezTo>
                  <a:lnTo>
                    <a:pt x="2598" y="4"/>
                  </a:lnTo>
                  <a:cubicBezTo>
                    <a:pt x="2587" y="1"/>
                    <a:pt x="2576" y="0"/>
                    <a:pt x="2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37;p33">
              <a:extLst>
                <a:ext uri="{FF2B5EF4-FFF2-40B4-BE49-F238E27FC236}">
                  <a16:creationId xmlns:a16="http://schemas.microsoft.com/office/drawing/2014/main" id="{4FA5777B-996B-1DAC-A687-42A025AE8E22}"/>
                </a:ext>
              </a:extLst>
            </p:cNvPr>
            <p:cNvSpPr/>
            <p:nvPr/>
          </p:nvSpPr>
          <p:spPr>
            <a:xfrm>
              <a:off x="2058200" y="2676025"/>
              <a:ext cx="27400" cy="28550"/>
            </a:xfrm>
            <a:custGeom>
              <a:avLst/>
              <a:gdLst/>
              <a:ahLst/>
              <a:cxnLst/>
              <a:rect l="l" t="t" r="r" b="b"/>
              <a:pathLst>
                <a:path w="1096" h="1142" extrusionOk="0">
                  <a:moveTo>
                    <a:pt x="956" y="0"/>
                  </a:moveTo>
                  <a:cubicBezTo>
                    <a:pt x="937" y="0"/>
                    <a:pt x="910" y="9"/>
                    <a:pt x="891" y="19"/>
                  </a:cubicBezTo>
                  <a:lnTo>
                    <a:pt x="75" y="445"/>
                  </a:lnTo>
                  <a:cubicBezTo>
                    <a:pt x="28" y="473"/>
                    <a:pt x="0" y="520"/>
                    <a:pt x="0" y="566"/>
                  </a:cubicBezTo>
                  <a:cubicBezTo>
                    <a:pt x="0" y="612"/>
                    <a:pt x="38" y="659"/>
                    <a:pt x="75" y="687"/>
                  </a:cubicBezTo>
                  <a:lnTo>
                    <a:pt x="84" y="687"/>
                  </a:lnTo>
                  <a:lnTo>
                    <a:pt x="891" y="1132"/>
                  </a:lnTo>
                  <a:cubicBezTo>
                    <a:pt x="910" y="1141"/>
                    <a:pt x="937" y="1141"/>
                    <a:pt x="956" y="1141"/>
                  </a:cubicBezTo>
                  <a:cubicBezTo>
                    <a:pt x="1030" y="1141"/>
                    <a:pt x="1086" y="1085"/>
                    <a:pt x="1086" y="1011"/>
                  </a:cubicBezTo>
                  <a:cubicBezTo>
                    <a:pt x="1086" y="956"/>
                    <a:pt x="1067" y="909"/>
                    <a:pt x="1021" y="891"/>
                  </a:cubicBezTo>
                  <a:lnTo>
                    <a:pt x="427" y="566"/>
                  </a:lnTo>
                  <a:lnTo>
                    <a:pt x="1021" y="260"/>
                  </a:lnTo>
                  <a:cubicBezTo>
                    <a:pt x="1067" y="232"/>
                    <a:pt x="1095" y="186"/>
                    <a:pt x="1095" y="139"/>
                  </a:cubicBezTo>
                  <a:cubicBezTo>
                    <a:pt x="1095" y="65"/>
                    <a:pt x="1030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38;p33">
              <a:extLst>
                <a:ext uri="{FF2B5EF4-FFF2-40B4-BE49-F238E27FC236}">
                  <a16:creationId xmlns:a16="http://schemas.microsoft.com/office/drawing/2014/main" id="{20BD4E62-DA8B-E1D5-0F8D-E56F7F40D9BB}"/>
                </a:ext>
              </a:extLst>
            </p:cNvPr>
            <p:cNvSpPr/>
            <p:nvPr/>
          </p:nvSpPr>
          <p:spPr>
            <a:xfrm>
              <a:off x="2088825" y="2662325"/>
              <a:ext cx="22975" cy="53375"/>
            </a:xfrm>
            <a:custGeom>
              <a:avLst/>
              <a:gdLst/>
              <a:ahLst/>
              <a:cxnLst/>
              <a:rect l="l" t="t" r="r" b="b"/>
              <a:pathLst>
                <a:path w="919" h="2135" extrusionOk="0">
                  <a:moveTo>
                    <a:pt x="751" y="1"/>
                  </a:moveTo>
                  <a:cubicBezTo>
                    <a:pt x="677" y="1"/>
                    <a:pt x="612" y="47"/>
                    <a:pt x="584" y="121"/>
                  </a:cubicBezTo>
                  <a:lnTo>
                    <a:pt x="9" y="1921"/>
                  </a:lnTo>
                  <a:cubicBezTo>
                    <a:pt x="0" y="1930"/>
                    <a:pt x="0" y="1949"/>
                    <a:pt x="0" y="1967"/>
                  </a:cubicBezTo>
                  <a:cubicBezTo>
                    <a:pt x="0" y="2042"/>
                    <a:pt x="46" y="2107"/>
                    <a:pt x="121" y="2134"/>
                  </a:cubicBezTo>
                  <a:lnTo>
                    <a:pt x="167" y="2134"/>
                  </a:lnTo>
                  <a:cubicBezTo>
                    <a:pt x="241" y="2134"/>
                    <a:pt x="306" y="2088"/>
                    <a:pt x="325" y="2023"/>
                  </a:cubicBezTo>
                  <a:lnTo>
                    <a:pt x="909" y="242"/>
                  </a:lnTo>
                  <a:cubicBezTo>
                    <a:pt x="909" y="223"/>
                    <a:pt x="918" y="205"/>
                    <a:pt x="918" y="186"/>
                  </a:cubicBezTo>
                  <a:cubicBezTo>
                    <a:pt x="918" y="84"/>
                    <a:pt x="844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39;p33">
              <a:extLst>
                <a:ext uri="{FF2B5EF4-FFF2-40B4-BE49-F238E27FC236}">
                  <a16:creationId xmlns:a16="http://schemas.microsoft.com/office/drawing/2014/main" id="{DB7657BE-88A2-AC11-D2D8-58189D717803}"/>
                </a:ext>
              </a:extLst>
            </p:cNvPr>
            <p:cNvSpPr/>
            <p:nvPr/>
          </p:nvSpPr>
          <p:spPr>
            <a:xfrm>
              <a:off x="2114100" y="2676025"/>
              <a:ext cx="27150" cy="28550"/>
            </a:xfrm>
            <a:custGeom>
              <a:avLst/>
              <a:gdLst/>
              <a:ahLst/>
              <a:cxnLst/>
              <a:rect l="l" t="t" r="r" b="b"/>
              <a:pathLst>
                <a:path w="1086" h="1142" extrusionOk="0">
                  <a:moveTo>
                    <a:pt x="130" y="0"/>
                  </a:moveTo>
                  <a:cubicBezTo>
                    <a:pt x="56" y="0"/>
                    <a:pt x="0" y="65"/>
                    <a:pt x="0" y="139"/>
                  </a:cubicBezTo>
                  <a:cubicBezTo>
                    <a:pt x="0" y="186"/>
                    <a:pt x="19" y="232"/>
                    <a:pt x="65" y="260"/>
                  </a:cubicBezTo>
                  <a:lnTo>
                    <a:pt x="659" y="566"/>
                  </a:lnTo>
                  <a:lnTo>
                    <a:pt x="74" y="891"/>
                  </a:lnTo>
                  <a:cubicBezTo>
                    <a:pt x="28" y="909"/>
                    <a:pt x="0" y="956"/>
                    <a:pt x="0" y="1011"/>
                  </a:cubicBezTo>
                  <a:cubicBezTo>
                    <a:pt x="0" y="1076"/>
                    <a:pt x="56" y="1141"/>
                    <a:pt x="130" y="1141"/>
                  </a:cubicBezTo>
                  <a:cubicBezTo>
                    <a:pt x="158" y="1141"/>
                    <a:pt x="176" y="1141"/>
                    <a:pt x="195" y="1132"/>
                  </a:cubicBezTo>
                  <a:lnTo>
                    <a:pt x="1002" y="687"/>
                  </a:lnTo>
                  <a:lnTo>
                    <a:pt x="1011" y="687"/>
                  </a:lnTo>
                  <a:cubicBezTo>
                    <a:pt x="1058" y="659"/>
                    <a:pt x="1086" y="612"/>
                    <a:pt x="1086" y="566"/>
                  </a:cubicBezTo>
                  <a:cubicBezTo>
                    <a:pt x="1086" y="520"/>
                    <a:pt x="1058" y="473"/>
                    <a:pt x="1011" y="445"/>
                  </a:cubicBezTo>
                  <a:lnTo>
                    <a:pt x="195" y="19"/>
                  </a:lnTo>
                  <a:cubicBezTo>
                    <a:pt x="176" y="9"/>
                    <a:pt x="15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40;p33">
              <a:extLst>
                <a:ext uri="{FF2B5EF4-FFF2-40B4-BE49-F238E27FC236}">
                  <a16:creationId xmlns:a16="http://schemas.microsoft.com/office/drawing/2014/main" id="{EF75017A-7AA6-F721-B0DB-F45DF2B07494}"/>
                </a:ext>
              </a:extLst>
            </p:cNvPr>
            <p:cNvSpPr/>
            <p:nvPr/>
          </p:nvSpPr>
          <p:spPr>
            <a:xfrm>
              <a:off x="2002300" y="2589050"/>
              <a:ext cx="99050" cy="81425"/>
            </a:xfrm>
            <a:custGeom>
              <a:avLst/>
              <a:gdLst/>
              <a:ahLst/>
              <a:cxnLst/>
              <a:rect l="l" t="t" r="r" b="b"/>
              <a:pathLst>
                <a:path w="3962" h="3257" extrusionOk="0">
                  <a:moveTo>
                    <a:pt x="3906" y="0"/>
                  </a:moveTo>
                  <a:cubicBezTo>
                    <a:pt x="3535" y="0"/>
                    <a:pt x="3164" y="56"/>
                    <a:pt x="2802" y="158"/>
                  </a:cubicBezTo>
                  <a:cubicBezTo>
                    <a:pt x="1402" y="557"/>
                    <a:pt x="307" y="1744"/>
                    <a:pt x="1" y="3182"/>
                  </a:cubicBezTo>
                  <a:cubicBezTo>
                    <a:pt x="1" y="3219"/>
                    <a:pt x="19" y="3247"/>
                    <a:pt x="47" y="3256"/>
                  </a:cubicBezTo>
                  <a:lnTo>
                    <a:pt x="66" y="3256"/>
                  </a:lnTo>
                  <a:cubicBezTo>
                    <a:pt x="94" y="3256"/>
                    <a:pt x="112" y="3238"/>
                    <a:pt x="121" y="3210"/>
                  </a:cubicBezTo>
                  <a:cubicBezTo>
                    <a:pt x="409" y="1809"/>
                    <a:pt x="1476" y="659"/>
                    <a:pt x="2830" y="269"/>
                  </a:cubicBezTo>
                  <a:cubicBezTo>
                    <a:pt x="3183" y="167"/>
                    <a:pt x="3545" y="112"/>
                    <a:pt x="3906" y="112"/>
                  </a:cubicBezTo>
                  <a:cubicBezTo>
                    <a:pt x="3943" y="112"/>
                    <a:pt x="3962" y="93"/>
                    <a:pt x="3962" y="56"/>
                  </a:cubicBezTo>
                  <a:cubicBezTo>
                    <a:pt x="3962" y="28"/>
                    <a:pt x="3943" y="0"/>
                    <a:pt x="3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41;p33">
              <a:extLst>
                <a:ext uri="{FF2B5EF4-FFF2-40B4-BE49-F238E27FC236}">
                  <a16:creationId xmlns:a16="http://schemas.microsoft.com/office/drawing/2014/main" id="{E7C77729-64D2-687E-EC66-542646DDB62A}"/>
                </a:ext>
              </a:extLst>
            </p:cNvPr>
            <p:cNvSpPr/>
            <p:nvPr/>
          </p:nvSpPr>
          <p:spPr>
            <a:xfrm>
              <a:off x="2000925" y="2593400"/>
              <a:ext cx="203875" cy="194875"/>
            </a:xfrm>
            <a:custGeom>
              <a:avLst/>
              <a:gdLst/>
              <a:ahLst/>
              <a:cxnLst/>
              <a:rect l="l" t="t" r="r" b="b"/>
              <a:pathLst>
                <a:path w="8155" h="7795" extrusionOk="0">
                  <a:moveTo>
                    <a:pt x="5133" y="0"/>
                  </a:moveTo>
                  <a:cubicBezTo>
                    <a:pt x="5109" y="0"/>
                    <a:pt x="5082" y="17"/>
                    <a:pt x="5075" y="40"/>
                  </a:cubicBezTo>
                  <a:cubicBezTo>
                    <a:pt x="5065" y="77"/>
                    <a:pt x="5084" y="105"/>
                    <a:pt x="5112" y="114"/>
                  </a:cubicBezTo>
                  <a:cubicBezTo>
                    <a:pt x="6568" y="568"/>
                    <a:pt x="7626" y="1839"/>
                    <a:pt x="7802" y="3351"/>
                  </a:cubicBezTo>
                  <a:cubicBezTo>
                    <a:pt x="8034" y="5216"/>
                    <a:pt x="6846" y="7006"/>
                    <a:pt x="5037" y="7526"/>
                  </a:cubicBezTo>
                  <a:cubicBezTo>
                    <a:pt x="4682" y="7628"/>
                    <a:pt x="4319" y="7679"/>
                    <a:pt x="3958" y="7679"/>
                  </a:cubicBezTo>
                  <a:cubicBezTo>
                    <a:pt x="3207" y="7679"/>
                    <a:pt x="2467" y="7460"/>
                    <a:pt x="1828" y="7034"/>
                  </a:cubicBezTo>
                  <a:cubicBezTo>
                    <a:pt x="881" y="6413"/>
                    <a:pt x="260" y="5402"/>
                    <a:pt x="121" y="4270"/>
                  </a:cubicBezTo>
                  <a:cubicBezTo>
                    <a:pt x="121" y="4233"/>
                    <a:pt x="93" y="4214"/>
                    <a:pt x="56" y="4214"/>
                  </a:cubicBezTo>
                  <a:cubicBezTo>
                    <a:pt x="28" y="4223"/>
                    <a:pt x="0" y="4251"/>
                    <a:pt x="9" y="4279"/>
                  </a:cubicBezTo>
                  <a:cubicBezTo>
                    <a:pt x="149" y="5448"/>
                    <a:pt x="789" y="6487"/>
                    <a:pt x="1763" y="7136"/>
                  </a:cubicBezTo>
                  <a:cubicBezTo>
                    <a:pt x="2421" y="7572"/>
                    <a:pt x="3182" y="7795"/>
                    <a:pt x="3961" y="7795"/>
                  </a:cubicBezTo>
                  <a:cubicBezTo>
                    <a:pt x="4332" y="7795"/>
                    <a:pt x="4703" y="7739"/>
                    <a:pt x="5075" y="7637"/>
                  </a:cubicBezTo>
                  <a:cubicBezTo>
                    <a:pt x="6930" y="7108"/>
                    <a:pt x="8154" y="5253"/>
                    <a:pt x="7922" y="3333"/>
                  </a:cubicBezTo>
                  <a:cubicBezTo>
                    <a:pt x="7728" y="1774"/>
                    <a:pt x="6642" y="476"/>
                    <a:pt x="5149" y="3"/>
                  </a:cubicBezTo>
                  <a:cubicBezTo>
                    <a:pt x="5144" y="1"/>
                    <a:pt x="5139" y="0"/>
                    <a:pt x="5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42;p33">
              <a:extLst>
                <a:ext uri="{FF2B5EF4-FFF2-40B4-BE49-F238E27FC236}">
                  <a16:creationId xmlns:a16="http://schemas.microsoft.com/office/drawing/2014/main" id="{2DE8C115-50A4-2BFF-8B79-6D048074C675}"/>
                </a:ext>
              </a:extLst>
            </p:cNvPr>
            <p:cNvSpPr/>
            <p:nvPr/>
          </p:nvSpPr>
          <p:spPr>
            <a:xfrm>
              <a:off x="2012975" y="2606000"/>
              <a:ext cx="173975" cy="165350"/>
            </a:xfrm>
            <a:custGeom>
              <a:avLst/>
              <a:gdLst/>
              <a:ahLst/>
              <a:cxnLst/>
              <a:rect l="l" t="t" r="r" b="b"/>
              <a:pathLst>
                <a:path w="6959" h="6614" extrusionOk="0">
                  <a:moveTo>
                    <a:pt x="3479" y="83"/>
                  </a:moveTo>
                  <a:cubicBezTo>
                    <a:pt x="4110" y="83"/>
                    <a:pt x="4732" y="269"/>
                    <a:pt x="5260" y="621"/>
                  </a:cubicBezTo>
                  <a:cubicBezTo>
                    <a:pt x="6049" y="1141"/>
                    <a:pt x="6559" y="1985"/>
                    <a:pt x="6680" y="2922"/>
                  </a:cubicBezTo>
                  <a:cubicBezTo>
                    <a:pt x="6865" y="4480"/>
                    <a:pt x="5882" y="5974"/>
                    <a:pt x="4379" y="6400"/>
                  </a:cubicBezTo>
                  <a:cubicBezTo>
                    <a:pt x="4083" y="6484"/>
                    <a:pt x="3780" y="6526"/>
                    <a:pt x="3480" y="6526"/>
                  </a:cubicBezTo>
                  <a:cubicBezTo>
                    <a:pt x="2851" y="6526"/>
                    <a:pt x="2232" y="6344"/>
                    <a:pt x="1698" y="5992"/>
                  </a:cubicBezTo>
                  <a:cubicBezTo>
                    <a:pt x="919" y="5473"/>
                    <a:pt x="399" y="4629"/>
                    <a:pt x="279" y="3692"/>
                  </a:cubicBezTo>
                  <a:cubicBezTo>
                    <a:pt x="93" y="2133"/>
                    <a:pt x="1086" y="640"/>
                    <a:pt x="2589" y="213"/>
                  </a:cubicBezTo>
                  <a:cubicBezTo>
                    <a:pt x="2886" y="129"/>
                    <a:pt x="3182" y="83"/>
                    <a:pt x="3479" y="83"/>
                  </a:cubicBezTo>
                  <a:close/>
                  <a:moveTo>
                    <a:pt x="3477" y="0"/>
                  </a:moveTo>
                  <a:cubicBezTo>
                    <a:pt x="3171" y="0"/>
                    <a:pt x="2863" y="43"/>
                    <a:pt x="2561" y="129"/>
                  </a:cubicBezTo>
                  <a:cubicBezTo>
                    <a:pt x="1021" y="575"/>
                    <a:pt x="1" y="2105"/>
                    <a:pt x="195" y="3701"/>
                  </a:cubicBezTo>
                  <a:cubicBezTo>
                    <a:pt x="316" y="4666"/>
                    <a:pt x="845" y="5528"/>
                    <a:pt x="1652" y="6066"/>
                  </a:cubicBezTo>
                  <a:cubicBezTo>
                    <a:pt x="2199" y="6428"/>
                    <a:pt x="2839" y="6614"/>
                    <a:pt x="3479" y="6614"/>
                  </a:cubicBezTo>
                  <a:cubicBezTo>
                    <a:pt x="3785" y="6614"/>
                    <a:pt x="4101" y="6567"/>
                    <a:pt x="4398" y="6484"/>
                  </a:cubicBezTo>
                  <a:cubicBezTo>
                    <a:pt x="5938" y="6039"/>
                    <a:pt x="6958" y="4508"/>
                    <a:pt x="6763" y="2912"/>
                  </a:cubicBezTo>
                  <a:cubicBezTo>
                    <a:pt x="6643" y="1948"/>
                    <a:pt x="6114" y="1085"/>
                    <a:pt x="5307" y="547"/>
                  </a:cubicBezTo>
                  <a:cubicBezTo>
                    <a:pt x="4760" y="188"/>
                    <a:pt x="4123" y="0"/>
                    <a:pt x="3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43;p33">
              <a:extLst>
                <a:ext uri="{FF2B5EF4-FFF2-40B4-BE49-F238E27FC236}">
                  <a16:creationId xmlns:a16="http://schemas.microsoft.com/office/drawing/2014/main" id="{AD83F636-431C-341B-7D15-AFE713FA1D60}"/>
                </a:ext>
              </a:extLst>
            </p:cNvPr>
            <p:cNvSpPr/>
            <p:nvPr/>
          </p:nvSpPr>
          <p:spPr>
            <a:xfrm>
              <a:off x="2033850" y="2508575"/>
              <a:ext cx="13250" cy="56600"/>
            </a:xfrm>
            <a:custGeom>
              <a:avLst/>
              <a:gdLst/>
              <a:ahLst/>
              <a:cxnLst/>
              <a:rect l="l" t="t" r="r" b="b"/>
              <a:pathLst>
                <a:path w="530" h="2264" extrusionOk="0"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lnTo>
                    <a:pt x="0" y="2023"/>
                  </a:lnTo>
                  <a:cubicBezTo>
                    <a:pt x="0" y="2152"/>
                    <a:pt x="102" y="2264"/>
                    <a:pt x="232" y="2264"/>
                  </a:cubicBezTo>
                  <a:lnTo>
                    <a:pt x="288" y="2264"/>
                  </a:lnTo>
                  <a:cubicBezTo>
                    <a:pt x="418" y="2264"/>
                    <a:pt x="529" y="2152"/>
                    <a:pt x="520" y="2023"/>
                  </a:cubicBezTo>
                  <a:lnTo>
                    <a:pt x="520" y="232"/>
                  </a:lnTo>
                  <a:cubicBezTo>
                    <a:pt x="520" y="102"/>
                    <a:pt x="41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44;p33">
              <a:extLst>
                <a:ext uri="{FF2B5EF4-FFF2-40B4-BE49-F238E27FC236}">
                  <a16:creationId xmlns:a16="http://schemas.microsoft.com/office/drawing/2014/main" id="{BB033AF1-CA7C-C306-909D-73DCDC7BDF75}"/>
                </a:ext>
              </a:extLst>
            </p:cNvPr>
            <p:cNvSpPr/>
            <p:nvPr/>
          </p:nvSpPr>
          <p:spPr>
            <a:xfrm>
              <a:off x="2032450" y="2507175"/>
              <a:ext cx="16025" cy="59400"/>
            </a:xfrm>
            <a:custGeom>
              <a:avLst/>
              <a:gdLst/>
              <a:ahLst/>
              <a:cxnLst/>
              <a:rect l="l" t="t" r="r" b="b"/>
              <a:pathLst>
                <a:path w="641" h="2376" extrusionOk="0">
                  <a:moveTo>
                    <a:pt x="344" y="112"/>
                  </a:moveTo>
                  <a:cubicBezTo>
                    <a:pt x="446" y="112"/>
                    <a:pt x="520" y="195"/>
                    <a:pt x="520" y="288"/>
                  </a:cubicBezTo>
                  <a:lnTo>
                    <a:pt x="520" y="2079"/>
                  </a:lnTo>
                  <a:cubicBezTo>
                    <a:pt x="520" y="2181"/>
                    <a:pt x="446" y="2255"/>
                    <a:pt x="344" y="2255"/>
                  </a:cubicBezTo>
                  <a:lnTo>
                    <a:pt x="298" y="2255"/>
                  </a:lnTo>
                  <a:cubicBezTo>
                    <a:pt x="196" y="2255"/>
                    <a:pt x="121" y="2181"/>
                    <a:pt x="121" y="2079"/>
                  </a:cubicBezTo>
                  <a:lnTo>
                    <a:pt x="121" y="288"/>
                  </a:ln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lnTo>
                    <a:pt x="1" y="2079"/>
                  </a:lnTo>
                  <a:cubicBezTo>
                    <a:pt x="1" y="2246"/>
                    <a:pt x="131" y="2375"/>
                    <a:pt x="288" y="2375"/>
                  </a:cubicBezTo>
                  <a:lnTo>
                    <a:pt x="344" y="2375"/>
                  </a:lnTo>
                  <a:cubicBezTo>
                    <a:pt x="511" y="2375"/>
                    <a:pt x="641" y="2246"/>
                    <a:pt x="641" y="2079"/>
                  </a:cubicBezTo>
                  <a:lnTo>
                    <a:pt x="641" y="288"/>
                  </a:lnTo>
                  <a:cubicBezTo>
                    <a:pt x="641" y="131"/>
                    <a:pt x="502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45;p33">
              <a:extLst>
                <a:ext uri="{FF2B5EF4-FFF2-40B4-BE49-F238E27FC236}">
                  <a16:creationId xmlns:a16="http://schemas.microsoft.com/office/drawing/2014/main" id="{11105190-DFBC-B92B-094B-A6D6BCA5823D}"/>
                </a:ext>
              </a:extLst>
            </p:cNvPr>
            <p:cNvSpPr/>
            <p:nvPr/>
          </p:nvSpPr>
          <p:spPr>
            <a:xfrm>
              <a:off x="1764350" y="2410475"/>
              <a:ext cx="53850" cy="477775"/>
            </a:xfrm>
            <a:custGeom>
              <a:avLst/>
              <a:gdLst/>
              <a:ahLst/>
              <a:cxnLst/>
              <a:rect l="l" t="t" r="r" b="b"/>
              <a:pathLst>
                <a:path w="2154" h="19111" extrusionOk="0">
                  <a:moveTo>
                    <a:pt x="1615" y="0"/>
                  </a:moveTo>
                  <a:cubicBezTo>
                    <a:pt x="725" y="0"/>
                    <a:pt x="1" y="724"/>
                    <a:pt x="1" y="1614"/>
                  </a:cubicBezTo>
                  <a:lnTo>
                    <a:pt x="1" y="17496"/>
                  </a:lnTo>
                  <a:cubicBezTo>
                    <a:pt x="1" y="18387"/>
                    <a:pt x="725" y="19110"/>
                    <a:pt x="1615" y="19110"/>
                  </a:cubicBezTo>
                  <a:lnTo>
                    <a:pt x="2153" y="19110"/>
                  </a:lnTo>
                  <a:cubicBezTo>
                    <a:pt x="1272" y="19110"/>
                    <a:pt x="558" y="18396"/>
                    <a:pt x="558" y="17505"/>
                  </a:cubicBezTo>
                  <a:lnTo>
                    <a:pt x="558" y="1605"/>
                  </a:lnTo>
                  <a:cubicBezTo>
                    <a:pt x="558" y="724"/>
                    <a:pt x="1272" y="0"/>
                    <a:pt x="2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46;p33">
              <a:extLst>
                <a:ext uri="{FF2B5EF4-FFF2-40B4-BE49-F238E27FC236}">
                  <a16:creationId xmlns:a16="http://schemas.microsoft.com/office/drawing/2014/main" id="{24FD41A7-AF89-EF4C-4EB1-21672EAAB910}"/>
                </a:ext>
              </a:extLst>
            </p:cNvPr>
            <p:cNvSpPr/>
            <p:nvPr/>
          </p:nvSpPr>
          <p:spPr>
            <a:xfrm>
              <a:off x="1762975" y="2409075"/>
              <a:ext cx="55225" cy="480550"/>
            </a:xfrm>
            <a:custGeom>
              <a:avLst/>
              <a:gdLst/>
              <a:ahLst/>
              <a:cxnLst/>
              <a:rect l="l" t="t" r="r" b="b"/>
              <a:pathLst>
                <a:path w="2209" h="19222" extrusionOk="0">
                  <a:moveTo>
                    <a:pt x="1596" y="121"/>
                  </a:moveTo>
                  <a:lnTo>
                    <a:pt x="1596" y="121"/>
                  </a:lnTo>
                  <a:cubicBezTo>
                    <a:pt x="984" y="362"/>
                    <a:pt x="548" y="965"/>
                    <a:pt x="548" y="1661"/>
                  </a:cubicBezTo>
                  <a:lnTo>
                    <a:pt x="548" y="17561"/>
                  </a:lnTo>
                  <a:cubicBezTo>
                    <a:pt x="548" y="18266"/>
                    <a:pt x="984" y="18860"/>
                    <a:pt x="1596" y="19110"/>
                  </a:cubicBezTo>
                  <a:cubicBezTo>
                    <a:pt x="770" y="19073"/>
                    <a:pt x="112" y="18387"/>
                    <a:pt x="112" y="17552"/>
                  </a:cubicBezTo>
                  <a:lnTo>
                    <a:pt x="112" y="1670"/>
                  </a:lnTo>
                  <a:cubicBezTo>
                    <a:pt x="112" y="836"/>
                    <a:pt x="770" y="158"/>
                    <a:pt x="1596" y="121"/>
                  </a:cubicBezTo>
                  <a:close/>
                  <a:moveTo>
                    <a:pt x="1670" y="1"/>
                  </a:moveTo>
                  <a:cubicBezTo>
                    <a:pt x="742" y="1"/>
                    <a:pt x="0" y="752"/>
                    <a:pt x="0" y="1670"/>
                  </a:cubicBezTo>
                  <a:lnTo>
                    <a:pt x="0" y="17552"/>
                  </a:lnTo>
                  <a:cubicBezTo>
                    <a:pt x="0" y="18480"/>
                    <a:pt x="742" y="19222"/>
                    <a:pt x="1670" y="19222"/>
                  </a:cubicBezTo>
                  <a:lnTo>
                    <a:pt x="2208" y="19222"/>
                  </a:lnTo>
                  <a:lnTo>
                    <a:pt x="2208" y="19110"/>
                  </a:lnTo>
                  <a:cubicBezTo>
                    <a:pt x="1364" y="19110"/>
                    <a:pt x="668" y="18415"/>
                    <a:pt x="668" y="17561"/>
                  </a:cubicBezTo>
                  <a:lnTo>
                    <a:pt x="668" y="1661"/>
                  </a:lnTo>
                  <a:cubicBezTo>
                    <a:pt x="668" y="808"/>
                    <a:pt x="1364" y="121"/>
                    <a:pt x="2208" y="121"/>
                  </a:cubicBezTo>
                  <a:lnTo>
                    <a:pt x="2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47;p33">
              <a:extLst>
                <a:ext uri="{FF2B5EF4-FFF2-40B4-BE49-F238E27FC236}">
                  <a16:creationId xmlns:a16="http://schemas.microsoft.com/office/drawing/2014/main" id="{B57D10C5-3F33-4724-7E8B-B8349D3A7BFF}"/>
                </a:ext>
              </a:extLst>
            </p:cNvPr>
            <p:cNvSpPr/>
            <p:nvPr/>
          </p:nvSpPr>
          <p:spPr>
            <a:xfrm>
              <a:off x="1768300" y="2473550"/>
              <a:ext cx="6750" cy="56375"/>
            </a:xfrm>
            <a:custGeom>
              <a:avLst/>
              <a:gdLst/>
              <a:ahLst/>
              <a:cxnLst/>
              <a:rect l="l" t="t" r="r" b="b"/>
              <a:pathLst>
                <a:path w="270" h="2255" extrusionOk="0">
                  <a:moveTo>
                    <a:pt x="140" y="1"/>
                  </a:moveTo>
                  <a:cubicBezTo>
                    <a:pt x="56" y="1"/>
                    <a:pt x="1" y="56"/>
                    <a:pt x="1" y="130"/>
                  </a:cubicBezTo>
                  <a:lnTo>
                    <a:pt x="1" y="2125"/>
                  </a:lnTo>
                  <a:cubicBezTo>
                    <a:pt x="1" y="2199"/>
                    <a:pt x="56" y="2255"/>
                    <a:pt x="140" y="2255"/>
                  </a:cubicBezTo>
                  <a:cubicBezTo>
                    <a:pt x="214" y="2255"/>
                    <a:pt x="270" y="2199"/>
                    <a:pt x="270" y="2125"/>
                  </a:cubicBezTo>
                  <a:lnTo>
                    <a:pt x="270" y="130"/>
                  </a:lnTo>
                  <a:cubicBezTo>
                    <a:pt x="270" y="5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48;p33">
              <a:extLst>
                <a:ext uri="{FF2B5EF4-FFF2-40B4-BE49-F238E27FC236}">
                  <a16:creationId xmlns:a16="http://schemas.microsoft.com/office/drawing/2014/main" id="{14CA5B31-7043-0154-5B6E-D37D32BA7870}"/>
                </a:ext>
              </a:extLst>
            </p:cNvPr>
            <p:cNvSpPr/>
            <p:nvPr/>
          </p:nvSpPr>
          <p:spPr>
            <a:xfrm>
              <a:off x="1766088" y="2471511"/>
              <a:ext cx="9550" cy="59625"/>
            </a:xfrm>
            <a:custGeom>
              <a:avLst/>
              <a:gdLst/>
              <a:ahLst/>
              <a:cxnLst/>
              <a:rect l="l" t="t" r="r" b="b"/>
              <a:pathLst>
                <a:path w="382" h="2385" extrusionOk="0">
                  <a:moveTo>
                    <a:pt x="196" y="121"/>
                  </a:moveTo>
                  <a:cubicBezTo>
                    <a:pt x="233" y="121"/>
                    <a:pt x="270" y="158"/>
                    <a:pt x="270" y="205"/>
                  </a:cubicBezTo>
                  <a:lnTo>
                    <a:pt x="270" y="2190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90"/>
                  </a:cubicBezTo>
                  <a:lnTo>
                    <a:pt x="112" y="205"/>
                  </a:lnTo>
                  <a:cubicBezTo>
                    <a:pt x="112" y="158"/>
                    <a:pt x="149" y="121"/>
                    <a:pt x="196" y="121"/>
                  </a:cubicBezTo>
                  <a:close/>
                  <a:moveTo>
                    <a:pt x="196" y="1"/>
                  </a:moveTo>
                  <a:cubicBezTo>
                    <a:pt x="84" y="1"/>
                    <a:pt x="1" y="93"/>
                    <a:pt x="1" y="195"/>
                  </a:cubicBezTo>
                  <a:lnTo>
                    <a:pt x="1" y="2190"/>
                  </a:lnTo>
                  <a:cubicBezTo>
                    <a:pt x="1" y="2292"/>
                    <a:pt x="84" y="2385"/>
                    <a:pt x="196" y="2385"/>
                  </a:cubicBezTo>
                  <a:cubicBezTo>
                    <a:pt x="298" y="2385"/>
                    <a:pt x="381" y="2292"/>
                    <a:pt x="381" y="2190"/>
                  </a:cubicBezTo>
                  <a:lnTo>
                    <a:pt x="381" y="195"/>
                  </a:lnTo>
                  <a:cubicBezTo>
                    <a:pt x="381" y="93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49;p33">
              <a:extLst>
                <a:ext uri="{FF2B5EF4-FFF2-40B4-BE49-F238E27FC236}">
                  <a16:creationId xmlns:a16="http://schemas.microsoft.com/office/drawing/2014/main" id="{8350FD77-C8B5-A390-377A-6A7DAF31A316}"/>
                </a:ext>
              </a:extLst>
            </p:cNvPr>
            <p:cNvSpPr/>
            <p:nvPr/>
          </p:nvSpPr>
          <p:spPr>
            <a:xfrm>
              <a:off x="1768300" y="2548225"/>
              <a:ext cx="6750" cy="56625"/>
            </a:xfrm>
            <a:custGeom>
              <a:avLst/>
              <a:gdLst/>
              <a:ahLst/>
              <a:cxnLst/>
              <a:rect l="l" t="t" r="r" b="b"/>
              <a:pathLst>
                <a:path w="270" h="2265" extrusionOk="0">
                  <a:moveTo>
                    <a:pt x="140" y="1"/>
                  </a:moveTo>
                  <a:cubicBezTo>
                    <a:pt x="56" y="1"/>
                    <a:pt x="1" y="66"/>
                    <a:pt x="1" y="140"/>
                  </a:cubicBezTo>
                  <a:lnTo>
                    <a:pt x="1" y="2125"/>
                  </a:lnTo>
                  <a:cubicBezTo>
                    <a:pt x="1" y="2199"/>
                    <a:pt x="56" y="2264"/>
                    <a:pt x="140" y="2264"/>
                  </a:cubicBezTo>
                  <a:cubicBezTo>
                    <a:pt x="214" y="2264"/>
                    <a:pt x="270" y="2199"/>
                    <a:pt x="270" y="2125"/>
                  </a:cubicBezTo>
                  <a:lnTo>
                    <a:pt x="270" y="140"/>
                  </a:lnTo>
                  <a:cubicBezTo>
                    <a:pt x="270" y="6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50;p33">
              <a:extLst>
                <a:ext uri="{FF2B5EF4-FFF2-40B4-BE49-F238E27FC236}">
                  <a16:creationId xmlns:a16="http://schemas.microsoft.com/office/drawing/2014/main" id="{9EFFBD79-1EE6-19F7-74E0-EF94EB5597F9}"/>
                </a:ext>
              </a:extLst>
            </p:cNvPr>
            <p:cNvSpPr/>
            <p:nvPr/>
          </p:nvSpPr>
          <p:spPr>
            <a:xfrm>
              <a:off x="1766088" y="2546411"/>
              <a:ext cx="9550" cy="59400"/>
            </a:xfrm>
            <a:custGeom>
              <a:avLst/>
              <a:gdLst/>
              <a:ahLst/>
              <a:cxnLst/>
              <a:rect l="l" t="t" r="r" b="b"/>
              <a:pathLst>
                <a:path w="382" h="2376" extrusionOk="0">
                  <a:moveTo>
                    <a:pt x="196" y="122"/>
                  </a:moveTo>
                  <a:cubicBezTo>
                    <a:pt x="233" y="122"/>
                    <a:pt x="270" y="149"/>
                    <a:pt x="270" y="196"/>
                  </a:cubicBezTo>
                  <a:lnTo>
                    <a:pt x="270" y="2181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81"/>
                  </a:cubicBezTo>
                  <a:lnTo>
                    <a:pt x="112" y="196"/>
                  </a:lnTo>
                  <a:cubicBezTo>
                    <a:pt x="112" y="149"/>
                    <a:pt x="149" y="122"/>
                    <a:pt x="196" y="12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96"/>
                  </a:cubicBezTo>
                  <a:lnTo>
                    <a:pt x="1" y="2181"/>
                  </a:lnTo>
                  <a:cubicBezTo>
                    <a:pt x="1" y="2292"/>
                    <a:pt x="84" y="2376"/>
                    <a:pt x="196" y="2376"/>
                  </a:cubicBezTo>
                  <a:cubicBezTo>
                    <a:pt x="298" y="2376"/>
                    <a:pt x="381" y="2292"/>
                    <a:pt x="381" y="2181"/>
                  </a:cubicBezTo>
                  <a:lnTo>
                    <a:pt x="381" y="196"/>
                  </a:ln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51;p33">
              <a:extLst>
                <a:ext uri="{FF2B5EF4-FFF2-40B4-BE49-F238E27FC236}">
                  <a16:creationId xmlns:a16="http://schemas.microsoft.com/office/drawing/2014/main" id="{51F23C83-A0B6-17E5-0FB7-04D81B3BB86C}"/>
                </a:ext>
              </a:extLst>
            </p:cNvPr>
            <p:cNvSpPr/>
            <p:nvPr/>
          </p:nvSpPr>
          <p:spPr>
            <a:xfrm>
              <a:off x="1778275" y="2410475"/>
              <a:ext cx="261400" cy="477775"/>
            </a:xfrm>
            <a:custGeom>
              <a:avLst/>
              <a:gdLst/>
              <a:ahLst/>
              <a:cxnLst/>
              <a:rect l="l" t="t" r="r" b="b"/>
              <a:pathLst>
                <a:path w="10456" h="19111" extrusionOk="0">
                  <a:moveTo>
                    <a:pt x="1596" y="0"/>
                  </a:moveTo>
                  <a:cubicBezTo>
                    <a:pt x="715" y="0"/>
                    <a:pt x="1" y="724"/>
                    <a:pt x="1" y="1605"/>
                  </a:cubicBezTo>
                  <a:lnTo>
                    <a:pt x="1" y="17505"/>
                  </a:lnTo>
                  <a:cubicBezTo>
                    <a:pt x="1" y="18396"/>
                    <a:pt x="715" y="19110"/>
                    <a:pt x="1596" y="19110"/>
                  </a:cubicBezTo>
                  <a:lnTo>
                    <a:pt x="8850" y="19110"/>
                  </a:lnTo>
                  <a:cubicBezTo>
                    <a:pt x="9732" y="19110"/>
                    <a:pt x="10455" y="18396"/>
                    <a:pt x="10455" y="17505"/>
                  </a:cubicBezTo>
                  <a:lnTo>
                    <a:pt x="10455" y="1605"/>
                  </a:lnTo>
                  <a:cubicBezTo>
                    <a:pt x="10455" y="724"/>
                    <a:pt x="9732" y="0"/>
                    <a:pt x="8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52;p33">
              <a:extLst>
                <a:ext uri="{FF2B5EF4-FFF2-40B4-BE49-F238E27FC236}">
                  <a16:creationId xmlns:a16="http://schemas.microsoft.com/office/drawing/2014/main" id="{15051DAC-3C95-957C-76A0-D61B4906ECBD}"/>
                </a:ext>
              </a:extLst>
            </p:cNvPr>
            <p:cNvSpPr/>
            <p:nvPr/>
          </p:nvSpPr>
          <p:spPr>
            <a:xfrm>
              <a:off x="1776650" y="2409075"/>
              <a:ext cx="264425" cy="480550"/>
            </a:xfrm>
            <a:custGeom>
              <a:avLst/>
              <a:gdLst/>
              <a:ahLst/>
              <a:cxnLst/>
              <a:rect l="l" t="t" r="r" b="b"/>
              <a:pathLst>
                <a:path w="10577" h="19222" extrusionOk="0">
                  <a:moveTo>
                    <a:pt x="8915" y="112"/>
                  </a:moveTo>
                  <a:cubicBezTo>
                    <a:pt x="9769" y="112"/>
                    <a:pt x="10455" y="808"/>
                    <a:pt x="10455" y="1661"/>
                  </a:cubicBezTo>
                  <a:lnTo>
                    <a:pt x="10455" y="17561"/>
                  </a:lnTo>
                  <a:cubicBezTo>
                    <a:pt x="10455" y="18415"/>
                    <a:pt x="9769" y="19110"/>
                    <a:pt x="8915" y="19110"/>
                  </a:cubicBezTo>
                  <a:lnTo>
                    <a:pt x="1661" y="19110"/>
                  </a:lnTo>
                  <a:cubicBezTo>
                    <a:pt x="817" y="19110"/>
                    <a:pt x="121" y="18415"/>
                    <a:pt x="121" y="17561"/>
                  </a:cubicBezTo>
                  <a:lnTo>
                    <a:pt x="121" y="1661"/>
                  </a:lnTo>
                  <a:cubicBezTo>
                    <a:pt x="121" y="808"/>
                    <a:pt x="817" y="112"/>
                    <a:pt x="1661" y="112"/>
                  </a:cubicBezTo>
                  <a:close/>
                  <a:moveTo>
                    <a:pt x="1661" y="1"/>
                  </a:moveTo>
                  <a:cubicBezTo>
                    <a:pt x="752" y="1"/>
                    <a:pt x="1" y="743"/>
                    <a:pt x="1" y="1661"/>
                  </a:cubicBezTo>
                  <a:lnTo>
                    <a:pt x="1" y="17561"/>
                  </a:lnTo>
                  <a:cubicBezTo>
                    <a:pt x="1" y="18480"/>
                    <a:pt x="752" y="19222"/>
                    <a:pt x="1661" y="19222"/>
                  </a:cubicBezTo>
                  <a:lnTo>
                    <a:pt x="8915" y="19222"/>
                  </a:lnTo>
                  <a:cubicBezTo>
                    <a:pt x="9834" y="19222"/>
                    <a:pt x="10576" y="18480"/>
                    <a:pt x="10576" y="17561"/>
                  </a:cubicBezTo>
                  <a:lnTo>
                    <a:pt x="10576" y="1661"/>
                  </a:lnTo>
                  <a:cubicBezTo>
                    <a:pt x="10576" y="743"/>
                    <a:pt x="9834" y="1"/>
                    <a:pt x="8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53;p33">
              <a:extLst>
                <a:ext uri="{FF2B5EF4-FFF2-40B4-BE49-F238E27FC236}">
                  <a16:creationId xmlns:a16="http://schemas.microsoft.com/office/drawing/2014/main" id="{82554B3C-33D2-CDCA-A5E6-37C6EC6756FB}"/>
                </a:ext>
              </a:extLst>
            </p:cNvPr>
            <p:cNvSpPr/>
            <p:nvPr/>
          </p:nvSpPr>
          <p:spPr>
            <a:xfrm>
              <a:off x="1902125" y="24306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9" y="84"/>
                  </a:moveTo>
                  <a:cubicBezTo>
                    <a:pt x="371" y="84"/>
                    <a:pt x="455" y="167"/>
                    <a:pt x="455" y="269"/>
                  </a:cubicBezTo>
                  <a:cubicBezTo>
                    <a:pt x="455" y="371"/>
                    <a:pt x="371" y="455"/>
                    <a:pt x="269" y="455"/>
                  </a:cubicBezTo>
                  <a:cubicBezTo>
                    <a:pt x="167" y="455"/>
                    <a:pt x="84" y="371"/>
                    <a:pt x="84" y="269"/>
                  </a:cubicBezTo>
                  <a:cubicBezTo>
                    <a:pt x="84" y="167"/>
                    <a:pt x="167" y="84"/>
                    <a:pt x="269" y="84"/>
                  </a:cubicBezTo>
                  <a:close/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48"/>
                    <a:pt x="269" y="548"/>
                  </a:cubicBezTo>
                  <a:cubicBezTo>
                    <a:pt x="418" y="548"/>
                    <a:pt x="548" y="418"/>
                    <a:pt x="548" y="269"/>
                  </a:cubicBezTo>
                  <a:cubicBezTo>
                    <a:pt x="54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54;p33">
              <a:extLst>
                <a:ext uri="{FF2B5EF4-FFF2-40B4-BE49-F238E27FC236}">
                  <a16:creationId xmlns:a16="http://schemas.microsoft.com/office/drawing/2014/main" id="{2FEF6A22-EFE0-90BE-80DD-16DABB0CAB0B}"/>
                </a:ext>
              </a:extLst>
            </p:cNvPr>
            <p:cNvSpPr/>
            <p:nvPr/>
          </p:nvSpPr>
          <p:spPr>
            <a:xfrm>
              <a:off x="1859900" y="2433900"/>
              <a:ext cx="33900" cy="7200"/>
            </a:xfrm>
            <a:custGeom>
              <a:avLst/>
              <a:gdLst/>
              <a:ahLst/>
              <a:cxnLst/>
              <a:rect l="l" t="t" r="r" b="b"/>
              <a:pathLst>
                <a:path w="1356" h="288" extrusionOk="0">
                  <a:moveTo>
                    <a:pt x="1207" y="84"/>
                  </a:moveTo>
                  <a:cubicBezTo>
                    <a:pt x="1244" y="84"/>
                    <a:pt x="1263" y="112"/>
                    <a:pt x="1263" y="139"/>
                  </a:cubicBezTo>
                  <a:cubicBezTo>
                    <a:pt x="1263" y="176"/>
                    <a:pt x="1244" y="195"/>
                    <a:pt x="1207" y="195"/>
                  </a:cubicBezTo>
                  <a:lnTo>
                    <a:pt x="140" y="195"/>
                  </a:lnTo>
                  <a:cubicBezTo>
                    <a:pt x="112" y="195"/>
                    <a:pt x="84" y="176"/>
                    <a:pt x="84" y="139"/>
                  </a:cubicBezTo>
                  <a:cubicBezTo>
                    <a:pt x="84" y="112"/>
                    <a:pt x="112" y="84"/>
                    <a:pt x="140" y="84"/>
                  </a:cubicBezTo>
                  <a:close/>
                  <a:moveTo>
                    <a:pt x="140" y="0"/>
                  </a:moveTo>
                  <a:cubicBezTo>
                    <a:pt x="57" y="0"/>
                    <a:pt x="1" y="65"/>
                    <a:pt x="1" y="149"/>
                  </a:cubicBezTo>
                  <a:cubicBezTo>
                    <a:pt x="1" y="223"/>
                    <a:pt x="66" y="288"/>
                    <a:pt x="140" y="288"/>
                  </a:cubicBezTo>
                  <a:lnTo>
                    <a:pt x="1207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55;p33">
              <a:extLst>
                <a:ext uri="{FF2B5EF4-FFF2-40B4-BE49-F238E27FC236}">
                  <a16:creationId xmlns:a16="http://schemas.microsoft.com/office/drawing/2014/main" id="{62CBF0E2-53C9-EFAE-731F-E7DC5D68BD37}"/>
                </a:ext>
              </a:extLst>
            </p:cNvPr>
            <p:cNvSpPr/>
            <p:nvPr/>
          </p:nvSpPr>
          <p:spPr>
            <a:xfrm>
              <a:off x="1924625" y="2433900"/>
              <a:ext cx="33875" cy="7200"/>
            </a:xfrm>
            <a:custGeom>
              <a:avLst/>
              <a:gdLst/>
              <a:ahLst/>
              <a:cxnLst/>
              <a:rect l="l" t="t" r="r" b="b"/>
              <a:pathLst>
                <a:path w="1355" h="288" extrusionOk="0">
                  <a:moveTo>
                    <a:pt x="1215" y="84"/>
                  </a:moveTo>
                  <a:cubicBezTo>
                    <a:pt x="1243" y="84"/>
                    <a:pt x="1271" y="112"/>
                    <a:pt x="1271" y="139"/>
                  </a:cubicBezTo>
                  <a:cubicBezTo>
                    <a:pt x="1271" y="176"/>
                    <a:pt x="1243" y="195"/>
                    <a:pt x="1215" y="195"/>
                  </a:cubicBezTo>
                  <a:lnTo>
                    <a:pt x="149" y="195"/>
                  </a:lnTo>
                  <a:cubicBezTo>
                    <a:pt x="111" y="195"/>
                    <a:pt x="93" y="176"/>
                    <a:pt x="93" y="139"/>
                  </a:cubicBezTo>
                  <a:cubicBezTo>
                    <a:pt x="93" y="112"/>
                    <a:pt x="111" y="84"/>
                    <a:pt x="149" y="84"/>
                  </a:cubicBezTo>
                  <a:close/>
                  <a:moveTo>
                    <a:pt x="149" y="0"/>
                  </a:moveTo>
                  <a:cubicBezTo>
                    <a:pt x="65" y="0"/>
                    <a:pt x="0" y="65"/>
                    <a:pt x="0" y="149"/>
                  </a:cubicBezTo>
                  <a:cubicBezTo>
                    <a:pt x="0" y="223"/>
                    <a:pt x="65" y="288"/>
                    <a:pt x="149" y="288"/>
                  </a:cubicBezTo>
                  <a:lnTo>
                    <a:pt x="1215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56;p33">
              <a:extLst>
                <a:ext uri="{FF2B5EF4-FFF2-40B4-BE49-F238E27FC236}">
                  <a16:creationId xmlns:a16="http://schemas.microsoft.com/office/drawing/2014/main" id="{7435E344-F52C-4020-BA39-FC46FDCDF570}"/>
                </a:ext>
              </a:extLst>
            </p:cNvPr>
            <p:cNvSpPr/>
            <p:nvPr/>
          </p:nvSpPr>
          <p:spPr>
            <a:xfrm>
              <a:off x="1798675" y="2455700"/>
              <a:ext cx="220600" cy="392200"/>
            </a:xfrm>
            <a:custGeom>
              <a:avLst/>
              <a:gdLst/>
              <a:ahLst/>
              <a:cxnLst/>
              <a:rect l="l" t="t" r="r" b="b"/>
              <a:pathLst>
                <a:path w="8824" h="15688" extrusionOk="0">
                  <a:moveTo>
                    <a:pt x="1" y="0"/>
                  </a:moveTo>
                  <a:lnTo>
                    <a:pt x="1" y="15687"/>
                  </a:lnTo>
                  <a:lnTo>
                    <a:pt x="8823" y="15687"/>
                  </a:lnTo>
                  <a:lnTo>
                    <a:pt x="8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57;p33">
              <a:extLst>
                <a:ext uri="{FF2B5EF4-FFF2-40B4-BE49-F238E27FC236}">
                  <a16:creationId xmlns:a16="http://schemas.microsoft.com/office/drawing/2014/main" id="{90CBA0DE-FE8E-1E8C-9D99-DB27A9897998}"/>
                </a:ext>
              </a:extLst>
            </p:cNvPr>
            <p:cNvSpPr/>
            <p:nvPr/>
          </p:nvSpPr>
          <p:spPr>
            <a:xfrm>
              <a:off x="1797050" y="2454300"/>
              <a:ext cx="223600" cy="394975"/>
            </a:xfrm>
            <a:custGeom>
              <a:avLst/>
              <a:gdLst/>
              <a:ahLst/>
              <a:cxnLst/>
              <a:rect l="l" t="t" r="r" b="b"/>
              <a:pathLst>
                <a:path w="8944" h="15799" extrusionOk="0">
                  <a:moveTo>
                    <a:pt x="8832" y="112"/>
                  </a:moveTo>
                  <a:lnTo>
                    <a:pt x="8832" y="15678"/>
                  </a:lnTo>
                  <a:lnTo>
                    <a:pt x="122" y="15678"/>
                  </a:lnTo>
                  <a:lnTo>
                    <a:pt x="12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15743"/>
                  </a:lnTo>
                  <a:cubicBezTo>
                    <a:pt x="1" y="15771"/>
                    <a:pt x="29" y="15799"/>
                    <a:pt x="57" y="15799"/>
                  </a:cubicBezTo>
                  <a:lnTo>
                    <a:pt x="8888" y="15799"/>
                  </a:lnTo>
                  <a:cubicBezTo>
                    <a:pt x="8916" y="15799"/>
                    <a:pt x="8944" y="15771"/>
                    <a:pt x="8944" y="15743"/>
                  </a:cubicBezTo>
                  <a:lnTo>
                    <a:pt x="8944" y="56"/>
                  </a:lnTo>
                  <a:cubicBezTo>
                    <a:pt x="8944" y="19"/>
                    <a:pt x="8916" y="1"/>
                    <a:pt x="8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58;p33">
              <a:extLst>
                <a:ext uri="{FF2B5EF4-FFF2-40B4-BE49-F238E27FC236}">
                  <a16:creationId xmlns:a16="http://schemas.microsoft.com/office/drawing/2014/main" id="{7FE841FF-E6E2-D0E0-7C79-C12293492811}"/>
                </a:ext>
              </a:extLst>
            </p:cNvPr>
            <p:cNvSpPr/>
            <p:nvPr/>
          </p:nvSpPr>
          <p:spPr>
            <a:xfrm>
              <a:off x="1800075" y="2457075"/>
              <a:ext cx="217575" cy="30175"/>
            </a:xfrm>
            <a:custGeom>
              <a:avLst/>
              <a:gdLst/>
              <a:ahLst/>
              <a:cxnLst/>
              <a:rect l="l" t="t" r="r" b="b"/>
              <a:pathLst>
                <a:path w="8703" h="1207" extrusionOk="0">
                  <a:moveTo>
                    <a:pt x="1" y="1"/>
                  </a:moveTo>
                  <a:lnTo>
                    <a:pt x="1" y="1207"/>
                  </a:lnTo>
                  <a:lnTo>
                    <a:pt x="8702" y="1207"/>
                  </a:lnTo>
                  <a:lnTo>
                    <a:pt x="8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59;p33">
              <a:extLst>
                <a:ext uri="{FF2B5EF4-FFF2-40B4-BE49-F238E27FC236}">
                  <a16:creationId xmlns:a16="http://schemas.microsoft.com/office/drawing/2014/main" id="{6432E139-3884-2CB2-067C-70FF107C8E57}"/>
                </a:ext>
              </a:extLst>
            </p:cNvPr>
            <p:cNvSpPr/>
            <p:nvPr/>
          </p:nvSpPr>
          <p:spPr>
            <a:xfrm>
              <a:off x="1959625" y="2467050"/>
              <a:ext cx="9775" cy="9775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6" y="94"/>
                  </a:moveTo>
                  <a:cubicBezTo>
                    <a:pt x="251" y="94"/>
                    <a:pt x="298" y="140"/>
                    <a:pt x="298" y="196"/>
                  </a:cubicBezTo>
                  <a:cubicBezTo>
                    <a:pt x="298" y="261"/>
                    <a:pt x="251" y="307"/>
                    <a:pt x="196" y="307"/>
                  </a:cubicBezTo>
                  <a:cubicBezTo>
                    <a:pt x="131" y="307"/>
                    <a:pt x="84" y="261"/>
                    <a:pt x="84" y="196"/>
                  </a:cubicBezTo>
                  <a:cubicBezTo>
                    <a:pt x="84" y="140"/>
                    <a:pt x="131" y="94"/>
                    <a:pt x="196" y="94"/>
                  </a:cubicBezTo>
                  <a:close/>
                  <a:moveTo>
                    <a:pt x="196" y="1"/>
                  </a:moveTo>
                  <a:cubicBezTo>
                    <a:pt x="84" y="1"/>
                    <a:pt x="1" y="94"/>
                    <a:pt x="1" y="196"/>
                  </a:cubicBezTo>
                  <a:cubicBezTo>
                    <a:pt x="1" y="307"/>
                    <a:pt x="84" y="390"/>
                    <a:pt x="196" y="390"/>
                  </a:cubicBezTo>
                  <a:cubicBezTo>
                    <a:pt x="298" y="390"/>
                    <a:pt x="391" y="307"/>
                    <a:pt x="391" y="196"/>
                  </a:cubicBezTo>
                  <a:cubicBezTo>
                    <a:pt x="391" y="9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60;p33">
              <a:extLst>
                <a:ext uri="{FF2B5EF4-FFF2-40B4-BE49-F238E27FC236}">
                  <a16:creationId xmlns:a16="http://schemas.microsoft.com/office/drawing/2014/main" id="{03DB3EF0-4BF4-5159-20A1-30A1F99522B7}"/>
                </a:ext>
              </a:extLst>
            </p:cNvPr>
            <p:cNvSpPr/>
            <p:nvPr/>
          </p:nvSpPr>
          <p:spPr>
            <a:xfrm>
              <a:off x="1979125" y="2467050"/>
              <a:ext cx="9750" cy="9775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195" y="94"/>
                  </a:moveTo>
                  <a:cubicBezTo>
                    <a:pt x="260" y="94"/>
                    <a:pt x="306" y="140"/>
                    <a:pt x="306" y="196"/>
                  </a:cubicBezTo>
                  <a:cubicBezTo>
                    <a:pt x="306" y="261"/>
                    <a:pt x="260" y="307"/>
                    <a:pt x="195" y="307"/>
                  </a:cubicBezTo>
                  <a:cubicBezTo>
                    <a:pt x="139" y="307"/>
                    <a:pt x="93" y="261"/>
                    <a:pt x="93" y="196"/>
                  </a:cubicBezTo>
                  <a:cubicBezTo>
                    <a:pt x="93" y="140"/>
                    <a:pt x="139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0" y="307"/>
                    <a:pt x="390" y="196"/>
                  </a:cubicBezTo>
                  <a:cubicBezTo>
                    <a:pt x="390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61;p33">
              <a:extLst>
                <a:ext uri="{FF2B5EF4-FFF2-40B4-BE49-F238E27FC236}">
                  <a16:creationId xmlns:a16="http://schemas.microsoft.com/office/drawing/2014/main" id="{0EE42E94-5ED3-846F-3963-812936420AF3}"/>
                </a:ext>
              </a:extLst>
            </p:cNvPr>
            <p:cNvSpPr/>
            <p:nvPr/>
          </p:nvSpPr>
          <p:spPr>
            <a:xfrm>
              <a:off x="1999300" y="2467050"/>
              <a:ext cx="9750" cy="9775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195" y="94"/>
                  </a:moveTo>
                  <a:cubicBezTo>
                    <a:pt x="251" y="94"/>
                    <a:pt x="297" y="140"/>
                    <a:pt x="297" y="196"/>
                  </a:cubicBezTo>
                  <a:cubicBezTo>
                    <a:pt x="297" y="261"/>
                    <a:pt x="251" y="307"/>
                    <a:pt x="195" y="307"/>
                  </a:cubicBezTo>
                  <a:cubicBezTo>
                    <a:pt x="130" y="307"/>
                    <a:pt x="84" y="261"/>
                    <a:pt x="84" y="196"/>
                  </a:cubicBezTo>
                  <a:cubicBezTo>
                    <a:pt x="84" y="140"/>
                    <a:pt x="130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84" y="1"/>
                    <a:pt x="0" y="94"/>
                    <a:pt x="0" y="196"/>
                  </a:cubicBezTo>
                  <a:cubicBezTo>
                    <a:pt x="0" y="307"/>
                    <a:pt x="84" y="390"/>
                    <a:pt x="195" y="390"/>
                  </a:cubicBezTo>
                  <a:cubicBezTo>
                    <a:pt x="297" y="390"/>
                    <a:pt x="390" y="307"/>
                    <a:pt x="390" y="196"/>
                  </a:cubicBezTo>
                  <a:cubicBezTo>
                    <a:pt x="390" y="9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62;p33">
              <a:extLst>
                <a:ext uri="{FF2B5EF4-FFF2-40B4-BE49-F238E27FC236}">
                  <a16:creationId xmlns:a16="http://schemas.microsoft.com/office/drawing/2014/main" id="{47469671-087A-3050-BF6B-EA40FB5AEADF}"/>
                </a:ext>
              </a:extLst>
            </p:cNvPr>
            <p:cNvSpPr/>
            <p:nvPr/>
          </p:nvSpPr>
          <p:spPr>
            <a:xfrm>
              <a:off x="1833700" y="2530600"/>
              <a:ext cx="69825" cy="3050"/>
            </a:xfrm>
            <a:custGeom>
              <a:avLst/>
              <a:gdLst/>
              <a:ahLst/>
              <a:cxnLst/>
              <a:rect l="l" t="t" r="r" b="b"/>
              <a:pathLst>
                <a:path w="2793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66"/>
                  </a:cubicBezTo>
                  <a:cubicBezTo>
                    <a:pt x="2793" y="28"/>
                    <a:pt x="2765" y="1"/>
                    <a:pt x="2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63;p33">
              <a:extLst>
                <a:ext uri="{FF2B5EF4-FFF2-40B4-BE49-F238E27FC236}">
                  <a16:creationId xmlns:a16="http://schemas.microsoft.com/office/drawing/2014/main" id="{D750B5A8-01D6-8ABD-5443-B16817F0CCAE}"/>
                </a:ext>
              </a:extLst>
            </p:cNvPr>
            <p:cNvSpPr/>
            <p:nvPr/>
          </p:nvSpPr>
          <p:spPr>
            <a:xfrm>
              <a:off x="1917425" y="2530600"/>
              <a:ext cx="26925" cy="3050"/>
            </a:xfrm>
            <a:custGeom>
              <a:avLst/>
              <a:gdLst/>
              <a:ahLst/>
              <a:cxnLst/>
              <a:rect l="l" t="t" r="r" b="b"/>
              <a:pathLst>
                <a:path w="1077" h="122" extrusionOk="0">
                  <a:moveTo>
                    <a:pt x="56" y="1"/>
                  </a:moveTo>
                  <a:cubicBezTo>
                    <a:pt x="28" y="1"/>
                    <a:pt x="1" y="28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66"/>
                  </a:cubicBezTo>
                  <a:cubicBezTo>
                    <a:pt x="107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64;p33">
              <a:extLst>
                <a:ext uri="{FF2B5EF4-FFF2-40B4-BE49-F238E27FC236}">
                  <a16:creationId xmlns:a16="http://schemas.microsoft.com/office/drawing/2014/main" id="{2E7A12D5-43F2-2687-0559-8A955E29CE71}"/>
                </a:ext>
              </a:extLst>
            </p:cNvPr>
            <p:cNvSpPr/>
            <p:nvPr/>
          </p:nvSpPr>
          <p:spPr>
            <a:xfrm>
              <a:off x="1960575" y="2530600"/>
              <a:ext cx="24825" cy="3050"/>
            </a:xfrm>
            <a:custGeom>
              <a:avLst/>
              <a:gdLst/>
              <a:ahLst/>
              <a:cxnLst/>
              <a:rect l="l" t="t" r="r" b="b"/>
              <a:pathLst>
                <a:path w="993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65;p33">
              <a:extLst>
                <a:ext uri="{FF2B5EF4-FFF2-40B4-BE49-F238E27FC236}">
                  <a16:creationId xmlns:a16="http://schemas.microsoft.com/office/drawing/2014/main" id="{99295FFC-4091-691B-C946-87653ADC5E25}"/>
                </a:ext>
              </a:extLst>
            </p:cNvPr>
            <p:cNvSpPr/>
            <p:nvPr/>
          </p:nvSpPr>
          <p:spPr>
            <a:xfrm>
              <a:off x="1915350" y="2582550"/>
              <a:ext cx="70050" cy="3050"/>
            </a:xfrm>
            <a:custGeom>
              <a:avLst/>
              <a:gdLst/>
              <a:ahLst/>
              <a:cxnLst/>
              <a:rect l="l" t="t" r="r" b="b"/>
              <a:pathLst>
                <a:path w="280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3"/>
                    <a:pt x="2802" y="56"/>
                  </a:cubicBezTo>
                  <a:cubicBezTo>
                    <a:pt x="2802" y="28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66;p33">
              <a:extLst>
                <a:ext uri="{FF2B5EF4-FFF2-40B4-BE49-F238E27FC236}">
                  <a16:creationId xmlns:a16="http://schemas.microsoft.com/office/drawing/2014/main" id="{C634D4AA-65AE-E62C-1D09-B3A3051302EE}"/>
                </a:ext>
              </a:extLst>
            </p:cNvPr>
            <p:cNvSpPr/>
            <p:nvPr/>
          </p:nvSpPr>
          <p:spPr>
            <a:xfrm>
              <a:off x="1874750" y="2582550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56"/>
                  </a:cubicBezTo>
                  <a:cubicBezTo>
                    <a:pt x="106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7;p33">
              <a:extLst>
                <a:ext uri="{FF2B5EF4-FFF2-40B4-BE49-F238E27FC236}">
                  <a16:creationId xmlns:a16="http://schemas.microsoft.com/office/drawing/2014/main" id="{DF4D3139-ECB5-6849-7052-8E20F72B81CB}"/>
                </a:ext>
              </a:extLst>
            </p:cNvPr>
            <p:cNvSpPr/>
            <p:nvPr/>
          </p:nvSpPr>
          <p:spPr>
            <a:xfrm>
              <a:off x="1833700" y="2582550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8;p33">
              <a:extLst>
                <a:ext uri="{FF2B5EF4-FFF2-40B4-BE49-F238E27FC236}">
                  <a16:creationId xmlns:a16="http://schemas.microsoft.com/office/drawing/2014/main" id="{DA756275-D908-8387-9475-42856C692B98}"/>
                </a:ext>
              </a:extLst>
            </p:cNvPr>
            <p:cNvSpPr/>
            <p:nvPr/>
          </p:nvSpPr>
          <p:spPr>
            <a:xfrm>
              <a:off x="1833700" y="2556350"/>
              <a:ext cx="37375" cy="3025"/>
            </a:xfrm>
            <a:custGeom>
              <a:avLst/>
              <a:gdLst/>
              <a:ahLst/>
              <a:cxnLst/>
              <a:rect l="l" t="t" r="r" b="b"/>
              <a:pathLst>
                <a:path w="1495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56"/>
                  </a:cubicBezTo>
                  <a:cubicBezTo>
                    <a:pt x="1494" y="28"/>
                    <a:pt x="1466" y="0"/>
                    <a:pt x="1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9;p33">
              <a:extLst>
                <a:ext uri="{FF2B5EF4-FFF2-40B4-BE49-F238E27FC236}">
                  <a16:creationId xmlns:a16="http://schemas.microsoft.com/office/drawing/2014/main" id="{03538B30-208C-2DAA-BA62-25D9752CE355}"/>
                </a:ext>
              </a:extLst>
            </p:cNvPr>
            <p:cNvSpPr/>
            <p:nvPr/>
          </p:nvSpPr>
          <p:spPr>
            <a:xfrm>
              <a:off x="1882650" y="2556350"/>
              <a:ext cx="61700" cy="3025"/>
            </a:xfrm>
            <a:custGeom>
              <a:avLst/>
              <a:gdLst/>
              <a:ahLst/>
              <a:cxnLst/>
              <a:rect l="l" t="t" r="r" b="b"/>
              <a:pathLst>
                <a:path w="2468" h="121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56"/>
                  </a:cubicBezTo>
                  <a:cubicBezTo>
                    <a:pt x="2468" y="28"/>
                    <a:pt x="2440" y="0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70;p33">
              <a:extLst>
                <a:ext uri="{FF2B5EF4-FFF2-40B4-BE49-F238E27FC236}">
                  <a16:creationId xmlns:a16="http://schemas.microsoft.com/office/drawing/2014/main" id="{59861DF0-DB13-CB35-50E1-1D1A49D26CBE}"/>
                </a:ext>
              </a:extLst>
            </p:cNvPr>
            <p:cNvSpPr/>
            <p:nvPr/>
          </p:nvSpPr>
          <p:spPr>
            <a:xfrm>
              <a:off x="1960575" y="2556350"/>
              <a:ext cx="24825" cy="3025"/>
            </a:xfrm>
            <a:custGeom>
              <a:avLst/>
              <a:gdLst/>
              <a:ahLst/>
              <a:cxnLst/>
              <a:rect l="l" t="t" r="r" b="b"/>
              <a:pathLst>
                <a:path w="993" h="121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71;p33">
              <a:extLst>
                <a:ext uri="{FF2B5EF4-FFF2-40B4-BE49-F238E27FC236}">
                  <a16:creationId xmlns:a16="http://schemas.microsoft.com/office/drawing/2014/main" id="{F2DD1589-E21C-CA95-BC96-9FB46489114A}"/>
                </a:ext>
              </a:extLst>
            </p:cNvPr>
            <p:cNvSpPr/>
            <p:nvPr/>
          </p:nvSpPr>
          <p:spPr>
            <a:xfrm>
              <a:off x="1833700" y="2605750"/>
              <a:ext cx="69825" cy="2800"/>
            </a:xfrm>
            <a:custGeom>
              <a:avLst/>
              <a:gdLst/>
              <a:ahLst/>
              <a:cxnLst/>
              <a:rect l="l" t="t" r="r" b="b"/>
              <a:pathLst>
                <a:path w="2793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737" y="112"/>
                  </a:lnTo>
                  <a:cubicBezTo>
                    <a:pt x="2765" y="112"/>
                    <a:pt x="2793" y="84"/>
                    <a:pt x="2793" y="56"/>
                  </a:cubicBezTo>
                  <a:cubicBezTo>
                    <a:pt x="2793" y="19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72;p33">
              <a:extLst>
                <a:ext uri="{FF2B5EF4-FFF2-40B4-BE49-F238E27FC236}">
                  <a16:creationId xmlns:a16="http://schemas.microsoft.com/office/drawing/2014/main" id="{FD41E1F8-6B82-EA95-5B37-2F3C529A4C6F}"/>
                </a:ext>
              </a:extLst>
            </p:cNvPr>
            <p:cNvSpPr/>
            <p:nvPr/>
          </p:nvSpPr>
          <p:spPr>
            <a:xfrm>
              <a:off x="1917425" y="2605750"/>
              <a:ext cx="26925" cy="2800"/>
            </a:xfrm>
            <a:custGeom>
              <a:avLst/>
              <a:gdLst/>
              <a:ahLst/>
              <a:cxnLst/>
              <a:rect l="l" t="t" r="r" b="b"/>
              <a:pathLst>
                <a:path w="1077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12" y="112"/>
                  </a:lnTo>
                  <a:cubicBezTo>
                    <a:pt x="1049" y="112"/>
                    <a:pt x="1077" y="84"/>
                    <a:pt x="1077" y="56"/>
                  </a:cubicBezTo>
                  <a:cubicBezTo>
                    <a:pt x="1077" y="19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773;p33">
              <a:extLst>
                <a:ext uri="{FF2B5EF4-FFF2-40B4-BE49-F238E27FC236}">
                  <a16:creationId xmlns:a16="http://schemas.microsoft.com/office/drawing/2014/main" id="{023098FF-725F-1C80-5885-8D9ADC6E7047}"/>
                </a:ext>
              </a:extLst>
            </p:cNvPr>
            <p:cNvSpPr/>
            <p:nvPr/>
          </p:nvSpPr>
          <p:spPr>
            <a:xfrm>
              <a:off x="1833700" y="2688775"/>
              <a:ext cx="69825" cy="3025"/>
            </a:xfrm>
            <a:custGeom>
              <a:avLst/>
              <a:gdLst/>
              <a:ahLst/>
              <a:cxnLst/>
              <a:rect l="l" t="t" r="r" b="b"/>
              <a:pathLst>
                <a:path w="2793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56"/>
                  </a:cubicBezTo>
                  <a:cubicBezTo>
                    <a:pt x="2793" y="28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774;p33">
              <a:extLst>
                <a:ext uri="{FF2B5EF4-FFF2-40B4-BE49-F238E27FC236}">
                  <a16:creationId xmlns:a16="http://schemas.microsoft.com/office/drawing/2014/main" id="{EB293A1D-9220-FB24-CAA2-08A9302ADFE0}"/>
                </a:ext>
              </a:extLst>
            </p:cNvPr>
            <p:cNvSpPr/>
            <p:nvPr/>
          </p:nvSpPr>
          <p:spPr>
            <a:xfrm>
              <a:off x="1917425" y="2688775"/>
              <a:ext cx="26925" cy="3025"/>
            </a:xfrm>
            <a:custGeom>
              <a:avLst/>
              <a:gdLst/>
              <a:ahLst/>
              <a:cxnLst/>
              <a:rect l="l" t="t" r="r" b="b"/>
              <a:pathLst>
                <a:path w="1077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56"/>
                  </a:cubicBezTo>
                  <a:cubicBezTo>
                    <a:pt x="1077" y="28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775;p33">
              <a:extLst>
                <a:ext uri="{FF2B5EF4-FFF2-40B4-BE49-F238E27FC236}">
                  <a16:creationId xmlns:a16="http://schemas.microsoft.com/office/drawing/2014/main" id="{5B892F26-5407-8ACE-F8E9-53F8481CE25A}"/>
                </a:ext>
              </a:extLst>
            </p:cNvPr>
            <p:cNvSpPr/>
            <p:nvPr/>
          </p:nvSpPr>
          <p:spPr>
            <a:xfrm>
              <a:off x="1960575" y="2605750"/>
              <a:ext cx="24825" cy="2800"/>
            </a:xfrm>
            <a:custGeom>
              <a:avLst/>
              <a:gdLst/>
              <a:ahLst/>
              <a:cxnLst/>
              <a:rect l="l" t="t" r="r" b="b"/>
              <a:pathLst>
                <a:path w="993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937" y="112"/>
                  </a:lnTo>
                  <a:cubicBezTo>
                    <a:pt x="965" y="112"/>
                    <a:pt x="993" y="84"/>
                    <a:pt x="993" y="56"/>
                  </a:cubicBezTo>
                  <a:cubicBezTo>
                    <a:pt x="993" y="19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776;p33">
              <a:extLst>
                <a:ext uri="{FF2B5EF4-FFF2-40B4-BE49-F238E27FC236}">
                  <a16:creationId xmlns:a16="http://schemas.microsoft.com/office/drawing/2014/main" id="{50716C40-429F-421F-2775-BD41BC9A1A30}"/>
                </a:ext>
              </a:extLst>
            </p:cNvPr>
            <p:cNvSpPr/>
            <p:nvPr/>
          </p:nvSpPr>
          <p:spPr>
            <a:xfrm>
              <a:off x="1915350" y="2657450"/>
              <a:ext cx="70050" cy="3050"/>
            </a:xfrm>
            <a:custGeom>
              <a:avLst/>
              <a:gdLst/>
              <a:ahLst/>
              <a:cxnLst/>
              <a:rect l="l" t="t" r="r" b="b"/>
              <a:pathLst>
                <a:path w="2802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4"/>
                    <a:pt x="2802" y="66"/>
                  </a:cubicBezTo>
                  <a:cubicBezTo>
                    <a:pt x="2802" y="29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777;p33">
              <a:extLst>
                <a:ext uri="{FF2B5EF4-FFF2-40B4-BE49-F238E27FC236}">
                  <a16:creationId xmlns:a16="http://schemas.microsoft.com/office/drawing/2014/main" id="{B0450FFC-5996-1B1D-F535-5BE624D0750F}"/>
                </a:ext>
              </a:extLst>
            </p:cNvPr>
            <p:cNvSpPr/>
            <p:nvPr/>
          </p:nvSpPr>
          <p:spPr>
            <a:xfrm>
              <a:off x="1874750" y="2657450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4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778;p33">
              <a:extLst>
                <a:ext uri="{FF2B5EF4-FFF2-40B4-BE49-F238E27FC236}">
                  <a16:creationId xmlns:a16="http://schemas.microsoft.com/office/drawing/2014/main" id="{314B425B-9D22-1EFA-4157-43B58063039A}"/>
                </a:ext>
              </a:extLst>
            </p:cNvPr>
            <p:cNvSpPr/>
            <p:nvPr/>
          </p:nvSpPr>
          <p:spPr>
            <a:xfrm>
              <a:off x="1833700" y="2657450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4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779;p33">
              <a:extLst>
                <a:ext uri="{FF2B5EF4-FFF2-40B4-BE49-F238E27FC236}">
                  <a16:creationId xmlns:a16="http://schemas.microsoft.com/office/drawing/2014/main" id="{45CCA4C0-25A3-7339-CFC8-7A0E0D4F6D5E}"/>
                </a:ext>
              </a:extLst>
            </p:cNvPr>
            <p:cNvSpPr/>
            <p:nvPr/>
          </p:nvSpPr>
          <p:spPr>
            <a:xfrm>
              <a:off x="1874750" y="2716825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780;p33">
              <a:extLst>
                <a:ext uri="{FF2B5EF4-FFF2-40B4-BE49-F238E27FC236}">
                  <a16:creationId xmlns:a16="http://schemas.microsoft.com/office/drawing/2014/main" id="{C2EF9EB9-1BF5-39FA-BEE8-99735E2B084D}"/>
                </a:ext>
              </a:extLst>
            </p:cNvPr>
            <p:cNvSpPr/>
            <p:nvPr/>
          </p:nvSpPr>
          <p:spPr>
            <a:xfrm>
              <a:off x="1833700" y="2716825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781;p33">
              <a:extLst>
                <a:ext uri="{FF2B5EF4-FFF2-40B4-BE49-F238E27FC236}">
                  <a16:creationId xmlns:a16="http://schemas.microsoft.com/office/drawing/2014/main" id="{940F9F45-4C39-3802-9683-55A59BD694C3}"/>
                </a:ext>
              </a:extLst>
            </p:cNvPr>
            <p:cNvSpPr/>
            <p:nvPr/>
          </p:nvSpPr>
          <p:spPr>
            <a:xfrm>
              <a:off x="1833700" y="2631250"/>
              <a:ext cx="37375" cy="3050"/>
            </a:xfrm>
            <a:custGeom>
              <a:avLst/>
              <a:gdLst/>
              <a:ahLst/>
              <a:cxnLst/>
              <a:rect l="l" t="t" r="r" b="b"/>
              <a:pathLst>
                <a:path w="1495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66"/>
                  </a:cubicBezTo>
                  <a:cubicBezTo>
                    <a:pt x="1494" y="28"/>
                    <a:pt x="1466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782;p33">
              <a:extLst>
                <a:ext uri="{FF2B5EF4-FFF2-40B4-BE49-F238E27FC236}">
                  <a16:creationId xmlns:a16="http://schemas.microsoft.com/office/drawing/2014/main" id="{44693174-FBD2-FC10-7F30-248ABF6D043A}"/>
                </a:ext>
              </a:extLst>
            </p:cNvPr>
            <p:cNvSpPr/>
            <p:nvPr/>
          </p:nvSpPr>
          <p:spPr>
            <a:xfrm>
              <a:off x="1882650" y="2631250"/>
              <a:ext cx="61700" cy="3050"/>
            </a:xfrm>
            <a:custGeom>
              <a:avLst/>
              <a:gdLst/>
              <a:ahLst/>
              <a:cxnLst/>
              <a:rect l="l" t="t" r="r" b="b"/>
              <a:pathLst>
                <a:path w="2468" h="122" extrusionOk="0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66"/>
                  </a:cubicBezTo>
                  <a:cubicBezTo>
                    <a:pt x="2468" y="28"/>
                    <a:pt x="2440" y="1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783;p33">
              <a:extLst>
                <a:ext uri="{FF2B5EF4-FFF2-40B4-BE49-F238E27FC236}">
                  <a16:creationId xmlns:a16="http://schemas.microsoft.com/office/drawing/2014/main" id="{3B86C4C6-AD37-7F3E-ADE0-BADF8469C1E2}"/>
                </a:ext>
              </a:extLst>
            </p:cNvPr>
            <p:cNvSpPr/>
            <p:nvPr/>
          </p:nvSpPr>
          <p:spPr>
            <a:xfrm>
              <a:off x="1960575" y="2631250"/>
              <a:ext cx="24825" cy="3050"/>
            </a:xfrm>
            <a:custGeom>
              <a:avLst/>
              <a:gdLst/>
              <a:ahLst/>
              <a:cxnLst/>
              <a:rect l="l" t="t" r="r" b="b"/>
              <a:pathLst>
                <a:path w="993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784;p33">
              <a:extLst>
                <a:ext uri="{FF2B5EF4-FFF2-40B4-BE49-F238E27FC236}">
                  <a16:creationId xmlns:a16="http://schemas.microsoft.com/office/drawing/2014/main" id="{C1EEF848-27B5-6738-6859-907EA4DC0DF0}"/>
                </a:ext>
              </a:extLst>
            </p:cNvPr>
            <p:cNvSpPr/>
            <p:nvPr/>
          </p:nvSpPr>
          <p:spPr>
            <a:xfrm>
              <a:off x="1833250" y="2744425"/>
              <a:ext cx="61475" cy="3050"/>
            </a:xfrm>
            <a:custGeom>
              <a:avLst/>
              <a:gdLst/>
              <a:ahLst/>
              <a:cxnLst/>
              <a:rect l="l" t="t" r="r" b="b"/>
              <a:pathLst>
                <a:path w="2459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393" y="121"/>
                  </a:lnTo>
                  <a:cubicBezTo>
                    <a:pt x="2431" y="121"/>
                    <a:pt x="2458" y="93"/>
                    <a:pt x="2458" y="66"/>
                  </a:cubicBezTo>
                  <a:cubicBezTo>
                    <a:pt x="2458" y="28"/>
                    <a:pt x="2431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785;p33">
              <a:extLst>
                <a:ext uri="{FF2B5EF4-FFF2-40B4-BE49-F238E27FC236}">
                  <a16:creationId xmlns:a16="http://schemas.microsoft.com/office/drawing/2014/main" id="{255D801D-FE09-E280-C84B-AF099CB5196A}"/>
                </a:ext>
              </a:extLst>
            </p:cNvPr>
            <p:cNvSpPr/>
            <p:nvPr/>
          </p:nvSpPr>
          <p:spPr>
            <a:xfrm>
              <a:off x="1833250" y="2770400"/>
              <a:ext cx="24825" cy="2800"/>
            </a:xfrm>
            <a:custGeom>
              <a:avLst/>
              <a:gdLst/>
              <a:ahLst/>
              <a:cxnLst/>
              <a:rect l="l" t="t" r="r" b="b"/>
              <a:pathLst>
                <a:path w="993" h="11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937" y="112"/>
                  </a:lnTo>
                  <a:cubicBezTo>
                    <a:pt x="974" y="112"/>
                    <a:pt x="993" y="93"/>
                    <a:pt x="993" y="56"/>
                  </a:cubicBezTo>
                  <a:cubicBezTo>
                    <a:pt x="993" y="28"/>
                    <a:pt x="974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786;p33">
              <a:extLst>
                <a:ext uri="{FF2B5EF4-FFF2-40B4-BE49-F238E27FC236}">
                  <a16:creationId xmlns:a16="http://schemas.microsoft.com/office/drawing/2014/main" id="{016C4543-B622-2958-00CC-728E5D011AD0}"/>
                </a:ext>
              </a:extLst>
            </p:cNvPr>
            <p:cNvSpPr/>
            <p:nvPr/>
          </p:nvSpPr>
          <p:spPr>
            <a:xfrm>
              <a:off x="1630775" y="2920000"/>
              <a:ext cx="550375" cy="380600"/>
            </a:xfrm>
            <a:custGeom>
              <a:avLst/>
              <a:gdLst/>
              <a:ahLst/>
              <a:cxnLst/>
              <a:rect l="l" t="t" r="r" b="b"/>
              <a:pathLst>
                <a:path w="22015" h="15224" extrusionOk="0">
                  <a:moveTo>
                    <a:pt x="576" y="0"/>
                  </a:moveTo>
                  <a:cubicBezTo>
                    <a:pt x="260" y="0"/>
                    <a:pt x="1" y="260"/>
                    <a:pt x="1" y="575"/>
                  </a:cubicBezTo>
                  <a:lnTo>
                    <a:pt x="1" y="15019"/>
                  </a:lnTo>
                  <a:cubicBezTo>
                    <a:pt x="1" y="15130"/>
                    <a:pt x="93" y="15223"/>
                    <a:pt x="205" y="15223"/>
                  </a:cubicBezTo>
                  <a:lnTo>
                    <a:pt x="21810" y="15223"/>
                  </a:lnTo>
                  <a:cubicBezTo>
                    <a:pt x="21921" y="15223"/>
                    <a:pt x="22014" y="15130"/>
                    <a:pt x="22014" y="15019"/>
                  </a:cubicBezTo>
                  <a:lnTo>
                    <a:pt x="22014" y="575"/>
                  </a:lnTo>
                  <a:cubicBezTo>
                    <a:pt x="22014" y="260"/>
                    <a:pt x="21754" y="0"/>
                    <a:pt x="21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787;p33">
              <a:extLst>
                <a:ext uri="{FF2B5EF4-FFF2-40B4-BE49-F238E27FC236}">
                  <a16:creationId xmlns:a16="http://schemas.microsoft.com/office/drawing/2014/main" id="{EE740266-E701-8994-E9E7-EA53BA0E3844}"/>
                </a:ext>
              </a:extLst>
            </p:cNvPr>
            <p:cNvSpPr/>
            <p:nvPr/>
          </p:nvSpPr>
          <p:spPr>
            <a:xfrm>
              <a:off x="1629375" y="2918600"/>
              <a:ext cx="553150" cy="383375"/>
            </a:xfrm>
            <a:custGeom>
              <a:avLst/>
              <a:gdLst/>
              <a:ahLst/>
              <a:cxnLst/>
              <a:rect l="l" t="t" r="r" b="b"/>
              <a:pathLst>
                <a:path w="22126" h="15335" extrusionOk="0">
                  <a:moveTo>
                    <a:pt x="21495" y="121"/>
                  </a:moveTo>
                  <a:cubicBezTo>
                    <a:pt x="21773" y="121"/>
                    <a:pt x="22005" y="344"/>
                    <a:pt x="22005" y="631"/>
                  </a:cubicBezTo>
                  <a:lnTo>
                    <a:pt x="22005" y="15075"/>
                  </a:lnTo>
                  <a:cubicBezTo>
                    <a:pt x="22005" y="15149"/>
                    <a:pt x="21940" y="15214"/>
                    <a:pt x="21866" y="15214"/>
                  </a:cubicBezTo>
                  <a:lnTo>
                    <a:pt x="251" y="15214"/>
                  </a:lnTo>
                  <a:cubicBezTo>
                    <a:pt x="177" y="15214"/>
                    <a:pt x="112" y="15149"/>
                    <a:pt x="112" y="15075"/>
                  </a:cubicBezTo>
                  <a:lnTo>
                    <a:pt x="112" y="631"/>
                  </a:lnTo>
                  <a:cubicBezTo>
                    <a:pt x="112" y="344"/>
                    <a:pt x="344" y="121"/>
                    <a:pt x="632" y="121"/>
                  </a:cubicBezTo>
                  <a:close/>
                  <a:moveTo>
                    <a:pt x="632" y="0"/>
                  </a:moveTo>
                  <a:cubicBezTo>
                    <a:pt x="279" y="0"/>
                    <a:pt x="1" y="288"/>
                    <a:pt x="1" y="631"/>
                  </a:cubicBezTo>
                  <a:lnTo>
                    <a:pt x="1" y="15075"/>
                  </a:lnTo>
                  <a:cubicBezTo>
                    <a:pt x="1" y="15214"/>
                    <a:pt x="112" y="15335"/>
                    <a:pt x="261" y="15335"/>
                  </a:cubicBezTo>
                  <a:lnTo>
                    <a:pt x="21866" y="15335"/>
                  </a:lnTo>
                  <a:cubicBezTo>
                    <a:pt x="22005" y="15335"/>
                    <a:pt x="22126" y="15214"/>
                    <a:pt x="22126" y="15075"/>
                  </a:cubicBezTo>
                  <a:lnTo>
                    <a:pt x="22126" y="631"/>
                  </a:lnTo>
                  <a:cubicBezTo>
                    <a:pt x="22126" y="288"/>
                    <a:pt x="21838" y="0"/>
                    <a:pt x="2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788;p33">
              <a:extLst>
                <a:ext uri="{FF2B5EF4-FFF2-40B4-BE49-F238E27FC236}">
                  <a16:creationId xmlns:a16="http://schemas.microsoft.com/office/drawing/2014/main" id="{3F4CC3AA-2866-5B4E-B587-C1246E3CE207}"/>
                </a:ext>
              </a:extLst>
            </p:cNvPr>
            <p:cNvSpPr/>
            <p:nvPr/>
          </p:nvSpPr>
          <p:spPr>
            <a:xfrm>
              <a:off x="1670900" y="2956625"/>
              <a:ext cx="469875" cy="307325"/>
            </a:xfrm>
            <a:custGeom>
              <a:avLst/>
              <a:gdLst/>
              <a:ahLst/>
              <a:cxnLst/>
              <a:rect l="l" t="t" r="r" b="b"/>
              <a:pathLst>
                <a:path w="18795" h="12293" extrusionOk="0">
                  <a:moveTo>
                    <a:pt x="0" y="1"/>
                  </a:moveTo>
                  <a:lnTo>
                    <a:pt x="0" y="12292"/>
                  </a:lnTo>
                  <a:lnTo>
                    <a:pt x="18795" y="12292"/>
                  </a:lnTo>
                  <a:lnTo>
                    <a:pt x="187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789;p33">
              <a:extLst>
                <a:ext uri="{FF2B5EF4-FFF2-40B4-BE49-F238E27FC236}">
                  <a16:creationId xmlns:a16="http://schemas.microsoft.com/office/drawing/2014/main" id="{D6E3D10D-16D6-C6B2-CF5E-1F30CBE54083}"/>
                </a:ext>
              </a:extLst>
            </p:cNvPr>
            <p:cNvSpPr/>
            <p:nvPr/>
          </p:nvSpPr>
          <p:spPr>
            <a:xfrm>
              <a:off x="1669500" y="2955000"/>
              <a:ext cx="472675" cy="310325"/>
            </a:xfrm>
            <a:custGeom>
              <a:avLst/>
              <a:gdLst/>
              <a:ahLst/>
              <a:cxnLst/>
              <a:rect l="l" t="t" r="r" b="b"/>
              <a:pathLst>
                <a:path w="18907" h="12413" extrusionOk="0">
                  <a:moveTo>
                    <a:pt x="18795" y="121"/>
                  </a:moveTo>
                  <a:lnTo>
                    <a:pt x="18795" y="12302"/>
                  </a:lnTo>
                  <a:lnTo>
                    <a:pt x="121" y="12302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2357"/>
                  </a:lnTo>
                  <a:cubicBezTo>
                    <a:pt x="1" y="12394"/>
                    <a:pt x="29" y="12413"/>
                    <a:pt x="56" y="12413"/>
                  </a:cubicBezTo>
                  <a:lnTo>
                    <a:pt x="18851" y="12413"/>
                  </a:lnTo>
                  <a:cubicBezTo>
                    <a:pt x="18888" y="12413"/>
                    <a:pt x="18907" y="12394"/>
                    <a:pt x="18907" y="12357"/>
                  </a:cubicBezTo>
                  <a:lnTo>
                    <a:pt x="18907" y="66"/>
                  </a:lnTo>
                  <a:cubicBezTo>
                    <a:pt x="18907" y="29"/>
                    <a:pt x="18879" y="1"/>
                    <a:pt x="18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790;p33">
              <a:extLst>
                <a:ext uri="{FF2B5EF4-FFF2-40B4-BE49-F238E27FC236}">
                  <a16:creationId xmlns:a16="http://schemas.microsoft.com/office/drawing/2014/main" id="{30F7D6FE-DF5E-175B-07CC-E18E17A3DEB1}"/>
                </a:ext>
              </a:extLst>
            </p:cNvPr>
            <p:cNvSpPr/>
            <p:nvPr/>
          </p:nvSpPr>
          <p:spPr>
            <a:xfrm>
              <a:off x="1900275" y="2932975"/>
              <a:ext cx="11375" cy="1140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223" y="121"/>
                  </a:moveTo>
                  <a:cubicBezTo>
                    <a:pt x="288" y="121"/>
                    <a:pt x="334" y="168"/>
                    <a:pt x="334" y="232"/>
                  </a:cubicBezTo>
                  <a:cubicBezTo>
                    <a:pt x="334" y="288"/>
                    <a:pt x="288" y="344"/>
                    <a:pt x="223" y="344"/>
                  </a:cubicBezTo>
                  <a:cubicBezTo>
                    <a:pt x="167" y="344"/>
                    <a:pt x="111" y="288"/>
                    <a:pt x="111" y="232"/>
                  </a:cubicBezTo>
                  <a:cubicBezTo>
                    <a:pt x="111" y="168"/>
                    <a:pt x="167" y="121"/>
                    <a:pt x="223" y="121"/>
                  </a:cubicBezTo>
                  <a:close/>
                  <a:moveTo>
                    <a:pt x="223" y="1"/>
                  </a:moveTo>
                  <a:cubicBezTo>
                    <a:pt x="102" y="1"/>
                    <a:pt x="0" y="103"/>
                    <a:pt x="0" y="232"/>
                  </a:cubicBezTo>
                  <a:cubicBezTo>
                    <a:pt x="0" y="353"/>
                    <a:pt x="102" y="455"/>
                    <a:pt x="223" y="455"/>
                  </a:cubicBezTo>
                  <a:cubicBezTo>
                    <a:pt x="353" y="455"/>
                    <a:pt x="455" y="353"/>
                    <a:pt x="455" y="232"/>
                  </a:cubicBezTo>
                  <a:cubicBezTo>
                    <a:pt x="455" y="103"/>
                    <a:pt x="353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791;p33">
              <a:extLst>
                <a:ext uri="{FF2B5EF4-FFF2-40B4-BE49-F238E27FC236}">
                  <a16:creationId xmlns:a16="http://schemas.microsoft.com/office/drawing/2014/main" id="{C03456B8-77D6-25CD-A647-1F5C2B68F335}"/>
                </a:ext>
              </a:extLst>
            </p:cNvPr>
            <p:cNvSpPr/>
            <p:nvPr/>
          </p:nvSpPr>
          <p:spPr>
            <a:xfrm>
              <a:off x="1540800" y="3297550"/>
              <a:ext cx="730325" cy="49200"/>
            </a:xfrm>
            <a:custGeom>
              <a:avLst/>
              <a:gdLst/>
              <a:ahLst/>
              <a:cxnLst/>
              <a:rect l="l" t="t" r="r" b="b"/>
              <a:pathLst>
                <a:path w="29213" h="1968" extrusionOk="0">
                  <a:moveTo>
                    <a:pt x="0" y="0"/>
                  </a:moveTo>
                  <a:lnTo>
                    <a:pt x="0" y="1206"/>
                  </a:lnTo>
                  <a:cubicBezTo>
                    <a:pt x="0" y="1624"/>
                    <a:pt x="343" y="1967"/>
                    <a:pt x="761" y="1967"/>
                  </a:cubicBezTo>
                  <a:lnTo>
                    <a:pt x="28443" y="1967"/>
                  </a:lnTo>
                  <a:cubicBezTo>
                    <a:pt x="28869" y="1967"/>
                    <a:pt x="29213" y="1624"/>
                    <a:pt x="29213" y="1206"/>
                  </a:cubicBezTo>
                  <a:lnTo>
                    <a:pt x="29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792;p33">
              <a:extLst>
                <a:ext uri="{FF2B5EF4-FFF2-40B4-BE49-F238E27FC236}">
                  <a16:creationId xmlns:a16="http://schemas.microsoft.com/office/drawing/2014/main" id="{BDF19681-5538-4583-AE2B-E0B04945EF95}"/>
                </a:ext>
              </a:extLst>
            </p:cNvPr>
            <p:cNvSpPr/>
            <p:nvPr/>
          </p:nvSpPr>
          <p:spPr>
            <a:xfrm>
              <a:off x="1539175" y="3296150"/>
              <a:ext cx="733350" cy="52225"/>
            </a:xfrm>
            <a:custGeom>
              <a:avLst/>
              <a:gdLst/>
              <a:ahLst/>
              <a:cxnLst/>
              <a:rect l="l" t="t" r="r" b="b"/>
              <a:pathLst>
                <a:path w="29334" h="2089" extrusionOk="0">
                  <a:moveTo>
                    <a:pt x="29222" y="112"/>
                  </a:moveTo>
                  <a:lnTo>
                    <a:pt x="29222" y="1262"/>
                  </a:lnTo>
                  <a:cubicBezTo>
                    <a:pt x="29222" y="1652"/>
                    <a:pt x="28897" y="1967"/>
                    <a:pt x="28508" y="1967"/>
                  </a:cubicBezTo>
                  <a:lnTo>
                    <a:pt x="826" y="1967"/>
                  </a:lnTo>
                  <a:cubicBezTo>
                    <a:pt x="436" y="1967"/>
                    <a:pt x="121" y="1652"/>
                    <a:pt x="121" y="1262"/>
                  </a:cubicBezTo>
                  <a:lnTo>
                    <a:pt x="121" y="112"/>
                  </a:lnTo>
                  <a:close/>
                  <a:moveTo>
                    <a:pt x="65" y="1"/>
                  </a:moveTo>
                  <a:cubicBezTo>
                    <a:pt x="28" y="1"/>
                    <a:pt x="0" y="29"/>
                    <a:pt x="0" y="56"/>
                  </a:cubicBezTo>
                  <a:lnTo>
                    <a:pt x="0" y="1262"/>
                  </a:lnTo>
                  <a:cubicBezTo>
                    <a:pt x="0" y="1717"/>
                    <a:pt x="371" y="2088"/>
                    <a:pt x="826" y="2088"/>
                  </a:cubicBezTo>
                  <a:lnTo>
                    <a:pt x="28508" y="2088"/>
                  </a:lnTo>
                  <a:cubicBezTo>
                    <a:pt x="28962" y="2088"/>
                    <a:pt x="29333" y="1717"/>
                    <a:pt x="29333" y="1262"/>
                  </a:cubicBezTo>
                  <a:lnTo>
                    <a:pt x="29333" y="56"/>
                  </a:lnTo>
                  <a:cubicBezTo>
                    <a:pt x="29333" y="29"/>
                    <a:pt x="29305" y="1"/>
                    <a:pt x="29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793;p33">
              <a:extLst>
                <a:ext uri="{FF2B5EF4-FFF2-40B4-BE49-F238E27FC236}">
                  <a16:creationId xmlns:a16="http://schemas.microsoft.com/office/drawing/2014/main" id="{9D336801-14FD-2593-81AA-3E4B3B5B65FC}"/>
                </a:ext>
              </a:extLst>
            </p:cNvPr>
            <p:cNvSpPr/>
            <p:nvPr/>
          </p:nvSpPr>
          <p:spPr>
            <a:xfrm>
              <a:off x="1546350" y="3333725"/>
              <a:ext cx="719200" cy="3050"/>
            </a:xfrm>
            <a:custGeom>
              <a:avLst/>
              <a:gdLst/>
              <a:ahLst/>
              <a:cxnLst/>
              <a:rect l="l" t="t" r="r" b="b"/>
              <a:pathLst>
                <a:path w="28768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8712" y="121"/>
                  </a:lnTo>
                  <a:cubicBezTo>
                    <a:pt x="28740" y="121"/>
                    <a:pt x="28768" y="93"/>
                    <a:pt x="28768" y="66"/>
                  </a:cubicBezTo>
                  <a:cubicBezTo>
                    <a:pt x="28768" y="28"/>
                    <a:pt x="28740" y="1"/>
                    <a:pt x="28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794;p33">
              <a:extLst>
                <a:ext uri="{FF2B5EF4-FFF2-40B4-BE49-F238E27FC236}">
                  <a16:creationId xmlns:a16="http://schemas.microsoft.com/office/drawing/2014/main" id="{FAA03443-AC29-4F7D-BA01-0CBC866D4E47}"/>
                </a:ext>
              </a:extLst>
            </p:cNvPr>
            <p:cNvSpPr/>
            <p:nvPr/>
          </p:nvSpPr>
          <p:spPr>
            <a:xfrm>
              <a:off x="1836250" y="3300575"/>
              <a:ext cx="139400" cy="15550"/>
            </a:xfrm>
            <a:custGeom>
              <a:avLst/>
              <a:gdLst/>
              <a:ahLst/>
              <a:cxnLst/>
              <a:rect l="l" t="t" r="r" b="b"/>
              <a:pathLst>
                <a:path w="5576" h="622" extrusionOk="0">
                  <a:moveTo>
                    <a:pt x="1" y="0"/>
                  </a:moveTo>
                  <a:lnTo>
                    <a:pt x="1" y="622"/>
                  </a:lnTo>
                  <a:lnTo>
                    <a:pt x="5576" y="622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795;p33">
              <a:extLst>
                <a:ext uri="{FF2B5EF4-FFF2-40B4-BE49-F238E27FC236}">
                  <a16:creationId xmlns:a16="http://schemas.microsoft.com/office/drawing/2014/main" id="{1F8477B1-D8A1-CDD8-4F7B-AAA3605FCB4D}"/>
                </a:ext>
              </a:extLst>
            </p:cNvPr>
            <p:cNvSpPr/>
            <p:nvPr/>
          </p:nvSpPr>
          <p:spPr>
            <a:xfrm>
              <a:off x="1834875" y="3299175"/>
              <a:ext cx="142175" cy="18350"/>
            </a:xfrm>
            <a:custGeom>
              <a:avLst/>
              <a:gdLst/>
              <a:ahLst/>
              <a:cxnLst/>
              <a:rect l="l" t="t" r="r" b="b"/>
              <a:pathLst>
                <a:path w="5687" h="734" extrusionOk="0">
                  <a:moveTo>
                    <a:pt x="5566" y="121"/>
                  </a:moveTo>
                  <a:lnTo>
                    <a:pt x="5566" y="613"/>
                  </a:lnTo>
                  <a:lnTo>
                    <a:pt x="111" y="613"/>
                  </a:lnTo>
                  <a:lnTo>
                    <a:pt x="111" y="121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678"/>
                  </a:lnTo>
                  <a:cubicBezTo>
                    <a:pt x="0" y="705"/>
                    <a:pt x="19" y="733"/>
                    <a:pt x="56" y="733"/>
                  </a:cubicBezTo>
                  <a:lnTo>
                    <a:pt x="5631" y="733"/>
                  </a:lnTo>
                  <a:cubicBezTo>
                    <a:pt x="5659" y="733"/>
                    <a:pt x="5687" y="705"/>
                    <a:pt x="5687" y="678"/>
                  </a:cubicBezTo>
                  <a:lnTo>
                    <a:pt x="5687" y="56"/>
                  </a:lnTo>
                  <a:cubicBezTo>
                    <a:pt x="5687" y="28"/>
                    <a:pt x="5659" y="0"/>
                    <a:pt x="5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796;p33">
              <a:extLst>
                <a:ext uri="{FF2B5EF4-FFF2-40B4-BE49-F238E27FC236}">
                  <a16:creationId xmlns:a16="http://schemas.microsoft.com/office/drawing/2014/main" id="{1441F02E-BD39-8A60-A4CE-05375E64DE1B}"/>
                </a:ext>
              </a:extLst>
            </p:cNvPr>
            <p:cNvSpPr/>
            <p:nvPr/>
          </p:nvSpPr>
          <p:spPr>
            <a:xfrm>
              <a:off x="1743950" y="3008825"/>
              <a:ext cx="294325" cy="215000"/>
            </a:xfrm>
            <a:custGeom>
              <a:avLst/>
              <a:gdLst/>
              <a:ahLst/>
              <a:cxnLst/>
              <a:rect l="l" t="t" r="r" b="b"/>
              <a:pathLst>
                <a:path w="11773" h="8600" extrusionOk="0">
                  <a:moveTo>
                    <a:pt x="223" y="0"/>
                  </a:moveTo>
                  <a:cubicBezTo>
                    <a:pt x="103" y="0"/>
                    <a:pt x="1" y="102"/>
                    <a:pt x="1" y="223"/>
                  </a:cubicBezTo>
                  <a:lnTo>
                    <a:pt x="1" y="8377"/>
                  </a:lnTo>
                  <a:cubicBezTo>
                    <a:pt x="1" y="8497"/>
                    <a:pt x="103" y="8599"/>
                    <a:pt x="223" y="8599"/>
                  </a:cubicBezTo>
                  <a:lnTo>
                    <a:pt x="11559" y="8599"/>
                  </a:lnTo>
                  <a:cubicBezTo>
                    <a:pt x="11680" y="8599"/>
                    <a:pt x="11773" y="8497"/>
                    <a:pt x="11773" y="8377"/>
                  </a:cubicBezTo>
                  <a:lnTo>
                    <a:pt x="11773" y="223"/>
                  </a:lnTo>
                  <a:cubicBezTo>
                    <a:pt x="11773" y="102"/>
                    <a:pt x="11680" y="0"/>
                    <a:pt x="1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797;p33">
              <a:extLst>
                <a:ext uri="{FF2B5EF4-FFF2-40B4-BE49-F238E27FC236}">
                  <a16:creationId xmlns:a16="http://schemas.microsoft.com/office/drawing/2014/main" id="{0921B88E-6C12-AF96-9BE0-0712F8E4BEA1}"/>
                </a:ext>
              </a:extLst>
            </p:cNvPr>
            <p:cNvSpPr/>
            <p:nvPr/>
          </p:nvSpPr>
          <p:spPr>
            <a:xfrm>
              <a:off x="1760425" y="2992575"/>
              <a:ext cx="294325" cy="36200"/>
            </a:xfrm>
            <a:custGeom>
              <a:avLst/>
              <a:gdLst/>
              <a:ahLst/>
              <a:cxnLst/>
              <a:rect l="l" t="t" r="r" b="b"/>
              <a:pathLst>
                <a:path w="11773" h="1448" extrusionOk="0">
                  <a:moveTo>
                    <a:pt x="269" y="1"/>
                  </a:moveTo>
                  <a:cubicBezTo>
                    <a:pt x="121" y="1"/>
                    <a:pt x="0" y="121"/>
                    <a:pt x="0" y="260"/>
                  </a:cubicBezTo>
                  <a:lnTo>
                    <a:pt x="0" y="1448"/>
                  </a:lnTo>
                  <a:lnTo>
                    <a:pt x="11772" y="1448"/>
                  </a:lnTo>
                  <a:lnTo>
                    <a:pt x="11772" y="344"/>
                  </a:lnTo>
                  <a:cubicBezTo>
                    <a:pt x="11772" y="158"/>
                    <a:pt x="11624" y="1"/>
                    <a:pt x="11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798;p33">
              <a:extLst>
                <a:ext uri="{FF2B5EF4-FFF2-40B4-BE49-F238E27FC236}">
                  <a16:creationId xmlns:a16="http://schemas.microsoft.com/office/drawing/2014/main" id="{6127149F-6255-EA55-1ED6-09761507AC4D}"/>
                </a:ext>
              </a:extLst>
            </p:cNvPr>
            <p:cNvSpPr/>
            <p:nvPr/>
          </p:nvSpPr>
          <p:spPr>
            <a:xfrm>
              <a:off x="1759025" y="2991175"/>
              <a:ext cx="297350" cy="39000"/>
            </a:xfrm>
            <a:custGeom>
              <a:avLst/>
              <a:gdLst/>
              <a:ahLst/>
              <a:cxnLst/>
              <a:rect l="l" t="t" r="r" b="b"/>
              <a:pathLst>
                <a:path w="11894" h="1560" extrusionOk="0">
                  <a:moveTo>
                    <a:pt x="11494" y="112"/>
                  </a:moveTo>
                  <a:cubicBezTo>
                    <a:pt x="11643" y="112"/>
                    <a:pt x="11773" y="242"/>
                    <a:pt x="11773" y="400"/>
                  </a:cubicBezTo>
                  <a:lnTo>
                    <a:pt x="11773" y="1448"/>
                  </a:lnTo>
                  <a:lnTo>
                    <a:pt x="112" y="1448"/>
                  </a:lnTo>
                  <a:lnTo>
                    <a:pt x="112" y="316"/>
                  </a:lnTo>
                  <a:cubicBezTo>
                    <a:pt x="112" y="205"/>
                    <a:pt x="205" y="112"/>
                    <a:pt x="325" y="112"/>
                  </a:cubicBezTo>
                  <a:close/>
                  <a:moveTo>
                    <a:pt x="316" y="1"/>
                  </a:moveTo>
                  <a:cubicBezTo>
                    <a:pt x="140" y="1"/>
                    <a:pt x="1" y="140"/>
                    <a:pt x="1" y="326"/>
                  </a:cubicBezTo>
                  <a:lnTo>
                    <a:pt x="1" y="1559"/>
                  </a:lnTo>
                  <a:lnTo>
                    <a:pt x="11893" y="1559"/>
                  </a:lnTo>
                  <a:lnTo>
                    <a:pt x="11893" y="400"/>
                  </a:lnTo>
                  <a:cubicBezTo>
                    <a:pt x="11893" y="177"/>
                    <a:pt x="11708" y="1"/>
                    <a:pt x="1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799;p33">
              <a:extLst>
                <a:ext uri="{FF2B5EF4-FFF2-40B4-BE49-F238E27FC236}">
                  <a16:creationId xmlns:a16="http://schemas.microsoft.com/office/drawing/2014/main" id="{61BF1CA5-9338-52FF-9AA8-4A7FDFDCE305}"/>
                </a:ext>
              </a:extLst>
            </p:cNvPr>
            <p:cNvSpPr/>
            <p:nvPr/>
          </p:nvSpPr>
          <p:spPr>
            <a:xfrm>
              <a:off x="1793350" y="300325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95" y="446"/>
                    <a:pt x="121" y="371"/>
                    <a:pt x="121" y="279"/>
                  </a:cubicBezTo>
                  <a:cubicBezTo>
                    <a:pt x="121" y="195"/>
                    <a:pt x="195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0" y="0"/>
                    <a:pt x="1" y="130"/>
                    <a:pt x="1" y="279"/>
                  </a:cubicBezTo>
                  <a:cubicBezTo>
                    <a:pt x="1" y="436"/>
                    <a:pt x="130" y="566"/>
                    <a:pt x="279" y="566"/>
                  </a:cubicBezTo>
                  <a:cubicBezTo>
                    <a:pt x="437" y="566"/>
                    <a:pt x="566" y="436"/>
                    <a:pt x="566" y="279"/>
                  </a:cubicBezTo>
                  <a:cubicBezTo>
                    <a:pt x="566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800;p33">
              <a:extLst>
                <a:ext uri="{FF2B5EF4-FFF2-40B4-BE49-F238E27FC236}">
                  <a16:creationId xmlns:a16="http://schemas.microsoft.com/office/drawing/2014/main" id="{EEBF6A40-7A60-3103-A49E-3E0D0BBC6893}"/>
                </a:ext>
              </a:extLst>
            </p:cNvPr>
            <p:cNvSpPr/>
            <p:nvPr/>
          </p:nvSpPr>
          <p:spPr>
            <a:xfrm>
              <a:off x="1815150" y="3003250"/>
              <a:ext cx="13950" cy="14175"/>
            </a:xfrm>
            <a:custGeom>
              <a:avLst/>
              <a:gdLst/>
              <a:ahLst/>
              <a:cxnLst/>
              <a:rect l="l" t="t" r="r" b="b"/>
              <a:pathLst>
                <a:path w="558" h="567" extrusionOk="0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86" y="446"/>
                    <a:pt x="112" y="371"/>
                    <a:pt x="112" y="279"/>
                  </a:cubicBezTo>
                  <a:cubicBezTo>
                    <a:pt x="112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36"/>
                    <a:pt x="121" y="566"/>
                    <a:pt x="279" y="566"/>
                  </a:cubicBezTo>
                  <a:cubicBezTo>
                    <a:pt x="437" y="566"/>
                    <a:pt x="557" y="436"/>
                    <a:pt x="557" y="279"/>
                  </a:cubicBezTo>
                  <a:cubicBezTo>
                    <a:pt x="557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801;p33">
              <a:extLst>
                <a:ext uri="{FF2B5EF4-FFF2-40B4-BE49-F238E27FC236}">
                  <a16:creationId xmlns:a16="http://schemas.microsoft.com/office/drawing/2014/main" id="{57D8C262-34B3-FF91-9946-13B00165D462}"/>
                </a:ext>
              </a:extLst>
            </p:cNvPr>
            <p:cNvSpPr/>
            <p:nvPr/>
          </p:nvSpPr>
          <p:spPr>
            <a:xfrm>
              <a:off x="1771775" y="300325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88" y="446"/>
                  </a:cubicBezTo>
                  <a:cubicBezTo>
                    <a:pt x="196" y="446"/>
                    <a:pt x="121" y="371"/>
                    <a:pt x="121" y="279"/>
                  </a:cubicBezTo>
                  <a:cubicBezTo>
                    <a:pt x="121" y="195"/>
                    <a:pt x="196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1" y="0"/>
                    <a:pt x="1" y="130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37" y="566"/>
                    <a:pt x="567" y="436"/>
                    <a:pt x="567" y="279"/>
                  </a:cubicBezTo>
                  <a:cubicBezTo>
                    <a:pt x="567" y="130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802;p33">
              <a:extLst>
                <a:ext uri="{FF2B5EF4-FFF2-40B4-BE49-F238E27FC236}">
                  <a16:creationId xmlns:a16="http://schemas.microsoft.com/office/drawing/2014/main" id="{BD9A0B29-1F27-4CB7-F5F6-7D785C0EF2AC}"/>
                </a:ext>
              </a:extLst>
            </p:cNvPr>
            <p:cNvSpPr/>
            <p:nvPr/>
          </p:nvSpPr>
          <p:spPr>
            <a:xfrm>
              <a:off x="1760175" y="3028750"/>
              <a:ext cx="294575" cy="177225"/>
            </a:xfrm>
            <a:custGeom>
              <a:avLst/>
              <a:gdLst/>
              <a:ahLst/>
              <a:cxnLst/>
              <a:rect l="l" t="t" r="r" b="b"/>
              <a:pathLst>
                <a:path w="11783" h="7089" extrusionOk="0">
                  <a:moveTo>
                    <a:pt x="47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051"/>
                  </a:lnTo>
                  <a:cubicBezTo>
                    <a:pt x="1" y="7070"/>
                    <a:pt x="19" y="7088"/>
                    <a:pt x="47" y="7088"/>
                  </a:cubicBezTo>
                  <a:lnTo>
                    <a:pt x="11745" y="7088"/>
                  </a:lnTo>
                  <a:cubicBezTo>
                    <a:pt x="11764" y="7088"/>
                    <a:pt x="11782" y="7070"/>
                    <a:pt x="11782" y="7051"/>
                  </a:cubicBezTo>
                  <a:lnTo>
                    <a:pt x="11782" y="38"/>
                  </a:lnTo>
                  <a:cubicBezTo>
                    <a:pt x="11782" y="19"/>
                    <a:pt x="11764" y="1"/>
                    <a:pt x="1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803;p33">
              <a:extLst>
                <a:ext uri="{FF2B5EF4-FFF2-40B4-BE49-F238E27FC236}">
                  <a16:creationId xmlns:a16="http://schemas.microsoft.com/office/drawing/2014/main" id="{33B30495-B90B-091A-88A9-B8928B1E4C8A}"/>
                </a:ext>
              </a:extLst>
            </p:cNvPr>
            <p:cNvSpPr/>
            <p:nvPr/>
          </p:nvSpPr>
          <p:spPr>
            <a:xfrm>
              <a:off x="1758800" y="3027375"/>
              <a:ext cx="297325" cy="179975"/>
            </a:xfrm>
            <a:custGeom>
              <a:avLst/>
              <a:gdLst/>
              <a:ahLst/>
              <a:cxnLst/>
              <a:rect l="l" t="t" r="r" b="b"/>
              <a:pathLst>
                <a:path w="11893" h="7199" extrusionOk="0">
                  <a:moveTo>
                    <a:pt x="11782" y="111"/>
                  </a:moveTo>
                  <a:lnTo>
                    <a:pt x="11782" y="7087"/>
                  </a:lnTo>
                  <a:lnTo>
                    <a:pt x="121" y="7087"/>
                  </a:lnTo>
                  <a:lnTo>
                    <a:pt x="121" y="111"/>
                  </a:lnTo>
                  <a:close/>
                  <a:moveTo>
                    <a:pt x="102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7106"/>
                  </a:lnTo>
                  <a:cubicBezTo>
                    <a:pt x="0" y="7162"/>
                    <a:pt x="47" y="7199"/>
                    <a:pt x="102" y="7199"/>
                  </a:cubicBezTo>
                  <a:lnTo>
                    <a:pt x="11800" y="7199"/>
                  </a:lnTo>
                  <a:cubicBezTo>
                    <a:pt x="11856" y="7199"/>
                    <a:pt x="11893" y="7162"/>
                    <a:pt x="11893" y="7106"/>
                  </a:cubicBezTo>
                  <a:lnTo>
                    <a:pt x="11893" y="93"/>
                  </a:lnTo>
                  <a:cubicBezTo>
                    <a:pt x="11893" y="47"/>
                    <a:pt x="11856" y="0"/>
                    <a:pt x="1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804;p33">
              <a:extLst>
                <a:ext uri="{FF2B5EF4-FFF2-40B4-BE49-F238E27FC236}">
                  <a16:creationId xmlns:a16="http://schemas.microsoft.com/office/drawing/2014/main" id="{FAE4274C-B942-8E5C-96EA-B6937BB82554}"/>
                </a:ext>
              </a:extLst>
            </p:cNvPr>
            <p:cNvSpPr/>
            <p:nvPr/>
          </p:nvSpPr>
          <p:spPr>
            <a:xfrm>
              <a:off x="1961950" y="3064475"/>
              <a:ext cx="65200" cy="100675"/>
            </a:xfrm>
            <a:custGeom>
              <a:avLst/>
              <a:gdLst/>
              <a:ahLst/>
              <a:cxnLst/>
              <a:rect l="l" t="t" r="r" b="b"/>
              <a:pathLst>
                <a:path w="2608" h="4027" extrusionOk="0">
                  <a:moveTo>
                    <a:pt x="19" y="0"/>
                  </a:moveTo>
                  <a:cubicBezTo>
                    <a:pt x="10" y="0"/>
                    <a:pt x="1" y="10"/>
                    <a:pt x="1" y="28"/>
                  </a:cubicBezTo>
                  <a:lnTo>
                    <a:pt x="1" y="4008"/>
                  </a:lnTo>
                  <a:cubicBezTo>
                    <a:pt x="1" y="4017"/>
                    <a:pt x="10" y="4026"/>
                    <a:pt x="19" y="4026"/>
                  </a:cubicBezTo>
                  <a:lnTo>
                    <a:pt x="2589" y="4026"/>
                  </a:lnTo>
                  <a:cubicBezTo>
                    <a:pt x="2598" y="4026"/>
                    <a:pt x="2607" y="4017"/>
                    <a:pt x="2607" y="4008"/>
                  </a:cubicBezTo>
                  <a:lnTo>
                    <a:pt x="2607" y="28"/>
                  </a:lnTo>
                  <a:cubicBezTo>
                    <a:pt x="2607" y="10"/>
                    <a:pt x="2598" y="0"/>
                    <a:pt x="2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805;p33">
              <a:extLst>
                <a:ext uri="{FF2B5EF4-FFF2-40B4-BE49-F238E27FC236}">
                  <a16:creationId xmlns:a16="http://schemas.microsoft.com/office/drawing/2014/main" id="{962DF122-91A4-249B-6089-A56BA67EADBD}"/>
                </a:ext>
              </a:extLst>
            </p:cNvPr>
            <p:cNvSpPr/>
            <p:nvPr/>
          </p:nvSpPr>
          <p:spPr>
            <a:xfrm>
              <a:off x="1960575" y="3063075"/>
              <a:ext cx="67975" cy="103475"/>
            </a:xfrm>
            <a:custGeom>
              <a:avLst/>
              <a:gdLst/>
              <a:ahLst/>
              <a:cxnLst/>
              <a:rect l="l" t="t" r="r" b="b"/>
              <a:pathLst>
                <a:path w="2719" h="4139" extrusionOk="0">
                  <a:moveTo>
                    <a:pt x="2597" y="121"/>
                  </a:moveTo>
                  <a:lnTo>
                    <a:pt x="2597" y="4018"/>
                  </a:lnTo>
                  <a:lnTo>
                    <a:pt x="111" y="4018"/>
                  </a:lnTo>
                  <a:lnTo>
                    <a:pt x="111" y="121"/>
                  </a:lnTo>
                  <a:close/>
                  <a:moveTo>
                    <a:pt x="74" y="1"/>
                  </a:moveTo>
                  <a:cubicBezTo>
                    <a:pt x="37" y="1"/>
                    <a:pt x="0" y="38"/>
                    <a:pt x="0" y="84"/>
                  </a:cubicBezTo>
                  <a:lnTo>
                    <a:pt x="0" y="4064"/>
                  </a:lnTo>
                  <a:cubicBezTo>
                    <a:pt x="0" y="4101"/>
                    <a:pt x="37" y="4138"/>
                    <a:pt x="74" y="4138"/>
                  </a:cubicBezTo>
                  <a:lnTo>
                    <a:pt x="2644" y="4138"/>
                  </a:lnTo>
                  <a:cubicBezTo>
                    <a:pt x="2681" y="4138"/>
                    <a:pt x="2718" y="4101"/>
                    <a:pt x="2718" y="4064"/>
                  </a:cubicBezTo>
                  <a:lnTo>
                    <a:pt x="2718" y="84"/>
                  </a:lnTo>
                  <a:cubicBezTo>
                    <a:pt x="2718" y="38"/>
                    <a:pt x="2681" y="1"/>
                    <a:pt x="2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806;p33">
              <a:extLst>
                <a:ext uri="{FF2B5EF4-FFF2-40B4-BE49-F238E27FC236}">
                  <a16:creationId xmlns:a16="http://schemas.microsoft.com/office/drawing/2014/main" id="{39A84900-0939-2C7F-0D47-92CFE132D108}"/>
                </a:ext>
              </a:extLst>
            </p:cNvPr>
            <p:cNvSpPr/>
            <p:nvPr/>
          </p:nvSpPr>
          <p:spPr>
            <a:xfrm>
              <a:off x="1963575" y="3066550"/>
              <a:ext cx="62875" cy="97200"/>
            </a:xfrm>
            <a:custGeom>
              <a:avLst/>
              <a:gdLst/>
              <a:ahLst/>
              <a:cxnLst/>
              <a:rect l="l" t="t" r="r" b="b"/>
              <a:pathLst>
                <a:path w="2515" h="3888" extrusionOk="0">
                  <a:moveTo>
                    <a:pt x="1" y="1"/>
                  </a:moveTo>
                  <a:lnTo>
                    <a:pt x="2515" y="38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807;p33">
              <a:extLst>
                <a:ext uri="{FF2B5EF4-FFF2-40B4-BE49-F238E27FC236}">
                  <a16:creationId xmlns:a16="http://schemas.microsoft.com/office/drawing/2014/main" id="{2636A751-A8F9-57ED-CFF3-1FF0C174D60D}"/>
                </a:ext>
              </a:extLst>
            </p:cNvPr>
            <p:cNvSpPr/>
            <p:nvPr/>
          </p:nvSpPr>
          <p:spPr>
            <a:xfrm>
              <a:off x="1961950" y="3065075"/>
              <a:ext cx="66125" cy="100075"/>
            </a:xfrm>
            <a:custGeom>
              <a:avLst/>
              <a:gdLst/>
              <a:ahLst/>
              <a:cxnLst/>
              <a:rect l="l" t="t" r="r" b="b"/>
              <a:pathLst>
                <a:path w="2645" h="4003" extrusionOk="0">
                  <a:moveTo>
                    <a:pt x="60" y="1"/>
                  </a:moveTo>
                  <a:cubicBezTo>
                    <a:pt x="53" y="1"/>
                    <a:pt x="45" y="2"/>
                    <a:pt x="38" y="4"/>
                  </a:cubicBezTo>
                  <a:cubicBezTo>
                    <a:pt x="10" y="23"/>
                    <a:pt x="1" y="60"/>
                    <a:pt x="19" y="88"/>
                  </a:cubicBezTo>
                  <a:lnTo>
                    <a:pt x="2533" y="3984"/>
                  </a:lnTo>
                  <a:cubicBezTo>
                    <a:pt x="2542" y="3993"/>
                    <a:pt x="2561" y="4002"/>
                    <a:pt x="2580" y="4002"/>
                  </a:cubicBezTo>
                  <a:cubicBezTo>
                    <a:pt x="2589" y="4002"/>
                    <a:pt x="2598" y="4002"/>
                    <a:pt x="2607" y="3993"/>
                  </a:cubicBezTo>
                  <a:cubicBezTo>
                    <a:pt x="2635" y="3984"/>
                    <a:pt x="2645" y="3947"/>
                    <a:pt x="2626" y="3919"/>
                  </a:cubicBezTo>
                  <a:lnTo>
                    <a:pt x="112" y="23"/>
                  </a:lnTo>
                  <a:cubicBezTo>
                    <a:pt x="98" y="9"/>
                    <a:pt x="8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808;p33">
              <a:extLst>
                <a:ext uri="{FF2B5EF4-FFF2-40B4-BE49-F238E27FC236}">
                  <a16:creationId xmlns:a16="http://schemas.microsoft.com/office/drawing/2014/main" id="{2C97B585-06F8-4F55-CC7C-BAA6136153F6}"/>
                </a:ext>
              </a:extLst>
            </p:cNvPr>
            <p:cNvSpPr/>
            <p:nvPr/>
          </p:nvSpPr>
          <p:spPr>
            <a:xfrm>
              <a:off x="1962425" y="3066100"/>
              <a:ext cx="62625" cy="99050"/>
            </a:xfrm>
            <a:custGeom>
              <a:avLst/>
              <a:gdLst/>
              <a:ahLst/>
              <a:cxnLst/>
              <a:rect l="l" t="t" r="r" b="b"/>
              <a:pathLst>
                <a:path w="2505" h="3962" extrusionOk="0">
                  <a:moveTo>
                    <a:pt x="2505" y="0"/>
                  </a:moveTo>
                  <a:lnTo>
                    <a:pt x="0" y="39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809;p33">
              <a:extLst>
                <a:ext uri="{FF2B5EF4-FFF2-40B4-BE49-F238E27FC236}">
                  <a16:creationId xmlns:a16="http://schemas.microsoft.com/office/drawing/2014/main" id="{74EF8CB6-FD86-FDAB-1F55-82C7308A0C29}"/>
                </a:ext>
              </a:extLst>
            </p:cNvPr>
            <p:cNvSpPr/>
            <p:nvPr/>
          </p:nvSpPr>
          <p:spPr>
            <a:xfrm>
              <a:off x="1960800" y="3064700"/>
              <a:ext cx="66125" cy="101850"/>
            </a:xfrm>
            <a:custGeom>
              <a:avLst/>
              <a:gdLst/>
              <a:ahLst/>
              <a:cxnLst/>
              <a:rect l="l" t="t" r="r" b="b"/>
              <a:pathLst>
                <a:path w="2645" h="4074" extrusionOk="0">
                  <a:moveTo>
                    <a:pt x="2575" y="0"/>
                  </a:moveTo>
                  <a:cubicBezTo>
                    <a:pt x="2555" y="0"/>
                    <a:pt x="2536" y="11"/>
                    <a:pt x="2524" y="29"/>
                  </a:cubicBezTo>
                  <a:lnTo>
                    <a:pt x="19" y="3980"/>
                  </a:lnTo>
                  <a:cubicBezTo>
                    <a:pt x="0" y="4008"/>
                    <a:pt x="10" y="4045"/>
                    <a:pt x="37" y="4064"/>
                  </a:cubicBezTo>
                  <a:cubicBezTo>
                    <a:pt x="47" y="4073"/>
                    <a:pt x="56" y="4073"/>
                    <a:pt x="65" y="4073"/>
                  </a:cubicBezTo>
                  <a:cubicBezTo>
                    <a:pt x="84" y="4073"/>
                    <a:pt x="102" y="4064"/>
                    <a:pt x="121" y="4045"/>
                  </a:cubicBezTo>
                  <a:lnTo>
                    <a:pt x="2626" y="93"/>
                  </a:lnTo>
                  <a:cubicBezTo>
                    <a:pt x="2644" y="66"/>
                    <a:pt x="2635" y="29"/>
                    <a:pt x="2607" y="10"/>
                  </a:cubicBezTo>
                  <a:cubicBezTo>
                    <a:pt x="2597" y="3"/>
                    <a:pt x="2586" y="0"/>
                    <a:pt x="2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810;p33">
              <a:extLst>
                <a:ext uri="{FF2B5EF4-FFF2-40B4-BE49-F238E27FC236}">
                  <a16:creationId xmlns:a16="http://schemas.microsoft.com/office/drawing/2014/main" id="{ECA5DA37-A199-AA74-E2CA-B10B96D12219}"/>
                </a:ext>
              </a:extLst>
            </p:cNvPr>
            <p:cNvSpPr/>
            <p:nvPr/>
          </p:nvSpPr>
          <p:spPr>
            <a:xfrm>
              <a:off x="1797750" y="3070275"/>
              <a:ext cx="138475" cy="3025"/>
            </a:xfrm>
            <a:custGeom>
              <a:avLst/>
              <a:gdLst/>
              <a:ahLst/>
              <a:cxnLst/>
              <a:rect l="l" t="t" r="r" b="b"/>
              <a:pathLst>
                <a:path w="5539" h="121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483" y="121"/>
                  </a:lnTo>
                  <a:cubicBezTo>
                    <a:pt x="5511" y="121"/>
                    <a:pt x="5539" y="93"/>
                    <a:pt x="5539" y="56"/>
                  </a:cubicBezTo>
                  <a:cubicBezTo>
                    <a:pt x="5539" y="28"/>
                    <a:pt x="5511" y="0"/>
                    <a:pt x="5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811;p33">
              <a:extLst>
                <a:ext uri="{FF2B5EF4-FFF2-40B4-BE49-F238E27FC236}">
                  <a16:creationId xmlns:a16="http://schemas.microsoft.com/office/drawing/2014/main" id="{EC716015-A5D2-44BA-FBFB-D17376647562}"/>
                </a:ext>
              </a:extLst>
            </p:cNvPr>
            <p:cNvSpPr/>
            <p:nvPr/>
          </p:nvSpPr>
          <p:spPr>
            <a:xfrm>
              <a:off x="1798000" y="3090900"/>
              <a:ext cx="50350" cy="2825"/>
            </a:xfrm>
            <a:custGeom>
              <a:avLst/>
              <a:gdLst/>
              <a:ahLst/>
              <a:cxnLst/>
              <a:rect l="l" t="t" r="r" b="b"/>
              <a:pathLst>
                <a:path w="201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1957" y="112"/>
                  </a:lnTo>
                  <a:cubicBezTo>
                    <a:pt x="1985" y="112"/>
                    <a:pt x="2013" y="94"/>
                    <a:pt x="2013" y="57"/>
                  </a:cubicBezTo>
                  <a:cubicBezTo>
                    <a:pt x="2013" y="29"/>
                    <a:pt x="1995" y="1"/>
                    <a:pt x="1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812;p33">
              <a:extLst>
                <a:ext uri="{FF2B5EF4-FFF2-40B4-BE49-F238E27FC236}">
                  <a16:creationId xmlns:a16="http://schemas.microsoft.com/office/drawing/2014/main" id="{7A225364-79AD-594D-3802-625CC0F18F86}"/>
                </a:ext>
              </a:extLst>
            </p:cNvPr>
            <p:cNvSpPr/>
            <p:nvPr/>
          </p:nvSpPr>
          <p:spPr>
            <a:xfrm>
              <a:off x="1865025" y="3090900"/>
              <a:ext cx="60775" cy="2825"/>
            </a:xfrm>
            <a:custGeom>
              <a:avLst/>
              <a:gdLst/>
              <a:ahLst/>
              <a:cxnLst/>
              <a:rect l="l" t="t" r="r" b="b"/>
              <a:pathLst>
                <a:path w="2431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2375" y="112"/>
                  </a:lnTo>
                  <a:cubicBezTo>
                    <a:pt x="2403" y="112"/>
                    <a:pt x="2431" y="94"/>
                    <a:pt x="2431" y="57"/>
                  </a:cubicBezTo>
                  <a:cubicBezTo>
                    <a:pt x="2431" y="29"/>
                    <a:pt x="2403" y="1"/>
                    <a:pt x="2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813;p33">
              <a:extLst>
                <a:ext uri="{FF2B5EF4-FFF2-40B4-BE49-F238E27FC236}">
                  <a16:creationId xmlns:a16="http://schemas.microsoft.com/office/drawing/2014/main" id="{6A8E3BE4-C8E2-D958-29FF-000EA24CA1F8}"/>
                </a:ext>
              </a:extLst>
            </p:cNvPr>
            <p:cNvSpPr/>
            <p:nvPr/>
          </p:nvSpPr>
          <p:spPr>
            <a:xfrm>
              <a:off x="1798000" y="3153300"/>
              <a:ext cx="89775" cy="2800"/>
            </a:xfrm>
            <a:custGeom>
              <a:avLst/>
              <a:gdLst/>
              <a:ahLst/>
              <a:cxnLst/>
              <a:rect l="l" t="t" r="r" b="b"/>
              <a:pathLst>
                <a:path w="3591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3525" y="112"/>
                  </a:lnTo>
                  <a:cubicBezTo>
                    <a:pt x="3562" y="112"/>
                    <a:pt x="3590" y="93"/>
                    <a:pt x="3590" y="56"/>
                  </a:cubicBezTo>
                  <a:cubicBezTo>
                    <a:pt x="3590" y="28"/>
                    <a:pt x="3562" y="0"/>
                    <a:pt x="3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814;p33">
              <a:extLst>
                <a:ext uri="{FF2B5EF4-FFF2-40B4-BE49-F238E27FC236}">
                  <a16:creationId xmlns:a16="http://schemas.microsoft.com/office/drawing/2014/main" id="{9977E77F-FE3E-E71D-1771-9076642DE0D7}"/>
                </a:ext>
              </a:extLst>
            </p:cNvPr>
            <p:cNvSpPr/>
            <p:nvPr/>
          </p:nvSpPr>
          <p:spPr>
            <a:xfrm>
              <a:off x="1797750" y="3112475"/>
              <a:ext cx="139650" cy="3050"/>
            </a:xfrm>
            <a:custGeom>
              <a:avLst/>
              <a:gdLst/>
              <a:ahLst/>
              <a:cxnLst/>
              <a:rect l="l" t="t" r="r" b="b"/>
              <a:pathLst>
                <a:path w="5586" h="122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530" y="121"/>
                  </a:lnTo>
                  <a:cubicBezTo>
                    <a:pt x="5567" y="121"/>
                    <a:pt x="5585" y="93"/>
                    <a:pt x="5585" y="56"/>
                  </a:cubicBezTo>
                  <a:cubicBezTo>
                    <a:pt x="5585" y="29"/>
                    <a:pt x="5567" y="1"/>
                    <a:pt x="5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815;p33">
              <a:extLst>
                <a:ext uri="{FF2B5EF4-FFF2-40B4-BE49-F238E27FC236}">
                  <a16:creationId xmlns:a16="http://schemas.microsoft.com/office/drawing/2014/main" id="{4D0E7CFB-1615-5E92-EEE2-41C260047AD5}"/>
                </a:ext>
              </a:extLst>
            </p:cNvPr>
            <p:cNvSpPr/>
            <p:nvPr/>
          </p:nvSpPr>
          <p:spPr>
            <a:xfrm>
              <a:off x="1798000" y="3133125"/>
              <a:ext cx="46175" cy="2800"/>
            </a:xfrm>
            <a:custGeom>
              <a:avLst/>
              <a:gdLst/>
              <a:ahLst/>
              <a:cxnLst/>
              <a:rect l="l" t="t" r="r" b="b"/>
              <a:pathLst>
                <a:path w="1847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1790" y="112"/>
                  </a:lnTo>
                  <a:cubicBezTo>
                    <a:pt x="1818" y="112"/>
                    <a:pt x="1846" y="84"/>
                    <a:pt x="1846" y="56"/>
                  </a:cubicBezTo>
                  <a:cubicBezTo>
                    <a:pt x="1846" y="19"/>
                    <a:pt x="1818" y="0"/>
                    <a:pt x="1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816;p33">
              <a:extLst>
                <a:ext uri="{FF2B5EF4-FFF2-40B4-BE49-F238E27FC236}">
                  <a16:creationId xmlns:a16="http://schemas.microsoft.com/office/drawing/2014/main" id="{44F8BA6F-9C50-394D-63C1-40D4FAC32133}"/>
                </a:ext>
              </a:extLst>
            </p:cNvPr>
            <p:cNvSpPr/>
            <p:nvPr/>
          </p:nvSpPr>
          <p:spPr>
            <a:xfrm>
              <a:off x="1854575" y="3133125"/>
              <a:ext cx="81650" cy="2800"/>
            </a:xfrm>
            <a:custGeom>
              <a:avLst/>
              <a:gdLst/>
              <a:ahLst/>
              <a:cxnLst/>
              <a:rect l="l" t="t" r="r" b="b"/>
              <a:pathLst>
                <a:path w="3266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210" y="112"/>
                  </a:lnTo>
                  <a:cubicBezTo>
                    <a:pt x="3238" y="112"/>
                    <a:pt x="3266" y="84"/>
                    <a:pt x="3266" y="56"/>
                  </a:cubicBezTo>
                  <a:cubicBezTo>
                    <a:pt x="3266" y="19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817;p33">
              <a:extLst>
                <a:ext uri="{FF2B5EF4-FFF2-40B4-BE49-F238E27FC236}">
                  <a16:creationId xmlns:a16="http://schemas.microsoft.com/office/drawing/2014/main" id="{D866D161-974C-50E5-0680-91C29B12BF90}"/>
                </a:ext>
              </a:extLst>
            </p:cNvPr>
            <p:cNvSpPr/>
            <p:nvPr/>
          </p:nvSpPr>
          <p:spPr>
            <a:xfrm>
              <a:off x="1869425" y="3103200"/>
              <a:ext cx="725" cy="8375"/>
            </a:xfrm>
            <a:custGeom>
              <a:avLst/>
              <a:gdLst/>
              <a:ahLst/>
              <a:cxnLst/>
              <a:rect l="l" t="t" r="r" b="b"/>
              <a:pathLst>
                <a:path w="29" h="335" extrusionOk="0">
                  <a:moveTo>
                    <a:pt x="19" y="335"/>
                  </a:moveTo>
                  <a:cubicBezTo>
                    <a:pt x="28" y="223"/>
                    <a:pt x="19" y="112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19" y="112"/>
                    <a:pt x="28" y="223"/>
                    <a:pt x="19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818;p33">
              <a:extLst>
                <a:ext uri="{FF2B5EF4-FFF2-40B4-BE49-F238E27FC236}">
                  <a16:creationId xmlns:a16="http://schemas.microsoft.com/office/drawing/2014/main" id="{30F9BB93-B8B2-129E-B80C-109B20BD06A7}"/>
                </a:ext>
              </a:extLst>
            </p:cNvPr>
            <p:cNvSpPr/>
            <p:nvPr/>
          </p:nvSpPr>
          <p:spPr>
            <a:xfrm>
              <a:off x="2089275" y="2890075"/>
              <a:ext cx="172800" cy="172100"/>
            </a:xfrm>
            <a:custGeom>
              <a:avLst/>
              <a:gdLst/>
              <a:ahLst/>
              <a:cxnLst/>
              <a:rect l="l" t="t" r="r" b="b"/>
              <a:pathLst>
                <a:path w="6912" h="6884" extrusionOk="0">
                  <a:moveTo>
                    <a:pt x="6448" y="1568"/>
                  </a:moveTo>
                  <a:cubicBezTo>
                    <a:pt x="4259" y="1485"/>
                    <a:pt x="3563" y="204"/>
                    <a:pt x="3461" y="0"/>
                  </a:cubicBezTo>
                  <a:lnTo>
                    <a:pt x="3442" y="0"/>
                  </a:lnTo>
                  <a:cubicBezTo>
                    <a:pt x="3349" y="204"/>
                    <a:pt x="2654" y="1485"/>
                    <a:pt x="464" y="1568"/>
                  </a:cubicBezTo>
                  <a:cubicBezTo>
                    <a:pt x="464" y="1568"/>
                    <a:pt x="1" y="6077"/>
                    <a:pt x="3387" y="6884"/>
                  </a:cubicBezTo>
                  <a:lnTo>
                    <a:pt x="3516" y="6884"/>
                  </a:lnTo>
                  <a:cubicBezTo>
                    <a:pt x="6912" y="6077"/>
                    <a:pt x="6448" y="1568"/>
                    <a:pt x="6448" y="1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819;p33">
              <a:extLst>
                <a:ext uri="{FF2B5EF4-FFF2-40B4-BE49-F238E27FC236}">
                  <a16:creationId xmlns:a16="http://schemas.microsoft.com/office/drawing/2014/main" id="{5963761E-DC0E-2DFD-D2F8-C89E95E33096}"/>
                </a:ext>
              </a:extLst>
            </p:cNvPr>
            <p:cNvSpPr/>
            <p:nvPr/>
          </p:nvSpPr>
          <p:spPr>
            <a:xfrm>
              <a:off x="2083250" y="2879400"/>
              <a:ext cx="173025" cy="172350"/>
            </a:xfrm>
            <a:custGeom>
              <a:avLst/>
              <a:gdLst/>
              <a:ahLst/>
              <a:cxnLst/>
              <a:rect l="l" t="t" r="r" b="b"/>
              <a:pathLst>
                <a:path w="6921" h="6894" extrusionOk="0">
                  <a:moveTo>
                    <a:pt x="3451" y="1"/>
                  </a:moveTo>
                  <a:cubicBezTo>
                    <a:pt x="3349" y="205"/>
                    <a:pt x="2654" y="1485"/>
                    <a:pt x="464" y="1568"/>
                  </a:cubicBezTo>
                  <a:cubicBezTo>
                    <a:pt x="464" y="1568"/>
                    <a:pt x="0" y="6086"/>
                    <a:pt x="3396" y="6893"/>
                  </a:cubicBezTo>
                  <a:lnTo>
                    <a:pt x="3526" y="6893"/>
                  </a:lnTo>
                  <a:cubicBezTo>
                    <a:pt x="6921" y="6086"/>
                    <a:pt x="6457" y="1568"/>
                    <a:pt x="6457" y="1568"/>
                  </a:cubicBezTo>
                  <a:cubicBezTo>
                    <a:pt x="4258" y="1485"/>
                    <a:pt x="3563" y="205"/>
                    <a:pt x="3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820;p33">
              <a:extLst>
                <a:ext uri="{FF2B5EF4-FFF2-40B4-BE49-F238E27FC236}">
                  <a16:creationId xmlns:a16="http://schemas.microsoft.com/office/drawing/2014/main" id="{A6F57597-2C21-4018-4BCE-09B2741DC2C7}"/>
                </a:ext>
              </a:extLst>
            </p:cNvPr>
            <p:cNvSpPr/>
            <p:nvPr/>
          </p:nvSpPr>
          <p:spPr>
            <a:xfrm>
              <a:off x="2082550" y="2877775"/>
              <a:ext cx="174200" cy="175600"/>
            </a:xfrm>
            <a:custGeom>
              <a:avLst/>
              <a:gdLst/>
              <a:ahLst/>
              <a:cxnLst/>
              <a:rect l="l" t="t" r="r" b="b"/>
              <a:pathLst>
                <a:path w="6968" h="7024" extrusionOk="0">
                  <a:moveTo>
                    <a:pt x="3489" y="177"/>
                  </a:moveTo>
                  <a:cubicBezTo>
                    <a:pt x="3693" y="548"/>
                    <a:pt x="4453" y="1596"/>
                    <a:pt x="6429" y="1689"/>
                  </a:cubicBezTo>
                  <a:cubicBezTo>
                    <a:pt x="6466" y="2181"/>
                    <a:pt x="6652" y="6160"/>
                    <a:pt x="3544" y="6903"/>
                  </a:cubicBezTo>
                  <a:lnTo>
                    <a:pt x="3424" y="6903"/>
                  </a:lnTo>
                  <a:cubicBezTo>
                    <a:pt x="316" y="6160"/>
                    <a:pt x="511" y="2181"/>
                    <a:pt x="539" y="1689"/>
                  </a:cubicBezTo>
                  <a:cubicBezTo>
                    <a:pt x="2524" y="1596"/>
                    <a:pt x="3275" y="548"/>
                    <a:pt x="3489" y="177"/>
                  </a:cubicBezTo>
                  <a:close/>
                  <a:moveTo>
                    <a:pt x="3479" y="1"/>
                  </a:moveTo>
                  <a:cubicBezTo>
                    <a:pt x="3461" y="1"/>
                    <a:pt x="3433" y="19"/>
                    <a:pt x="3424" y="38"/>
                  </a:cubicBezTo>
                  <a:cubicBezTo>
                    <a:pt x="3312" y="279"/>
                    <a:pt x="2626" y="1494"/>
                    <a:pt x="492" y="1578"/>
                  </a:cubicBezTo>
                  <a:cubicBezTo>
                    <a:pt x="464" y="1578"/>
                    <a:pt x="437" y="1606"/>
                    <a:pt x="437" y="1633"/>
                  </a:cubicBezTo>
                  <a:cubicBezTo>
                    <a:pt x="427" y="1680"/>
                    <a:pt x="1" y="6207"/>
                    <a:pt x="3405" y="7023"/>
                  </a:cubicBezTo>
                  <a:lnTo>
                    <a:pt x="3563" y="7023"/>
                  </a:lnTo>
                  <a:cubicBezTo>
                    <a:pt x="6967" y="6207"/>
                    <a:pt x="6541" y="1680"/>
                    <a:pt x="6541" y="1633"/>
                  </a:cubicBezTo>
                  <a:cubicBezTo>
                    <a:pt x="6531" y="1606"/>
                    <a:pt x="6513" y="1578"/>
                    <a:pt x="6485" y="1578"/>
                  </a:cubicBezTo>
                  <a:cubicBezTo>
                    <a:pt x="4342" y="1494"/>
                    <a:pt x="3665" y="279"/>
                    <a:pt x="3544" y="38"/>
                  </a:cubicBezTo>
                  <a:cubicBezTo>
                    <a:pt x="3535" y="19"/>
                    <a:pt x="3516" y="1"/>
                    <a:pt x="3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821;p33">
              <a:extLst>
                <a:ext uri="{FF2B5EF4-FFF2-40B4-BE49-F238E27FC236}">
                  <a16:creationId xmlns:a16="http://schemas.microsoft.com/office/drawing/2014/main" id="{FA5AEAB9-086B-9AC5-910B-E6CC5AF4BE73}"/>
                </a:ext>
              </a:extLst>
            </p:cNvPr>
            <p:cNvSpPr/>
            <p:nvPr/>
          </p:nvSpPr>
          <p:spPr>
            <a:xfrm>
              <a:off x="2118275" y="2895650"/>
              <a:ext cx="121550" cy="139850"/>
            </a:xfrm>
            <a:custGeom>
              <a:avLst/>
              <a:gdLst/>
              <a:ahLst/>
              <a:cxnLst/>
              <a:rect l="l" t="t" r="r" b="b"/>
              <a:pathLst>
                <a:path w="4862" h="5594" extrusionOk="0">
                  <a:moveTo>
                    <a:pt x="2050" y="0"/>
                  </a:moveTo>
                  <a:cubicBezTo>
                    <a:pt x="2004" y="102"/>
                    <a:pt x="1763" y="547"/>
                    <a:pt x="1169" y="881"/>
                  </a:cubicBezTo>
                  <a:lnTo>
                    <a:pt x="0" y="3850"/>
                  </a:lnTo>
                  <a:cubicBezTo>
                    <a:pt x="334" y="4629"/>
                    <a:pt x="928" y="5343"/>
                    <a:pt x="2004" y="5594"/>
                  </a:cubicBezTo>
                  <a:lnTo>
                    <a:pt x="2115" y="5594"/>
                  </a:lnTo>
                  <a:cubicBezTo>
                    <a:pt x="4861" y="4935"/>
                    <a:pt x="4490" y="1271"/>
                    <a:pt x="4490" y="1271"/>
                  </a:cubicBezTo>
                  <a:cubicBezTo>
                    <a:pt x="2709" y="1206"/>
                    <a:pt x="2143" y="167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822;p33">
              <a:extLst>
                <a:ext uri="{FF2B5EF4-FFF2-40B4-BE49-F238E27FC236}">
                  <a16:creationId xmlns:a16="http://schemas.microsoft.com/office/drawing/2014/main" id="{11C9D80C-F03C-CAAB-3B8D-4D1027F1BB88}"/>
                </a:ext>
              </a:extLst>
            </p:cNvPr>
            <p:cNvSpPr/>
            <p:nvPr/>
          </p:nvSpPr>
          <p:spPr>
            <a:xfrm>
              <a:off x="2116650" y="2894025"/>
              <a:ext cx="123850" cy="142875"/>
            </a:xfrm>
            <a:custGeom>
              <a:avLst/>
              <a:gdLst/>
              <a:ahLst/>
              <a:cxnLst/>
              <a:rect l="l" t="t" r="r" b="b"/>
              <a:pathLst>
                <a:path w="4954" h="5715" extrusionOk="0">
                  <a:moveTo>
                    <a:pt x="2115" y="0"/>
                  </a:moveTo>
                  <a:cubicBezTo>
                    <a:pt x="2097" y="0"/>
                    <a:pt x="2069" y="19"/>
                    <a:pt x="2060" y="37"/>
                  </a:cubicBezTo>
                  <a:cubicBezTo>
                    <a:pt x="2023" y="121"/>
                    <a:pt x="1791" y="566"/>
                    <a:pt x="1197" y="891"/>
                  </a:cubicBezTo>
                  <a:cubicBezTo>
                    <a:pt x="1169" y="909"/>
                    <a:pt x="1160" y="946"/>
                    <a:pt x="1178" y="974"/>
                  </a:cubicBezTo>
                  <a:cubicBezTo>
                    <a:pt x="1190" y="992"/>
                    <a:pt x="1206" y="1002"/>
                    <a:pt x="1223" y="1002"/>
                  </a:cubicBezTo>
                  <a:cubicBezTo>
                    <a:pt x="1233" y="1002"/>
                    <a:pt x="1243" y="999"/>
                    <a:pt x="1253" y="993"/>
                  </a:cubicBezTo>
                  <a:cubicBezTo>
                    <a:pt x="1763" y="714"/>
                    <a:pt x="2013" y="362"/>
                    <a:pt x="2125" y="176"/>
                  </a:cubicBezTo>
                  <a:cubicBezTo>
                    <a:pt x="2301" y="492"/>
                    <a:pt x="2922" y="1317"/>
                    <a:pt x="4499" y="1392"/>
                  </a:cubicBezTo>
                  <a:cubicBezTo>
                    <a:pt x="4527" y="1828"/>
                    <a:pt x="4657" y="5000"/>
                    <a:pt x="2171" y="5603"/>
                  </a:cubicBezTo>
                  <a:lnTo>
                    <a:pt x="2069" y="5603"/>
                  </a:lnTo>
                  <a:cubicBezTo>
                    <a:pt x="1169" y="5381"/>
                    <a:pt x="510" y="4805"/>
                    <a:pt x="121" y="3887"/>
                  </a:cubicBezTo>
                  <a:cubicBezTo>
                    <a:pt x="107" y="3866"/>
                    <a:pt x="88" y="3856"/>
                    <a:pt x="63" y="3856"/>
                  </a:cubicBezTo>
                  <a:cubicBezTo>
                    <a:pt x="55" y="3856"/>
                    <a:pt x="47" y="3857"/>
                    <a:pt x="37" y="3859"/>
                  </a:cubicBezTo>
                  <a:cubicBezTo>
                    <a:pt x="10" y="3868"/>
                    <a:pt x="0" y="3906"/>
                    <a:pt x="10" y="3933"/>
                  </a:cubicBezTo>
                  <a:cubicBezTo>
                    <a:pt x="418" y="4889"/>
                    <a:pt x="1104" y="5492"/>
                    <a:pt x="2050" y="5714"/>
                  </a:cubicBezTo>
                  <a:lnTo>
                    <a:pt x="2190" y="5714"/>
                  </a:lnTo>
                  <a:cubicBezTo>
                    <a:pt x="4954" y="5056"/>
                    <a:pt x="4611" y="1373"/>
                    <a:pt x="4611" y="1336"/>
                  </a:cubicBezTo>
                  <a:cubicBezTo>
                    <a:pt x="4601" y="1308"/>
                    <a:pt x="4583" y="1280"/>
                    <a:pt x="4555" y="1280"/>
                  </a:cubicBezTo>
                  <a:cubicBezTo>
                    <a:pt x="2820" y="1215"/>
                    <a:pt x="2273" y="232"/>
                    <a:pt x="2180" y="37"/>
                  </a:cubicBezTo>
                  <a:cubicBezTo>
                    <a:pt x="2171" y="19"/>
                    <a:pt x="2152" y="0"/>
                    <a:pt x="2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823;p33">
              <a:extLst>
                <a:ext uri="{FF2B5EF4-FFF2-40B4-BE49-F238E27FC236}">
                  <a16:creationId xmlns:a16="http://schemas.microsoft.com/office/drawing/2014/main" id="{DFE5BCA9-297D-ACB1-6DAF-CBE0E14D342E}"/>
                </a:ext>
              </a:extLst>
            </p:cNvPr>
            <p:cNvSpPr/>
            <p:nvPr/>
          </p:nvSpPr>
          <p:spPr>
            <a:xfrm>
              <a:off x="2107375" y="2926025"/>
              <a:ext cx="16250" cy="33650"/>
            </a:xfrm>
            <a:custGeom>
              <a:avLst/>
              <a:gdLst/>
              <a:ahLst/>
              <a:cxnLst/>
              <a:rect l="l" t="t" r="r" b="b"/>
              <a:pathLst>
                <a:path w="650" h="1346" extrusionOk="0">
                  <a:moveTo>
                    <a:pt x="650" y="0"/>
                  </a:moveTo>
                  <a:cubicBezTo>
                    <a:pt x="473" y="28"/>
                    <a:pt x="278" y="56"/>
                    <a:pt x="65" y="56"/>
                  </a:cubicBezTo>
                  <a:cubicBezTo>
                    <a:pt x="65" y="56"/>
                    <a:pt x="0" y="622"/>
                    <a:pt x="102" y="1345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824;p33">
              <a:extLst>
                <a:ext uri="{FF2B5EF4-FFF2-40B4-BE49-F238E27FC236}">
                  <a16:creationId xmlns:a16="http://schemas.microsoft.com/office/drawing/2014/main" id="{45CE475B-C75E-D0D0-F120-732047AF739C}"/>
                </a:ext>
              </a:extLst>
            </p:cNvPr>
            <p:cNvSpPr/>
            <p:nvPr/>
          </p:nvSpPr>
          <p:spPr>
            <a:xfrm>
              <a:off x="2105975" y="2924575"/>
              <a:ext cx="19050" cy="36500"/>
            </a:xfrm>
            <a:custGeom>
              <a:avLst/>
              <a:gdLst/>
              <a:ahLst/>
              <a:cxnLst/>
              <a:rect l="l" t="t" r="r" b="b"/>
              <a:pathLst>
                <a:path w="762" h="1460" extrusionOk="0">
                  <a:moveTo>
                    <a:pt x="710" y="0"/>
                  </a:moveTo>
                  <a:cubicBezTo>
                    <a:pt x="706" y="0"/>
                    <a:pt x="701" y="1"/>
                    <a:pt x="696" y="3"/>
                  </a:cubicBezTo>
                  <a:cubicBezTo>
                    <a:pt x="511" y="30"/>
                    <a:pt x="316" y="58"/>
                    <a:pt x="112" y="58"/>
                  </a:cubicBezTo>
                  <a:cubicBezTo>
                    <a:pt x="84" y="58"/>
                    <a:pt x="65" y="86"/>
                    <a:pt x="56" y="114"/>
                  </a:cubicBezTo>
                  <a:cubicBezTo>
                    <a:pt x="56" y="123"/>
                    <a:pt x="0" y="689"/>
                    <a:pt x="103" y="1413"/>
                  </a:cubicBezTo>
                  <a:cubicBezTo>
                    <a:pt x="103" y="1440"/>
                    <a:pt x="130" y="1459"/>
                    <a:pt x="158" y="1459"/>
                  </a:cubicBezTo>
                  <a:lnTo>
                    <a:pt x="167" y="1459"/>
                  </a:lnTo>
                  <a:cubicBezTo>
                    <a:pt x="195" y="1459"/>
                    <a:pt x="223" y="1431"/>
                    <a:pt x="214" y="1394"/>
                  </a:cubicBezTo>
                  <a:cubicBezTo>
                    <a:pt x="140" y="810"/>
                    <a:pt x="158" y="327"/>
                    <a:pt x="177" y="179"/>
                  </a:cubicBezTo>
                  <a:cubicBezTo>
                    <a:pt x="362" y="170"/>
                    <a:pt x="539" y="142"/>
                    <a:pt x="715" y="114"/>
                  </a:cubicBezTo>
                  <a:cubicBezTo>
                    <a:pt x="743" y="105"/>
                    <a:pt x="761" y="77"/>
                    <a:pt x="761" y="49"/>
                  </a:cubicBezTo>
                  <a:cubicBezTo>
                    <a:pt x="753" y="18"/>
                    <a:pt x="733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825;p33">
              <a:extLst>
                <a:ext uri="{FF2B5EF4-FFF2-40B4-BE49-F238E27FC236}">
                  <a16:creationId xmlns:a16="http://schemas.microsoft.com/office/drawing/2014/main" id="{5E023334-92F9-9054-0F8E-466E282D9C7F}"/>
                </a:ext>
              </a:extLst>
            </p:cNvPr>
            <p:cNvSpPr/>
            <p:nvPr/>
          </p:nvSpPr>
          <p:spPr>
            <a:xfrm>
              <a:off x="2134725" y="2938300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2794" h="2794" extrusionOk="0">
                  <a:moveTo>
                    <a:pt x="1402" y="1"/>
                  </a:moveTo>
                  <a:cubicBezTo>
                    <a:pt x="622" y="1"/>
                    <a:pt x="1" y="622"/>
                    <a:pt x="1" y="1402"/>
                  </a:cubicBezTo>
                  <a:cubicBezTo>
                    <a:pt x="1" y="2172"/>
                    <a:pt x="622" y="2793"/>
                    <a:pt x="1402" y="2793"/>
                  </a:cubicBezTo>
                  <a:cubicBezTo>
                    <a:pt x="2172" y="2793"/>
                    <a:pt x="2793" y="2172"/>
                    <a:pt x="2793" y="1402"/>
                  </a:cubicBezTo>
                  <a:cubicBezTo>
                    <a:pt x="2793" y="622"/>
                    <a:pt x="2172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826;p33">
              <a:extLst>
                <a:ext uri="{FF2B5EF4-FFF2-40B4-BE49-F238E27FC236}">
                  <a16:creationId xmlns:a16="http://schemas.microsoft.com/office/drawing/2014/main" id="{ABE3E72A-63B3-BE68-84DD-8708A6AEB242}"/>
                </a:ext>
              </a:extLst>
            </p:cNvPr>
            <p:cNvSpPr/>
            <p:nvPr/>
          </p:nvSpPr>
          <p:spPr>
            <a:xfrm>
              <a:off x="2133575" y="2937150"/>
              <a:ext cx="72150" cy="72150"/>
            </a:xfrm>
            <a:custGeom>
              <a:avLst/>
              <a:gdLst/>
              <a:ahLst/>
              <a:cxnLst/>
              <a:rect l="l" t="t" r="r" b="b"/>
              <a:pathLst>
                <a:path w="2886" h="2886" extrusionOk="0">
                  <a:moveTo>
                    <a:pt x="1448" y="93"/>
                  </a:moveTo>
                  <a:cubicBezTo>
                    <a:pt x="2190" y="93"/>
                    <a:pt x="2802" y="696"/>
                    <a:pt x="2802" y="1448"/>
                  </a:cubicBezTo>
                  <a:cubicBezTo>
                    <a:pt x="2802" y="2190"/>
                    <a:pt x="2190" y="2802"/>
                    <a:pt x="1448" y="2802"/>
                  </a:cubicBezTo>
                  <a:cubicBezTo>
                    <a:pt x="696" y="2802"/>
                    <a:pt x="93" y="2190"/>
                    <a:pt x="93" y="1448"/>
                  </a:cubicBezTo>
                  <a:cubicBezTo>
                    <a:pt x="93" y="696"/>
                    <a:pt x="696" y="93"/>
                    <a:pt x="1448" y="93"/>
                  </a:cubicBezTo>
                  <a:close/>
                  <a:moveTo>
                    <a:pt x="1448" y="1"/>
                  </a:moveTo>
                  <a:cubicBezTo>
                    <a:pt x="650" y="1"/>
                    <a:pt x="0" y="650"/>
                    <a:pt x="0" y="1448"/>
                  </a:cubicBezTo>
                  <a:cubicBezTo>
                    <a:pt x="0" y="2236"/>
                    <a:pt x="650" y="2886"/>
                    <a:pt x="1448" y="2886"/>
                  </a:cubicBezTo>
                  <a:cubicBezTo>
                    <a:pt x="2236" y="2886"/>
                    <a:pt x="2885" y="2236"/>
                    <a:pt x="2885" y="1448"/>
                  </a:cubicBezTo>
                  <a:cubicBezTo>
                    <a:pt x="2885" y="650"/>
                    <a:pt x="2236" y="1"/>
                    <a:pt x="1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827;p33">
              <a:extLst>
                <a:ext uri="{FF2B5EF4-FFF2-40B4-BE49-F238E27FC236}">
                  <a16:creationId xmlns:a16="http://schemas.microsoft.com/office/drawing/2014/main" id="{C1AD78E4-5980-96A0-E9F9-E9A79359D0C0}"/>
                </a:ext>
              </a:extLst>
            </p:cNvPr>
            <p:cNvSpPr/>
            <p:nvPr/>
          </p:nvSpPr>
          <p:spPr>
            <a:xfrm>
              <a:off x="2144250" y="29478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2032" h="2032" extrusionOk="0">
                  <a:moveTo>
                    <a:pt x="1021" y="0"/>
                  </a:moveTo>
                  <a:cubicBezTo>
                    <a:pt x="455" y="0"/>
                    <a:pt x="0" y="455"/>
                    <a:pt x="0" y="1021"/>
                  </a:cubicBezTo>
                  <a:cubicBezTo>
                    <a:pt x="0" y="1577"/>
                    <a:pt x="455" y="2032"/>
                    <a:pt x="1021" y="2032"/>
                  </a:cubicBezTo>
                  <a:cubicBezTo>
                    <a:pt x="1577" y="2032"/>
                    <a:pt x="2032" y="1577"/>
                    <a:pt x="2032" y="1021"/>
                  </a:cubicBezTo>
                  <a:cubicBezTo>
                    <a:pt x="2032" y="455"/>
                    <a:pt x="1577" y="0"/>
                    <a:pt x="1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828;p33">
              <a:extLst>
                <a:ext uri="{FF2B5EF4-FFF2-40B4-BE49-F238E27FC236}">
                  <a16:creationId xmlns:a16="http://schemas.microsoft.com/office/drawing/2014/main" id="{8C632B24-619A-2CF4-F613-FC37BA00C0D1}"/>
                </a:ext>
              </a:extLst>
            </p:cNvPr>
            <p:cNvSpPr/>
            <p:nvPr/>
          </p:nvSpPr>
          <p:spPr>
            <a:xfrm>
              <a:off x="2142850" y="2946425"/>
              <a:ext cx="53825" cy="53825"/>
            </a:xfrm>
            <a:custGeom>
              <a:avLst/>
              <a:gdLst/>
              <a:ahLst/>
              <a:cxnLst/>
              <a:rect l="l" t="t" r="r" b="b"/>
              <a:pathLst>
                <a:path w="2153" h="2153" extrusionOk="0">
                  <a:moveTo>
                    <a:pt x="1077" y="112"/>
                  </a:moveTo>
                  <a:cubicBezTo>
                    <a:pt x="1605" y="112"/>
                    <a:pt x="2032" y="548"/>
                    <a:pt x="2032" y="1077"/>
                  </a:cubicBezTo>
                  <a:cubicBezTo>
                    <a:pt x="2032" y="1605"/>
                    <a:pt x="1605" y="2032"/>
                    <a:pt x="1077" y="2032"/>
                  </a:cubicBezTo>
                  <a:cubicBezTo>
                    <a:pt x="548" y="2032"/>
                    <a:pt x="112" y="1605"/>
                    <a:pt x="112" y="1077"/>
                  </a:cubicBezTo>
                  <a:cubicBezTo>
                    <a:pt x="112" y="548"/>
                    <a:pt x="548" y="112"/>
                    <a:pt x="1077" y="112"/>
                  </a:cubicBezTo>
                  <a:close/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0"/>
                    <a:pt x="483" y="2153"/>
                    <a:pt x="1077" y="2153"/>
                  </a:cubicBezTo>
                  <a:cubicBezTo>
                    <a:pt x="1670" y="2153"/>
                    <a:pt x="2153" y="1670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829;p33">
              <a:extLst>
                <a:ext uri="{FF2B5EF4-FFF2-40B4-BE49-F238E27FC236}">
                  <a16:creationId xmlns:a16="http://schemas.microsoft.com/office/drawing/2014/main" id="{642B319D-702D-1957-DB62-0905773DFCE2}"/>
                </a:ext>
              </a:extLst>
            </p:cNvPr>
            <p:cNvSpPr/>
            <p:nvPr/>
          </p:nvSpPr>
          <p:spPr>
            <a:xfrm>
              <a:off x="2154900" y="2949850"/>
              <a:ext cx="45950" cy="34400"/>
            </a:xfrm>
            <a:custGeom>
              <a:avLst/>
              <a:gdLst/>
              <a:ahLst/>
              <a:cxnLst/>
              <a:rect l="l" t="t" r="r" b="b"/>
              <a:pathLst>
                <a:path w="1838" h="1376" extrusionOk="0">
                  <a:moveTo>
                    <a:pt x="1657" y="0"/>
                  </a:moveTo>
                  <a:cubicBezTo>
                    <a:pt x="1615" y="0"/>
                    <a:pt x="1573" y="17"/>
                    <a:pt x="1541" y="49"/>
                  </a:cubicBezTo>
                  <a:lnTo>
                    <a:pt x="613" y="977"/>
                  </a:lnTo>
                  <a:lnTo>
                    <a:pt x="298" y="661"/>
                  </a:lnTo>
                  <a:cubicBezTo>
                    <a:pt x="265" y="629"/>
                    <a:pt x="224" y="613"/>
                    <a:pt x="182" y="613"/>
                  </a:cubicBezTo>
                  <a:cubicBezTo>
                    <a:pt x="140" y="613"/>
                    <a:pt x="98" y="629"/>
                    <a:pt x="66" y="661"/>
                  </a:cubicBezTo>
                  <a:cubicBezTo>
                    <a:pt x="1" y="726"/>
                    <a:pt x="1" y="828"/>
                    <a:pt x="66" y="893"/>
                  </a:cubicBezTo>
                  <a:lnTo>
                    <a:pt x="493" y="1320"/>
                  </a:lnTo>
                  <a:cubicBezTo>
                    <a:pt x="530" y="1357"/>
                    <a:pt x="567" y="1376"/>
                    <a:pt x="613" y="1376"/>
                  </a:cubicBezTo>
                  <a:cubicBezTo>
                    <a:pt x="650" y="1376"/>
                    <a:pt x="697" y="1357"/>
                    <a:pt x="724" y="1329"/>
                  </a:cubicBezTo>
                  <a:lnTo>
                    <a:pt x="1773" y="281"/>
                  </a:lnTo>
                  <a:cubicBezTo>
                    <a:pt x="1838" y="216"/>
                    <a:pt x="1838" y="114"/>
                    <a:pt x="1773" y="49"/>
                  </a:cubicBezTo>
                  <a:cubicBezTo>
                    <a:pt x="1740" y="17"/>
                    <a:pt x="1699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CEA02025-FC50-C29C-FB6C-8D6E8CD2C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0">
            <a:extLst>
              <a:ext uri="{FF2B5EF4-FFF2-40B4-BE49-F238E27FC236}">
                <a16:creationId xmlns:a16="http://schemas.microsoft.com/office/drawing/2014/main" id="{C1D044FD-0147-2C45-3B73-0AD4AD7DE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Model</a:t>
            </a:r>
            <a:endParaRPr dirty="0"/>
          </a:p>
        </p:txBody>
      </p:sp>
      <p:sp>
        <p:nvSpPr>
          <p:cNvPr id="4" name="Google Shape;1617;p31">
            <a:extLst>
              <a:ext uri="{FF2B5EF4-FFF2-40B4-BE49-F238E27FC236}">
                <a16:creationId xmlns:a16="http://schemas.microsoft.com/office/drawing/2014/main" id="{C3858EEF-5F5A-74B9-7805-CAB34F005832}"/>
              </a:ext>
            </a:extLst>
          </p:cNvPr>
          <p:cNvSpPr txBox="1">
            <a:spLocks/>
          </p:cNvSpPr>
          <p:nvPr/>
        </p:nvSpPr>
        <p:spPr>
          <a:xfrm>
            <a:off x="1072571" y="1438715"/>
            <a:ext cx="5594577" cy="81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A context model shows what's around a system, helping us understand its boundaries and connections with the outside world.</a:t>
            </a:r>
          </a:p>
        </p:txBody>
      </p:sp>
      <p:sp>
        <p:nvSpPr>
          <p:cNvPr id="24" name="Google Shape;1617;p31">
            <a:extLst>
              <a:ext uri="{FF2B5EF4-FFF2-40B4-BE49-F238E27FC236}">
                <a16:creationId xmlns:a16="http://schemas.microsoft.com/office/drawing/2014/main" id="{5DCE4BC9-BCB3-F32A-1FAC-62A25BE9F014}"/>
              </a:ext>
            </a:extLst>
          </p:cNvPr>
          <p:cNvSpPr txBox="1">
            <a:spLocks/>
          </p:cNvSpPr>
          <p:nvPr/>
        </p:nvSpPr>
        <p:spPr>
          <a:xfrm>
            <a:off x="1081507" y="2457335"/>
            <a:ext cx="6989922" cy="63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Context models visually represent a system's external environment, aiding in defining its boundaries and interactions.</a:t>
            </a:r>
          </a:p>
        </p:txBody>
      </p:sp>
      <p:sp>
        <p:nvSpPr>
          <p:cNvPr id="42" name="Google Shape;1617;p31">
            <a:extLst>
              <a:ext uri="{FF2B5EF4-FFF2-40B4-BE49-F238E27FC236}">
                <a16:creationId xmlns:a16="http://schemas.microsoft.com/office/drawing/2014/main" id="{43AB6A1B-139F-15D4-62C1-54AB25CF441C}"/>
              </a:ext>
            </a:extLst>
          </p:cNvPr>
          <p:cNvSpPr txBox="1">
            <a:spLocks/>
          </p:cNvSpPr>
          <p:nvPr/>
        </p:nvSpPr>
        <p:spPr>
          <a:xfrm>
            <a:off x="1072571" y="3245911"/>
            <a:ext cx="6989922" cy="81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n-US" sz="1400" dirty="0">
                <a:latin typeface="Sora" panose="020B0604020202020204" charset="0"/>
                <a:cs typeface="Sora" panose="020B0604020202020204" charset="0"/>
              </a:rPr>
              <a:t>These models are crucial for understanding the operational context and influences that shape system design decisions.</a:t>
            </a:r>
          </a:p>
        </p:txBody>
      </p:sp>
      <p:sp>
        <p:nvSpPr>
          <p:cNvPr id="43" name="Google Shape;2116;p42">
            <a:extLst>
              <a:ext uri="{FF2B5EF4-FFF2-40B4-BE49-F238E27FC236}">
                <a16:creationId xmlns:a16="http://schemas.microsoft.com/office/drawing/2014/main" id="{95B7B648-81B0-3194-1999-148B037AEFB9}"/>
              </a:ext>
            </a:extLst>
          </p:cNvPr>
          <p:cNvSpPr/>
          <p:nvPr/>
        </p:nvSpPr>
        <p:spPr>
          <a:xfrm>
            <a:off x="870746" y="3345973"/>
            <a:ext cx="171294" cy="171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2108;p42">
            <a:extLst>
              <a:ext uri="{FF2B5EF4-FFF2-40B4-BE49-F238E27FC236}">
                <a16:creationId xmlns:a16="http://schemas.microsoft.com/office/drawing/2014/main" id="{7BE55E60-5B51-7398-0DF3-F8ABD3998B08}"/>
              </a:ext>
            </a:extLst>
          </p:cNvPr>
          <p:cNvSpPr/>
          <p:nvPr/>
        </p:nvSpPr>
        <p:spPr>
          <a:xfrm>
            <a:off x="870746" y="1544266"/>
            <a:ext cx="168318" cy="1683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2115;p42">
            <a:extLst>
              <a:ext uri="{FF2B5EF4-FFF2-40B4-BE49-F238E27FC236}">
                <a16:creationId xmlns:a16="http://schemas.microsoft.com/office/drawing/2014/main" id="{5BB24A23-161D-9F26-FED2-F3273D783E8E}"/>
              </a:ext>
            </a:extLst>
          </p:cNvPr>
          <p:cNvSpPr/>
          <p:nvPr/>
        </p:nvSpPr>
        <p:spPr>
          <a:xfrm>
            <a:off x="870746" y="2556146"/>
            <a:ext cx="171743" cy="1717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711;p33">
            <a:extLst>
              <a:ext uri="{FF2B5EF4-FFF2-40B4-BE49-F238E27FC236}">
                <a16:creationId xmlns:a16="http://schemas.microsoft.com/office/drawing/2014/main" id="{C962FDD4-C51B-E09E-1190-7328E7418B0B}"/>
              </a:ext>
            </a:extLst>
          </p:cNvPr>
          <p:cNvGrpSpPr/>
          <p:nvPr/>
        </p:nvGrpSpPr>
        <p:grpSpPr>
          <a:xfrm>
            <a:off x="6983307" y="686656"/>
            <a:ext cx="1289947" cy="1619975"/>
            <a:chOff x="1539175" y="2330700"/>
            <a:chExt cx="810350" cy="1017675"/>
          </a:xfrm>
        </p:grpSpPr>
        <p:sp>
          <p:nvSpPr>
            <p:cNvPr id="55" name="Google Shape;1712;p33">
              <a:extLst>
                <a:ext uri="{FF2B5EF4-FFF2-40B4-BE49-F238E27FC236}">
                  <a16:creationId xmlns:a16="http://schemas.microsoft.com/office/drawing/2014/main" id="{B7A1EB35-E893-4AFC-4200-24D74F9779DC}"/>
                </a:ext>
              </a:extLst>
            </p:cNvPr>
            <p:cNvSpPr/>
            <p:nvPr/>
          </p:nvSpPr>
          <p:spPr>
            <a:xfrm>
              <a:off x="1898400" y="2363625"/>
              <a:ext cx="2825" cy="37825"/>
            </a:xfrm>
            <a:custGeom>
              <a:avLst/>
              <a:gdLst/>
              <a:ahLst/>
              <a:cxnLst/>
              <a:rect l="l" t="t" r="r" b="b"/>
              <a:pathLst>
                <a:path w="113" h="1513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529"/>
                  </a:lnTo>
                  <a:cubicBezTo>
                    <a:pt x="1" y="557"/>
                    <a:pt x="29" y="585"/>
                    <a:pt x="57" y="585"/>
                  </a:cubicBezTo>
                  <a:cubicBezTo>
                    <a:pt x="94" y="585"/>
                    <a:pt x="112" y="557"/>
                    <a:pt x="112" y="529"/>
                  </a:cubicBezTo>
                  <a:lnTo>
                    <a:pt x="112" y="65"/>
                  </a:lnTo>
                  <a:cubicBezTo>
                    <a:pt x="112" y="28"/>
                    <a:pt x="94" y="0"/>
                    <a:pt x="57" y="0"/>
                  </a:cubicBezTo>
                  <a:close/>
                  <a:moveTo>
                    <a:pt x="57" y="928"/>
                  </a:moveTo>
                  <a:cubicBezTo>
                    <a:pt x="29" y="928"/>
                    <a:pt x="1" y="956"/>
                    <a:pt x="1" y="993"/>
                  </a:cubicBezTo>
                  <a:lnTo>
                    <a:pt x="1" y="1457"/>
                  </a:lnTo>
                  <a:cubicBezTo>
                    <a:pt x="1" y="1485"/>
                    <a:pt x="29" y="1512"/>
                    <a:pt x="57" y="1512"/>
                  </a:cubicBezTo>
                  <a:cubicBezTo>
                    <a:pt x="94" y="1512"/>
                    <a:pt x="112" y="1485"/>
                    <a:pt x="112" y="1457"/>
                  </a:cubicBezTo>
                  <a:lnTo>
                    <a:pt x="112" y="993"/>
                  </a:lnTo>
                  <a:cubicBezTo>
                    <a:pt x="112" y="956"/>
                    <a:pt x="94" y="928"/>
                    <a:pt x="57" y="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13;p33">
              <a:extLst>
                <a:ext uri="{FF2B5EF4-FFF2-40B4-BE49-F238E27FC236}">
                  <a16:creationId xmlns:a16="http://schemas.microsoft.com/office/drawing/2014/main" id="{C5997894-2797-6BCE-3BB9-9BB41696D7A2}"/>
                </a:ext>
              </a:extLst>
            </p:cNvPr>
            <p:cNvSpPr/>
            <p:nvPr/>
          </p:nvSpPr>
          <p:spPr>
            <a:xfrm>
              <a:off x="2199675" y="2704075"/>
              <a:ext cx="82350" cy="174425"/>
            </a:xfrm>
            <a:custGeom>
              <a:avLst/>
              <a:gdLst/>
              <a:ahLst/>
              <a:cxnLst/>
              <a:rect l="l" t="t" r="r" b="b"/>
              <a:pathLst>
                <a:path w="3294" h="6977" extrusionOk="0">
                  <a:moveTo>
                    <a:pt x="1670" y="1"/>
                  </a:moveTo>
                  <a:cubicBezTo>
                    <a:pt x="1642" y="1"/>
                    <a:pt x="1614" y="19"/>
                    <a:pt x="1614" y="56"/>
                  </a:cubicBezTo>
                  <a:cubicBezTo>
                    <a:pt x="1614" y="84"/>
                    <a:pt x="1642" y="112"/>
                    <a:pt x="1670" y="112"/>
                  </a:cubicBezTo>
                  <a:lnTo>
                    <a:pt x="2134" y="112"/>
                  </a:lnTo>
                  <a:cubicBezTo>
                    <a:pt x="2171" y="112"/>
                    <a:pt x="2190" y="84"/>
                    <a:pt x="2190" y="56"/>
                  </a:cubicBezTo>
                  <a:cubicBezTo>
                    <a:pt x="2190" y="19"/>
                    <a:pt x="2171" y="1"/>
                    <a:pt x="2134" y="1"/>
                  </a:cubicBezTo>
                  <a:close/>
                  <a:moveTo>
                    <a:pt x="2598" y="1"/>
                  </a:moveTo>
                  <a:cubicBezTo>
                    <a:pt x="2570" y="1"/>
                    <a:pt x="2542" y="19"/>
                    <a:pt x="2542" y="56"/>
                  </a:cubicBezTo>
                  <a:cubicBezTo>
                    <a:pt x="2542" y="84"/>
                    <a:pt x="2570" y="112"/>
                    <a:pt x="2598" y="112"/>
                  </a:cubicBezTo>
                  <a:lnTo>
                    <a:pt x="3062" y="112"/>
                  </a:lnTo>
                  <a:cubicBezTo>
                    <a:pt x="3099" y="112"/>
                    <a:pt x="3117" y="84"/>
                    <a:pt x="3117" y="56"/>
                  </a:cubicBezTo>
                  <a:cubicBezTo>
                    <a:pt x="3117" y="19"/>
                    <a:pt x="3099" y="1"/>
                    <a:pt x="3062" y="1"/>
                  </a:cubicBezTo>
                  <a:close/>
                  <a:moveTo>
                    <a:pt x="3229" y="288"/>
                  </a:moveTo>
                  <a:cubicBezTo>
                    <a:pt x="3201" y="288"/>
                    <a:pt x="3173" y="316"/>
                    <a:pt x="3173" y="353"/>
                  </a:cubicBezTo>
                  <a:lnTo>
                    <a:pt x="3173" y="817"/>
                  </a:lnTo>
                  <a:cubicBezTo>
                    <a:pt x="3173" y="845"/>
                    <a:pt x="3201" y="873"/>
                    <a:pt x="3229" y="873"/>
                  </a:cubicBezTo>
                  <a:cubicBezTo>
                    <a:pt x="3266" y="873"/>
                    <a:pt x="3294" y="845"/>
                    <a:pt x="3294" y="817"/>
                  </a:cubicBezTo>
                  <a:lnTo>
                    <a:pt x="3294" y="353"/>
                  </a:lnTo>
                  <a:cubicBezTo>
                    <a:pt x="3294" y="316"/>
                    <a:pt x="3266" y="288"/>
                    <a:pt x="3229" y="288"/>
                  </a:cubicBezTo>
                  <a:close/>
                  <a:moveTo>
                    <a:pt x="3229" y="1216"/>
                  </a:moveTo>
                  <a:cubicBezTo>
                    <a:pt x="3201" y="1216"/>
                    <a:pt x="3173" y="1244"/>
                    <a:pt x="3173" y="1281"/>
                  </a:cubicBezTo>
                  <a:lnTo>
                    <a:pt x="3173" y="1745"/>
                  </a:lnTo>
                  <a:cubicBezTo>
                    <a:pt x="3173" y="1772"/>
                    <a:pt x="3201" y="1800"/>
                    <a:pt x="3229" y="1800"/>
                  </a:cubicBezTo>
                  <a:cubicBezTo>
                    <a:pt x="3266" y="1800"/>
                    <a:pt x="3294" y="1772"/>
                    <a:pt x="3294" y="1745"/>
                  </a:cubicBezTo>
                  <a:lnTo>
                    <a:pt x="3294" y="1281"/>
                  </a:lnTo>
                  <a:cubicBezTo>
                    <a:pt x="3294" y="1244"/>
                    <a:pt x="3266" y="1216"/>
                    <a:pt x="3229" y="1216"/>
                  </a:cubicBezTo>
                  <a:close/>
                  <a:moveTo>
                    <a:pt x="3229" y="2143"/>
                  </a:moveTo>
                  <a:cubicBezTo>
                    <a:pt x="3201" y="2143"/>
                    <a:pt x="3173" y="2171"/>
                    <a:pt x="3173" y="2208"/>
                  </a:cubicBezTo>
                  <a:lnTo>
                    <a:pt x="3173" y="2672"/>
                  </a:lnTo>
                  <a:cubicBezTo>
                    <a:pt x="3173" y="2700"/>
                    <a:pt x="3201" y="2728"/>
                    <a:pt x="3229" y="2728"/>
                  </a:cubicBezTo>
                  <a:cubicBezTo>
                    <a:pt x="3266" y="2728"/>
                    <a:pt x="3294" y="2700"/>
                    <a:pt x="3294" y="2672"/>
                  </a:cubicBezTo>
                  <a:lnTo>
                    <a:pt x="3294" y="2208"/>
                  </a:lnTo>
                  <a:cubicBezTo>
                    <a:pt x="3294" y="2171"/>
                    <a:pt x="3266" y="2143"/>
                    <a:pt x="3229" y="2143"/>
                  </a:cubicBezTo>
                  <a:close/>
                  <a:moveTo>
                    <a:pt x="3229" y="3071"/>
                  </a:moveTo>
                  <a:cubicBezTo>
                    <a:pt x="3201" y="3071"/>
                    <a:pt x="3173" y="3099"/>
                    <a:pt x="3173" y="3136"/>
                  </a:cubicBezTo>
                  <a:lnTo>
                    <a:pt x="3173" y="3600"/>
                  </a:lnTo>
                  <a:cubicBezTo>
                    <a:pt x="3173" y="3628"/>
                    <a:pt x="3201" y="3656"/>
                    <a:pt x="3229" y="3656"/>
                  </a:cubicBezTo>
                  <a:cubicBezTo>
                    <a:pt x="3266" y="3656"/>
                    <a:pt x="3294" y="3628"/>
                    <a:pt x="3294" y="3600"/>
                  </a:cubicBezTo>
                  <a:lnTo>
                    <a:pt x="3294" y="3136"/>
                  </a:lnTo>
                  <a:cubicBezTo>
                    <a:pt x="3294" y="3099"/>
                    <a:pt x="3266" y="3071"/>
                    <a:pt x="3229" y="3071"/>
                  </a:cubicBezTo>
                  <a:close/>
                  <a:moveTo>
                    <a:pt x="3229" y="3999"/>
                  </a:moveTo>
                  <a:cubicBezTo>
                    <a:pt x="3201" y="3999"/>
                    <a:pt x="3173" y="4027"/>
                    <a:pt x="3173" y="4064"/>
                  </a:cubicBezTo>
                  <a:lnTo>
                    <a:pt x="3173" y="4528"/>
                  </a:lnTo>
                  <a:cubicBezTo>
                    <a:pt x="3173" y="4555"/>
                    <a:pt x="3201" y="4583"/>
                    <a:pt x="3229" y="4583"/>
                  </a:cubicBezTo>
                  <a:cubicBezTo>
                    <a:pt x="3266" y="4583"/>
                    <a:pt x="3294" y="4555"/>
                    <a:pt x="3294" y="4528"/>
                  </a:cubicBezTo>
                  <a:lnTo>
                    <a:pt x="3294" y="4064"/>
                  </a:lnTo>
                  <a:cubicBezTo>
                    <a:pt x="3294" y="4027"/>
                    <a:pt x="3266" y="3999"/>
                    <a:pt x="3229" y="3999"/>
                  </a:cubicBezTo>
                  <a:close/>
                  <a:moveTo>
                    <a:pt x="269" y="5214"/>
                  </a:moveTo>
                  <a:cubicBezTo>
                    <a:pt x="241" y="5214"/>
                    <a:pt x="214" y="5242"/>
                    <a:pt x="214" y="5279"/>
                  </a:cubicBezTo>
                  <a:cubicBezTo>
                    <a:pt x="214" y="5307"/>
                    <a:pt x="241" y="5335"/>
                    <a:pt x="269" y="5335"/>
                  </a:cubicBezTo>
                  <a:lnTo>
                    <a:pt x="733" y="5335"/>
                  </a:lnTo>
                  <a:cubicBezTo>
                    <a:pt x="770" y="5335"/>
                    <a:pt x="789" y="5307"/>
                    <a:pt x="789" y="5279"/>
                  </a:cubicBezTo>
                  <a:cubicBezTo>
                    <a:pt x="789" y="5242"/>
                    <a:pt x="770" y="5214"/>
                    <a:pt x="733" y="5214"/>
                  </a:cubicBezTo>
                  <a:close/>
                  <a:moveTo>
                    <a:pt x="1197" y="5214"/>
                  </a:moveTo>
                  <a:cubicBezTo>
                    <a:pt x="1169" y="5214"/>
                    <a:pt x="1141" y="5242"/>
                    <a:pt x="1141" y="5279"/>
                  </a:cubicBezTo>
                  <a:cubicBezTo>
                    <a:pt x="1141" y="5307"/>
                    <a:pt x="1169" y="5335"/>
                    <a:pt x="1197" y="5335"/>
                  </a:cubicBezTo>
                  <a:lnTo>
                    <a:pt x="1661" y="5335"/>
                  </a:lnTo>
                  <a:cubicBezTo>
                    <a:pt x="1698" y="5335"/>
                    <a:pt x="1716" y="5307"/>
                    <a:pt x="1716" y="5279"/>
                  </a:cubicBezTo>
                  <a:cubicBezTo>
                    <a:pt x="1716" y="5242"/>
                    <a:pt x="1698" y="5214"/>
                    <a:pt x="1661" y="5214"/>
                  </a:cubicBezTo>
                  <a:close/>
                  <a:moveTo>
                    <a:pt x="2125" y="5214"/>
                  </a:moveTo>
                  <a:cubicBezTo>
                    <a:pt x="2097" y="5214"/>
                    <a:pt x="2069" y="5242"/>
                    <a:pt x="2069" y="5279"/>
                  </a:cubicBezTo>
                  <a:cubicBezTo>
                    <a:pt x="2069" y="5307"/>
                    <a:pt x="2097" y="5335"/>
                    <a:pt x="2125" y="5335"/>
                  </a:cubicBezTo>
                  <a:lnTo>
                    <a:pt x="2588" y="5335"/>
                  </a:lnTo>
                  <a:cubicBezTo>
                    <a:pt x="2626" y="5335"/>
                    <a:pt x="2644" y="5307"/>
                    <a:pt x="2644" y="5279"/>
                  </a:cubicBezTo>
                  <a:cubicBezTo>
                    <a:pt x="2644" y="5242"/>
                    <a:pt x="2626" y="5214"/>
                    <a:pt x="2588" y="5214"/>
                  </a:cubicBezTo>
                  <a:close/>
                  <a:moveTo>
                    <a:pt x="3229" y="4936"/>
                  </a:moveTo>
                  <a:cubicBezTo>
                    <a:pt x="3201" y="4936"/>
                    <a:pt x="3173" y="4954"/>
                    <a:pt x="3173" y="4991"/>
                  </a:cubicBezTo>
                  <a:lnTo>
                    <a:pt x="3173" y="5214"/>
                  </a:lnTo>
                  <a:lnTo>
                    <a:pt x="3052" y="5214"/>
                  </a:lnTo>
                  <a:cubicBezTo>
                    <a:pt x="3024" y="5214"/>
                    <a:pt x="2997" y="5242"/>
                    <a:pt x="2997" y="5279"/>
                  </a:cubicBezTo>
                  <a:cubicBezTo>
                    <a:pt x="2997" y="5307"/>
                    <a:pt x="3024" y="5335"/>
                    <a:pt x="3052" y="5335"/>
                  </a:cubicBezTo>
                  <a:lnTo>
                    <a:pt x="3229" y="5335"/>
                  </a:lnTo>
                  <a:cubicBezTo>
                    <a:pt x="3266" y="5335"/>
                    <a:pt x="3294" y="5307"/>
                    <a:pt x="3294" y="5279"/>
                  </a:cubicBezTo>
                  <a:lnTo>
                    <a:pt x="3294" y="4991"/>
                  </a:lnTo>
                  <a:cubicBezTo>
                    <a:pt x="3294" y="4954"/>
                    <a:pt x="3266" y="4936"/>
                    <a:pt x="3229" y="4936"/>
                  </a:cubicBezTo>
                  <a:close/>
                  <a:moveTo>
                    <a:pt x="56" y="5464"/>
                  </a:moveTo>
                  <a:cubicBezTo>
                    <a:pt x="28" y="5464"/>
                    <a:pt x="0" y="5492"/>
                    <a:pt x="0" y="5520"/>
                  </a:cubicBezTo>
                  <a:lnTo>
                    <a:pt x="0" y="5993"/>
                  </a:lnTo>
                  <a:cubicBezTo>
                    <a:pt x="0" y="6021"/>
                    <a:pt x="28" y="6049"/>
                    <a:pt x="56" y="6049"/>
                  </a:cubicBezTo>
                  <a:cubicBezTo>
                    <a:pt x="93" y="6049"/>
                    <a:pt x="112" y="6021"/>
                    <a:pt x="112" y="5993"/>
                  </a:cubicBezTo>
                  <a:lnTo>
                    <a:pt x="112" y="5520"/>
                  </a:lnTo>
                  <a:cubicBezTo>
                    <a:pt x="112" y="5492"/>
                    <a:pt x="93" y="5464"/>
                    <a:pt x="56" y="5464"/>
                  </a:cubicBezTo>
                  <a:close/>
                  <a:moveTo>
                    <a:pt x="56" y="6392"/>
                  </a:moveTo>
                  <a:cubicBezTo>
                    <a:pt x="28" y="6392"/>
                    <a:pt x="0" y="6420"/>
                    <a:pt x="0" y="6457"/>
                  </a:cubicBezTo>
                  <a:lnTo>
                    <a:pt x="0" y="6921"/>
                  </a:lnTo>
                  <a:cubicBezTo>
                    <a:pt x="0" y="6949"/>
                    <a:pt x="28" y="6977"/>
                    <a:pt x="56" y="6977"/>
                  </a:cubicBezTo>
                  <a:cubicBezTo>
                    <a:pt x="93" y="6977"/>
                    <a:pt x="112" y="6949"/>
                    <a:pt x="112" y="6921"/>
                  </a:cubicBezTo>
                  <a:lnTo>
                    <a:pt x="112" y="6457"/>
                  </a:lnTo>
                  <a:cubicBezTo>
                    <a:pt x="112" y="6420"/>
                    <a:pt x="93" y="6392"/>
                    <a:pt x="56" y="63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14;p33">
              <a:extLst>
                <a:ext uri="{FF2B5EF4-FFF2-40B4-BE49-F238E27FC236}">
                  <a16:creationId xmlns:a16="http://schemas.microsoft.com/office/drawing/2014/main" id="{32E801EA-F7A3-F53B-4551-634E8B95F712}"/>
                </a:ext>
              </a:extLst>
            </p:cNvPr>
            <p:cNvSpPr/>
            <p:nvPr/>
          </p:nvSpPr>
          <p:spPr>
            <a:xfrm>
              <a:off x="2221250" y="2699900"/>
              <a:ext cx="76775" cy="195775"/>
            </a:xfrm>
            <a:custGeom>
              <a:avLst/>
              <a:gdLst/>
              <a:ahLst/>
              <a:cxnLst/>
              <a:rect l="l" t="t" r="r" b="b"/>
              <a:pathLst>
                <a:path w="3071" h="7831" extrusionOk="0">
                  <a:moveTo>
                    <a:pt x="3015" y="1"/>
                  </a:moveTo>
                  <a:cubicBezTo>
                    <a:pt x="2987" y="1"/>
                    <a:pt x="2959" y="28"/>
                    <a:pt x="2959" y="56"/>
                  </a:cubicBezTo>
                  <a:lnTo>
                    <a:pt x="2959" y="520"/>
                  </a:lnTo>
                  <a:cubicBezTo>
                    <a:pt x="2959" y="557"/>
                    <a:pt x="2987" y="585"/>
                    <a:pt x="3015" y="585"/>
                  </a:cubicBezTo>
                  <a:cubicBezTo>
                    <a:pt x="3043" y="585"/>
                    <a:pt x="3071" y="557"/>
                    <a:pt x="3071" y="520"/>
                  </a:cubicBezTo>
                  <a:lnTo>
                    <a:pt x="3071" y="56"/>
                  </a:lnTo>
                  <a:cubicBezTo>
                    <a:pt x="3071" y="28"/>
                    <a:pt x="3052" y="1"/>
                    <a:pt x="3015" y="1"/>
                  </a:cubicBezTo>
                  <a:close/>
                  <a:moveTo>
                    <a:pt x="3015" y="928"/>
                  </a:moveTo>
                  <a:cubicBezTo>
                    <a:pt x="2987" y="928"/>
                    <a:pt x="2959" y="956"/>
                    <a:pt x="2959" y="984"/>
                  </a:cubicBezTo>
                  <a:lnTo>
                    <a:pt x="2959" y="1448"/>
                  </a:lnTo>
                  <a:cubicBezTo>
                    <a:pt x="2959" y="1485"/>
                    <a:pt x="2987" y="1513"/>
                    <a:pt x="3015" y="1513"/>
                  </a:cubicBezTo>
                  <a:cubicBezTo>
                    <a:pt x="3043" y="1513"/>
                    <a:pt x="3071" y="1485"/>
                    <a:pt x="3071" y="1448"/>
                  </a:cubicBezTo>
                  <a:lnTo>
                    <a:pt x="3071" y="984"/>
                  </a:lnTo>
                  <a:cubicBezTo>
                    <a:pt x="3071" y="956"/>
                    <a:pt x="3052" y="928"/>
                    <a:pt x="3015" y="928"/>
                  </a:cubicBezTo>
                  <a:close/>
                  <a:moveTo>
                    <a:pt x="3015" y="1856"/>
                  </a:moveTo>
                  <a:cubicBezTo>
                    <a:pt x="2987" y="1856"/>
                    <a:pt x="2959" y="1884"/>
                    <a:pt x="2959" y="1912"/>
                  </a:cubicBezTo>
                  <a:lnTo>
                    <a:pt x="2959" y="2375"/>
                  </a:lnTo>
                  <a:cubicBezTo>
                    <a:pt x="2959" y="2412"/>
                    <a:pt x="2987" y="2440"/>
                    <a:pt x="3015" y="2440"/>
                  </a:cubicBezTo>
                  <a:cubicBezTo>
                    <a:pt x="3043" y="2440"/>
                    <a:pt x="3071" y="2412"/>
                    <a:pt x="3071" y="2375"/>
                  </a:cubicBezTo>
                  <a:lnTo>
                    <a:pt x="3071" y="1912"/>
                  </a:lnTo>
                  <a:cubicBezTo>
                    <a:pt x="3071" y="1884"/>
                    <a:pt x="3052" y="1856"/>
                    <a:pt x="3015" y="1856"/>
                  </a:cubicBezTo>
                  <a:close/>
                  <a:moveTo>
                    <a:pt x="3015" y="2784"/>
                  </a:moveTo>
                  <a:cubicBezTo>
                    <a:pt x="2987" y="2784"/>
                    <a:pt x="2959" y="2811"/>
                    <a:pt x="2959" y="2839"/>
                  </a:cubicBezTo>
                  <a:lnTo>
                    <a:pt x="2959" y="3303"/>
                  </a:lnTo>
                  <a:cubicBezTo>
                    <a:pt x="2959" y="3340"/>
                    <a:pt x="2987" y="3368"/>
                    <a:pt x="3015" y="3368"/>
                  </a:cubicBezTo>
                  <a:cubicBezTo>
                    <a:pt x="3043" y="3368"/>
                    <a:pt x="3071" y="3340"/>
                    <a:pt x="3071" y="3303"/>
                  </a:cubicBezTo>
                  <a:lnTo>
                    <a:pt x="3071" y="2839"/>
                  </a:lnTo>
                  <a:cubicBezTo>
                    <a:pt x="3071" y="2811"/>
                    <a:pt x="3052" y="2784"/>
                    <a:pt x="3015" y="2784"/>
                  </a:cubicBezTo>
                  <a:close/>
                  <a:moveTo>
                    <a:pt x="3015" y="3711"/>
                  </a:moveTo>
                  <a:cubicBezTo>
                    <a:pt x="2987" y="3711"/>
                    <a:pt x="2959" y="3739"/>
                    <a:pt x="2959" y="3767"/>
                  </a:cubicBezTo>
                  <a:lnTo>
                    <a:pt x="2959" y="4231"/>
                  </a:lnTo>
                  <a:cubicBezTo>
                    <a:pt x="2959" y="4268"/>
                    <a:pt x="2987" y="4296"/>
                    <a:pt x="3015" y="4296"/>
                  </a:cubicBezTo>
                  <a:cubicBezTo>
                    <a:pt x="3043" y="4296"/>
                    <a:pt x="3071" y="4268"/>
                    <a:pt x="3071" y="4231"/>
                  </a:cubicBezTo>
                  <a:lnTo>
                    <a:pt x="3071" y="3767"/>
                  </a:lnTo>
                  <a:cubicBezTo>
                    <a:pt x="3071" y="3739"/>
                    <a:pt x="3052" y="3711"/>
                    <a:pt x="3015" y="3711"/>
                  </a:cubicBezTo>
                  <a:close/>
                  <a:moveTo>
                    <a:pt x="3015" y="4639"/>
                  </a:moveTo>
                  <a:cubicBezTo>
                    <a:pt x="2987" y="4639"/>
                    <a:pt x="2959" y="4667"/>
                    <a:pt x="2959" y="4695"/>
                  </a:cubicBezTo>
                  <a:lnTo>
                    <a:pt x="2959" y="5158"/>
                  </a:lnTo>
                  <a:cubicBezTo>
                    <a:pt x="2959" y="5195"/>
                    <a:pt x="2987" y="5223"/>
                    <a:pt x="3015" y="5223"/>
                  </a:cubicBezTo>
                  <a:cubicBezTo>
                    <a:pt x="3043" y="5223"/>
                    <a:pt x="3071" y="5195"/>
                    <a:pt x="3071" y="5158"/>
                  </a:cubicBezTo>
                  <a:lnTo>
                    <a:pt x="3071" y="4695"/>
                  </a:lnTo>
                  <a:cubicBezTo>
                    <a:pt x="3071" y="4667"/>
                    <a:pt x="3052" y="4639"/>
                    <a:pt x="3015" y="4639"/>
                  </a:cubicBezTo>
                  <a:close/>
                  <a:moveTo>
                    <a:pt x="3015" y="5567"/>
                  </a:moveTo>
                  <a:cubicBezTo>
                    <a:pt x="2987" y="5567"/>
                    <a:pt x="2959" y="5594"/>
                    <a:pt x="2959" y="5622"/>
                  </a:cubicBezTo>
                  <a:lnTo>
                    <a:pt x="2959" y="6095"/>
                  </a:lnTo>
                  <a:cubicBezTo>
                    <a:pt x="2959" y="6123"/>
                    <a:pt x="2987" y="6151"/>
                    <a:pt x="3015" y="6151"/>
                  </a:cubicBezTo>
                  <a:cubicBezTo>
                    <a:pt x="3043" y="6151"/>
                    <a:pt x="3071" y="6123"/>
                    <a:pt x="3071" y="6095"/>
                  </a:cubicBezTo>
                  <a:lnTo>
                    <a:pt x="3071" y="5622"/>
                  </a:lnTo>
                  <a:cubicBezTo>
                    <a:pt x="3071" y="5594"/>
                    <a:pt x="3052" y="5567"/>
                    <a:pt x="3015" y="5567"/>
                  </a:cubicBezTo>
                  <a:close/>
                  <a:moveTo>
                    <a:pt x="390" y="6188"/>
                  </a:moveTo>
                  <a:cubicBezTo>
                    <a:pt x="353" y="6188"/>
                    <a:pt x="334" y="6216"/>
                    <a:pt x="334" y="6253"/>
                  </a:cubicBezTo>
                  <a:cubicBezTo>
                    <a:pt x="334" y="6281"/>
                    <a:pt x="353" y="6309"/>
                    <a:pt x="390" y="6309"/>
                  </a:cubicBezTo>
                  <a:lnTo>
                    <a:pt x="853" y="6309"/>
                  </a:lnTo>
                  <a:cubicBezTo>
                    <a:pt x="881" y="6309"/>
                    <a:pt x="909" y="6281"/>
                    <a:pt x="909" y="6253"/>
                  </a:cubicBezTo>
                  <a:cubicBezTo>
                    <a:pt x="909" y="6216"/>
                    <a:pt x="881" y="6188"/>
                    <a:pt x="853" y="6188"/>
                  </a:cubicBezTo>
                  <a:close/>
                  <a:moveTo>
                    <a:pt x="1317" y="6188"/>
                  </a:moveTo>
                  <a:cubicBezTo>
                    <a:pt x="1280" y="6188"/>
                    <a:pt x="1262" y="6216"/>
                    <a:pt x="1262" y="6253"/>
                  </a:cubicBezTo>
                  <a:cubicBezTo>
                    <a:pt x="1262" y="6281"/>
                    <a:pt x="1280" y="6309"/>
                    <a:pt x="1317" y="6309"/>
                  </a:cubicBezTo>
                  <a:lnTo>
                    <a:pt x="1781" y="6309"/>
                  </a:lnTo>
                  <a:cubicBezTo>
                    <a:pt x="1809" y="6309"/>
                    <a:pt x="1837" y="6281"/>
                    <a:pt x="1837" y="6253"/>
                  </a:cubicBezTo>
                  <a:cubicBezTo>
                    <a:pt x="1837" y="6216"/>
                    <a:pt x="1809" y="6188"/>
                    <a:pt x="1781" y="6188"/>
                  </a:cubicBezTo>
                  <a:close/>
                  <a:moveTo>
                    <a:pt x="2245" y="6188"/>
                  </a:moveTo>
                  <a:cubicBezTo>
                    <a:pt x="2208" y="6188"/>
                    <a:pt x="2189" y="6216"/>
                    <a:pt x="2189" y="6253"/>
                  </a:cubicBezTo>
                  <a:cubicBezTo>
                    <a:pt x="2189" y="6281"/>
                    <a:pt x="2208" y="6309"/>
                    <a:pt x="2245" y="6309"/>
                  </a:cubicBezTo>
                  <a:lnTo>
                    <a:pt x="2709" y="6309"/>
                  </a:lnTo>
                  <a:cubicBezTo>
                    <a:pt x="2737" y="6309"/>
                    <a:pt x="2764" y="6281"/>
                    <a:pt x="2764" y="6253"/>
                  </a:cubicBezTo>
                  <a:cubicBezTo>
                    <a:pt x="2764" y="6216"/>
                    <a:pt x="2737" y="6188"/>
                    <a:pt x="2709" y="6188"/>
                  </a:cubicBezTo>
                  <a:close/>
                  <a:moveTo>
                    <a:pt x="56" y="6318"/>
                  </a:moveTo>
                  <a:cubicBezTo>
                    <a:pt x="28" y="6318"/>
                    <a:pt x="0" y="6346"/>
                    <a:pt x="0" y="6383"/>
                  </a:cubicBezTo>
                  <a:lnTo>
                    <a:pt x="0" y="6847"/>
                  </a:lnTo>
                  <a:cubicBezTo>
                    <a:pt x="0" y="6875"/>
                    <a:pt x="28" y="6902"/>
                    <a:pt x="56" y="6902"/>
                  </a:cubicBezTo>
                  <a:cubicBezTo>
                    <a:pt x="84" y="6902"/>
                    <a:pt x="111" y="6875"/>
                    <a:pt x="111" y="6847"/>
                  </a:cubicBezTo>
                  <a:lnTo>
                    <a:pt x="111" y="6383"/>
                  </a:lnTo>
                  <a:cubicBezTo>
                    <a:pt x="111" y="6346"/>
                    <a:pt x="84" y="6318"/>
                    <a:pt x="56" y="6318"/>
                  </a:cubicBezTo>
                  <a:close/>
                  <a:moveTo>
                    <a:pt x="56" y="7246"/>
                  </a:moveTo>
                  <a:cubicBezTo>
                    <a:pt x="28" y="7246"/>
                    <a:pt x="0" y="7273"/>
                    <a:pt x="0" y="7311"/>
                  </a:cubicBezTo>
                  <a:lnTo>
                    <a:pt x="0" y="7774"/>
                  </a:lnTo>
                  <a:cubicBezTo>
                    <a:pt x="0" y="7802"/>
                    <a:pt x="28" y="7830"/>
                    <a:pt x="56" y="7830"/>
                  </a:cubicBezTo>
                  <a:cubicBezTo>
                    <a:pt x="84" y="7830"/>
                    <a:pt x="111" y="7802"/>
                    <a:pt x="111" y="7774"/>
                  </a:cubicBezTo>
                  <a:lnTo>
                    <a:pt x="111" y="7311"/>
                  </a:lnTo>
                  <a:cubicBezTo>
                    <a:pt x="111" y="7273"/>
                    <a:pt x="84" y="7246"/>
                    <a:pt x="56" y="7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15;p33">
              <a:extLst>
                <a:ext uri="{FF2B5EF4-FFF2-40B4-BE49-F238E27FC236}">
                  <a16:creationId xmlns:a16="http://schemas.microsoft.com/office/drawing/2014/main" id="{A5695FFD-CA44-01F0-53AB-02AB0D6AF66B}"/>
                </a:ext>
              </a:extLst>
            </p:cNvPr>
            <p:cNvSpPr/>
            <p:nvPr/>
          </p:nvSpPr>
          <p:spPr>
            <a:xfrm>
              <a:off x="2079525" y="2330700"/>
              <a:ext cx="30425" cy="30175"/>
            </a:xfrm>
            <a:custGeom>
              <a:avLst/>
              <a:gdLst/>
              <a:ahLst/>
              <a:cxnLst/>
              <a:rect l="l" t="t" r="r" b="b"/>
              <a:pathLst>
                <a:path w="1217" h="1207" extrusionOk="0">
                  <a:moveTo>
                    <a:pt x="613" y="176"/>
                  </a:moveTo>
                  <a:lnTo>
                    <a:pt x="752" y="436"/>
                  </a:lnTo>
                  <a:cubicBezTo>
                    <a:pt x="752" y="445"/>
                    <a:pt x="762" y="455"/>
                    <a:pt x="771" y="464"/>
                  </a:cubicBezTo>
                  <a:lnTo>
                    <a:pt x="1031" y="603"/>
                  </a:lnTo>
                  <a:lnTo>
                    <a:pt x="771" y="742"/>
                  </a:lnTo>
                  <a:cubicBezTo>
                    <a:pt x="762" y="752"/>
                    <a:pt x="752" y="761"/>
                    <a:pt x="752" y="770"/>
                  </a:cubicBezTo>
                  <a:lnTo>
                    <a:pt x="604" y="1030"/>
                  </a:lnTo>
                  <a:lnTo>
                    <a:pt x="465" y="770"/>
                  </a:lnTo>
                  <a:cubicBezTo>
                    <a:pt x="465" y="761"/>
                    <a:pt x="456" y="752"/>
                    <a:pt x="446" y="742"/>
                  </a:cubicBezTo>
                  <a:lnTo>
                    <a:pt x="186" y="603"/>
                  </a:lnTo>
                  <a:lnTo>
                    <a:pt x="446" y="464"/>
                  </a:lnTo>
                  <a:cubicBezTo>
                    <a:pt x="456" y="455"/>
                    <a:pt x="465" y="445"/>
                    <a:pt x="465" y="436"/>
                  </a:cubicBezTo>
                  <a:lnTo>
                    <a:pt x="613" y="176"/>
                  </a:lnTo>
                  <a:close/>
                  <a:moveTo>
                    <a:pt x="613" y="0"/>
                  </a:moveTo>
                  <a:cubicBezTo>
                    <a:pt x="585" y="0"/>
                    <a:pt x="567" y="9"/>
                    <a:pt x="558" y="28"/>
                  </a:cubicBezTo>
                  <a:lnTo>
                    <a:pt x="372" y="362"/>
                  </a:lnTo>
                  <a:lnTo>
                    <a:pt x="38" y="547"/>
                  </a:lnTo>
                  <a:cubicBezTo>
                    <a:pt x="20" y="557"/>
                    <a:pt x="1" y="585"/>
                    <a:pt x="1" y="603"/>
                  </a:cubicBezTo>
                  <a:cubicBezTo>
                    <a:pt x="1" y="622"/>
                    <a:pt x="20" y="640"/>
                    <a:pt x="38" y="649"/>
                  </a:cubicBezTo>
                  <a:lnTo>
                    <a:pt x="372" y="835"/>
                  </a:lnTo>
                  <a:lnTo>
                    <a:pt x="558" y="1178"/>
                  </a:lnTo>
                  <a:cubicBezTo>
                    <a:pt x="567" y="1197"/>
                    <a:pt x="585" y="1206"/>
                    <a:pt x="604" y="1206"/>
                  </a:cubicBezTo>
                  <a:cubicBezTo>
                    <a:pt x="632" y="1206"/>
                    <a:pt x="650" y="1197"/>
                    <a:pt x="660" y="1178"/>
                  </a:cubicBezTo>
                  <a:lnTo>
                    <a:pt x="845" y="835"/>
                  </a:lnTo>
                  <a:lnTo>
                    <a:pt x="1179" y="659"/>
                  </a:lnTo>
                  <a:cubicBezTo>
                    <a:pt x="1198" y="640"/>
                    <a:pt x="1216" y="622"/>
                    <a:pt x="1216" y="603"/>
                  </a:cubicBezTo>
                  <a:cubicBezTo>
                    <a:pt x="1216" y="585"/>
                    <a:pt x="1198" y="566"/>
                    <a:pt x="1179" y="557"/>
                  </a:cubicBezTo>
                  <a:lnTo>
                    <a:pt x="845" y="371"/>
                  </a:lnTo>
                  <a:lnTo>
                    <a:pt x="660" y="28"/>
                  </a:lnTo>
                  <a:cubicBezTo>
                    <a:pt x="650" y="9"/>
                    <a:pt x="632" y="0"/>
                    <a:pt x="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16;p33">
              <a:extLst>
                <a:ext uri="{FF2B5EF4-FFF2-40B4-BE49-F238E27FC236}">
                  <a16:creationId xmlns:a16="http://schemas.microsoft.com/office/drawing/2014/main" id="{D99618F5-A771-19C7-4FBE-2711048BAE2F}"/>
                </a:ext>
              </a:extLst>
            </p:cNvPr>
            <p:cNvSpPr/>
            <p:nvPr/>
          </p:nvSpPr>
          <p:spPr>
            <a:xfrm>
              <a:off x="2275275" y="3037350"/>
              <a:ext cx="44550" cy="44775"/>
            </a:xfrm>
            <a:custGeom>
              <a:avLst/>
              <a:gdLst/>
              <a:ahLst/>
              <a:cxnLst/>
              <a:rect l="l" t="t" r="r" b="b"/>
              <a:pathLst>
                <a:path w="1782" h="1791" extrusionOk="0">
                  <a:moveTo>
                    <a:pt x="891" y="176"/>
                  </a:moveTo>
                  <a:lnTo>
                    <a:pt x="1142" y="631"/>
                  </a:lnTo>
                  <a:cubicBezTo>
                    <a:pt x="1142" y="640"/>
                    <a:pt x="1151" y="640"/>
                    <a:pt x="1160" y="649"/>
                  </a:cubicBezTo>
                  <a:lnTo>
                    <a:pt x="1605" y="900"/>
                  </a:lnTo>
                  <a:lnTo>
                    <a:pt x="1160" y="1141"/>
                  </a:lnTo>
                  <a:cubicBezTo>
                    <a:pt x="1151" y="1141"/>
                    <a:pt x="1142" y="1150"/>
                    <a:pt x="1142" y="1160"/>
                  </a:cubicBezTo>
                  <a:lnTo>
                    <a:pt x="891" y="1605"/>
                  </a:lnTo>
                  <a:lnTo>
                    <a:pt x="650" y="1160"/>
                  </a:lnTo>
                  <a:cubicBezTo>
                    <a:pt x="641" y="1150"/>
                    <a:pt x="631" y="1141"/>
                    <a:pt x="622" y="1141"/>
                  </a:cubicBezTo>
                  <a:lnTo>
                    <a:pt x="177" y="891"/>
                  </a:lnTo>
                  <a:lnTo>
                    <a:pt x="622" y="649"/>
                  </a:lnTo>
                  <a:cubicBezTo>
                    <a:pt x="641" y="640"/>
                    <a:pt x="641" y="631"/>
                    <a:pt x="650" y="622"/>
                  </a:cubicBezTo>
                  <a:lnTo>
                    <a:pt x="891" y="176"/>
                  </a:lnTo>
                  <a:close/>
                  <a:moveTo>
                    <a:pt x="891" y="0"/>
                  </a:moveTo>
                  <a:cubicBezTo>
                    <a:pt x="872" y="0"/>
                    <a:pt x="854" y="9"/>
                    <a:pt x="845" y="28"/>
                  </a:cubicBezTo>
                  <a:lnTo>
                    <a:pt x="557" y="557"/>
                  </a:lnTo>
                  <a:lnTo>
                    <a:pt x="28" y="844"/>
                  </a:lnTo>
                  <a:cubicBezTo>
                    <a:pt x="10" y="853"/>
                    <a:pt x="0" y="872"/>
                    <a:pt x="0" y="891"/>
                  </a:cubicBezTo>
                  <a:cubicBezTo>
                    <a:pt x="0" y="909"/>
                    <a:pt x="10" y="937"/>
                    <a:pt x="28" y="946"/>
                  </a:cubicBezTo>
                  <a:lnTo>
                    <a:pt x="557" y="1234"/>
                  </a:lnTo>
                  <a:lnTo>
                    <a:pt x="835" y="1753"/>
                  </a:lnTo>
                  <a:cubicBezTo>
                    <a:pt x="854" y="1772"/>
                    <a:pt x="872" y="1790"/>
                    <a:pt x="891" y="1790"/>
                  </a:cubicBezTo>
                  <a:cubicBezTo>
                    <a:pt x="910" y="1790"/>
                    <a:pt x="928" y="1772"/>
                    <a:pt x="937" y="1753"/>
                  </a:cubicBezTo>
                  <a:lnTo>
                    <a:pt x="1234" y="1234"/>
                  </a:lnTo>
                  <a:lnTo>
                    <a:pt x="1754" y="946"/>
                  </a:lnTo>
                  <a:cubicBezTo>
                    <a:pt x="1772" y="937"/>
                    <a:pt x="1782" y="918"/>
                    <a:pt x="1782" y="900"/>
                  </a:cubicBezTo>
                  <a:cubicBezTo>
                    <a:pt x="1782" y="872"/>
                    <a:pt x="1772" y="853"/>
                    <a:pt x="1754" y="844"/>
                  </a:cubicBezTo>
                  <a:lnTo>
                    <a:pt x="1234" y="557"/>
                  </a:lnTo>
                  <a:lnTo>
                    <a:pt x="947" y="28"/>
                  </a:lnTo>
                  <a:cubicBezTo>
                    <a:pt x="937" y="9"/>
                    <a:pt x="919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17;p33">
              <a:extLst>
                <a:ext uri="{FF2B5EF4-FFF2-40B4-BE49-F238E27FC236}">
                  <a16:creationId xmlns:a16="http://schemas.microsoft.com/office/drawing/2014/main" id="{9DD82D5E-EE7C-47C5-1D6F-B63723774AAA}"/>
                </a:ext>
              </a:extLst>
            </p:cNvPr>
            <p:cNvSpPr/>
            <p:nvPr/>
          </p:nvSpPr>
          <p:spPr>
            <a:xfrm>
              <a:off x="2281075" y="2533150"/>
              <a:ext cx="3025" cy="16500"/>
            </a:xfrm>
            <a:custGeom>
              <a:avLst/>
              <a:gdLst/>
              <a:ahLst/>
              <a:cxnLst/>
              <a:rect l="l" t="t" r="r" b="b"/>
              <a:pathLst>
                <a:path w="121" h="660" extrusionOk="0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lnTo>
                    <a:pt x="0" y="604"/>
                  </a:lnTo>
                  <a:cubicBezTo>
                    <a:pt x="0" y="641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4"/>
                  </a:cubicBezTo>
                  <a:lnTo>
                    <a:pt x="121" y="66"/>
                  </a:lnTo>
                  <a:cubicBezTo>
                    <a:pt x="121" y="28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18;p33">
              <a:extLst>
                <a:ext uri="{FF2B5EF4-FFF2-40B4-BE49-F238E27FC236}">
                  <a16:creationId xmlns:a16="http://schemas.microsoft.com/office/drawing/2014/main" id="{1DA6FE49-6411-DF0E-9FCD-311348D6502E}"/>
                </a:ext>
              </a:extLst>
            </p:cNvPr>
            <p:cNvSpPr/>
            <p:nvPr/>
          </p:nvSpPr>
          <p:spPr>
            <a:xfrm>
              <a:off x="2281075" y="2567950"/>
              <a:ext cx="3025" cy="16475"/>
            </a:xfrm>
            <a:custGeom>
              <a:avLst/>
              <a:gdLst/>
              <a:ahLst/>
              <a:cxnLst/>
              <a:rect l="l" t="t" r="r" b="b"/>
              <a:pathLst>
                <a:path w="121" h="659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603"/>
                  </a:lnTo>
                  <a:cubicBezTo>
                    <a:pt x="0" y="640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3"/>
                  </a:cubicBezTo>
                  <a:lnTo>
                    <a:pt x="121" y="65"/>
                  </a:lnTo>
                  <a:cubicBezTo>
                    <a:pt x="121" y="28"/>
                    <a:pt x="9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19;p33">
              <a:extLst>
                <a:ext uri="{FF2B5EF4-FFF2-40B4-BE49-F238E27FC236}">
                  <a16:creationId xmlns:a16="http://schemas.microsoft.com/office/drawing/2014/main" id="{268660A7-9FF1-B029-9EEF-735BB782BF8A}"/>
                </a:ext>
              </a:extLst>
            </p:cNvPr>
            <p:cNvSpPr/>
            <p:nvPr/>
          </p:nvSpPr>
          <p:spPr>
            <a:xfrm>
              <a:off x="2291750" y="2557500"/>
              <a:ext cx="16475" cy="2800"/>
            </a:xfrm>
            <a:custGeom>
              <a:avLst/>
              <a:gdLst/>
              <a:ahLst/>
              <a:cxnLst/>
              <a:rect l="l" t="t" r="r" b="b"/>
              <a:pathLst>
                <a:path w="659" h="112" extrusionOk="0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603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20;p33">
              <a:extLst>
                <a:ext uri="{FF2B5EF4-FFF2-40B4-BE49-F238E27FC236}">
                  <a16:creationId xmlns:a16="http://schemas.microsoft.com/office/drawing/2014/main" id="{70DA7643-870B-41BD-D008-5CCEC853EA2F}"/>
                </a:ext>
              </a:extLst>
            </p:cNvPr>
            <p:cNvSpPr/>
            <p:nvPr/>
          </p:nvSpPr>
          <p:spPr>
            <a:xfrm>
              <a:off x="2256950" y="2557500"/>
              <a:ext cx="16500" cy="2800"/>
            </a:xfrm>
            <a:custGeom>
              <a:avLst/>
              <a:gdLst/>
              <a:ahLst/>
              <a:cxnLst/>
              <a:rect l="l" t="t" r="r" b="b"/>
              <a:pathLst>
                <a:path w="660" h="112" extrusionOk="0">
                  <a:moveTo>
                    <a:pt x="66" y="1"/>
                  </a:moveTo>
                  <a:cubicBezTo>
                    <a:pt x="28" y="1"/>
                    <a:pt x="1" y="19"/>
                    <a:pt x="1" y="56"/>
                  </a:cubicBezTo>
                  <a:cubicBezTo>
                    <a:pt x="1" y="84"/>
                    <a:pt x="28" y="112"/>
                    <a:pt x="66" y="112"/>
                  </a:cubicBezTo>
                  <a:lnTo>
                    <a:pt x="604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721;p33">
              <a:extLst>
                <a:ext uri="{FF2B5EF4-FFF2-40B4-BE49-F238E27FC236}">
                  <a16:creationId xmlns:a16="http://schemas.microsoft.com/office/drawing/2014/main" id="{6799F734-62FA-D4EA-AF36-D54F82599138}"/>
                </a:ext>
              </a:extLst>
            </p:cNvPr>
            <p:cNvSpPr/>
            <p:nvPr/>
          </p:nvSpPr>
          <p:spPr>
            <a:xfrm>
              <a:off x="2265525" y="2566325"/>
              <a:ext cx="9550" cy="9525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1" y="381"/>
                  </a:moveTo>
                  <a:lnTo>
                    <a:pt x="38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722;p33">
              <a:extLst>
                <a:ext uri="{FF2B5EF4-FFF2-40B4-BE49-F238E27FC236}">
                  <a16:creationId xmlns:a16="http://schemas.microsoft.com/office/drawing/2014/main" id="{FD8368D3-32BB-BAC0-C595-F62855AE8DF6}"/>
                </a:ext>
              </a:extLst>
            </p:cNvPr>
            <p:cNvSpPr/>
            <p:nvPr/>
          </p:nvSpPr>
          <p:spPr>
            <a:xfrm>
              <a:off x="2263900" y="2564875"/>
              <a:ext cx="12800" cy="12600"/>
            </a:xfrm>
            <a:custGeom>
              <a:avLst/>
              <a:gdLst/>
              <a:ahLst/>
              <a:cxnLst/>
              <a:rect l="l" t="t" r="r" b="b"/>
              <a:pathLst>
                <a:path w="512" h="504" extrusionOk="0">
                  <a:moveTo>
                    <a:pt x="447" y="0"/>
                  </a:moveTo>
                  <a:cubicBezTo>
                    <a:pt x="432" y="0"/>
                    <a:pt x="418" y="7"/>
                    <a:pt x="409" y="21"/>
                  </a:cubicBezTo>
                  <a:lnTo>
                    <a:pt x="29" y="401"/>
                  </a:lnTo>
                  <a:cubicBezTo>
                    <a:pt x="1" y="420"/>
                    <a:pt x="1" y="457"/>
                    <a:pt x="29" y="485"/>
                  </a:cubicBezTo>
                  <a:cubicBezTo>
                    <a:pt x="38" y="494"/>
                    <a:pt x="47" y="503"/>
                    <a:pt x="66" y="503"/>
                  </a:cubicBezTo>
                  <a:cubicBezTo>
                    <a:pt x="84" y="503"/>
                    <a:pt x="94" y="494"/>
                    <a:pt x="112" y="485"/>
                  </a:cubicBezTo>
                  <a:lnTo>
                    <a:pt x="493" y="105"/>
                  </a:lnTo>
                  <a:cubicBezTo>
                    <a:pt x="511" y="77"/>
                    <a:pt x="511" y="40"/>
                    <a:pt x="493" y="21"/>
                  </a:cubicBezTo>
                  <a:cubicBezTo>
                    <a:pt x="479" y="7"/>
                    <a:pt x="462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723;p33">
              <a:extLst>
                <a:ext uri="{FF2B5EF4-FFF2-40B4-BE49-F238E27FC236}">
                  <a16:creationId xmlns:a16="http://schemas.microsoft.com/office/drawing/2014/main" id="{79C4A954-0CB9-20EE-8D80-9B962C47B97B}"/>
                </a:ext>
              </a:extLst>
            </p:cNvPr>
            <p:cNvSpPr/>
            <p:nvPr/>
          </p:nvSpPr>
          <p:spPr>
            <a:xfrm>
              <a:off x="2290125" y="2541725"/>
              <a:ext cx="9525" cy="9550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0" y="381"/>
                  </a:moveTo>
                  <a:lnTo>
                    <a:pt x="38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724;p33">
              <a:extLst>
                <a:ext uri="{FF2B5EF4-FFF2-40B4-BE49-F238E27FC236}">
                  <a16:creationId xmlns:a16="http://schemas.microsoft.com/office/drawing/2014/main" id="{9A5CC654-50A8-C9EF-51B8-87C283EA1D7D}"/>
                </a:ext>
              </a:extLst>
            </p:cNvPr>
            <p:cNvSpPr/>
            <p:nvPr/>
          </p:nvSpPr>
          <p:spPr>
            <a:xfrm>
              <a:off x="2288500" y="2540275"/>
              <a:ext cx="12775" cy="12625"/>
            </a:xfrm>
            <a:custGeom>
              <a:avLst/>
              <a:gdLst/>
              <a:ahLst/>
              <a:cxnLst/>
              <a:rect l="l" t="t" r="r" b="b"/>
              <a:pathLst>
                <a:path w="511" h="505" extrusionOk="0">
                  <a:moveTo>
                    <a:pt x="447" y="1"/>
                  </a:moveTo>
                  <a:cubicBezTo>
                    <a:pt x="432" y="1"/>
                    <a:pt x="418" y="8"/>
                    <a:pt x="408" y="22"/>
                  </a:cubicBezTo>
                  <a:lnTo>
                    <a:pt x="28" y="402"/>
                  </a:lnTo>
                  <a:cubicBezTo>
                    <a:pt x="0" y="421"/>
                    <a:pt x="0" y="458"/>
                    <a:pt x="28" y="486"/>
                  </a:cubicBezTo>
                  <a:cubicBezTo>
                    <a:pt x="37" y="495"/>
                    <a:pt x="47" y="504"/>
                    <a:pt x="65" y="504"/>
                  </a:cubicBezTo>
                  <a:cubicBezTo>
                    <a:pt x="84" y="504"/>
                    <a:pt x="93" y="495"/>
                    <a:pt x="112" y="486"/>
                  </a:cubicBezTo>
                  <a:lnTo>
                    <a:pt x="492" y="96"/>
                  </a:lnTo>
                  <a:cubicBezTo>
                    <a:pt x="510" y="77"/>
                    <a:pt x="510" y="40"/>
                    <a:pt x="492" y="22"/>
                  </a:cubicBezTo>
                  <a:cubicBezTo>
                    <a:pt x="478" y="8"/>
                    <a:pt x="462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725;p33">
              <a:extLst>
                <a:ext uri="{FF2B5EF4-FFF2-40B4-BE49-F238E27FC236}">
                  <a16:creationId xmlns:a16="http://schemas.microsoft.com/office/drawing/2014/main" id="{D9B667C5-2B2A-A621-1789-52CF8690111E}"/>
                </a:ext>
              </a:extLst>
            </p:cNvPr>
            <p:cNvSpPr/>
            <p:nvPr/>
          </p:nvSpPr>
          <p:spPr>
            <a:xfrm>
              <a:off x="2265525" y="2541725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" y="1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726;p33">
              <a:extLst>
                <a:ext uri="{FF2B5EF4-FFF2-40B4-BE49-F238E27FC236}">
                  <a16:creationId xmlns:a16="http://schemas.microsoft.com/office/drawing/2014/main" id="{C3BEA950-D47C-8C6D-A86D-3EF58305729A}"/>
                </a:ext>
              </a:extLst>
            </p:cNvPr>
            <p:cNvSpPr/>
            <p:nvPr/>
          </p:nvSpPr>
          <p:spPr>
            <a:xfrm>
              <a:off x="2263900" y="2540275"/>
              <a:ext cx="12800" cy="12625"/>
            </a:xfrm>
            <a:custGeom>
              <a:avLst/>
              <a:gdLst/>
              <a:ahLst/>
              <a:cxnLst/>
              <a:rect l="l" t="t" r="r" b="b"/>
              <a:pathLst>
                <a:path w="512" h="505" extrusionOk="0">
                  <a:moveTo>
                    <a:pt x="67" y="1"/>
                  </a:moveTo>
                  <a:cubicBezTo>
                    <a:pt x="52" y="1"/>
                    <a:pt x="38" y="8"/>
                    <a:pt x="29" y="22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409" y="486"/>
                  </a:lnTo>
                  <a:cubicBezTo>
                    <a:pt x="418" y="495"/>
                    <a:pt x="437" y="504"/>
                    <a:pt x="446" y="504"/>
                  </a:cubicBezTo>
                  <a:cubicBezTo>
                    <a:pt x="465" y="504"/>
                    <a:pt x="483" y="495"/>
                    <a:pt x="493" y="486"/>
                  </a:cubicBezTo>
                  <a:cubicBezTo>
                    <a:pt x="511" y="458"/>
                    <a:pt x="511" y="421"/>
                    <a:pt x="493" y="402"/>
                  </a:cubicBezTo>
                  <a:lnTo>
                    <a:pt x="112" y="22"/>
                  </a:lnTo>
                  <a:cubicBezTo>
                    <a:pt x="98" y="8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727;p33">
              <a:extLst>
                <a:ext uri="{FF2B5EF4-FFF2-40B4-BE49-F238E27FC236}">
                  <a16:creationId xmlns:a16="http://schemas.microsoft.com/office/drawing/2014/main" id="{DD12DDF0-2D33-C7DE-A525-0E8F09A77B60}"/>
                </a:ext>
              </a:extLst>
            </p:cNvPr>
            <p:cNvSpPr/>
            <p:nvPr/>
          </p:nvSpPr>
          <p:spPr>
            <a:xfrm>
              <a:off x="2290125" y="25663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0" y="0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728;p33">
              <a:extLst>
                <a:ext uri="{FF2B5EF4-FFF2-40B4-BE49-F238E27FC236}">
                  <a16:creationId xmlns:a16="http://schemas.microsoft.com/office/drawing/2014/main" id="{25CAE700-8C6D-2533-63E6-7C8A0633793C}"/>
                </a:ext>
              </a:extLst>
            </p:cNvPr>
            <p:cNvSpPr/>
            <p:nvPr/>
          </p:nvSpPr>
          <p:spPr>
            <a:xfrm>
              <a:off x="2288500" y="2564875"/>
              <a:ext cx="12775" cy="12600"/>
            </a:xfrm>
            <a:custGeom>
              <a:avLst/>
              <a:gdLst/>
              <a:ahLst/>
              <a:cxnLst/>
              <a:rect l="l" t="t" r="r" b="b"/>
              <a:pathLst>
                <a:path w="511" h="504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08" y="485"/>
                  </a:lnTo>
                  <a:cubicBezTo>
                    <a:pt x="418" y="494"/>
                    <a:pt x="436" y="503"/>
                    <a:pt x="446" y="503"/>
                  </a:cubicBezTo>
                  <a:cubicBezTo>
                    <a:pt x="464" y="503"/>
                    <a:pt x="483" y="494"/>
                    <a:pt x="492" y="485"/>
                  </a:cubicBezTo>
                  <a:cubicBezTo>
                    <a:pt x="510" y="457"/>
                    <a:pt x="510" y="420"/>
                    <a:pt x="492" y="401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729;p33">
              <a:extLst>
                <a:ext uri="{FF2B5EF4-FFF2-40B4-BE49-F238E27FC236}">
                  <a16:creationId xmlns:a16="http://schemas.microsoft.com/office/drawing/2014/main" id="{3671728C-D4F3-0DF9-8453-702F63D29C05}"/>
                </a:ext>
              </a:extLst>
            </p:cNvPr>
            <p:cNvSpPr/>
            <p:nvPr/>
          </p:nvSpPr>
          <p:spPr>
            <a:xfrm>
              <a:off x="2241175" y="2381700"/>
              <a:ext cx="19525" cy="19525"/>
            </a:xfrm>
            <a:custGeom>
              <a:avLst/>
              <a:gdLst/>
              <a:ahLst/>
              <a:cxnLst/>
              <a:rect l="l" t="t" r="r" b="b"/>
              <a:pathLst>
                <a:path w="781" h="781" extrusionOk="0">
                  <a:moveTo>
                    <a:pt x="390" y="112"/>
                  </a:moveTo>
                  <a:cubicBezTo>
                    <a:pt x="539" y="112"/>
                    <a:pt x="659" y="233"/>
                    <a:pt x="659" y="391"/>
                  </a:cubicBezTo>
                  <a:cubicBezTo>
                    <a:pt x="659" y="539"/>
                    <a:pt x="539" y="660"/>
                    <a:pt x="390" y="660"/>
                  </a:cubicBezTo>
                  <a:cubicBezTo>
                    <a:pt x="233" y="660"/>
                    <a:pt x="112" y="539"/>
                    <a:pt x="112" y="391"/>
                  </a:cubicBezTo>
                  <a:cubicBezTo>
                    <a:pt x="112" y="233"/>
                    <a:pt x="242" y="112"/>
                    <a:pt x="390" y="112"/>
                  </a:cubicBezTo>
                  <a:close/>
                  <a:moveTo>
                    <a:pt x="390" y="1"/>
                  </a:moveTo>
                  <a:cubicBezTo>
                    <a:pt x="177" y="1"/>
                    <a:pt x="1" y="177"/>
                    <a:pt x="1" y="391"/>
                  </a:cubicBezTo>
                  <a:cubicBezTo>
                    <a:pt x="1" y="604"/>
                    <a:pt x="177" y="780"/>
                    <a:pt x="390" y="780"/>
                  </a:cubicBezTo>
                  <a:cubicBezTo>
                    <a:pt x="604" y="780"/>
                    <a:pt x="780" y="604"/>
                    <a:pt x="780" y="391"/>
                  </a:cubicBezTo>
                  <a:cubicBezTo>
                    <a:pt x="780" y="177"/>
                    <a:pt x="604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730;p33">
              <a:extLst>
                <a:ext uri="{FF2B5EF4-FFF2-40B4-BE49-F238E27FC236}">
                  <a16:creationId xmlns:a16="http://schemas.microsoft.com/office/drawing/2014/main" id="{DEEF7BE6-17F7-F342-88D4-3AACE8DE032A}"/>
                </a:ext>
              </a:extLst>
            </p:cNvPr>
            <p:cNvSpPr/>
            <p:nvPr/>
          </p:nvSpPr>
          <p:spPr>
            <a:xfrm>
              <a:off x="2330000" y="2906075"/>
              <a:ext cx="19525" cy="19500"/>
            </a:xfrm>
            <a:custGeom>
              <a:avLst/>
              <a:gdLst/>
              <a:ahLst/>
              <a:cxnLst/>
              <a:rect l="l" t="t" r="r" b="b"/>
              <a:pathLst>
                <a:path w="781" h="780" extrusionOk="0">
                  <a:moveTo>
                    <a:pt x="390" y="112"/>
                  </a:moveTo>
                  <a:cubicBezTo>
                    <a:pt x="539" y="112"/>
                    <a:pt x="659" y="232"/>
                    <a:pt x="659" y="390"/>
                  </a:cubicBezTo>
                  <a:cubicBezTo>
                    <a:pt x="659" y="539"/>
                    <a:pt x="539" y="659"/>
                    <a:pt x="390" y="659"/>
                  </a:cubicBezTo>
                  <a:cubicBezTo>
                    <a:pt x="233" y="659"/>
                    <a:pt x="112" y="539"/>
                    <a:pt x="112" y="390"/>
                  </a:cubicBezTo>
                  <a:cubicBezTo>
                    <a:pt x="112" y="232"/>
                    <a:pt x="233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68" y="0"/>
                    <a:pt x="1" y="167"/>
                    <a:pt x="1" y="390"/>
                  </a:cubicBezTo>
                  <a:cubicBezTo>
                    <a:pt x="1" y="603"/>
                    <a:pt x="168" y="780"/>
                    <a:pt x="390" y="780"/>
                  </a:cubicBezTo>
                  <a:cubicBezTo>
                    <a:pt x="604" y="780"/>
                    <a:pt x="780" y="603"/>
                    <a:pt x="780" y="390"/>
                  </a:cubicBezTo>
                  <a:cubicBezTo>
                    <a:pt x="780" y="167"/>
                    <a:pt x="604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731;p33">
              <a:extLst>
                <a:ext uri="{FF2B5EF4-FFF2-40B4-BE49-F238E27FC236}">
                  <a16:creationId xmlns:a16="http://schemas.microsoft.com/office/drawing/2014/main" id="{849F52A8-DA17-81D6-C94E-D65F302965A9}"/>
                </a:ext>
              </a:extLst>
            </p:cNvPr>
            <p:cNvSpPr/>
            <p:nvPr/>
          </p:nvSpPr>
          <p:spPr>
            <a:xfrm>
              <a:off x="2228425" y="3186000"/>
              <a:ext cx="12550" cy="12775"/>
            </a:xfrm>
            <a:custGeom>
              <a:avLst/>
              <a:gdLst/>
              <a:ahLst/>
              <a:cxnLst/>
              <a:rect l="l" t="t" r="r" b="b"/>
              <a:pathLst>
                <a:path w="502" h="511" extrusionOk="0">
                  <a:moveTo>
                    <a:pt x="251" y="121"/>
                  </a:moveTo>
                  <a:cubicBezTo>
                    <a:pt x="325" y="121"/>
                    <a:pt x="390" y="177"/>
                    <a:pt x="390" y="251"/>
                  </a:cubicBezTo>
                  <a:cubicBezTo>
                    <a:pt x="390" y="325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1"/>
                    <a:pt x="251" y="511"/>
                  </a:cubicBezTo>
                  <a:cubicBezTo>
                    <a:pt x="390" y="51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732;p33">
              <a:extLst>
                <a:ext uri="{FF2B5EF4-FFF2-40B4-BE49-F238E27FC236}">
                  <a16:creationId xmlns:a16="http://schemas.microsoft.com/office/drawing/2014/main" id="{6CA322AF-A62E-FAEE-1763-1548C3151677}"/>
                </a:ext>
              </a:extLst>
            </p:cNvPr>
            <p:cNvSpPr/>
            <p:nvPr/>
          </p:nvSpPr>
          <p:spPr>
            <a:xfrm>
              <a:off x="1942250" y="2555875"/>
              <a:ext cx="313575" cy="313575"/>
            </a:xfrm>
            <a:custGeom>
              <a:avLst/>
              <a:gdLst/>
              <a:ahLst/>
              <a:cxnLst/>
              <a:rect l="l" t="t" r="r" b="b"/>
              <a:pathLst>
                <a:path w="12543" h="12543" extrusionOk="0">
                  <a:moveTo>
                    <a:pt x="12496" y="5196"/>
                  </a:moveTo>
                  <a:lnTo>
                    <a:pt x="11995" y="3582"/>
                  </a:lnTo>
                  <a:cubicBezTo>
                    <a:pt x="11949" y="3452"/>
                    <a:pt x="11809" y="3377"/>
                    <a:pt x="11680" y="3424"/>
                  </a:cubicBezTo>
                  <a:lnTo>
                    <a:pt x="10641" y="3748"/>
                  </a:lnTo>
                  <a:cubicBezTo>
                    <a:pt x="10529" y="3786"/>
                    <a:pt x="10418" y="3739"/>
                    <a:pt x="10353" y="3646"/>
                  </a:cubicBezTo>
                  <a:cubicBezTo>
                    <a:pt x="10130" y="3294"/>
                    <a:pt x="9861" y="2988"/>
                    <a:pt x="9564" y="2710"/>
                  </a:cubicBezTo>
                  <a:cubicBezTo>
                    <a:pt x="9481" y="2635"/>
                    <a:pt x="9462" y="2505"/>
                    <a:pt x="9518" y="2413"/>
                  </a:cubicBezTo>
                  <a:lnTo>
                    <a:pt x="10019" y="1439"/>
                  </a:lnTo>
                  <a:cubicBezTo>
                    <a:pt x="10084" y="1318"/>
                    <a:pt x="10028" y="1170"/>
                    <a:pt x="9908" y="1105"/>
                  </a:cubicBezTo>
                  <a:lnTo>
                    <a:pt x="8414" y="325"/>
                  </a:lnTo>
                  <a:cubicBezTo>
                    <a:pt x="8284" y="260"/>
                    <a:pt x="8136" y="307"/>
                    <a:pt x="8071" y="437"/>
                  </a:cubicBezTo>
                  <a:lnTo>
                    <a:pt x="7570" y="1402"/>
                  </a:lnTo>
                  <a:cubicBezTo>
                    <a:pt x="7524" y="1504"/>
                    <a:pt x="7412" y="1550"/>
                    <a:pt x="7301" y="1531"/>
                  </a:cubicBezTo>
                  <a:cubicBezTo>
                    <a:pt x="6902" y="1448"/>
                    <a:pt x="6494" y="1411"/>
                    <a:pt x="6076" y="1420"/>
                  </a:cubicBezTo>
                  <a:cubicBezTo>
                    <a:pt x="5965" y="1429"/>
                    <a:pt x="5863" y="1355"/>
                    <a:pt x="5835" y="1253"/>
                  </a:cubicBezTo>
                  <a:lnTo>
                    <a:pt x="5501" y="214"/>
                  </a:lnTo>
                  <a:cubicBezTo>
                    <a:pt x="5464" y="75"/>
                    <a:pt x="5325" y="1"/>
                    <a:pt x="5186" y="47"/>
                  </a:cubicBezTo>
                  <a:lnTo>
                    <a:pt x="3581" y="557"/>
                  </a:lnTo>
                  <a:cubicBezTo>
                    <a:pt x="3451" y="594"/>
                    <a:pt x="3377" y="734"/>
                    <a:pt x="3414" y="873"/>
                  </a:cubicBezTo>
                  <a:lnTo>
                    <a:pt x="3748" y="1912"/>
                  </a:lnTo>
                  <a:cubicBezTo>
                    <a:pt x="3776" y="2014"/>
                    <a:pt x="3739" y="2134"/>
                    <a:pt x="3646" y="2190"/>
                  </a:cubicBezTo>
                  <a:cubicBezTo>
                    <a:pt x="3293" y="2422"/>
                    <a:pt x="2978" y="2682"/>
                    <a:pt x="2700" y="2979"/>
                  </a:cubicBezTo>
                  <a:cubicBezTo>
                    <a:pt x="2625" y="3062"/>
                    <a:pt x="2505" y="3081"/>
                    <a:pt x="2403" y="3034"/>
                  </a:cubicBezTo>
                  <a:lnTo>
                    <a:pt x="1438" y="2533"/>
                  </a:lnTo>
                  <a:cubicBezTo>
                    <a:pt x="1317" y="2468"/>
                    <a:pt x="1169" y="2515"/>
                    <a:pt x="1104" y="2635"/>
                  </a:cubicBezTo>
                  <a:lnTo>
                    <a:pt x="325" y="4138"/>
                  </a:lnTo>
                  <a:cubicBezTo>
                    <a:pt x="260" y="4259"/>
                    <a:pt x="306" y="4407"/>
                    <a:pt x="427" y="4472"/>
                  </a:cubicBezTo>
                  <a:lnTo>
                    <a:pt x="1401" y="4973"/>
                  </a:lnTo>
                  <a:cubicBezTo>
                    <a:pt x="1494" y="5029"/>
                    <a:pt x="1549" y="5140"/>
                    <a:pt x="1531" y="5251"/>
                  </a:cubicBezTo>
                  <a:cubicBezTo>
                    <a:pt x="1438" y="5641"/>
                    <a:pt x="1401" y="6058"/>
                    <a:pt x="1419" y="6467"/>
                  </a:cubicBezTo>
                  <a:cubicBezTo>
                    <a:pt x="1429" y="6578"/>
                    <a:pt x="1355" y="6680"/>
                    <a:pt x="1243" y="6717"/>
                  </a:cubicBezTo>
                  <a:lnTo>
                    <a:pt x="204" y="7042"/>
                  </a:lnTo>
                  <a:cubicBezTo>
                    <a:pt x="74" y="7088"/>
                    <a:pt x="0" y="7227"/>
                    <a:pt x="47" y="7357"/>
                  </a:cubicBezTo>
                  <a:lnTo>
                    <a:pt x="557" y="8971"/>
                  </a:lnTo>
                  <a:cubicBezTo>
                    <a:pt x="594" y="9101"/>
                    <a:pt x="733" y="9175"/>
                    <a:pt x="863" y="9129"/>
                  </a:cubicBezTo>
                  <a:lnTo>
                    <a:pt x="1902" y="8804"/>
                  </a:lnTo>
                  <a:cubicBezTo>
                    <a:pt x="2013" y="8767"/>
                    <a:pt x="2134" y="8804"/>
                    <a:pt x="2189" y="8906"/>
                  </a:cubicBezTo>
                  <a:cubicBezTo>
                    <a:pt x="2412" y="9250"/>
                    <a:pt x="2681" y="9565"/>
                    <a:pt x="2978" y="9843"/>
                  </a:cubicBezTo>
                  <a:cubicBezTo>
                    <a:pt x="3061" y="9917"/>
                    <a:pt x="3080" y="10038"/>
                    <a:pt x="3034" y="10140"/>
                  </a:cubicBezTo>
                  <a:lnTo>
                    <a:pt x="2523" y="11105"/>
                  </a:lnTo>
                  <a:cubicBezTo>
                    <a:pt x="2468" y="11225"/>
                    <a:pt x="2514" y="11383"/>
                    <a:pt x="2635" y="11448"/>
                  </a:cubicBezTo>
                  <a:lnTo>
                    <a:pt x="4128" y="12227"/>
                  </a:lnTo>
                  <a:cubicBezTo>
                    <a:pt x="4258" y="12283"/>
                    <a:pt x="4407" y="12237"/>
                    <a:pt x="4472" y="12116"/>
                  </a:cubicBezTo>
                  <a:lnTo>
                    <a:pt x="4972" y="11151"/>
                  </a:lnTo>
                  <a:cubicBezTo>
                    <a:pt x="5028" y="11049"/>
                    <a:pt x="5139" y="10994"/>
                    <a:pt x="5241" y="11021"/>
                  </a:cubicBezTo>
                  <a:cubicBezTo>
                    <a:pt x="5640" y="11105"/>
                    <a:pt x="6049" y="11142"/>
                    <a:pt x="6466" y="11123"/>
                  </a:cubicBezTo>
                  <a:cubicBezTo>
                    <a:pt x="6577" y="11123"/>
                    <a:pt x="6679" y="11198"/>
                    <a:pt x="6716" y="11300"/>
                  </a:cubicBezTo>
                  <a:lnTo>
                    <a:pt x="7041" y="12339"/>
                  </a:lnTo>
                  <a:cubicBezTo>
                    <a:pt x="7078" y="12469"/>
                    <a:pt x="7227" y="12543"/>
                    <a:pt x="7357" y="12506"/>
                  </a:cubicBezTo>
                  <a:lnTo>
                    <a:pt x="8961" y="11995"/>
                  </a:lnTo>
                  <a:cubicBezTo>
                    <a:pt x="9101" y="11949"/>
                    <a:pt x="9166" y="11810"/>
                    <a:pt x="9128" y="11680"/>
                  </a:cubicBezTo>
                  <a:lnTo>
                    <a:pt x="8804" y="10641"/>
                  </a:lnTo>
                  <a:cubicBezTo>
                    <a:pt x="8767" y="10539"/>
                    <a:pt x="8804" y="10418"/>
                    <a:pt x="8896" y="10353"/>
                  </a:cubicBezTo>
                  <a:cubicBezTo>
                    <a:pt x="9249" y="10131"/>
                    <a:pt x="9564" y="9871"/>
                    <a:pt x="9843" y="9565"/>
                  </a:cubicBezTo>
                  <a:cubicBezTo>
                    <a:pt x="9917" y="9481"/>
                    <a:pt x="10038" y="9463"/>
                    <a:pt x="10140" y="9519"/>
                  </a:cubicBezTo>
                  <a:lnTo>
                    <a:pt x="11104" y="10020"/>
                  </a:lnTo>
                  <a:cubicBezTo>
                    <a:pt x="11225" y="10084"/>
                    <a:pt x="11373" y="10038"/>
                    <a:pt x="11438" y="9917"/>
                  </a:cubicBezTo>
                  <a:lnTo>
                    <a:pt x="12218" y="8415"/>
                  </a:lnTo>
                  <a:cubicBezTo>
                    <a:pt x="12282" y="8294"/>
                    <a:pt x="12236" y="8136"/>
                    <a:pt x="12116" y="8081"/>
                  </a:cubicBezTo>
                  <a:lnTo>
                    <a:pt x="11141" y="7570"/>
                  </a:lnTo>
                  <a:cubicBezTo>
                    <a:pt x="11049" y="7524"/>
                    <a:pt x="10993" y="7413"/>
                    <a:pt x="11012" y="7301"/>
                  </a:cubicBezTo>
                  <a:cubicBezTo>
                    <a:pt x="11104" y="6903"/>
                    <a:pt x="11141" y="6494"/>
                    <a:pt x="11123" y="6077"/>
                  </a:cubicBezTo>
                  <a:cubicBezTo>
                    <a:pt x="11114" y="5966"/>
                    <a:pt x="11188" y="5873"/>
                    <a:pt x="11299" y="5836"/>
                  </a:cubicBezTo>
                  <a:lnTo>
                    <a:pt x="12338" y="5511"/>
                  </a:lnTo>
                  <a:cubicBezTo>
                    <a:pt x="12468" y="5465"/>
                    <a:pt x="12542" y="5326"/>
                    <a:pt x="12496" y="5196"/>
                  </a:cubicBezTo>
                  <a:close/>
                  <a:moveTo>
                    <a:pt x="7088" y="8869"/>
                  </a:moveTo>
                  <a:cubicBezTo>
                    <a:pt x="5371" y="9361"/>
                    <a:pt x="3637" y="8211"/>
                    <a:pt x="3423" y="6439"/>
                  </a:cubicBezTo>
                  <a:cubicBezTo>
                    <a:pt x="3247" y="5047"/>
                    <a:pt x="4138" y="3711"/>
                    <a:pt x="5483" y="3331"/>
                  </a:cubicBezTo>
                  <a:cubicBezTo>
                    <a:pt x="7199" y="2839"/>
                    <a:pt x="8934" y="3990"/>
                    <a:pt x="9147" y="5752"/>
                  </a:cubicBezTo>
                  <a:cubicBezTo>
                    <a:pt x="9314" y="7144"/>
                    <a:pt x="8433" y="8480"/>
                    <a:pt x="7088" y="88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733;p33">
              <a:extLst>
                <a:ext uri="{FF2B5EF4-FFF2-40B4-BE49-F238E27FC236}">
                  <a16:creationId xmlns:a16="http://schemas.microsoft.com/office/drawing/2014/main" id="{BA1FB538-4A69-399A-234F-75E39BEACF3C}"/>
                </a:ext>
              </a:extLst>
            </p:cNvPr>
            <p:cNvSpPr/>
            <p:nvPr/>
          </p:nvSpPr>
          <p:spPr>
            <a:xfrm>
              <a:off x="1942250" y="2548100"/>
              <a:ext cx="313575" cy="312075"/>
            </a:xfrm>
            <a:custGeom>
              <a:avLst/>
              <a:gdLst/>
              <a:ahLst/>
              <a:cxnLst/>
              <a:rect l="l" t="t" r="r" b="b"/>
              <a:pathLst>
                <a:path w="12543" h="12483" extrusionOk="0">
                  <a:moveTo>
                    <a:pt x="6281" y="3179"/>
                  </a:moveTo>
                  <a:cubicBezTo>
                    <a:pt x="7703" y="3179"/>
                    <a:pt x="8967" y="4225"/>
                    <a:pt x="9147" y="5720"/>
                  </a:cubicBezTo>
                  <a:cubicBezTo>
                    <a:pt x="9314" y="7112"/>
                    <a:pt x="8433" y="8447"/>
                    <a:pt x="7088" y="8837"/>
                  </a:cubicBezTo>
                  <a:cubicBezTo>
                    <a:pt x="6820" y="8912"/>
                    <a:pt x="6552" y="8948"/>
                    <a:pt x="6289" y="8948"/>
                  </a:cubicBezTo>
                  <a:cubicBezTo>
                    <a:pt x="4867" y="8948"/>
                    <a:pt x="3603" y="7902"/>
                    <a:pt x="3423" y="6406"/>
                  </a:cubicBezTo>
                  <a:cubicBezTo>
                    <a:pt x="3247" y="5015"/>
                    <a:pt x="4138" y="3679"/>
                    <a:pt x="5483" y="3290"/>
                  </a:cubicBezTo>
                  <a:cubicBezTo>
                    <a:pt x="5750" y="3214"/>
                    <a:pt x="6019" y="3179"/>
                    <a:pt x="6281" y="3179"/>
                  </a:cubicBezTo>
                  <a:close/>
                  <a:moveTo>
                    <a:pt x="5270" y="1"/>
                  </a:moveTo>
                  <a:cubicBezTo>
                    <a:pt x="5242" y="1"/>
                    <a:pt x="5214" y="5"/>
                    <a:pt x="5186" y="15"/>
                  </a:cubicBezTo>
                  <a:lnTo>
                    <a:pt x="3581" y="525"/>
                  </a:lnTo>
                  <a:cubicBezTo>
                    <a:pt x="3451" y="562"/>
                    <a:pt x="3377" y="701"/>
                    <a:pt x="3414" y="840"/>
                  </a:cubicBezTo>
                  <a:lnTo>
                    <a:pt x="3748" y="1879"/>
                  </a:lnTo>
                  <a:cubicBezTo>
                    <a:pt x="3776" y="1982"/>
                    <a:pt x="3739" y="2102"/>
                    <a:pt x="3646" y="2158"/>
                  </a:cubicBezTo>
                  <a:cubicBezTo>
                    <a:pt x="3293" y="2380"/>
                    <a:pt x="2978" y="2649"/>
                    <a:pt x="2700" y="2946"/>
                  </a:cubicBezTo>
                  <a:cubicBezTo>
                    <a:pt x="2652" y="3000"/>
                    <a:pt x="2585" y="3027"/>
                    <a:pt x="2516" y="3027"/>
                  </a:cubicBezTo>
                  <a:cubicBezTo>
                    <a:pt x="2478" y="3027"/>
                    <a:pt x="2439" y="3019"/>
                    <a:pt x="2403" y="3002"/>
                  </a:cubicBezTo>
                  <a:lnTo>
                    <a:pt x="1438" y="2501"/>
                  </a:lnTo>
                  <a:cubicBezTo>
                    <a:pt x="1401" y="2481"/>
                    <a:pt x="1361" y="2472"/>
                    <a:pt x="1322" y="2472"/>
                  </a:cubicBezTo>
                  <a:cubicBezTo>
                    <a:pt x="1234" y="2472"/>
                    <a:pt x="1149" y="2520"/>
                    <a:pt x="1104" y="2603"/>
                  </a:cubicBezTo>
                  <a:lnTo>
                    <a:pt x="325" y="4106"/>
                  </a:lnTo>
                  <a:cubicBezTo>
                    <a:pt x="260" y="4226"/>
                    <a:pt x="306" y="4375"/>
                    <a:pt x="427" y="4440"/>
                  </a:cubicBezTo>
                  <a:lnTo>
                    <a:pt x="1401" y="4941"/>
                  </a:lnTo>
                  <a:cubicBezTo>
                    <a:pt x="1494" y="4996"/>
                    <a:pt x="1549" y="5108"/>
                    <a:pt x="1531" y="5210"/>
                  </a:cubicBezTo>
                  <a:cubicBezTo>
                    <a:pt x="1438" y="5609"/>
                    <a:pt x="1401" y="6026"/>
                    <a:pt x="1419" y="6434"/>
                  </a:cubicBezTo>
                  <a:cubicBezTo>
                    <a:pt x="1429" y="6546"/>
                    <a:pt x="1355" y="6648"/>
                    <a:pt x="1243" y="6685"/>
                  </a:cubicBezTo>
                  <a:lnTo>
                    <a:pt x="204" y="7009"/>
                  </a:lnTo>
                  <a:cubicBezTo>
                    <a:pt x="74" y="7056"/>
                    <a:pt x="0" y="7195"/>
                    <a:pt x="47" y="7325"/>
                  </a:cubicBezTo>
                  <a:lnTo>
                    <a:pt x="557" y="8930"/>
                  </a:lnTo>
                  <a:cubicBezTo>
                    <a:pt x="587" y="9043"/>
                    <a:pt x="685" y="9107"/>
                    <a:pt x="790" y="9107"/>
                  </a:cubicBezTo>
                  <a:cubicBezTo>
                    <a:pt x="814" y="9107"/>
                    <a:pt x="839" y="9104"/>
                    <a:pt x="863" y="9097"/>
                  </a:cubicBezTo>
                  <a:lnTo>
                    <a:pt x="1902" y="8772"/>
                  </a:lnTo>
                  <a:cubicBezTo>
                    <a:pt x="1931" y="8762"/>
                    <a:pt x="1960" y="8758"/>
                    <a:pt x="1989" y="8758"/>
                  </a:cubicBezTo>
                  <a:cubicBezTo>
                    <a:pt x="2071" y="8758"/>
                    <a:pt x="2148" y="8796"/>
                    <a:pt x="2189" y="8865"/>
                  </a:cubicBezTo>
                  <a:cubicBezTo>
                    <a:pt x="2412" y="9217"/>
                    <a:pt x="2681" y="9533"/>
                    <a:pt x="2978" y="9811"/>
                  </a:cubicBezTo>
                  <a:cubicBezTo>
                    <a:pt x="3061" y="9885"/>
                    <a:pt x="3080" y="10006"/>
                    <a:pt x="3034" y="10108"/>
                  </a:cubicBezTo>
                  <a:lnTo>
                    <a:pt x="2523" y="11073"/>
                  </a:lnTo>
                  <a:cubicBezTo>
                    <a:pt x="2468" y="11193"/>
                    <a:pt x="2514" y="11351"/>
                    <a:pt x="2635" y="11407"/>
                  </a:cubicBezTo>
                  <a:lnTo>
                    <a:pt x="4128" y="12186"/>
                  </a:lnTo>
                  <a:cubicBezTo>
                    <a:pt x="4168" y="12206"/>
                    <a:pt x="4210" y="12215"/>
                    <a:pt x="4250" y="12215"/>
                  </a:cubicBezTo>
                  <a:cubicBezTo>
                    <a:pt x="4342" y="12215"/>
                    <a:pt x="4427" y="12167"/>
                    <a:pt x="4472" y="12084"/>
                  </a:cubicBezTo>
                  <a:lnTo>
                    <a:pt x="4972" y="11119"/>
                  </a:lnTo>
                  <a:cubicBezTo>
                    <a:pt x="5018" y="11035"/>
                    <a:pt x="5103" y="10982"/>
                    <a:pt x="5188" y="10982"/>
                  </a:cubicBezTo>
                  <a:cubicBezTo>
                    <a:pt x="5206" y="10982"/>
                    <a:pt x="5224" y="10984"/>
                    <a:pt x="5241" y="10989"/>
                  </a:cubicBezTo>
                  <a:cubicBezTo>
                    <a:pt x="5573" y="11059"/>
                    <a:pt x="5911" y="11096"/>
                    <a:pt x="6255" y="11096"/>
                  </a:cubicBezTo>
                  <a:cubicBezTo>
                    <a:pt x="6325" y="11096"/>
                    <a:pt x="6395" y="11094"/>
                    <a:pt x="6466" y="11091"/>
                  </a:cubicBezTo>
                  <a:cubicBezTo>
                    <a:pt x="6577" y="11091"/>
                    <a:pt x="6679" y="11156"/>
                    <a:pt x="6716" y="11267"/>
                  </a:cubicBezTo>
                  <a:lnTo>
                    <a:pt x="7041" y="12306"/>
                  </a:lnTo>
                  <a:cubicBezTo>
                    <a:pt x="7072" y="12414"/>
                    <a:pt x="7178" y="12483"/>
                    <a:pt x="7288" y="12483"/>
                  </a:cubicBezTo>
                  <a:cubicBezTo>
                    <a:pt x="7311" y="12483"/>
                    <a:pt x="7334" y="12480"/>
                    <a:pt x="7357" y="12473"/>
                  </a:cubicBezTo>
                  <a:lnTo>
                    <a:pt x="8961" y="11963"/>
                  </a:lnTo>
                  <a:cubicBezTo>
                    <a:pt x="9101" y="11917"/>
                    <a:pt x="9166" y="11778"/>
                    <a:pt x="9128" y="11648"/>
                  </a:cubicBezTo>
                  <a:lnTo>
                    <a:pt x="8804" y="10609"/>
                  </a:lnTo>
                  <a:cubicBezTo>
                    <a:pt x="8767" y="10497"/>
                    <a:pt x="8804" y="10386"/>
                    <a:pt x="8896" y="10321"/>
                  </a:cubicBezTo>
                  <a:cubicBezTo>
                    <a:pt x="9249" y="10099"/>
                    <a:pt x="9564" y="9830"/>
                    <a:pt x="9843" y="9533"/>
                  </a:cubicBezTo>
                  <a:cubicBezTo>
                    <a:pt x="9888" y="9481"/>
                    <a:pt x="9952" y="9455"/>
                    <a:pt x="10017" y="9455"/>
                  </a:cubicBezTo>
                  <a:cubicBezTo>
                    <a:pt x="10058" y="9455"/>
                    <a:pt x="10100" y="9465"/>
                    <a:pt x="10140" y="9486"/>
                  </a:cubicBezTo>
                  <a:lnTo>
                    <a:pt x="11104" y="9987"/>
                  </a:lnTo>
                  <a:cubicBezTo>
                    <a:pt x="11141" y="10007"/>
                    <a:pt x="11180" y="10016"/>
                    <a:pt x="11219" y="10016"/>
                  </a:cubicBezTo>
                  <a:cubicBezTo>
                    <a:pt x="11307" y="10016"/>
                    <a:pt x="11393" y="9966"/>
                    <a:pt x="11438" y="9876"/>
                  </a:cubicBezTo>
                  <a:lnTo>
                    <a:pt x="12218" y="8382"/>
                  </a:lnTo>
                  <a:cubicBezTo>
                    <a:pt x="12282" y="8262"/>
                    <a:pt x="12236" y="8104"/>
                    <a:pt x="12116" y="8039"/>
                  </a:cubicBezTo>
                  <a:lnTo>
                    <a:pt x="11141" y="7538"/>
                  </a:lnTo>
                  <a:cubicBezTo>
                    <a:pt x="11049" y="7492"/>
                    <a:pt x="10993" y="7381"/>
                    <a:pt x="11012" y="7269"/>
                  </a:cubicBezTo>
                  <a:cubicBezTo>
                    <a:pt x="11104" y="6870"/>
                    <a:pt x="11141" y="6462"/>
                    <a:pt x="11123" y="6045"/>
                  </a:cubicBezTo>
                  <a:cubicBezTo>
                    <a:pt x="11114" y="5933"/>
                    <a:pt x="11188" y="5831"/>
                    <a:pt x="11299" y="5804"/>
                  </a:cubicBezTo>
                  <a:lnTo>
                    <a:pt x="12338" y="5470"/>
                  </a:lnTo>
                  <a:cubicBezTo>
                    <a:pt x="12468" y="5432"/>
                    <a:pt x="12542" y="5293"/>
                    <a:pt x="12496" y="5154"/>
                  </a:cubicBezTo>
                  <a:lnTo>
                    <a:pt x="11995" y="3549"/>
                  </a:lnTo>
                  <a:cubicBezTo>
                    <a:pt x="11957" y="3442"/>
                    <a:pt x="11855" y="3373"/>
                    <a:pt x="11748" y="3373"/>
                  </a:cubicBezTo>
                  <a:cubicBezTo>
                    <a:pt x="11725" y="3373"/>
                    <a:pt x="11702" y="3376"/>
                    <a:pt x="11680" y="3382"/>
                  </a:cubicBezTo>
                  <a:lnTo>
                    <a:pt x="10641" y="3716"/>
                  </a:lnTo>
                  <a:cubicBezTo>
                    <a:pt x="10616" y="3722"/>
                    <a:pt x="10592" y="3725"/>
                    <a:pt x="10568" y="3725"/>
                  </a:cubicBezTo>
                  <a:cubicBezTo>
                    <a:pt x="10483" y="3725"/>
                    <a:pt x="10404" y="3687"/>
                    <a:pt x="10353" y="3614"/>
                  </a:cubicBezTo>
                  <a:cubicBezTo>
                    <a:pt x="10130" y="3262"/>
                    <a:pt x="9861" y="2946"/>
                    <a:pt x="9564" y="2677"/>
                  </a:cubicBezTo>
                  <a:cubicBezTo>
                    <a:pt x="9481" y="2594"/>
                    <a:pt x="9462" y="2473"/>
                    <a:pt x="9518" y="2380"/>
                  </a:cubicBezTo>
                  <a:lnTo>
                    <a:pt x="10019" y="1406"/>
                  </a:lnTo>
                  <a:cubicBezTo>
                    <a:pt x="10084" y="1286"/>
                    <a:pt x="10028" y="1137"/>
                    <a:pt x="9908" y="1072"/>
                  </a:cubicBezTo>
                  <a:lnTo>
                    <a:pt x="8414" y="293"/>
                  </a:lnTo>
                  <a:cubicBezTo>
                    <a:pt x="8374" y="273"/>
                    <a:pt x="8333" y="264"/>
                    <a:pt x="8292" y="264"/>
                  </a:cubicBezTo>
                  <a:cubicBezTo>
                    <a:pt x="8201" y="264"/>
                    <a:pt x="8116" y="312"/>
                    <a:pt x="8071" y="395"/>
                  </a:cubicBezTo>
                  <a:lnTo>
                    <a:pt x="7570" y="1369"/>
                  </a:lnTo>
                  <a:cubicBezTo>
                    <a:pt x="7530" y="1450"/>
                    <a:pt x="7440" y="1503"/>
                    <a:pt x="7344" y="1503"/>
                  </a:cubicBezTo>
                  <a:cubicBezTo>
                    <a:pt x="7330" y="1503"/>
                    <a:pt x="7315" y="1502"/>
                    <a:pt x="7301" y="1499"/>
                  </a:cubicBezTo>
                  <a:cubicBezTo>
                    <a:pt x="6950" y="1417"/>
                    <a:pt x="6591" y="1386"/>
                    <a:pt x="6226" y="1386"/>
                  </a:cubicBezTo>
                  <a:cubicBezTo>
                    <a:pt x="6176" y="1386"/>
                    <a:pt x="6126" y="1387"/>
                    <a:pt x="6076" y="1388"/>
                  </a:cubicBezTo>
                  <a:cubicBezTo>
                    <a:pt x="6070" y="1388"/>
                    <a:pt x="6064" y="1389"/>
                    <a:pt x="6058" y="1389"/>
                  </a:cubicBezTo>
                  <a:cubicBezTo>
                    <a:pt x="5954" y="1389"/>
                    <a:pt x="5861" y="1317"/>
                    <a:pt x="5835" y="1212"/>
                  </a:cubicBezTo>
                  <a:lnTo>
                    <a:pt x="5501" y="173"/>
                  </a:lnTo>
                  <a:cubicBezTo>
                    <a:pt x="5472" y="69"/>
                    <a:pt x="5377" y="1"/>
                    <a:pt x="5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734;p33">
              <a:extLst>
                <a:ext uri="{FF2B5EF4-FFF2-40B4-BE49-F238E27FC236}">
                  <a16:creationId xmlns:a16="http://schemas.microsoft.com/office/drawing/2014/main" id="{AF51D3C7-47B2-D3AC-6B3D-70FA1D7643A6}"/>
                </a:ext>
              </a:extLst>
            </p:cNvPr>
            <p:cNvSpPr/>
            <p:nvPr/>
          </p:nvSpPr>
          <p:spPr>
            <a:xfrm>
              <a:off x="1942925" y="2533050"/>
              <a:ext cx="313600" cy="311950"/>
            </a:xfrm>
            <a:custGeom>
              <a:avLst/>
              <a:gdLst/>
              <a:ahLst/>
              <a:cxnLst/>
              <a:rect l="l" t="t" r="r" b="b"/>
              <a:pathLst>
                <a:path w="12544" h="12478" extrusionOk="0">
                  <a:moveTo>
                    <a:pt x="6287" y="3341"/>
                  </a:moveTo>
                  <a:cubicBezTo>
                    <a:pt x="7702" y="3341"/>
                    <a:pt x="8968" y="4392"/>
                    <a:pt x="9148" y="5877"/>
                  </a:cubicBezTo>
                  <a:cubicBezTo>
                    <a:pt x="9315" y="7268"/>
                    <a:pt x="8433" y="8604"/>
                    <a:pt x="7088" y="8994"/>
                  </a:cubicBezTo>
                  <a:cubicBezTo>
                    <a:pt x="6818" y="9071"/>
                    <a:pt x="6548" y="9108"/>
                    <a:pt x="6283" y="9108"/>
                  </a:cubicBezTo>
                  <a:cubicBezTo>
                    <a:pt x="4864" y="9108"/>
                    <a:pt x="3604" y="8056"/>
                    <a:pt x="3424" y="6563"/>
                  </a:cubicBezTo>
                  <a:cubicBezTo>
                    <a:pt x="3248" y="5172"/>
                    <a:pt x="4138" y="3836"/>
                    <a:pt x="5484" y="3456"/>
                  </a:cubicBezTo>
                  <a:cubicBezTo>
                    <a:pt x="5752" y="3378"/>
                    <a:pt x="6022" y="3341"/>
                    <a:pt x="6287" y="3341"/>
                  </a:cubicBezTo>
                  <a:close/>
                  <a:moveTo>
                    <a:pt x="5271" y="0"/>
                  </a:moveTo>
                  <a:cubicBezTo>
                    <a:pt x="5243" y="0"/>
                    <a:pt x="5215" y="4"/>
                    <a:pt x="5187" y="14"/>
                  </a:cubicBezTo>
                  <a:lnTo>
                    <a:pt x="3582" y="524"/>
                  </a:lnTo>
                  <a:cubicBezTo>
                    <a:pt x="3452" y="561"/>
                    <a:pt x="3378" y="700"/>
                    <a:pt x="3415" y="840"/>
                  </a:cubicBezTo>
                  <a:lnTo>
                    <a:pt x="3749" y="1879"/>
                  </a:lnTo>
                  <a:cubicBezTo>
                    <a:pt x="3777" y="1981"/>
                    <a:pt x="3739" y="2101"/>
                    <a:pt x="3647" y="2157"/>
                  </a:cubicBezTo>
                  <a:cubicBezTo>
                    <a:pt x="3294" y="2379"/>
                    <a:pt x="2979" y="2648"/>
                    <a:pt x="2700" y="2945"/>
                  </a:cubicBezTo>
                  <a:cubicBezTo>
                    <a:pt x="2653" y="2999"/>
                    <a:pt x="2586" y="3026"/>
                    <a:pt x="2517" y="3026"/>
                  </a:cubicBezTo>
                  <a:cubicBezTo>
                    <a:pt x="2479" y="3026"/>
                    <a:pt x="2440" y="3018"/>
                    <a:pt x="2404" y="3001"/>
                  </a:cubicBezTo>
                  <a:lnTo>
                    <a:pt x="1439" y="2500"/>
                  </a:lnTo>
                  <a:cubicBezTo>
                    <a:pt x="1402" y="2480"/>
                    <a:pt x="1362" y="2471"/>
                    <a:pt x="1323" y="2471"/>
                  </a:cubicBezTo>
                  <a:cubicBezTo>
                    <a:pt x="1235" y="2471"/>
                    <a:pt x="1150" y="2519"/>
                    <a:pt x="1105" y="2602"/>
                  </a:cubicBezTo>
                  <a:lnTo>
                    <a:pt x="326" y="4096"/>
                  </a:lnTo>
                  <a:cubicBezTo>
                    <a:pt x="261" y="4225"/>
                    <a:pt x="307" y="4374"/>
                    <a:pt x="428" y="4439"/>
                  </a:cubicBezTo>
                  <a:lnTo>
                    <a:pt x="1402" y="4940"/>
                  </a:lnTo>
                  <a:cubicBezTo>
                    <a:pt x="1495" y="4995"/>
                    <a:pt x="1550" y="5107"/>
                    <a:pt x="1532" y="5209"/>
                  </a:cubicBezTo>
                  <a:cubicBezTo>
                    <a:pt x="1439" y="5608"/>
                    <a:pt x="1402" y="6016"/>
                    <a:pt x="1420" y="6433"/>
                  </a:cubicBezTo>
                  <a:cubicBezTo>
                    <a:pt x="1430" y="6545"/>
                    <a:pt x="1355" y="6647"/>
                    <a:pt x="1244" y="6684"/>
                  </a:cubicBezTo>
                  <a:lnTo>
                    <a:pt x="205" y="7008"/>
                  </a:lnTo>
                  <a:cubicBezTo>
                    <a:pt x="75" y="7046"/>
                    <a:pt x="1" y="7194"/>
                    <a:pt x="47" y="7324"/>
                  </a:cubicBezTo>
                  <a:lnTo>
                    <a:pt x="558" y="8929"/>
                  </a:lnTo>
                  <a:cubicBezTo>
                    <a:pt x="588" y="9042"/>
                    <a:pt x="685" y="9106"/>
                    <a:pt x="791" y="9106"/>
                  </a:cubicBezTo>
                  <a:cubicBezTo>
                    <a:pt x="815" y="9106"/>
                    <a:pt x="839" y="9103"/>
                    <a:pt x="864" y="9096"/>
                  </a:cubicBezTo>
                  <a:lnTo>
                    <a:pt x="1903" y="8771"/>
                  </a:lnTo>
                  <a:cubicBezTo>
                    <a:pt x="1931" y="8761"/>
                    <a:pt x="1961" y="8757"/>
                    <a:pt x="1990" y="8757"/>
                  </a:cubicBezTo>
                  <a:cubicBezTo>
                    <a:pt x="2072" y="8757"/>
                    <a:pt x="2149" y="8795"/>
                    <a:pt x="2190" y="8864"/>
                  </a:cubicBezTo>
                  <a:cubicBezTo>
                    <a:pt x="2413" y="9216"/>
                    <a:pt x="2682" y="9532"/>
                    <a:pt x="2979" y="9810"/>
                  </a:cubicBezTo>
                  <a:cubicBezTo>
                    <a:pt x="3062" y="9884"/>
                    <a:pt x="3081" y="10005"/>
                    <a:pt x="3034" y="10107"/>
                  </a:cubicBezTo>
                  <a:lnTo>
                    <a:pt x="2524" y="11072"/>
                  </a:lnTo>
                  <a:cubicBezTo>
                    <a:pt x="2469" y="11192"/>
                    <a:pt x="2515" y="11341"/>
                    <a:pt x="2636" y="11406"/>
                  </a:cubicBezTo>
                  <a:lnTo>
                    <a:pt x="4129" y="12185"/>
                  </a:lnTo>
                  <a:cubicBezTo>
                    <a:pt x="4169" y="12205"/>
                    <a:pt x="4211" y="12214"/>
                    <a:pt x="4251" y="12214"/>
                  </a:cubicBezTo>
                  <a:cubicBezTo>
                    <a:pt x="4342" y="12214"/>
                    <a:pt x="4427" y="12166"/>
                    <a:pt x="4472" y="12083"/>
                  </a:cubicBezTo>
                  <a:lnTo>
                    <a:pt x="4973" y="11109"/>
                  </a:lnTo>
                  <a:cubicBezTo>
                    <a:pt x="5022" y="11028"/>
                    <a:pt x="5112" y="10975"/>
                    <a:pt x="5202" y="10975"/>
                  </a:cubicBezTo>
                  <a:cubicBezTo>
                    <a:pt x="5216" y="10975"/>
                    <a:pt x="5229" y="10976"/>
                    <a:pt x="5242" y="10979"/>
                  </a:cubicBezTo>
                  <a:cubicBezTo>
                    <a:pt x="5575" y="11056"/>
                    <a:pt x="5914" y="11095"/>
                    <a:pt x="6259" y="11095"/>
                  </a:cubicBezTo>
                  <a:cubicBezTo>
                    <a:pt x="6328" y="11095"/>
                    <a:pt x="6397" y="11093"/>
                    <a:pt x="6467" y="11090"/>
                  </a:cubicBezTo>
                  <a:cubicBezTo>
                    <a:pt x="6473" y="11090"/>
                    <a:pt x="6479" y="11089"/>
                    <a:pt x="6486" y="11089"/>
                  </a:cubicBezTo>
                  <a:cubicBezTo>
                    <a:pt x="6589" y="11089"/>
                    <a:pt x="6682" y="11161"/>
                    <a:pt x="6717" y="11266"/>
                  </a:cubicBezTo>
                  <a:lnTo>
                    <a:pt x="7042" y="12305"/>
                  </a:lnTo>
                  <a:cubicBezTo>
                    <a:pt x="7072" y="12409"/>
                    <a:pt x="7172" y="12477"/>
                    <a:pt x="7277" y="12477"/>
                  </a:cubicBezTo>
                  <a:cubicBezTo>
                    <a:pt x="7304" y="12477"/>
                    <a:pt x="7331" y="12473"/>
                    <a:pt x="7357" y="12463"/>
                  </a:cubicBezTo>
                  <a:lnTo>
                    <a:pt x="8962" y="11962"/>
                  </a:lnTo>
                  <a:cubicBezTo>
                    <a:pt x="9101" y="11916"/>
                    <a:pt x="9166" y="11777"/>
                    <a:pt x="9129" y="11647"/>
                  </a:cubicBezTo>
                  <a:lnTo>
                    <a:pt x="8805" y="10608"/>
                  </a:lnTo>
                  <a:cubicBezTo>
                    <a:pt x="8767" y="10497"/>
                    <a:pt x="8805" y="10385"/>
                    <a:pt x="8897" y="10320"/>
                  </a:cubicBezTo>
                  <a:cubicBezTo>
                    <a:pt x="9250" y="10098"/>
                    <a:pt x="9565" y="9829"/>
                    <a:pt x="9844" y="9532"/>
                  </a:cubicBezTo>
                  <a:cubicBezTo>
                    <a:pt x="9889" y="9480"/>
                    <a:pt x="9953" y="9454"/>
                    <a:pt x="10018" y="9454"/>
                  </a:cubicBezTo>
                  <a:cubicBezTo>
                    <a:pt x="10059" y="9454"/>
                    <a:pt x="10101" y="9464"/>
                    <a:pt x="10140" y="9485"/>
                  </a:cubicBezTo>
                  <a:lnTo>
                    <a:pt x="11105" y="9986"/>
                  </a:lnTo>
                  <a:cubicBezTo>
                    <a:pt x="11142" y="10006"/>
                    <a:pt x="11181" y="10015"/>
                    <a:pt x="11219" y="10015"/>
                  </a:cubicBezTo>
                  <a:cubicBezTo>
                    <a:pt x="11308" y="10015"/>
                    <a:pt x="11394" y="9965"/>
                    <a:pt x="11439" y="9875"/>
                  </a:cubicBezTo>
                  <a:lnTo>
                    <a:pt x="12218" y="8381"/>
                  </a:lnTo>
                  <a:cubicBezTo>
                    <a:pt x="12283" y="8252"/>
                    <a:pt x="12237" y="8103"/>
                    <a:pt x="12116" y="8038"/>
                  </a:cubicBezTo>
                  <a:lnTo>
                    <a:pt x="11142" y="7537"/>
                  </a:lnTo>
                  <a:cubicBezTo>
                    <a:pt x="11050" y="7491"/>
                    <a:pt x="10994" y="7380"/>
                    <a:pt x="11012" y="7268"/>
                  </a:cubicBezTo>
                  <a:cubicBezTo>
                    <a:pt x="11105" y="6869"/>
                    <a:pt x="11142" y="6461"/>
                    <a:pt x="11124" y="6044"/>
                  </a:cubicBezTo>
                  <a:cubicBezTo>
                    <a:pt x="11114" y="5932"/>
                    <a:pt x="11189" y="5830"/>
                    <a:pt x="11300" y="5803"/>
                  </a:cubicBezTo>
                  <a:lnTo>
                    <a:pt x="12339" y="5469"/>
                  </a:lnTo>
                  <a:cubicBezTo>
                    <a:pt x="12469" y="5431"/>
                    <a:pt x="12543" y="5292"/>
                    <a:pt x="12497" y="5153"/>
                  </a:cubicBezTo>
                  <a:lnTo>
                    <a:pt x="11996" y="3548"/>
                  </a:lnTo>
                  <a:cubicBezTo>
                    <a:pt x="11957" y="3441"/>
                    <a:pt x="11856" y="3372"/>
                    <a:pt x="11749" y="3372"/>
                  </a:cubicBezTo>
                  <a:cubicBezTo>
                    <a:pt x="11726" y="3372"/>
                    <a:pt x="11703" y="3375"/>
                    <a:pt x="11680" y="3381"/>
                  </a:cubicBezTo>
                  <a:lnTo>
                    <a:pt x="10641" y="3715"/>
                  </a:lnTo>
                  <a:cubicBezTo>
                    <a:pt x="10617" y="3721"/>
                    <a:pt x="10593" y="3724"/>
                    <a:pt x="10569" y="3724"/>
                  </a:cubicBezTo>
                  <a:cubicBezTo>
                    <a:pt x="10484" y="3724"/>
                    <a:pt x="10405" y="3686"/>
                    <a:pt x="10354" y="3613"/>
                  </a:cubicBezTo>
                  <a:cubicBezTo>
                    <a:pt x="10131" y="3261"/>
                    <a:pt x="9862" y="2945"/>
                    <a:pt x="9565" y="2676"/>
                  </a:cubicBezTo>
                  <a:cubicBezTo>
                    <a:pt x="9482" y="2593"/>
                    <a:pt x="9463" y="2472"/>
                    <a:pt x="9519" y="2379"/>
                  </a:cubicBezTo>
                  <a:lnTo>
                    <a:pt x="10020" y="1405"/>
                  </a:lnTo>
                  <a:cubicBezTo>
                    <a:pt x="10085" y="1285"/>
                    <a:pt x="10029" y="1136"/>
                    <a:pt x="9908" y="1071"/>
                  </a:cubicBezTo>
                  <a:lnTo>
                    <a:pt x="8415" y="292"/>
                  </a:lnTo>
                  <a:cubicBezTo>
                    <a:pt x="8376" y="273"/>
                    <a:pt x="8334" y="263"/>
                    <a:pt x="8295" y="263"/>
                  </a:cubicBezTo>
                  <a:cubicBezTo>
                    <a:pt x="8203" y="263"/>
                    <a:pt x="8117" y="313"/>
                    <a:pt x="8072" y="404"/>
                  </a:cubicBezTo>
                  <a:lnTo>
                    <a:pt x="7571" y="1368"/>
                  </a:lnTo>
                  <a:cubicBezTo>
                    <a:pt x="7530" y="1449"/>
                    <a:pt x="7441" y="1502"/>
                    <a:pt x="7345" y="1502"/>
                  </a:cubicBezTo>
                  <a:cubicBezTo>
                    <a:pt x="7330" y="1502"/>
                    <a:pt x="7316" y="1501"/>
                    <a:pt x="7302" y="1498"/>
                  </a:cubicBezTo>
                  <a:cubicBezTo>
                    <a:pt x="6951" y="1416"/>
                    <a:pt x="6592" y="1385"/>
                    <a:pt x="6227" y="1385"/>
                  </a:cubicBezTo>
                  <a:cubicBezTo>
                    <a:pt x="6177" y="1385"/>
                    <a:pt x="6127" y="1386"/>
                    <a:pt x="6077" y="1387"/>
                  </a:cubicBezTo>
                  <a:cubicBezTo>
                    <a:pt x="6071" y="1387"/>
                    <a:pt x="6065" y="1388"/>
                    <a:pt x="6058" y="1388"/>
                  </a:cubicBezTo>
                  <a:cubicBezTo>
                    <a:pt x="5955" y="1388"/>
                    <a:pt x="5862" y="1316"/>
                    <a:pt x="5836" y="1211"/>
                  </a:cubicBezTo>
                  <a:lnTo>
                    <a:pt x="5502" y="172"/>
                  </a:lnTo>
                  <a:cubicBezTo>
                    <a:pt x="5473" y="68"/>
                    <a:pt x="5378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735;p33">
              <a:extLst>
                <a:ext uri="{FF2B5EF4-FFF2-40B4-BE49-F238E27FC236}">
                  <a16:creationId xmlns:a16="http://schemas.microsoft.com/office/drawing/2014/main" id="{5F8CDE66-935C-A9DD-1C84-ED8099878BE4}"/>
                </a:ext>
              </a:extLst>
            </p:cNvPr>
            <p:cNvSpPr/>
            <p:nvPr/>
          </p:nvSpPr>
          <p:spPr>
            <a:xfrm>
              <a:off x="1941325" y="2531675"/>
              <a:ext cx="316800" cy="314825"/>
            </a:xfrm>
            <a:custGeom>
              <a:avLst/>
              <a:gdLst/>
              <a:ahLst/>
              <a:cxnLst/>
              <a:rect l="l" t="t" r="r" b="b"/>
              <a:pathLst>
                <a:path w="12672" h="12593" extrusionOk="0">
                  <a:moveTo>
                    <a:pt x="6345" y="3455"/>
                  </a:moveTo>
                  <a:cubicBezTo>
                    <a:pt x="6902" y="3455"/>
                    <a:pt x="7440" y="3613"/>
                    <a:pt x="7904" y="3928"/>
                  </a:cubicBezTo>
                  <a:cubicBezTo>
                    <a:pt x="8600" y="4383"/>
                    <a:pt x="9054" y="5115"/>
                    <a:pt x="9156" y="5941"/>
                  </a:cubicBezTo>
                  <a:cubicBezTo>
                    <a:pt x="9323" y="7305"/>
                    <a:pt x="8451" y="8613"/>
                    <a:pt x="7134" y="8993"/>
                  </a:cubicBezTo>
                  <a:cubicBezTo>
                    <a:pt x="6875" y="9068"/>
                    <a:pt x="6610" y="9105"/>
                    <a:pt x="6347" y="9105"/>
                  </a:cubicBezTo>
                  <a:cubicBezTo>
                    <a:pt x="5799" y="9105"/>
                    <a:pt x="5257" y="8945"/>
                    <a:pt x="4787" y="8631"/>
                  </a:cubicBezTo>
                  <a:cubicBezTo>
                    <a:pt x="4100" y="8177"/>
                    <a:pt x="3646" y="7444"/>
                    <a:pt x="3544" y="6618"/>
                  </a:cubicBezTo>
                  <a:cubicBezTo>
                    <a:pt x="3377" y="5255"/>
                    <a:pt x="4249" y="3937"/>
                    <a:pt x="5566" y="3566"/>
                  </a:cubicBezTo>
                  <a:cubicBezTo>
                    <a:pt x="5826" y="3492"/>
                    <a:pt x="6086" y="3455"/>
                    <a:pt x="6345" y="3455"/>
                  </a:cubicBezTo>
                  <a:close/>
                  <a:moveTo>
                    <a:pt x="6349" y="3339"/>
                  </a:moveTo>
                  <a:cubicBezTo>
                    <a:pt x="6075" y="3339"/>
                    <a:pt x="5799" y="3377"/>
                    <a:pt x="5529" y="3455"/>
                  </a:cubicBezTo>
                  <a:cubicBezTo>
                    <a:pt x="4156" y="3844"/>
                    <a:pt x="3256" y="5208"/>
                    <a:pt x="3423" y="6627"/>
                  </a:cubicBezTo>
                  <a:cubicBezTo>
                    <a:pt x="3534" y="7490"/>
                    <a:pt x="4008" y="8251"/>
                    <a:pt x="4722" y="8733"/>
                  </a:cubicBezTo>
                  <a:cubicBezTo>
                    <a:pt x="5214" y="9049"/>
                    <a:pt x="5770" y="9216"/>
                    <a:pt x="6345" y="9216"/>
                  </a:cubicBezTo>
                  <a:cubicBezTo>
                    <a:pt x="6624" y="9216"/>
                    <a:pt x="6893" y="9179"/>
                    <a:pt x="7162" y="9104"/>
                  </a:cubicBezTo>
                  <a:cubicBezTo>
                    <a:pt x="8535" y="8715"/>
                    <a:pt x="9444" y="7342"/>
                    <a:pt x="9267" y="5932"/>
                  </a:cubicBezTo>
                  <a:cubicBezTo>
                    <a:pt x="9165" y="5069"/>
                    <a:pt x="8692" y="4299"/>
                    <a:pt x="7969" y="3826"/>
                  </a:cubicBezTo>
                  <a:cubicBezTo>
                    <a:pt x="7485" y="3506"/>
                    <a:pt x="6922" y="3339"/>
                    <a:pt x="6349" y="3339"/>
                  </a:cubicBezTo>
                  <a:close/>
                  <a:moveTo>
                    <a:pt x="5334" y="113"/>
                  </a:moveTo>
                  <a:cubicBezTo>
                    <a:pt x="5415" y="113"/>
                    <a:pt x="5488" y="165"/>
                    <a:pt x="5510" y="245"/>
                  </a:cubicBezTo>
                  <a:lnTo>
                    <a:pt x="5844" y="1284"/>
                  </a:lnTo>
                  <a:cubicBezTo>
                    <a:pt x="5881" y="1423"/>
                    <a:pt x="6011" y="1507"/>
                    <a:pt x="6141" y="1507"/>
                  </a:cubicBezTo>
                  <a:cubicBezTo>
                    <a:pt x="6210" y="1504"/>
                    <a:pt x="6279" y="1502"/>
                    <a:pt x="6348" y="1502"/>
                  </a:cubicBezTo>
                  <a:cubicBezTo>
                    <a:pt x="6687" y="1502"/>
                    <a:pt x="7025" y="1539"/>
                    <a:pt x="7356" y="1609"/>
                  </a:cubicBezTo>
                  <a:cubicBezTo>
                    <a:pt x="7377" y="1613"/>
                    <a:pt x="7397" y="1615"/>
                    <a:pt x="7417" y="1615"/>
                  </a:cubicBezTo>
                  <a:cubicBezTo>
                    <a:pt x="7528" y="1615"/>
                    <a:pt x="7636" y="1553"/>
                    <a:pt x="7690" y="1451"/>
                  </a:cubicBezTo>
                  <a:lnTo>
                    <a:pt x="8191" y="477"/>
                  </a:lnTo>
                  <a:cubicBezTo>
                    <a:pt x="8223" y="414"/>
                    <a:pt x="8289" y="377"/>
                    <a:pt x="8357" y="377"/>
                  </a:cubicBezTo>
                  <a:cubicBezTo>
                    <a:pt x="8389" y="377"/>
                    <a:pt x="8421" y="385"/>
                    <a:pt x="8451" y="403"/>
                  </a:cubicBezTo>
                  <a:lnTo>
                    <a:pt x="9945" y="1173"/>
                  </a:lnTo>
                  <a:cubicBezTo>
                    <a:pt x="10047" y="1228"/>
                    <a:pt x="10084" y="1340"/>
                    <a:pt x="10028" y="1433"/>
                  </a:cubicBezTo>
                  <a:lnTo>
                    <a:pt x="9527" y="2407"/>
                  </a:lnTo>
                  <a:cubicBezTo>
                    <a:pt x="9462" y="2527"/>
                    <a:pt x="9490" y="2676"/>
                    <a:pt x="9592" y="2768"/>
                  </a:cubicBezTo>
                  <a:cubicBezTo>
                    <a:pt x="9889" y="3047"/>
                    <a:pt x="10149" y="3353"/>
                    <a:pt x="10371" y="3696"/>
                  </a:cubicBezTo>
                  <a:cubicBezTo>
                    <a:pt x="10429" y="3790"/>
                    <a:pt x="10525" y="3838"/>
                    <a:pt x="10626" y="3838"/>
                  </a:cubicBezTo>
                  <a:cubicBezTo>
                    <a:pt x="10656" y="3838"/>
                    <a:pt x="10685" y="3834"/>
                    <a:pt x="10715" y="3826"/>
                  </a:cubicBezTo>
                  <a:lnTo>
                    <a:pt x="11763" y="3492"/>
                  </a:lnTo>
                  <a:cubicBezTo>
                    <a:pt x="11780" y="3489"/>
                    <a:pt x="11797" y="3486"/>
                    <a:pt x="11814" y="3486"/>
                  </a:cubicBezTo>
                  <a:cubicBezTo>
                    <a:pt x="11843" y="3486"/>
                    <a:pt x="11873" y="3493"/>
                    <a:pt x="11902" y="3511"/>
                  </a:cubicBezTo>
                  <a:cubicBezTo>
                    <a:pt x="11948" y="3529"/>
                    <a:pt x="11986" y="3575"/>
                    <a:pt x="12004" y="3622"/>
                  </a:cubicBezTo>
                  <a:lnTo>
                    <a:pt x="12505" y="5227"/>
                  </a:lnTo>
                  <a:cubicBezTo>
                    <a:pt x="12542" y="5329"/>
                    <a:pt x="12486" y="5440"/>
                    <a:pt x="12384" y="5468"/>
                  </a:cubicBezTo>
                  <a:lnTo>
                    <a:pt x="11345" y="5793"/>
                  </a:lnTo>
                  <a:cubicBezTo>
                    <a:pt x="11206" y="5839"/>
                    <a:pt x="11123" y="5960"/>
                    <a:pt x="11123" y="6099"/>
                  </a:cubicBezTo>
                  <a:cubicBezTo>
                    <a:pt x="11141" y="6507"/>
                    <a:pt x="11104" y="6915"/>
                    <a:pt x="11021" y="7305"/>
                  </a:cubicBezTo>
                  <a:cubicBezTo>
                    <a:pt x="10993" y="7444"/>
                    <a:pt x="11058" y="7583"/>
                    <a:pt x="11178" y="7648"/>
                  </a:cubicBezTo>
                  <a:lnTo>
                    <a:pt x="12153" y="8149"/>
                  </a:lnTo>
                  <a:cubicBezTo>
                    <a:pt x="12245" y="8195"/>
                    <a:pt x="12282" y="8316"/>
                    <a:pt x="12236" y="8409"/>
                  </a:cubicBezTo>
                  <a:lnTo>
                    <a:pt x="11457" y="9902"/>
                  </a:lnTo>
                  <a:cubicBezTo>
                    <a:pt x="11429" y="9949"/>
                    <a:pt x="11392" y="9986"/>
                    <a:pt x="11345" y="10004"/>
                  </a:cubicBezTo>
                  <a:cubicBezTo>
                    <a:pt x="11325" y="10008"/>
                    <a:pt x="11306" y="10010"/>
                    <a:pt x="11288" y="10010"/>
                  </a:cubicBezTo>
                  <a:cubicBezTo>
                    <a:pt x="11256" y="10010"/>
                    <a:pt x="11226" y="10003"/>
                    <a:pt x="11197" y="9986"/>
                  </a:cubicBezTo>
                  <a:lnTo>
                    <a:pt x="10232" y="9485"/>
                  </a:lnTo>
                  <a:cubicBezTo>
                    <a:pt x="10185" y="9461"/>
                    <a:pt x="10135" y="9450"/>
                    <a:pt x="10087" y="9450"/>
                  </a:cubicBezTo>
                  <a:cubicBezTo>
                    <a:pt x="10002" y="9450"/>
                    <a:pt x="9920" y="9485"/>
                    <a:pt x="9861" y="9550"/>
                  </a:cubicBezTo>
                  <a:cubicBezTo>
                    <a:pt x="9583" y="9846"/>
                    <a:pt x="9277" y="10106"/>
                    <a:pt x="8933" y="10329"/>
                  </a:cubicBezTo>
                  <a:cubicBezTo>
                    <a:pt x="8822" y="10403"/>
                    <a:pt x="8767" y="10542"/>
                    <a:pt x="8813" y="10681"/>
                  </a:cubicBezTo>
                  <a:lnTo>
                    <a:pt x="9138" y="11720"/>
                  </a:lnTo>
                  <a:cubicBezTo>
                    <a:pt x="9165" y="11813"/>
                    <a:pt x="9110" y="11924"/>
                    <a:pt x="9008" y="11952"/>
                  </a:cubicBezTo>
                  <a:lnTo>
                    <a:pt x="7403" y="12462"/>
                  </a:lnTo>
                  <a:cubicBezTo>
                    <a:pt x="7381" y="12470"/>
                    <a:pt x="7359" y="12474"/>
                    <a:pt x="7338" y="12474"/>
                  </a:cubicBezTo>
                  <a:cubicBezTo>
                    <a:pt x="7258" y="12474"/>
                    <a:pt x="7184" y="12422"/>
                    <a:pt x="7162" y="12342"/>
                  </a:cubicBezTo>
                  <a:lnTo>
                    <a:pt x="6837" y="11303"/>
                  </a:lnTo>
                  <a:cubicBezTo>
                    <a:pt x="6791" y="11173"/>
                    <a:pt x="6670" y="11090"/>
                    <a:pt x="6540" y="11090"/>
                  </a:cubicBezTo>
                  <a:lnTo>
                    <a:pt x="6531" y="11090"/>
                  </a:lnTo>
                  <a:cubicBezTo>
                    <a:pt x="6463" y="11093"/>
                    <a:pt x="6395" y="11094"/>
                    <a:pt x="6327" y="11094"/>
                  </a:cubicBezTo>
                  <a:cubicBezTo>
                    <a:pt x="5987" y="11094"/>
                    <a:pt x="5650" y="11056"/>
                    <a:pt x="5325" y="10978"/>
                  </a:cubicBezTo>
                  <a:cubicBezTo>
                    <a:pt x="5304" y="10974"/>
                    <a:pt x="5282" y="10972"/>
                    <a:pt x="5261" y="10972"/>
                  </a:cubicBezTo>
                  <a:cubicBezTo>
                    <a:pt x="5145" y="10972"/>
                    <a:pt x="5038" y="11035"/>
                    <a:pt x="4991" y="11145"/>
                  </a:cubicBezTo>
                  <a:lnTo>
                    <a:pt x="4481" y="12110"/>
                  </a:lnTo>
                  <a:cubicBezTo>
                    <a:pt x="4462" y="12156"/>
                    <a:pt x="4425" y="12193"/>
                    <a:pt x="4369" y="12203"/>
                  </a:cubicBezTo>
                  <a:cubicBezTo>
                    <a:pt x="4352" y="12210"/>
                    <a:pt x="4333" y="12213"/>
                    <a:pt x="4314" y="12213"/>
                  </a:cubicBezTo>
                  <a:cubicBezTo>
                    <a:pt x="4283" y="12213"/>
                    <a:pt x="4253" y="12205"/>
                    <a:pt x="4230" y="12193"/>
                  </a:cubicBezTo>
                  <a:lnTo>
                    <a:pt x="2727" y="11414"/>
                  </a:lnTo>
                  <a:cubicBezTo>
                    <a:pt x="2681" y="11386"/>
                    <a:pt x="2644" y="11349"/>
                    <a:pt x="2635" y="11303"/>
                  </a:cubicBezTo>
                  <a:cubicBezTo>
                    <a:pt x="2616" y="11247"/>
                    <a:pt x="2625" y="11201"/>
                    <a:pt x="2644" y="11154"/>
                  </a:cubicBezTo>
                  <a:lnTo>
                    <a:pt x="3145" y="10190"/>
                  </a:lnTo>
                  <a:cubicBezTo>
                    <a:pt x="3210" y="10060"/>
                    <a:pt x="3191" y="9911"/>
                    <a:pt x="3089" y="9819"/>
                  </a:cubicBezTo>
                  <a:cubicBezTo>
                    <a:pt x="2783" y="9550"/>
                    <a:pt x="2523" y="9234"/>
                    <a:pt x="2310" y="8891"/>
                  </a:cubicBezTo>
                  <a:cubicBezTo>
                    <a:pt x="2254" y="8806"/>
                    <a:pt x="2154" y="8754"/>
                    <a:pt x="2053" y="8754"/>
                  </a:cubicBezTo>
                  <a:cubicBezTo>
                    <a:pt x="2021" y="8754"/>
                    <a:pt x="1989" y="8759"/>
                    <a:pt x="1957" y="8770"/>
                  </a:cubicBezTo>
                  <a:lnTo>
                    <a:pt x="918" y="9095"/>
                  </a:lnTo>
                  <a:cubicBezTo>
                    <a:pt x="898" y="9102"/>
                    <a:pt x="878" y="9106"/>
                    <a:pt x="858" y="9106"/>
                  </a:cubicBezTo>
                  <a:cubicBezTo>
                    <a:pt x="776" y="9106"/>
                    <a:pt x="700" y="9049"/>
                    <a:pt x="677" y="8974"/>
                  </a:cubicBezTo>
                  <a:lnTo>
                    <a:pt x="167" y="7360"/>
                  </a:lnTo>
                  <a:cubicBezTo>
                    <a:pt x="130" y="7258"/>
                    <a:pt x="195" y="7156"/>
                    <a:pt x="288" y="7119"/>
                  </a:cubicBezTo>
                  <a:lnTo>
                    <a:pt x="1327" y="6794"/>
                  </a:lnTo>
                  <a:cubicBezTo>
                    <a:pt x="1466" y="6748"/>
                    <a:pt x="1549" y="6627"/>
                    <a:pt x="1549" y="6488"/>
                  </a:cubicBezTo>
                  <a:cubicBezTo>
                    <a:pt x="1531" y="6080"/>
                    <a:pt x="1568" y="5672"/>
                    <a:pt x="1651" y="5282"/>
                  </a:cubicBezTo>
                  <a:cubicBezTo>
                    <a:pt x="1679" y="5143"/>
                    <a:pt x="1614" y="5004"/>
                    <a:pt x="1494" y="4948"/>
                  </a:cubicBezTo>
                  <a:lnTo>
                    <a:pt x="520" y="4438"/>
                  </a:lnTo>
                  <a:cubicBezTo>
                    <a:pt x="473" y="4420"/>
                    <a:pt x="445" y="4383"/>
                    <a:pt x="427" y="4327"/>
                  </a:cubicBezTo>
                  <a:cubicBezTo>
                    <a:pt x="417" y="4280"/>
                    <a:pt x="417" y="4225"/>
                    <a:pt x="445" y="4178"/>
                  </a:cubicBezTo>
                  <a:lnTo>
                    <a:pt x="1215" y="2685"/>
                  </a:lnTo>
                  <a:cubicBezTo>
                    <a:pt x="1243" y="2639"/>
                    <a:pt x="1280" y="2601"/>
                    <a:pt x="1336" y="2592"/>
                  </a:cubicBezTo>
                  <a:cubicBezTo>
                    <a:pt x="1354" y="2585"/>
                    <a:pt x="1371" y="2582"/>
                    <a:pt x="1389" y="2582"/>
                  </a:cubicBezTo>
                  <a:cubicBezTo>
                    <a:pt x="1418" y="2582"/>
                    <a:pt x="1446" y="2590"/>
                    <a:pt x="1475" y="2601"/>
                  </a:cubicBezTo>
                  <a:lnTo>
                    <a:pt x="2449" y="3102"/>
                  </a:lnTo>
                  <a:cubicBezTo>
                    <a:pt x="2494" y="3126"/>
                    <a:pt x="2542" y="3138"/>
                    <a:pt x="2590" y="3138"/>
                  </a:cubicBezTo>
                  <a:cubicBezTo>
                    <a:pt x="2672" y="3138"/>
                    <a:pt x="2752" y="3105"/>
                    <a:pt x="2811" y="3047"/>
                  </a:cubicBezTo>
                  <a:cubicBezTo>
                    <a:pt x="3089" y="2741"/>
                    <a:pt x="3395" y="2481"/>
                    <a:pt x="3739" y="2258"/>
                  </a:cubicBezTo>
                  <a:cubicBezTo>
                    <a:pt x="3859" y="2184"/>
                    <a:pt x="3906" y="2045"/>
                    <a:pt x="3868" y="1915"/>
                  </a:cubicBezTo>
                  <a:lnTo>
                    <a:pt x="3534" y="876"/>
                  </a:lnTo>
                  <a:cubicBezTo>
                    <a:pt x="3525" y="820"/>
                    <a:pt x="3525" y="774"/>
                    <a:pt x="3553" y="728"/>
                  </a:cubicBezTo>
                  <a:cubicBezTo>
                    <a:pt x="3572" y="681"/>
                    <a:pt x="3609" y="644"/>
                    <a:pt x="3664" y="635"/>
                  </a:cubicBezTo>
                  <a:lnTo>
                    <a:pt x="5269" y="125"/>
                  </a:lnTo>
                  <a:cubicBezTo>
                    <a:pt x="5291" y="117"/>
                    <a:pt x="5313" y="113"/>
                    <a:pt x="5334" y="113"/>
                  </a:cubicBezTo>
                  <a:close/>
                  <a:moveTo>
                    <a:pt x="5330" y="1"/>
                  </a:moveTo>
                  <a:cubicBezTo>
                    <a:pt x="5300" y="1"/>
                    <a:pt x="5270" y="5"/>
                    <a:pt x="5241" y="13"/>
                  </a:cubicBezTo>
                  <a:lnTo>
                    <a:pt x="3627" y="523"/>
                  </a:lnTo>
                  <a:cubicBezTo>
                    <a:pt x="3553" y="551"/>
                    <a:pt x="3488" y="598"/>
                    <a:pt x="3451" y="672"/>
                  </a:cubicBezTo>
                  <a:cubicBezTo>
                    <a:pt x="3405" y="746"/>
                    <a:pt x="3405" y="830"/>
                    <a:pt x="3423" y="913"/>
                  </a:cubicBezTo>
                  <a:lnTo>
                    <a:pt x="3757" y="1952"/>
                  </a:lnTo>
                  <a:cubicBezTo>
                    <a:pt x="3785" y="2036"/>
                    <a:pt x="3748" y="2119"/>
                    <a:pt x="3683" y="2165"/>
                  </a:cubicBezTo>
                  <a:cubicBezTo>
                    <a:pt x="3330" y="2388"/>
                    <a:pt x="3006" y="2657"/>
                    <a:pt x="2727" y="2963"/>
                  </a:cubicBezTo>
                  <a:cubicBezTo>
                    <a:pt x="2693" y="3003"/>
                    <a:pt x="2645" y="3022"/>
                    <a:pt x="2596" y="3022"/>
                  </a:cubicBezTo>
                  <a:cubicBezTo>
                    <a:pt x="2565" y="3022"/>
                    <a:pt x="2533" y="3015"/>
                    <a:pt x="2505" y="3000"/>
                  </a:cubicBezTo>
                  <a:lnTo>
                    <a:pt x="1531" y="2499"/>
                  </a:lnTo>
                  <a:cubicBezTo>
                    <a:pt x="1486" y="2477"/>
                    <a:pt x="1437" y="2465"/>
                    <a:pt x="1390" y="2465"/>
                  </a:cubicBezTo>
                  <a:cubicBezTo>
                    <a:pt x="1359" y="2465"/>
                    <a:pt x="1328" y="2470"/>
                    <a:pt x="1299" y="2481"/>
                  </a:cubicBezTo>
                  <a:cubicBezTo>
                    <a:pt x="1225" y="2499"/>
                    <a:pt x="1160" y="2555"/>
                    <a:pt x="1123" y="2629"/>
                  </a:cubicBezTo>
                  <a:lnTo>
                    <a:pt x="343" y="4132"/>
                  </a:lnTo>
                  <a:cubicBezTo>
                    <a:pt x="306" y="4206"/>
                    <a:pt x="297" y="4290"/>
                    <a:pt x="315" y="4364"/>
                  </a:cubicBezTo>
                  <a:cubicBezTo>
                    <a:pt x="343" y="4447"/>
                    <a:pt x="399" y="4503"/>
                    <a:pt x="473" y="4550"/>
                  </a:cubicBezTo>
                  <a:lnTo>
                    <a:pt x="1438" y="5050"/>
                  </a:lnTo>
                  <a:cubicBezTo>
                    <a:pt x="1512" y="5088"/>
                    <a:pt x="1559" y="5171"/>
                    <a:pt x="1540" y="5255"/>
                  </a:cubicBezTo>
                  <a:cubicBezTo>
                    <a:pt x="1447" y="5663"/>
                    <a:pt x="1410" y="6080"/>
                    <a:pt x="1429" y="6498"/>
                  </a:cubicBezTo>
                  <a:cubicBezTo>
                    <a:pt x="1438" y="6581"/>
                    <a:pt x="1382" y="6655"/>
                    <a:pt x="1299" y="6683"/>
                  </a:cubicBezTo>
                  <a:lnTo>
                    <a:pt x="260" y="7008"/>
                  </a:lnTo>
                  <a:cubicBezTo>
                    <a:pt x="93" y="7063"/>
                    <a:pt x="0" y="7230"/>
                    <a:pt x="56" y="7397"/>
                  </a:cubicBezTo>
                  <a:lnTo>
                    <a:pt x="566" y="9002"/>
                  </a:lnTo>
                  <a:cubicBezTo>
                    <a:pt x="604" y="9138"/>
                    <a:pt x="728" y="9219"/>
                    <a:pt x="863" y="9219"/>
                  </a:cubicBezTo>
                  <a:cubicBezTo>
                    <a:pt x="894" y="9219"/>
                    <a:pt x="925" y="9215"/>
                    <a:pt x="956" y="9206"/>
                  </a:cubicBezTo>
                  <a:lnTo>
                    <a:pt x="1995" y="8882"/>
                  </a:lnTo>
                  <a:cubicBezTo>
                    <a:pt x="2016" y="8875"/>
                    <a:pt x="2037" y="8871"/>
                    <a:pt x="2058" y="8871"/>
                  </a:cubicBezTo>
                  <a:cubicBezTo>
                    <a:pt x="2118" y="8871"/>
                    <a:pt x="2173" y="8901"/>
                    <a:pt x="2208" y="8956"/>
                  </a:cubicBezTo>
                  <a:cubicBezTo>
                    <a:pt x="2431" y="9299"/>
                    <a:pt x="2700" y="9624"/>
                    <a:pt x="3006" y="9902"/>
                  </a:cubicBezTo>
                  <a:cubicBezTo>
                    <a:pt x="3071" y="9958"/>
                    <a:pt x="3080" y="10051"/>
                    <a:pt x="3043" y="10134"/>
                  </a:cubicBezTo>
                  <a:lnTo>
                    <a:pt x="2542" y="11099"/>
                  </a:lnTo>
                  <a:cubicBezTo>
                    <a:pt x="2505" y="11173"/>
                    <a:pt x="2495" y="11257"/>
                    <a:pt x="2523" y="11331"/>
                  </a:cubicBezTo>
                  <a:cubicBezTo>
                    <a:pt x="2542" y="11414"/>
                    <a:pt x="2598" y="11479"/>
                    <a:pt x="2672" y="11516"/>
                  </a:cubicBezTo>
                  <a:lnTo>
                    <a:pt x="4175" y="12296"/>
                  </a:lnTo>
                  <a:cubicBezTo>
                    <a:pt x="4218" y="12317"/>
                    <a:pt x="4265" y="12326"/>
                    <a:pt x="4311" y="12326"/>
                  </a:cubicBezTo>
                  <a:cubicBezTo>
                    <a:pt x="4343" y="12326"/>
                    <a:pt x="4376" y="12322"/>
                    <a:pt x="4406" y="12314"/>
                  </a:cubicBezTo>
                  <a:cubicBezTo>
                    <a:pt x="4490" y="12286"/>
                    <a:pt x="4546" y="12231"/>
                    <a:pt x="4592" y="12156"/>
                  </a:cubicBezTo>
                  <a:lnTo>
                    <a:pt x="5093" y="11192"/>
                  </a:lnTo>
                  <a:cubicBezTo>
                    <a:pt x="5125" y="11128"/>
                    <a:pt x="5190" y="11085"/>
                    <a:pt x="5260" y="11085"/>
                  </a:cubicBezTo>
                  <a:cubicBezTo>
                    <a:pt x="5272" y="11085"/>
                    <a:pt x="5285" y="11087"/>
                    <a:pt x="5297" y="11090"/>
                  </a:cubicBezTo>
                  <a:cubicBezTo>
                    <a:pt x="5637" y="11167"/>
                    <a:pt x="5984" y="11206"/>
                    <a:pt x="6331" y="11206"/>
                  </a:cubicBezTo>
                  <a:cubicBezTo>
                    <a:pt x="6401" y="11206"/>
                    <a:pt x="6471" y="11204"/>
                    <a:pt x="6540" y="11201"/>
                  </a:cubicBezTo>
                  <a:cubicBezTo>
                    <a:pt x="6624" y="11201"/>
                    <a:pt x="6698" y="11257"/>
                    <a:pt x="6726" y="11340"/>
                  </a:cubicBezTo>
                  <a:lnTo>
                    <a:pt x="7050" y="12379"/>
                  </a:lnTo>
                  <a:cubicBezTo>
                    <a:pt x="7097" y="12509"/>
                    <a:pt x="7217" y="12592"/>
                    <a:pt x="7347" y="12592"/>
                  </a:cubicBezTo>
                  <a:cubicBezTo>
                    <a:pt x="7375" y="12592"/>
                    <a:pt x="7403" y="12583"/>
                    <a:pt x="7440" y="12583"/>
                  </a:cubicBezTo>
                  <a:lnTo>
                    <a:pt x="9045" y="12073"/>
                  </a:lnTo>
                  <a:cubicBezTo>
                    <a:pt x="9212" y="12017"/>
                    <a:pt x="9295" y="11850"/>
                    <a:pt x="9249" y="11683"/>
                  </a:cubicBezTo>
                  <a:lnTo>
                    <a:pt x="8924" y="10644"/>
                  </a:lnTo>
                  <a:cubicBezTo>
                    <a:pt x="8896" y="10561"/>
                    <a:pt x="8924" y="10477"/>
                    <a:pt x="8998" y="10431"/>
                  </a:cubicBezTo>
                  <a:cubicBezTo>
                    <a:pt x="9342" y="10208"/>
                    <a:pt x="9666" y="9939"/>
                    <a:pt x="9945" y="9633"/>
                  </a:cubicBezTo>
                  <a:cubicBezTo>
                    <a:pt x="9979" y="9593"/>
                    <a:pt x="10032" y="9570"/>
                    <a:pt x="10085" y="9570"/>
                  </a:cubicBezTo>
                  <a:cubicBezTo>
                    <a:pt x="10117" y="9570"/>
                    <a:pt x="10149" y="9578"/>
                    <a:pt x="10177" y="9596"/>
                  </a:cubicBezTo>
                  <a:lnTo>
                    <a:pt x="11141" y="10097"/>
                  </a:lnTo>
                  <a:cubicBezTo>
                    <a:pt x="11186" y="10119"/>
                    <a:pt x="11235" y="10132"/>
                    <a:pt x="11282" y="10132"/>
                  </a:cubicBezTo>
                  <a:cubicBezTo>
                    <a:pt x="11313" y="10132"/>
                    <a:pt x="11344" y="10126"/>
                    <a:pt x="11373" y="10115"/>
                  </a:cubicBezTo>
                  <a:cubicBezTo>
                    <a:pt x="11457" y="10088"/>
                    <a:pt x="11522" y="10032"/>
                    <a:pt x="11559" y="9967"/>
                  </a:cubicBezTo>
                  <a:lnTo>
                    <a:pt x="12338" y="8464"/>
                  </a:lnTo>
                  <a:cubicBezTo>
                    <a:pt x="12412" y="8316"/>
                    <a:pt x="12357" y="8130"/>
                    <a:pt x="12208" y="8047"/>
                  </a:cubicBezTo>
                  <a:lnTo>
                    <a:pt x="11234" y="7546"/>
                  </a:lnTo>
                  <a:cubicBezTo>
                    <a:pt x="11160" y="7509"/>
                    <a:pt x="11123" y="7416"/>
                    <a:pt x="11141" y="7342"/>
                  </a:cubicBezTo>
                  <a:cubicBezTo>
                    <a:pt x="11225" y="6934"/>
                    <a:pt x="11262" y="6516"/>
                    <a:pt x="11243" y="6099"/>
                  </a:cubicBezTo>
                  <a:cubicBezTo>
                    <a:pt x="11243" y="6015"/>
                    <a:pt x="11299" y="5941"/>
                    <a:pt x="11383" y="5913"/>
                  </a:cubicBezTo>
                  <a:lnTo>
                    <a:pt x="12422" y="5588"/>
                  </a:lnTo>
                  <a:cubicBezTo>
                    <a:pt x="12579" y="5533"/>
                    <a:pt x="12672" y="5357"/>
                    <a:pt x="12616" y="5199"/>
                  </a:cubicBezTo>
                  <a:lnTo>
                    <a:pt x="12115" y="3585"/>
                  </a:lnTo>
                  <a:cubicBezTo>
                    <a:pt x="12088" y="3511"/>
                    <a:pt x="12032" y="3446"/>
                    <a:pt x="11958" y="3408"/>
                  </a:cubicBezTo>
                  <a:cubicBezTo>
                    <a:pt x="11913" y="3386"/>
                    <a:pt x="11864" y="3374"/>
                    <a:pt x="11817" y="3374"/>
                  </a:cubicBezTo>
                  <a:cubicBezTo>
                    <a:pt x="11786" y="3374"/>
                    <a:pt x="11755" y="3379"/>
                    <a:pt x="11726" y="3390"/>
                  </a:cubicBezTo>
                  <a:lnTo>
                    <a:pt x="10687" y="3715"/>
                  </a:lnTo>
                  <a:cubicBezTo>
                    <a:pt x="10668" y="3721"/>
                    <a:pt x="10648" y="3724"/>
                    <a:pt x="10629" y="3724"/>
                  </a:cubicBezTo>
                  <a:cubicBezTo>
                    <a:pt x="10563" y="3724"/>
                    <a:pt x="10500" y="3690"/>
                    <a:pt x="10464" y="3640"/>
                  </a:cubicBezTo>
                  <a:cubicBezTo>
                    <a:pt x="10242" y="3288"/>
                    <a:pt x="9972" y="2972"/>
                    <a:pt x="9666" y="2685"/>
                  </a:cubicBezTo>
                  <a:cubicBezTo>
                    <a:pt x="9611" y="2629"/>
                    <a:pt x="9592" y="2536"/>
                    <a:pt x="9629" y="2462"/>
                  </a:cubicBezTo>
                  <a:lnTo>
                    <a:pt x="10130" y="1488"/>
                  </a:lnTo>
                  <a:cubicBezTo>
                    <a:pt x="10214" y="1340"/>
                    <a:pt x="10158" y="1154"/>
                    <a:pt x="10000" y="1080"/>
                  </a:cubicBezTo>
                  <a:lnTo>
                    <a:pt x="8507" y="301"/>
                  </a:lnTo>
                  <a:cubicBezTo>
                    <a:pt x="8459" y="276"/>
                    <a:pt x="8409" y="264"/>
                    <a:pt x="8361" y="264"/>
                  </a:cubicBezTo>
                  <a:cubicBezTo>
                    <a:pt x="8247" y="264"/>
                    <a:pt x="8141" y="327"/>
                    <a:pt x="8089" y="431"/>
                  </a:cubicBezTo>
                  <a:lnTo>
                    <a:pt x="7588" y="1395"/>
                  </a:lnTo>
                  <a:cubicBezTo>
                    <a:pt x="7549" y="1459"/>
                    <a:pt x="7483" y="1502"/>
                    <a:pt x="7412" y="1502"/>
                  </a:cubicBezTo>
                  <a:cubicBezTo>
                    <a:pt x="7400" y="1502"/>
                    <a:pt x="7387" y="1500"/>
                    <a:pt x="7375" y="1497"/>
                  </a:cubicBezTo>
                  <a:cubicBezTo>
                    <a:pt x="7043" y="1420"/>
                    <a:pt x="6697" y="1382"/>
                    <a:pt x="6350" y="1382"/>
                  </a:cubicBezTo>
                  <a:cubicBezTo>
                    <a:pt x="6280" y="1382"/>
                    <a:pt x="6211" y="1383"/>
                    <a:pt x="6141" y="1386"/>
                  </a:cubicBezTo>
                  <a:cubicBezTo>
                    <a:pt x="6058" y="1386"/>
                    <a:pt x="5974" y="1340"/>
                    <a:pt x="5956" y="1256"/>
                  </a:cubicBezTo>
                  <a:lnTo>
                    <a:pt x="5622" y="217"/>
                  </a:lnTo>
                  <a:cubicBezTo>
                    <a:pt x="5584" y="81"/>
                    <a:pt x="5460" y="1"/>
                    <a:pt x="5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736;p33">
              <a:extLst>
                <a:ext uri="{FF2B5EF4-FFF2-40B4-BE49-F238E27FC236}">
                  <a16:creationId xmlns:a16="http://schemas.microsoft.com/office/drawing/2014/main" id="{D5DC8FDA-8367-E5D1-A108-5EE0D3897A62}"/>
                </a:ext>
              </a:extLst>
            </p:cNvPr>
            <p:cNvSpPr/>
            <p:nvPr/>
          </p:nvSpPr>
          <p:spPr>
            <a:xfrm>
              <a:off x="2050775" y="2414100"/>
              <a:ext cx="126425" cy="126275"/>
            </a:xfrm>
            <a:custGeom>
              <a:avLst/>
              <a:gdLst/>
              <a:ahLst/>
              <a:cxnLst/>
              <a:rect l="l" t="t" r="r" b="b"/>
              <a:pathLst>
                <a:path w="5057" h="5051" extrusionOk="0">
                  <a:moveTo>
                    <a:pt x="2540" y="1452"/>
                  </a:moveTo>
                  <a:cubicBezTo>
                    <a:pt x="2602" y="1452"/>
                    <a:pt x="2665" y="1458"/>
                    <a:pt x="2728" y="1469"/>
                  </a:cubicBezTo>
                  <a:cubicBezTo>
                    <a:pt x="3034" y="1534"/>
                    <a:pt x="3303" y="1720"/>
                    <a:pt x="3452" y="1989"/>
                  </a:cubicBezTo>
                  <a:cubicBezTo>
                    <a:pt x="3609" y="2258"/>
                    <a:pt x="3637" y="2583"/>
                    <a:pt x="3535" y="2879"/>
                  </a:cubicBezTo>
                  <a:cubicBezTo>
                    <a:pt x="3382" y="3306"/>
                    <a:pt x="2971" y="3586"/>
                    <a:pt x="2537" y="3586"/>
                  </a:cubicBezTo>
                  <a:cubicBezTo>
                    <a:pt x="2471" y="3586"/>
                    <a:pt x="2405" y="3579"/>
                    <a:pt x="2338" y="3566"/>
                  </a:cubicBezTo>
                  <a:cubicBezTo>
                    <a:pt x="2032" y="3510"/>
                    <a:pt x="1763" y="3325"/>
                    <a:pt x="1606" y="3046"/>
                  </a:cubicBezTo>
                  <a:cubicBezTo>
                    <a:pt x="1448" y="2777"/>
                    <a:pt x="1420" y="2453"/>
                    <a:pt x="1531" y="2156"/>
                  </a:cubicBezTo>
                  <a:cubicBezTo>
                    <a:pt x="1678" y="1733"/>
                    <a:pt x="2095" y="1452"/>
                    <a:pt x="2540" y="1452"/>
                  </a:cubicBezTo>
                  <a:close/>
                  <a:moveTo>
                    <a:pt x="2538" y="1339"/>
                  </a:moveTo>
                  <a:cubicBezTo>
                    <a:pt x="2047" y="1339"/>
                    <a:pt x="1591" y="1647"/>
                    <a:pt x="1420" y="2119"/>
                  </a:cubicBezTo>
                  <a:cubicBezTo>
                    <a:pt x="1299" y="2443"/>
                    <a:pt x="1336" y="2805"/>
                    <a:pt x="1503" y="3111"/>
                  </a:cubicBezTo>
                  <a:cubicBezTo>
                    <a:pt x="1680" y="3408"/>
                    <a:pt x="1977" y="3622"/>
                    <a:pt x="2320" y="3687"/>
                  </a:cubicBezTo>
                  <a:cubicBezTo>
                    <a:pt x="2385" y="3696"/>
                    <a:pt x="2459" y="3705"/>
                    <a:pt x="2533" y="3705"/>
                  </a:cubicBezTo>
                  <a:cubicBezTo>
                    <a:pt x="3016" y="3705"/>
                    <a:pt x="3470" y="3390"/>
                    <a:pt x="3646" y="2917"/>
                  </a:cubicBezTo>
                  <a:cubicBezTo>
                    <a:pt x="3758" y="2592"/>
                    <a:pt x="3730" y="2230"/>
                    <a:pt x="3554" y="1933"/>
                  </a:cubicBezTo>
                  <a:cubicBezTo>
                    <a:pt x="3387" y="1636"/>
                    <a:pt x="3090" y="1423"/>
                    <a:pt x="2747" y="1358"/>
                  </a:cubicBezTo>
                  <a:cubicBezTo>
                    <a:pt x="2677" y="1346"/>
                    <a:pt x="2607" y="1339"/>
                    <a:pt x="2538" y="1339"/>
                  </a:cubicBezTo>
                  <a:close/>
                  <a:moveTo>
                    <a:pt x="2580" y="115"/>
                  </a:moveTo>
                  <a:lnTo>
                    <a:pt x="3229" y="226"/>
                  </a:lnTo>
                  <a:cubicBezTo>
                    <a:pt x="3247" y="226"/>
                    <a:pt x="3266" y="245"/>
                    <a:pt x="3257" y="273"/>
                  </a:cubicBezTo>
                  <a:lnTo>
                    <a:pt x="3192" y="690"/>
                  </a:lnTo>
                  <a:cubicBezTo>
                    <a:pt x="3183" y="755"/>
                    <a:pt x="3220" y="829"/>
                    <a:pt x="3275" y="857"/>
                  </a:cubicBezTo>
                  <a:cubicBezTo>
                    <a:pt x="3424" y="922"/>
                    <a:pt x="3554" y="996"/>
                    <a:pt x="3674" y="1098"/>
                  </a:cubicBezTo>
                  <a:cubicBezTo>
                    <a:pt x="3702" y="1122"/>
                    <a:pt x="3735" y="1133"/>
                    <a:pt x="3767" y="1133"/>
                  </a:cubicBezTo>
                  <a:cubicBezTo>
                    <a:pt x="3799" y="1133"/>
                    <a:pt x="3832" y="1122"/>
                    <a:pt x="3860" y="1098"/>
                  </a:cubicBezTo>
                  <a:lnTo>
                    <a:pt x="4212" y="848"/>
                  </a:lnTo>
                  <a:lnTo>
                    <a:pt x="4240" y="848"/>
                  </a:lnTo>
                  <a:cubicBezTo>
                    <a:pt x="4249" y="848"/>
                    <a:pt x="4259" y="857"/>
                    <a:pt x="4259" y="857"/>
                  </a:cubicBezTo>
                  <a:lnTo>
                    <a:pt x="4648" y="1395"/>
                  </a:lnTo>
                  <a:cubicBezTo>
                    <a:pt x="4658" y="1404"/>
                    <a:pt x="4658" y="1414"/>
                    <a:pt x="4658" y="1423"/>
                  </a:cubicBezTo>
                  <a:cubicBezTo>
                    <a:pt x="4658" y="1432"/>
                    <a:pt x="4648" y="1442"/>
                    <a:pt x="4639" y="1451"/>
                  </a:cubicBezTo>
                  <a:lnTo>
                    <a:pt x="4296" y="1701"/>
                  </a:lnTo>
                  <a:cubicBezTo>
                    <a:pt x="4240" y="1738"/>
                    <a:pt x="4212" y="1813"/>
                    <a:pt x="4240" y="1878"/>
                  </a:cubicBezTo>
                  <a:cubicBezTo>
                    <a:pt x="4296" y="2026"/>
                    <a:pt x="4333" y="2174"/>
                    <a:pt x="4351" y="2332"/>
                  </a:cubicBezTo>
                  <a:cubicBezTo>
                    <a:pt x="4351" y="2397"/>
                    <a:pt x="4407" y="2453"/>
                    <a:pt x="4481" y="2462"/>
                  </a:cubicBezTo>
                  <a:lnTo>
                    <a:pt x="4899" y="2536"/>
                  </a:lnTo>
                  <a:cubicBezTo>
                    <a:pt x="4917" y="2536"/>
                    <a:pt x="4936" y="2555"/>
                    <a:pt x="4927" y="2573"/>
                  </a:cubicBezTo>
                  <a:lnTo>
                    <a:pt x="4825" y="3223"/>
                  </a:lnTo>
                  <a:cubicBezTo>
                    <a:pt x="4825" y="3241"/>
                    <a:pt x="4815" y="3251"/>
                    <a:pt x="4806" y="3251"/>
                  </a:cubicBezTo>
                  <a:cubicBezTo>
                    <a:pt x="4797" y="3260"/>
                    <a:pt x="4787" y="3260"/>
                    <a:pt x="4778" y="3260"/>
                  </a:cubicBezTo>
                  <a:lnTo>
                    <a:pt x="4361" y="3195"/>
                  </a:lnTo>
                  <a:cubicBezTo>
                    <a:pt x="4349" y="3192"/>
                    <a:pt x="4338" y="3190"/>
                    <a:pt x="4326" y="3190"/>
                  </a:cubicBezTo>
                  <a:cubicBezTo>
                    <a:pt x="4271" y="3190"/>
                    <a:pt x="4217" y="3225"/>
                    <a:pt x="4194" y="3278"/>
                  </a:cubicBezTo>
                  <a:cubicBezTo>
                    <a:pt x="4129" y="3418"/>
                    <a:pt x="4045" y="3557"/>
                    <a:pt x="3953" y="3677"/>
                  </a:cubicBezTo>
                  <a:cubicBezTo>
                    <a:pt x="3906" y="3733"/>
                    <a:pt x="3906" y="3807"/>
                    <a:pt x="3953" y="3863"/>
                  </a:cubicBezTo>
                  <a:lnTo>
                    <a:pt x="4194" y="4206"/>
                  </a:lnTo>
                  <a:cubicBezTo>
                    <a:pt x="4212" y="4225"/>
                    <a:pt x="4203" y="4252"/>
                    <a:pt x="4184" y="4262"/>
                  </a:cubicBezTo>
                  <a:lnTo>
                    <a:pt x="3656" y="4651"/>
                  </a:lnTo>
                  <a:cubicBezTo>
                    <a:pt x="3648" y="4655"/>
                    <a:pt x="3639" y="4657"/>
                    <a:pt x="3630" y="4657"/>
                  </a:cubicBezTo>
                  <a:cubicBezTo>
                    <a:pt x="3617" y="4657"/>
                    <a:pt x="3605" y="4653"/>
                    <a:pt x="3600" y="4642"/>
                  </a:cubicBezTo>
                  <a:lnTo>
                    <a:pt x="3350" y="4299"/>
                  </a:lnTo>
                  <a:cubicBezTo>
                    <a:pt x="3324" y="4253"/>
                    <a:pt x="3279" y="4231"/>
                    <a:pt x="3233" y="4231"/>
                  </a:cubicBezTo>
                  <a:cubicBezTo>
                    <a:pt x="3213" y="4231"/>
                    <a:pt x="3193" y="4235"/>
                    <a:pt x="3173" y="4243"/>
                  </a:cubicBezTo>
                  <a:cubicBezTo>
                    <a:pt x="3025" y="4299"/>
                    <a:pt x="2876" y="4336"/>
                    <a:pt x="2719" y="4345"/>
                  </a:cubicBezTo>
                  <a:cubicBezTo>
                    <a:pt x="2654" y="4354"/>
                    <a:pt x="2598" y="4410"/>
                    <a:pt x="2580" y="4475"/>
                  </a:cubicBezTo>
                  <a:lnTo>
                    <a:pt x="2515" y="4902"/>
                  </a:lnTo>
                  <a:cubicBezTo>
                    <a:pt x="2515" y="4911"/>
                    <a:pt x="2505" y="4920"/>
                    <a:pt x="2496" y="4920"/>
                  </a:cubicBezTo>
                  <a:cubicBezTo>
                    <a:pt x="2496" y="4930"/>
                    <a:pt x="2478" y="4930"/>
                    <a:pt x="2468" y="4930"/>
                  </a:cubicBezTo>
                  <a:lnTo>
                    <a:pt x="1819" y="4828"/>
                  </a:lnTo>
                  <a:cubicBezTo>
                    <a:pt x="1810" y="4828"/>
                    <a:pt x="1800" y="4818"/>
                    <a:pt x="1800" y="4809"/>
                  </a:cubicBezTo>
                  <a:cubicBezTo>
                    <a:pt x="1791" y="4800"/>
                    <a:pt x="1791" y="4790"/>
                    <a:pt x="1791" y="4781"/>
                  </a:cubicBezTo>
                  <a:lnTo>
                    <a:pt x="1856" y="4364"/>
                  </a:lnTo>
                  <a:cubicBezTo>
                    <a:pt x="1865" y="4290"/>
                    <a:pt x="1828" y="4225"/>
                    <a:pt x="1772" y="4197"/>
                  </a:cubicBezTo>
                  <a:cubicBezTo>
                    <a:pt x="1624" y="4132"/>
                    <a:pt x="1494" y="4048"/>
                    <a:pt x="1374" y="3956"/>
                  </a:cubicBezTo>
                  <a:cubicBezTo>
                    <a:pt x="1346" y="3928"/>
                    <a:pt x="1309" y="3918"/>
                    <a:pt x="1281" y="3918"/>
                  </a:cubicBezTo>
                  <a:cubicBezTo>
                    <a:pt x="1244" y="3918"/>
                    <a:pt x="1216" y="3928"/>
                    <a:pt x="1188" y="3946"/>
                  </a:cubicBezTo>
                  <a:lnTo>
                    <a:pt x="845" y="4197"/>
                  </a:lnTo>
                  <a:cubicBezTo>
                    <a:pt x="836" y="4206"/>
                    <a:pt x="817" y="4206"/>
                    <a:pt x="808" y="4206"/>
                  </a:cubicBezTo>
                  <a:cubicBezTo>
                    <a:pt x="798" y="4206"/>
                    <a:pt x="789" y="4197"/>
                    <a:pt x="789" y="4187"/>
                  </a:cubicBezTo>
                  <a:lnTo>
                    <a:pt x="400" y="3659"/>
                  </a:lnTo>
                  <a:cubicBezTo>
                    <a:pt x="390" y="3649"/>
                    <a:pt x="390" y="3640"/>
                    <a:pt x="390" y="3631"/>
                  </a:cubicBezTo>
                  <a:cubicBezTo>
                    <a:pt x="390" y="3612"/>
                    <a:pt x="400" y="3603"/>
                    <a:pt x="409" y="3603"/>
                  </a:cubicBezTo>
                  <a:lnTo>
                    <a:pt x="752" y="3353"/>
                  </a:lnTo>
                  <a:cubicBezTo>
                    <a:pt x="808" y="3306"/>
                    <a:pt x="836" y="3241"/>
                    <a:pt x="808" y="3176"/>
                  </a:cubicBezTo>
                  <a:cubicBezTo>
                    <a:pt x="752" y="3028"/>
                    <a:pt x="715" y="2879"/>
                    <a:pt x="696" y="2722"/>
                  </a:cubicBezTo>
                  <a:cubicBezTo>
                    <a:pt x="696" y="2657"/>
                    <a:pt x="641" y="2601"/>
                    <a:pt x="567" y="2583"/>
                  </a:cubicBezTo>
                  <a:lnTo>
                    <a:pt x="149" y="2518"/>
                  </a:lnTo>
                  <a:cubicBezTo>
                    <a:pt x="140" y="2518"/>
                    <a:pt x="131" y="2508"/>
                    <a:pt x="121" y="2499"/>
                  </a:cubicBezTo>
                  <a:cubicBezTo>
                    <a:pt x="121" y="2490"/>
                    <a:pt x="121" y="2481"/>
                    <a:pt x="121" y="2471"/>
                  </a:cubicBezTo>
                  <a:lnTo>
                    <a:pt x="223" y="1822"/>
                  </a:lnTo>
                  <a:cubicBezTo>
                    <a:pt x="223" y="1813"/>
                    <a:pt x="233" y="1803"/>
                    <a:pt x="242" y="1794"/>
                  </a:cubicBezTo>
                  <a:lnTo>
                    <a:pt x="270" y="1794"/>
                  </a:lnTo>
                  <a:lnTo>
                    <a:pt x="687" y="1859"/>
                  </a:lnTo>
                  <a:cubicBezTo>
                    <a:pt x="694" y="1860"/>
                    <a:pt x="700" y="1860"/>
                    <a:pt x="707" y="1860"/>
                  </a:cubicBezTo>
                  <a:cubicBezTo>
                    <a:pt x="767" y="1860"/>
                    <a:pt x="829" y="1825"/>
                    <a:pt x="854" y="1766"/>
                  </a:cubicBezTo>
                  <a:cubicBezTo>
                    <a:pt x="919" y="1627"/>
                    <a:pt x="1003" y="1497"/>
                    <a:pt x="1095" y="1377"/>
                  </a:cubicBezTo>
                  <a:cubicBezTo>
                    <a:pt x="1142" y="1321"/>
                    <a:pt x="1142" y="1247"/>
                    <a:pt x="1105" y="1191"/>
                  </a:cubicBezTo>
                  <a:lnTo>
                    <a:pt x="854" y="839"/>
                  </a:lnTo>
                  <a:cubicBezTo>
                    <a:pt x="836" y="820"/>
                    <a:pt x="845" y="801"/>
                    <a:pt x="863" y="783"/>
                  </a:cubicBezTo>
                  <a:lnTo>
                    <a:pt x="1392" y="403"/>
                  </a:lnTo>
                  <a:cubicBezTo>
                    <a:pt x="1399" y="396"/>
                    <a:pt x="1408" y="392"/>
                    <a:pt x="1416" y="392"/>
                  </a:cubicBezTo>
                  <a:cubicBezTo>
                    <a:pt x="1429" y="392"/>
                    <a:pt x="1442" y="400"/>
                    <a:pt x="1448" y="412"/>
                  </a:cubicBezTo>
                  <a:lnTo>
                    <a:pt x="1698" y="755"/>
                  </a:lnTo>
                  <a:cubicBezTo>
                    <a:pt x="1733" y="797"/>
                    <a:pt x="1778" y="818"/>
                    <a:pt x="1826" y="818"/>
                  </a:cubicBezTo>
                  <a:cubicBezTo>
                    <a:pt x="1842" y="818"/>
                    <a:pt x="1858" y="815"/>
                    <a:pt x="1875" y="811"/>
                  </a:cubicBezTo>
                  <a:cubicBezTo>
                    <a:pt x="2023" y="755"/>
                    <a:pt x="2171" y="718"/>
                    <a:pt x="2329" y="699"/>
                  </a:cubicBezTo>
                  <a:cubicBezTo>
                    <a:pt x="2394" y="690"/>
                    <a:pt x="2450" y="644"/>
                    <a:pt x="2468" y="570"/>
                  </a:cubicBezTo>
                  <a:lnTo>
                    <a:pt x="2533" y="152"/>
                  </a:lnTo>
                  <a:cubicBezTo>
                    <a:pt x="2533" y="134"/>
                    <a:pt x="2561" y="115"/>
                    <a:pt x="2580" y="115"/>
                  </a:cubicBezTo>
                  <a:close/>
                  <a:moveTo>
                    <a:pt x="2565" y="0"/>
                  </a:moveTo>
                  <a:cubicBezTo>
                    <a:pt x="2533" y="0"/>
                    <a:pt x="2505" y="11"/>
                    <a:pt x="2478" y="32"/>
                  </a:cubicBezTo>
                  <a:cubicBezTo>
                    <a:pt x="2440" y="50"/>
                    <a:pt x="2422" y="87"/>
                    <a:pt x="2413" y="134"/>
                  </a:cubicBezTo>
                  <a:lnTo>
                    <a:pt x="2348" y="551"/>
                  </a:lnTo>
                  <a:cubicBezTo>
                    <a:pt x="2348" y="570"/>
                    <a:pt x="2329" y="579"/>
                    <a:pt x="2311" y="579"/>
                  </a:cubicBezTo>
                  <a:cubicBezTo>
                    <a:pt x="2153" y="597"/>
                    <a:pt x="1986" y="644"/>
                    <a:pt x="1837" y="699"/>
                  </a:cubicBezTo>
                  <a:cubicBezTo>
                    <a:pt x="1819" y="699"/>
                    <a:pt x="1800" y="699"/>
                    <a:pt x="1791" y="681"/>
                  </a:cubicBezTo>
                  <a:lnTo>
                    <a:pt x="1541" y="338"/>
                  </a:lnTo>
                  <a:cubicBezTo>
                    <a:pt x="1512" y="297"/>
                    <a:pt x="1461" y="275"/>
                    <a:pt x="1412" y="275"/>
                  </a:cubicBezTo>
                  <a:cubicBezTo>
                    <a:pt x="1382" y="275"/>
                    <a:pt x="1352" y="283"/>
                    <a:pt x="1327" y="301"/>
                  </a:cubicBezTo>
                  <a:lnTo>
                    <a:pt x="789" y="690"/>
                  </a:lnTo>
                  <a:cubicBezTo>
                    <a:pt x="724" y="737"/>
                    <a:pt x="706" y="839"/>
                    <a:pt x="752" y="904"/>
                  </a:cubicBezTo>
                  <a:lnTo>
                    <a:pt x="1003" y="1256"/>
                  </a:lnTo>
                  <a:cubicBezTo>
                    <a:pt x="1021" y="1265"/>
                    <a:pt x="1021" y="1284"/>
                    <a:pt x="1003" y="1302"/>
                  </a:cubicBezTo>
                  <a:cubicBezTo>
                    <a:pt x="900" y="1423"/>
                    <a:pt x="817" y="1571"/>
                    <a:pt x="743" y="1720"/>
                  </a:cubicBezTo>
                  <a:cubicBezTo>
                    <a:pt x="743" y="1729"/>
                    <a:pt x="724" y="1738"/>
                    <a:pt x="706" y="1738"/>
                  </a:cubicBezTo>
                  <a:lnTo>
                    <a:pt x="288" y="1673"/>
                  </a:lnTo>
                  <a:cubicBezTo>
                    <a:pt x="277" y="1671"/>
                    <a:pt x="266" y="1670"/>
                    <a:pt x="255" y="1670"/>
                  </a:cubicBezTo>
                  <a:cubicBezTo>
                    <a:pt x="223" y="1670"/>
                    <a:pt x="195" y="1680"/>
                    <a:pt x="168" y="1701"/>
                  </a:cubicBezTo>
                  <a:cubicBezTo>
                    <a:pt x="140" y="1720"/>
                    <a:pt x="112" y="1757"/>
                    <a:pt x="103" y="1803"/>
                  </a:cubicBezTo>
                  <a:lnTo>
                    <a:pt x="1" y="2453"/>
                  </a:lnTo>
                  <a:cubicBezTo>
                    <a:pt x="1" y="2490"/>
                    <a:pt x="10" y="2536"/>
                    <a:pt x="28" y="2564"/>
                  </a:cubicBezTo>
                  <a:cubicBezTo>
                    <a:pt x="56" y="2601"/>
                    <a:pt x="93" y="2620"/>
                    <a:pt x="131" y="2629"/>
                  </a:cubicBezTo>
                  <a:lnTo>
                    <a:pt x="548" y="2694"/>
                  </a:lnTo>
                  <a:cubicBezTo>
                    <a:pt x="567" y="2703"/>
                    <a:pt x="585" y="2712"/>
                    <a:pt x="585" y="2731"/>
                  </a:cubicBezTo>
                  <a:cubicBezTo>
                    <a:pt x="604" y="2898"/>
                    <a:pt x="641" y="3056"/>
                    <a:pt x="696" y="3213"/>
                  </a:cubicBezTo>
                  <a:cubicBezTo>
                    <a:pt x="706" y="3223"/>
                    <a:pt x="696" y="3241"/>
                    <a:pt x="687" y="3251"/>
                  </a:cubicBezTo>
                  <a:lnTo>
                    <a:pt x="344" y="3501"/>
                  </a:lnTo>
                  <a:cubicBezTo>
                    <a:pt x="307" y="3529"/>
                    <a:pt x="288" y="3566"/>
                    <a:pt x="279" y="3603"/>
                  </a:cubicBezTo>
                  <a:cubicBezTo>
                    <a:pt x="270" y="3649"/>
                    <a:pt x="279" y="3687"/>
                    <a:pt x="307" y="3724"/>
                  </a:cubicBezTo>
                  <a:lnTo>
                    <a:pt x="696" y="4252"/>
                  </a:lnTo>
                  <a:cubicBezTo>
                    <a:pt x="715" y="4290"/>
                    <a:pt x="752" y="4308"/>
                    <a:pt x="798" y="4317"/>
                  </a:cubicBezTo>
                  <a:cubicBezTo>
                    <a:pt x="808" y="4320"/>
                    <a:pt x="817" y="4321"/>
                    <a:pt x="826" y="4321"/>
                  </a:cubicBezTo>
                  <a:cubicBezTo>
                    <a:pt x="854" y="4321"/>
                    <a:pt x="882" y="4310"/>
                    <a:pt x="910" y="4290"/>
                  </a:cubicBezTo>
                  <a:lnTo>
                    <a:pt x="1253" y="4039"/>
                  </a:lnTo>
                  <a:cubicBezTo>
                    <a:pt x="1262" y="4034"/>
                    <a:pt x="1272" y="4032"/>
                    <a:pt x="1280" y="4032"/>
                  </a:cubicBezTo>
                  <a:cubicBezTo>
                    <a:pt x="1288" y="4032"/>
                    <a:pt x="1295" y="4034"/>
                    <a:pt x="1299" y="4039"/>
                  </a:cubicBezTo>
                  <a:cubicBezTo>
                    <a:pt x="1429" y="4141"/>
                    <a:pt x="1568" y="4234"/>
                    <a:pt x="1726" y="4299"/>
                  </a:cubicBezTo>
                  <a:cubicBezTo>
                    <a:pt x="1735" y="4308"/>
                    <a:pt x="1745" y="4327"/>
                    <a:pt x="1745" y="4345"/>
                  </a:cubicBezTo>
                  <a:lnTo>
                    <a:pt x="1670" y="4763"/>
                  </a:lnTo>
                  <a:cubicBezTo>
                    <a:pt x="1670" y="4800"/>
                    <a:pt x="1680" y="4846"/>
                    <a:pt x="1698" y="4874"/>
                  </a:cubicBezTo>
                  <a:cubicBezTo>
                    <a:pt x="1726" y="4911"/>
                    <a:pt x="1763" y="4930"/>
                    <a:pt x="1800" y="4939"/>
                  </a:cubicBezTo>
                  <a:lnTo>
                    <a:pt x="2450" y="5041"/>
                  </a:lnTo>
                  <a:cubicBezTo>
                    <a:pt x="2459" y="5041"/>
                    <a:pt x="2468" y="5050"/>
                    <a:pt x="2478" y="5050"/>
                  </a:cubicBezTo>
                  <a:cubicBezTo>
                    <a:pt x="2515" y="5050"/>
                    <a:pt x="2542" y="5041"/>
                    <a:pt x="2570" y="5013"/>
                  </a:cubicBezTo>
                  <a:cubicBezTo>
                    <a:pt x="2598" y="4995"/>
                    <a:pt x="2626" y="4957"/>
                    <a:pt x="2635" y="4911"/>
                  </a:cubicBezTo>
                  <a:lnTo>
                    <a:pt x="2700" y="4494"/>
                  </a:lnTo>
                  <a:cubicBezTo>
                    <a:pt x="2700" y="4475"/>
                    <a:pt x="2719" y="4466"/>
                    <a:pt x="2728" y="4466"/>
                  </a:cubicBezTo>
                  <a:cubicBezTo>
                    <a:pt x="2895" y="4447"/>
                    <a:pt x="3062" y="4401"/>
                    <a:pt x="3210" y="4345"/>
                  </a:cubicBezTo>
                  <a:cubicBezTo>
                    <a:pt x="3229" y="4345"/>
                    <a:pt x="3247" y="4345"/>
                    <a:pt x="3257" y="4364"/>
                  </a:cubicBezTo>
                  <a:lnTo>
                    <a:pt x="3507" y="4707"/>
                  </a:lnTo>
                  <a:cubicBezTo>
                    <a:pt x="3536" y="4747"/>
                    <a:pt x="3587" y="4770"/>
                    <a:pt x="3636" y="4770"/>
                  </a:cubicBezTo>
                  <a:cubicBezTo>
                    <a:pt x="3666" y="4770"/>
                    <a:pt x="3696" y="4762"/>
                    <a:pt x="3721" y="4744"/>
                  </a:cubicBezTo>
                  <a:lnTo>
                    <a:pt x="4259" y="4354"/>
                  </a:lnTo>
                  <a:cubicBezTo>
                    <a:pt x="4324" y="4299"/>
                    <a:pt x="4342" y="4206"/>
                    <a:pt x="4286" y="4132"/>
                  </a:cubicBezTo>
                  <a:lnTo>
                    <a:pt x="4036" y="3789"/>
                  </a:lnTo>
                  <a:cubicBezTo>
                    <a:pt x="4027" y="3779"/>
                    <a:pt x="4027" y="3761"/>
                    <a:pt x="4036" y="3742"/>
                  </a:cubicBezTo>
                  <a:cubicBezTo>
                    <a:pt x="4147" y="3622"/>
                    <a:pt x="4231" y="3473"/>
                    <a:pt x="4296" y="3325"/>
                  </a:cubicBezTo>
                  <a:cubicBezTo>
                    <a:pt x="4303" y="3311"/>
                    <a:pt x="4314" y="3303"/>
                    <a:pt x="4327" y="3303"/>
                  </a:cubicBezTo>
                  <a:cubicBezTo>
                    <a:pt x="4332" y="3303"/>
                    <a:pt x="4337" y="3304"/>
                    <a:pt x="4342" y="3306"/>
                  </a:cubicBezTo>
                  <a:lnTo>
                    <a:pt x="4760" y="3371"/>
                  </a:lnTo>
                  <a:cubicBezTo>
                    <a:pt x="4771" y="3373"/>
                    <a:pt x="4782" y="3375"/>
                    <a:pt x="4793" y="3375"/>
                  </a:cubicBezTo>
                  <a:cubicBezTo>
                    <a:pt x="4825" y="3375"/>
                    <a:pt x="4852" y="3364"/>
                    <a:pt x="4880" y="3343"/>
                  </a:cubicBezTo>
                  <a:cubicBezTo>
                    <a:pt x="4908" y="3315"/>
                    <a:pt x="4936" y="3278"/>
                    <a:pt x="4936" y="3241"/>
                  </a:cubicBezTo>
                  <a:lnTo>
                    <a:pt x="5047" y="2592"/>
                  </a:lnTo>
                  <a:cubicBezTo>
                    <a:pt x="5056" y="2508"/>
                    <a:pt x="5001" y="2425"/>
                    <a:pt x="4917" y="2416"/>
                  </a:cubicBezTo>
                  <a:lnTo>
                    <a:pt x="4491" y="2351"/>
                  </a:lnTo>
                  <a:cubicBezTo>
                    <a:pt x="4481" y="2341"/>
                    <a:pt x="4463" y="2332"/>
                    <a:pt x="4463" y="2314"/>
                  </a:cubicBezTo>
                  <a:cubicBezTo>
                    <a:pt x="4444" y="2147"/>
                    <a:pt x="4407" y="1989"/>
                    <a:pt x="4351" y="1831"/>
                  </a:cubicBezTo>
                  <a:cubicBezTo>
                    <a:pt x="4342" y="1822"/>
                    <a:pt x="4351" y="1803"/>
                    <a:pt x="4361" y="1794"/>
                  </a:cubicBezTo>
                  <a:lnTo>
                    <a:pt x="4704" y="1544"/>
                  </a:lnTo>
                  <a:cubicBezTo>
                    <a:pt x="4741" y="1516"/>
                    <a:pt x="4760" y="1479"/>
                    <a:pt x="4769" y="1442"/>
                  </a:cubicBezTo>
                  <a:cubicBezTo>
                    <a:pt x="4778" y="1395"/>
                    <a:pt x="4769" y="1358"/>
                    <a:pt x="4741" y="1321"/>
                  </a:cubicBezTo>
                  <a:lnTo>
                    <a:pt x="4351" y="792"/>
                  </a:lnTo>
                  <a:cubicBezTo>
                    <a:pt x="4333" y="755"/>
                    <a:pt x="4296" y="737"/>
                    <a:pt x="4249" y="727"/>
                  </a:cubicBezTo>
                  <a:cubicBezTo>
                    <a:pt x="4240" y="725"/>
                    <a:pt x="4230" y="724"/>
                    <a:pt x="4220" y="724"/>
                  </a:cubicBezTo>
                  <a:cubicBezTo>
                    <a:pt x="4190" y="724"/>
                    <a:pt x="4159" y="734"/>
                    <a:pt x="4138" y="755"/>
                  </a:cubicBezTo>
                  <a:lnTo>
                    <a:pt x="3795" y="1006"/>
                  </a:lnTo>
                  <a:cubicBezTo>
                    <a:pt x="3786" y="1010"/>
                    <a:pt x="3776" y="1013"/>
                    <a:pt x="3768" y="1013"/>
                  </a:cubicBezTo>
                  <a:cubicBezTo>
                    <a:pt x="3760" y="1013"/>
                    <a:pt x="3753" y="1010"/>
                    <a:pt x="3748" y="1006"/>
                  </a:cubicBezTo>
                  <a:cubicBezTo>
                    <a:pt x="3619" y="904"/>
                    <a:pt x="3479" y="811"/>
                    <a:pt x="3322" y="746"/>
                  </a:cubicBezTo>
                  <a:cubicBezTo>
                    <a:pt x="3312" y="737"/>
                    <a:pt x="3303" y="718"/>
                    <a:pt x="3303" y="709"/>
                  </a:cubicBezTo>
                  <a:lnTo>
                    <a:pt x="3368" y="282"/>
                  </a:lnTo>
                  <a:cubicBezTo>
                    <a:pt x="3387" y="199"/>
                    <a:pt x="3331" y="124"/>
                    <a:pt x="3247" y="106"/>
                  </a:cubicBezTo>
                  <a:lnTo>
                    <a:pt x="2598" y="4"/>
                  </a:lnTo>
                  <a:cubicBezTo>
                    <a:pt x="2587" y="1"/>
                    <a:pt x="2576" y="0"/>
                    <a:pt x="2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737;p33">
              <a:extLst>
                <a:ext uri="{FF2B5EF4-FFF2-40B4-BE49-F238E27FC236}">
                  <a16:creationId xmlns:a16="http://schemas.microsoft.com/office/drawing/2014/main" id="{A3D030AA-D76D-11FA-9E94-A183CB5344D3}"/>
                </a:ext>
              </a:extLst>
            </p:cNvPr>
            <p:cNvSpPr/>
            <p:nvPr/>
          </p:nvSpPr>
          <p:spPr>
            <a:xfrm>
              <a:off x="2058200" y="2676025"/>
              <a:ext cx="27400" cy="28550"/>
            </a:xfrm>
            <a:custGeom>
              <a:avLst/>
              <a:gdLst/>
              <a:ahLst/>
              <a:cxnLst/>
              <a:rect l="l" t="t" r="r" b="b"/>
              <a:pathLst>
                <a:path w="1096" h="1142" extrusionOk="0">
                  <a:moveTo>
                    <a:pt x="956" y="0"/>
                  </a:moveTo>
                  <a:cubicBezTo>
                    <a:pt x="937" y="0"/>
                    <a:pt x="910" y="9"/>
                    <a:pt x="891" y="19"/>
                  </a:cubicBezTo>
                  <a:lnTo>
                    <a:pt x="75" y="445"/>
                  </a:lnTo>
                  <a:cubicBezTo>
                    <a:pt x="28" y="473"/>
                    <a:pt x="0" y="520"/>
                    <a:pt x="0" y="566"/>
                  </a:cubicBezTo>
                  <a:cubicBezTo>
                    <a:pt x="0" y="612"/>
                    <a:pt x="38" y="659"/>
                    <a:pt x="75" y="687"/>
                  </a:cubicBezTo>
                  <a:lnTo>
                    <a:pt x="84" y="687"/>
                  </a:lnTo>
                  <a:lnTo>
                    <a:pt x="891" y="1132"/>
                  </a:lnTo>
                  <a:cubicBezTo>
                    <a:pt x="910" y="1141"/>
                    <a:pt x="937" y="1141"/>
                    <a:pt x="956" y="1141"/>
                  </a:cubicBezTo>
                  <a:cubicBezTo>
                    <a:pt x="1030" y="1141"/>
                    <a:pt x="1086" y="1085"/>
                    <a:pt x="1086" y="1011"/>
                  </a:cubicBezTo>
                  <a:cubicBezTo>
                    <a:pt x="1086" y="956"/>
                    <a:pt x="1067" y="909"/>
                    <a:pt x="1021" y="891"/>
                  </a:cubicBezTo>
                  <a:lnTo>
                    <a:pt x="427" y="566"/>
                  </a:lnTo>
                  <a:lnTo>
                    <a:pt x="1021" y="260"/>
                  </a:lnTo>
                  <a:cubicBezTo>
                    <a:pt x="1067" y="232"/>
                    <a:pt x="1095" y="186"/>
                    <a:pt x="1095" y="139"/>
                  </a:cubicBezTo>
                  <a:cubicBezTo>
                    <a:pt x="1095" y="65"/>
                    <a:pt x="1030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738;p33">
              <a:extLst>
                <a:ext uri="{FF2B5EF4-FFF2-40B4-BE49-F238E27FC236}">
                  <a16:creationId xmlns:a16="http://schemas.microsoft.com/office/drawing/2014/main" id="{F1F971FF-D453-5F00-2012-432A9DD111C5}"/>
                </a:ext>
              </a:extLst>
            </p:cNvPr>
            <p:cNvSpPr/>
            <p:nvPr/>
          </p:nvSpPr>
          <p:spPr>
            <a:xfrm>
              <a:off x="2088825" y="2662325"/>
              <a:ext cx="22975" cy="53375"/>
            </a:xfrm>
            <a:custGeom>
              <a:avLst/>
              <a:gdLst/>
              <a:ahLst/>
              <a:cxnLst/>
              <a:rect l="l" t="t" r="r" b="b"/>
              <a:pathLst>
                <a:path w="919" h="2135" extrusionOk="0">
                  <a:moveTo>
                    <a:pt x="751" y="1"/>
                  </a:moveTo>
                  <a:cubicBezTo>
                    <a:pt x="677" y="1"/>
                    <a:pt x="612" y="47"/>
                    <a:pt x="584" y="121"/>
                  </a:cubicBezTo>
                  <a:lnTo>
                    <a:pt x="9" y="1921"/>
                  </a:lnTo>
                  <a:cubicBezTo>
                    <a:pt x="0" y="1930"/>
                    <a:pt x="0" y="1949"/>
                    <a:pt x="0" y="1967"/>
                  </a:cubicBezTo>
                  <a:cubicBezTo>
                    <a:pt x="0" y="2042"/>
                    <a:pt x="46" y="2107"/>
                    <a:pt x="121" y="2134"/>
                  </a:cubicBezTo>
                  <a:lnTo>
                    <a:pt x="167" y="2134"/>
                  </a:lnTo>
                  <a:cubicBezTo>
                    <a:pt x="241" y="2134"/>
                    <a:pt x="306" y="2088"/>
                    <a:pt x="325" y="2023"/>
                  </a:cubicBezTo>
                  <a:lnTo>
                    <a:pt x="909" y="242"/>
                  </a:lnTo>
                  <a:cubicBezTo>
                    <a:pt x="909" y="223"/>
                    <a:pt x="918" y="205"/>
                    <a:pt x="918" y="186"/>
                  </a:cubicBezTo>
                  <a:cubicBezTo>
                    <a:pt x="918" y="84"/>
                    <a:pt x="844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739;p33">
              <a:extLst>
                <a:ext uri="{FF2B5EF4-FFF2-40B4-BE49-F238E27FC236}">
                  <a16:creationId xmlns:a16="http://schemas.microsoft.com/office/drawing/2014/main" id="{94247AEF-C015-3BC5-BA44-312E08E9DA27}"/>
                </a:ext>
              </a:extLst>
            </p:cNvPr>
            <p:cNvSpPr/>
            <p:nvPr/>
          </p:nvSpPr>
          <p:spPr>
            <a:xfrm>
              <a:off x="2114100" y="2676025"/>
              <a:ext cx="27150" cy="28550"/>
            </a:xfrm>
            <a:custGeom>
              <a:avLst/>
              <a:gdLst/>
              <a:ahLst/>
              <a:cxnLst/>
              <a:rect l="l" t="t" r="r" b="b"/>
              <a:pathLst>
                <a:path w="1086" h="1142" extrusionOk="0">
                  <a:moveTo>
                    <a:pt x="130" y="0"/>
                  </a:moveTo>
                  <a:cubicBezTo>
                    <a:pt x="56" y="0"/>
                    <a:pt x="0" y="65"/>
                    <a:pt x="0" y="139"/>
                  </a:cubicBezTo>
                  <a:cubicBezTo>
                    <a:pt x="0" y="186"/>
                    <a:pt x="19" y="232"/>
                    <a:pt x="65" y="260"/>
                  </a:cubicBezTo>
                  <a:lnTo>
                    <a:pt x="659" y="566"/>
                  </a:lnTo>
                  <a:lnTo>
                    <a:pt x="74" y="891"/>
                  </a:lnTo>
                  <a:cubicBezTo>
                    <a:pt x="28" y="909"/>
                    <a:pt x="0" y="956"/>
                    <a:pt x="0" y="1011"/>
                  </a:cubicBezTo>
                  <a:cubicBezTo>
                    <a:pt x="0" y="1076"/>
                    <a:pt x="56" y="1141"/>
                    <a:pt x="130" y="1141"/>
                  </a:cubicBezTo>
                  <a:cubicBezTo>
                    <a:pt x="158" y="1141"/>
                    <a:pt x="176" y="1141"/>
                    <a:pt x="195" y="1132"/>
                  </a:cubicBezTo>
                  <a:lnTo>
                    <a:pt x="1002" y="687"/>
                  </a:lnTo>
                  <a:lnTo>
                    <a:pt x="1011" y="687"/>
                  </a:lnTo>
                  <a:cubicBezTo>
                    <a:pt x="1058" y="659"/>
                    <a:pt x="1086" y="612"/>
                    <a:pt x="1086" y="566"/>
                  </a:cubicBezTo>
                  <a:cubicBezTo>
                    <a:pt x="1086" y="520"/>
                    <a:pt x="1058" y="473"/>
                    <a:pt x="1011" y="445"/>
                  </a:cubicBezTo>
                  <a:lnTo>
                    <a:pt x="195" y="19"/>
                  </a:lnTo>
                  <a:cubicBezTo>
                    <a:pt x="176" y="9"/>
                    <a:pt x="15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740;p33">
              <a:extLst>
                <a:ext uri="{FF2B5EF4-FFF2-40B4-BE49-F238E27FC236}">
                  <a16:creationId xmlns:a16="http://schemas.microsoft.com/office/drawing/2014/main" id="{F6A36B88-9D5F-CA2C-1B3D-0BD3137A194D}"/>
                </a:ext>
              </a:extLst>
            </p:cNvPr>
            <p:cNvSpPr/>
            <p:nvPr/>
          </p:nvSpPr>
          <p:spPr>
            <a:xfrm>
              <a:off x="2002300" y="2589050"/>
              <a:ext cx="99050" cy="81425"/>
            </a:xfrm>
            <a:custGeom>
              <a:avLst/>
              <a:gdLst/>
              <a:ahLst/>
              <a:cxnLst/>
              <a:rect l="l" t="t" r="r" b="b"/>
              <a:pathLst>
                <a:path w="3962" h="3257" extrusionOk="0">
                  <a:moveTo>
                    <a:pt x="3906" y="0"/>
                  </a:moveTo>
                  <a:cubicBezTo>
                    <a:pt x="3535" y="0"/>
                    <a:pt x="3164" y="56"/>
                    <a:pt x="2802" y="158"/>
                  </a:cubicBezTo>
                  <a:cubicBezTo>
                    <a:pt x="1402" y="557"/>
                    <a:pt x="307" y="1744"/>
                    <a:pt x="1" y="3182"/>
                  </a:cubicBezTo>
                  <a:cubicBezTo>
                    <a:pt x="1" y="3219"/>
                    <a:pt x="19" y="3247"/>
                    <a:pt x="47" y="3256"/>
                  </a:cubicBezTo>
                  <a:lnTo>
                    <a:pt x="66" y="3256"/>
                  </a:lnTo>
                  <a:cubicBezTo>
                    <a:pt x="94" y="3256"/>
                    <a:pt x="112" y="3238"/>
                    <a:pt x="121" y="3210"/>
                  </a:cubicBezTo>
                  <a:cubicBezTo>
                    <a:pt x="409" y="1809"/>
                    <a:pt x="1476" y="659"/>
                    <a:pt x="2830" y="269"/>
                  </a:cubicBezTo>
                  <a:cubicBezTo>
                    <a:pt x="3183" y="167"/>
                    <a:pt x="3545" y="112"/>
                    <a:pt x="3906" y="112"/>
                  </a:cubicBezTo>
                  <a:cubicBezTo>
                    <a:pt x="3943" y="112"/>
                    <a:pt x="3962" y="93"/>
                    <a:pt x="3962" y="56"/>
                  </a:cubicBezTo>
                  <a:cubicBezTo>
                    <a:pt x="3962" y="28"/>
                    <a:pt x="3943" y="0"/>
                    <a:pt x="3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741;p33">
              <a:extLst>
                <a:ext uri="{FF2B5EF4-FFF2-40B4-BE49-F238E27FC236}">
                  <a16:creationId xmlns:a16="http://schemas.microsoft.com/office/drawing/2014/main" id="{C78AE5AD-5A70-672D-9E56-B537B78A3E1C}"/>
                </a:ext>
              </a:extLst>
            </p:cNvPr>
            <p:cNvSpPr/>
            <p:nvPr/>
          </p:nvSpPr>
          <p:spPr>
            <a:xfrm>
              <a:off x="2000925" y="2593400"/>
              <a:ext cx="203875" cy="194875"/>
            </a:xfrm>
            <a:custGeom>
              <a:avLst/>
              <a:gdLst/>
              <a:ahLst/>
              <a:cxnLst/>
              <a:rect l="l" t="t" r="r" b="b"/>
              <a:pathLst>
                <a:path w="8155" h="7795" extrusionOk="0">
                  <a:moveTo>
                    <a:pt x="5133" y="0"/>
                  </a:moveTo>
                  <a:cubicBezTo>
                    <a:pt x="5109" y="0"/>
                    <a:pt x="5082" y="17"/>
                    <a:pt x="5075" y="40"/>
                  </a:cubicBezTo>
                  <a:cubicBezTo>
                    <a:pt x="5065" y="77"/>
                    <a:pt x="5084" y="105"/>
                    <a:pt x="5112" y="114"/>
                  </a:cubicBezTo>
                  <a:cubicBezTo>
                    <a:pt x="6568" y="568"/>
                    <a:pt x="7626" y="1839"/>
                    <a:pt x="7802" y="3351"/>
                  </a:cubicBezTo>
                  <a:cubicBezTo>
                    <a:pt x="8034" y="5216"/>
                    <a:pt x="6846" y="7006"/>
                    <a:pt x="5037" y="7526"/>
                  </a:cubicBezTo>
                  <a:cubicBezTo>
                    <a:pt x="4682" y="7628"/>
                    <a:pt x="4319" y="7679"/>
                    <a:pt x="3958" y="7679"/>
                  </a:cubicBezTo>
                  <a:cubicBezTo>
                    <a:pt x="3207" y="7679"/>
                    <a:pt x="2467" y="7460"/>
                    <a:pt x="1828" y="7034"/>
                  </a:cubicBezTo>
                  <a:cubicBezTo>
                    <a:pt x="881" y="6413"/>
                    <a:pt x="260" y="5402"/>
                    <a:pt x="121" y="4270"/>
                  </a:cubicBezTo>
                  <a:cubicBezTo>
                    <a:pt x="121" y="4233"/>
                    <a:pt x="93" y="4214"/>
                    <a:pt x="56" y="4214"/>
                  </a:cubicBezTo>
                  <a:cubicBezTo>
                    <a:pt x="28" y="4223"/>
                    <a:pt x="0" y="4251"/>
                    <a:pt x="9" y="4279"/>
                  </a:cubicBezTo>
                  <a:cubicBezTo>
                    <a:pt x="149" y="5448"/>
                    <a:pt x="789" y="6487"/>
                    <a:pt x="1763" y="7136"/>
                  </a:cubicBezTo>
                  <a:cubicBezTo>
                    <a:pt x="2421" y="7572"/>
                    <a:pt x="3182" y="7795"/>
                    <a:pt x="3961" y="7795"/>
                  </a:cubicBezTo>
                  <a:cubicBezTo>
                    <a:pt x="4332" y="7795"/>
                    <a:pt x="4703" y="7739"/>
                    <a:pt x="5075" y="7637"/>
                  </a:cubicBezTo>
                  <a:cubicBezTo>
                    <a:pt x="6930" y="7108"/>
                    <a:pt x="8154" y="5253"/>
                    <a:pt x="7922" y="3333"/>
                  </a:cubicBezTo>
                  <a:cubicBezTo>
                    <a:pt x="7728" y="1774"/>
                    <a:pt x="6642" y="476"/>
                    <a:pt x="5149" y="3"/>
                  </a:cubicBezTo>
                  <a:cubicBezTo>
                    <a:pt x="5144" y="1"/>
                    <a:pt x="5139" y="0"/>
                    <a:pt x="5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742;p33">
              <a:extLst>
                <a:ext uri="{FF2B5EF4-FFF2-40B4-BE49-F238E27FC236}">
                  <a16:creationId xmlns:a16="http://schemas.microsoft.com/office/drawing/2014/main" id="{23E34F88-D534-0B96-0212-BE9156A514A1}"/>
                </a:ext>
              </a:extLst>
            </p:cNvPr>
            <p:cNvSpPr/>
            <p:nvPr/>
          </p:nvSpPr>
          <p:spPr>
            <a:xfrm>
              <a:off x="2012975" y="2606000"/>
              <a:ext cx="173975" cy="165350"/>
            </a:xfrm>
            <a:custGeom>
              <a:avLst/>
              <a:gdLst/>
              <a:ahLst/>
              <a:cxnLst/>
              <a:rect l="l" t="t" r="r" b="b"/>
              <a:pathLst>
                <a:path w="6959" h="6614" extrusionOk="0">
                  <a:moveTo>
                    <a:pt x="3479" y="83"/>
                  </a:moveTo>
                  <a:cubicBezTo>
                    <a:pt x="4110" y="83"/>
                    <a:pt x="4732" y="269"/>
                    <a:pt x="5260" y="621"/>
                  </a:cubicBezTo>
                  <a:cubicBezTo>
                    <a:pt x="6049" y="1141"/>
                    <a:pt x="6559" y="1985"/>
                    <a:pt x="6680" y="2922"/>
                  </a:cubicBezTo>
                  <a:cubicBezTo>
                    <a:pt x="6865" y="4480"/>
                    <a:pt x="5882" y="5974"/>
                    <a:pt x="4379" y="6400"/>
                  </a:cubicBezTo>
                  <a:cubicBezTo>
                    <a:pt x="4083" y="6484"/>
                    <a:pt x="3780" y="6526"/>
                    <a:pt x="3480" y="6526"/>
                  </a:cubicBezTo>
                  <a:cubicBezTo>
                    <a:pt x="2851" y="6526"/>
                    <a:pt x="2232" y="6344"/>
                    <a:pt x="1698" y="5992"/>
                  </a:cubicBezTo>
                  <a:cubicBezTo>
                    <a:pt x="919" y="5473"/>
                    <a:pt x="399" y="4629"/>
                    <a:pt x="279" y="3692"/>
                  </a:cubicBezTo>
                  <a:cubicBezTo>
                    <a:pt x="93" y="2133"/>
                    <a:pt x="1086" y="640"/>
                    <a:pt x="2589" y="213"/>
                  </a:cubicBezTo>
                  <a:cubicBezTo>
                    <a:pt x="2886" y="129"/>
                    <a:pt x="3182" y="83"/>
                    <a:pt x="3479" y="83"/>
                  </a:cubicBezTo>
                  <a:close/>
                  <a:moveTo>
                    <a:pt x="3477" y="0"/>
                  </a:moveTo>
                  <a:cubicBezTo>
                    <a:pt x="3171" y="0"/>
                    <a:pt x="2863" y="43"/>
                    <a:pt x="2561" y="129"/>
                  </a:cubicBezTo>
                  <a:cubicBezTo>
                    <a:pt x="1021" y="575"/>
                    <a:pt x="1" y="2105"/>
                    <a:pt x="195" y="3701"/>
                  </a:cubicBezTo>
                  <a:cubicBezTo>
                    <a:pt x="316" y="4666"/>
                    <a:pt x="845" y="5528"/>
                    <a:pt x="1652" y="6066"/>
                  </a:cubicBezTo>
                  <a:cubicBezTo>
                    <a:pt x="2199" y="6428"/>
                    <a:pt x="2839" y="6614"/>
                    <a:pt x="3479" y="6614"/>
                  </a:cubicBezTo>
                  <a:cubicBezTo>
                    <a:pt x="3785" y="6614"/>
                    <a:pt x="4101" y="6567"/>
                    <a:pt x="4398" y="6484"/>
                  </a:cubicBezTo>
                  <a:cubicBezTo>
                    <a:pt x="5938" y="6039"/>
                    <a:pt x="6958" y="4508"/>
                    <a:pt x="6763" y="2912"/>
                  </a:cubicBezTo>
                  <a:cubicBezTo>
                    <a:pt x="6643" y="1948"/>
                    <a:pt x="6114" y="1085"/>
                    <a:pt x="5307" y="547"/>
                  </a:cubicBezTo>
                  <a:cubicBezTo>
                    <a:pt x="4760" y="188"/>
                    <a:pt x="4123" y="0"/>
                    <a:pt x="3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743;p33">
              <a:extLst>
                <a:ext uri="{FF2B5EF4-FFF2-40B4-BE49-F238E27FC236}">
                  <a16:creationId xmlns:a16="http://schemas.microsoft.com/office/drawing/2014/main" id="{E3BFCBCF-1466-EED7-D789-996A800B26F1}"/>
                </a:ext>
              </a:extLst>
            </p:cNvPr>
            <p:cNvSpPr/>
            <p:nvPr/>
          </p:nvSpPr>
          <p:spPr>
            <a:xfrm>
              <a:off x="2033850" y="2508575"/>
              <a:ext cx="13250" cy="56600"/>
            </a:xfrm>
            <a:custGeom>
              <a:avLst/>
              <a:gdLst/>
              <a:ahLst/>
              <a:cxnLst/>
              <a:rect l="l" t="t" r="r" b="b"/>
              <a:pathLst>
                <a:path w="530" h="2264" extrusionOk="0"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lnTo>
                    <a:pt x="0" y="2023"/>
                  </a:lnTo>
                  <a:cubicBezTo>
                    <a:pt x="0" y="2152"/>
                    <a:pt x="102" y="2264"/>
                    <a:pt x="232" y="2264"/>
                  </a:cubicBezTo>
                  <a:lnTo>
                    <a:pt x="288" y="2264"/>
                  </a:lnTo>
                  <a:cubicBezTo>
                    <a:pt x="418" y="2264"/>
                    <a:pt x="529" y="2152"/>
                    <a:pt x="520" y="2023"/>
                  </a:cubicBezTo>
                  <a:lnTo>
                    <a:pt x="520" y="232"/>
                  </a:lnTo>
                  <a:cubicBezTo>
                    <a:pt x="520" y="102"/>
                    <a:pt x="41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744;p33">
              <a:extLst>
                <a:ext uri="{FF2B5EF4-FFF2-40B4-BE49-F238E27FC236}">
                  <a16:creationId xmlns:a16="http://schemas.microsoft.com/office/drawing/2014/main" id="{E6944265-16C7-1251-3555-5C4DB537532C}"/>
                </a:ext>
              </a:extLst>
            </p:cNvPr>
            <p:cNvSpPr/>
            <p:nvPr/>
          </p:nvSpPr>
          <p:spPr>
            <a:xfrm>
              <a:off x="2032450" y="2507175"/>
              <a:ext cx="16025" cy="59400"/>
            </a:xfrm>
            <a:custGeom>
              <a:avLst/>
              <a:gdLst/>
              <a:ahLst/>
              <a:cxnLst/>
              <a:rect l="l" t="t" r="r" b="b"/>
              <a:pathLst>
                <a:path w="641" h="2376" extrusionOk="0">
                  <a:moveTo>
                    <a:pt x="344" y="112"/>
                  </a:moveTo>
                  <a:cubicBezTo>
                    <a:pt x="446" y="112"/>
                    <a:pt x="520" y="195"/>
                    <a:pt x="520" y="288"/>
                  </a:cubicBezTo>
                  <a:lnTo>
                    <a:pt x="520" y="2079"/>
                  </a:lnTo>
                  <a:cubicBezTo>
                    <a:pt x="520" y="2181"/>
                    <a:pt x="446" y="2255"/>
                    <a:pt x="344" y="2255"/>
                  </a:cubicBezTo>
                  <a:lnTo>
                    <a:pt x="298" y="2255"/>
                  </a:lnTo>
                  <a:cubicBezTo>
                    <a:pt x="196" y="2255"/>
                    <a:pt x="121" y="2181"/>
                    <a:pt x="121" y="2079"/>
                  </a:cubicBezTo>
                  <a:lnTo>
                    <a:pt x="121" y="288"/>
                  </a:ln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lnTo>
                    <a:pt x="1" y="2079"/>
                  </a:lnTo>
                  <a:cubicBezTo>
                    <a:pt x="1" y="2246"/>
                    <a:pt x="131" y="2375"/>
                    <a:pt x="288" y="2375"/>
                  </a:cubicBezTo>
                  <a:lnTo>
                    <a:pt x="344" y="2375"/>
                  </a:lnTo>
                  <a:cubicBezTo>
                    <a:pt x="511" y="2375"/>
                    <a:pt x="641" y="2246"/>
                    <a:pt x="641" y="2079"/>
                  </a:cubicBezTo>
                  <a:lnTo>
                    <a:pt x="641" y="288"/>
                  </a:lnTo>
                  <a:cubicBezTo>
                    <a:pt x="641" y="131"/>
                    <a:pt x="502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745;p33">
              <a:extLst>
                <a:ext uri="{FF2B5EF4-FFF2-40B4-BE49-F238E27FC236}">
                  <a16:creationId xmlns:a16="http://schemas.microsoft.com/office/drawing/2014/main" id="{2177BCE2-548E-93E5-2809-48220191C5DD}"/>
                </a:ext>
              </a:extLst>
            </p:cNvPr>
            <p:cNvSpPr/>
            <p:nvPr/>
          </p:nvSpPr>
          <p:spPr>
            <a:xfrm>
              <a:off x="1764350" y="2410475"/>
              <a:ext cx="53850" cy="477775"/>
            </a:xfrm>
            <a:custGeom>
              <a:avLst/>
              <a:gdLst/>
              <a:ahLst/>
              <a:cxnLst/>
              <a:rect l="l" t="t" r="r" b="b"/>
              <a:pathLst>
                <a:path w="2154" h="19111" extrusionOk="0">
                  <a:moveTo>
                    <a:pt x="1615" y="0"/>
                  </a:moveTo>
                  <a:cubicBezTo>
                    <a:pt x="725" y="0"/>
                    <a:pt x="1" y="724"/>
                    <a:pt x="1" y="1614"/>
                  </a:cubicBezTo>
                  <a:lnTo>
                    <a:pt x="1" y="17496"/>
                  </a:lnTo>
                  <a:cubicBezTo>
                    <a:pt x="1" y="18387"/>
                    <a:pt x="725" y="19110"/>
                    <a:pt x="1615" y="19110"/>
                  </a:cubicBezTo>
                  <a:lnTo>
                    <a:pt x="2153" y="19110"/>
                  </a:lnTo>
                  <a:cubicBezTo>
                    <a:pt x="1272" y="19110"/>
                    <a:pt x="558" y="18396"/>
                    <a:pt x="558" y="17505"/>
                  </a:cubicBezTo>
                  <a:lnTo>
                    <a:pt x="558" y="1605"/>
                  </a:lnTo>
                  <a:cubicBezTo>
                    <a:pt x="558" y="724"/>
                    <a:pt x="1272" y="0"/>
                    <a:pt x="2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746;p33">
              <a:extLst>
                <a:ext uri="{FF2B5EF4-FFF2-40B4-BE49-F238E27FC236}">
                  <a16:creationId xmlns:a16="http://schemas.microsoft.com/office/drawing/2014/main" id="{4A4036AA-BCF1-2E7D-8186-CA37FB69CD86}"/>
                </a:ext>
              </a:extLst>
            </p:cNvPr>
            <p:cNvSpPr/>
            <p:nvPr/>
          </p:nvSpPr>
          <p:spPr>
            <a:xfrm>
              <a:off x="1762975" y="2409075"/>
              <a:ext cx="55225" cy="480550"/>
            </a:xfrm>
            <a:custGeom>
              <a:avLst/>
              <a:gdLst/>
              <a:ahLst/>
              <a:cxnLst/>
              <a:rect l="l" t="t" r="r" b="b"/>
              <a:pathLst>
                <a:path w="2209" h="19222" extrusionOk="0">
                  <a:moveTo>
                    <a:pt x="1596" y="121"/>
                  </a:moveTo>
                  <a:lnTo>
                    <a:pt x="1596" y="121"/>
                  </a:lnTo>
                  <a:cubicBezTo>
                    <a:pt x="984" y="362"/>
                    <a:pt x="548" y="965"/>
                    <a:pt x="548" y="1661"/>
                  </a:cubicBezTo>
                  <a:lnTo>
                    <a:pt x="548" y="17561"/>
                  </a:lnTo>
                  <a:cubicBezTo>
                    <a:pt x="548" y="18266"/>
                    <a:pt x="984" y="18860"/>
                    <a:pt x="1596" y="19110"/>
                  </a:cubicBezTo>
                  <a:cubicBezTo>
                    <a:pt x="770" y="19073"/>
                    <a:pt x="112" y="18387"/>
                    <a:pt x="112" y="17552"/>
                  </a:cubicBezTo>
                  <a:lnTo>
                    <a:pt x="112" y="1670"/>
                  </a:lnTo>
                  <a:cubicBezTo>
                    <a:pt x="112" y="836"/>
                    <a:pt x="770" y="158"/>
                    <a:pt x="1596" y="121"/>
                  </a:cubicBezTo>
                  <a:close/>
                  <a:moveTo>
                    <a:pt x="1670" y="1"/>
                  </a:moveTo>
                  <a:cubicBezTo>
                    <a:pt x="742" y="1"/>
                    <a:pt x="0" y="752"/>
                    <a:pt x="0" y="1670"/>
                  </a:cubicBezTo>
                  <a:lnTo>
                    <a:pt x="0" y="17552"/>
                  </a:lnTo>
                  <a:cubicBezTo>
                    <a:pt x="0" y="18480"/>
                    <a:pt x="742" y="19222"/>
                    <a:pt x="1670" y="19222"/>
                  </a:cubicBezTo>
                  <a:lnTo>
                    <a:pt x="2208" y="19222"/>
                  </a:lnTo>
                  <a:lnTo>
                    <a:pt x="2208" y="19110"/>
                  </a:lnTo>
                  <a:cubicBezTo>
                    <a:pt x="1364" y="19110"/>
                    <a:pt x="668" y="18415"/>
                    <a:pt x="668" y="17561"/>
                  </a:cubicBezTo>
                  <a:lnTo>
                    <a:pt x="668" y="1661"/>
                  </a:lnTo>
                  <a:cubicBezTo>
                    <a:pt x="668" y="808"/>
                    <a:pt x="1364" y="121"/>
                    <a:pt x="2208" y="121"/>
                  </a:cubicBezTo>
                  <a:lnTo>
                    <a:pt x="2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747;p33">
              <a:extLst>
                <a:ext uri="{FF2B5EF4-FFF2-40B4-BE49-F238E27FC236}">
                  <a16:creationId xmlns:a16="http://schemas.microsoft.com/office/drawing/2014/main" id="{67BF8797-5DA8-D5F5-7C70-559DB1B45BE5}"/>
                </a:ext>
              </a:extLst>
            </p:cNvPr>
            <p:cNvSpPr/>
            <p:nvPr/>
          </p:nvSpPr>
          <p:spPr>
            <a:xfrm>
              <a:off x="1768300" y="2473550"/>
              <a:ext cx="6750" cy="56375"/>
            </a:xfrm>
            <a:custGeom>
              <a:avLst/>
              <a:gdLst/>
              <a:ahLst/>
              <a:cxnLst/>
              <a:rect l="l" t="t" r="r" b="b"/>
              <a:pathLst>
                <a:path w="270" h="2255" extrusionOk="0">
                  <a:moveTo>
                    <a:pt x="140" y="1"/>
                  </a:moveTo>
                  <a:cubicBezTo>
                    <a:pt x="56" y="1"/>
                    <a:pt x="1" y="56"/>
                    <a:pt x="1" y="130"/>
                  </a:cubicBezTo>
                  <a:lnTo>
                    <a:pt x="1" y="2125"/>
                  </a:lnTo>
                  <a:cubicBezTo>
                    <a:pt x="1" y="2199"/>
                    <a:pt x="56" y="2255"/>
                    <a:pt x="140" y="2255"/>
                  </a:cubicBezTo>
                  <a:cubicBezTo>
                    <a:pt x="214" y="2255"/>
                    <a:pt x="270" y="2199"/>
                    <a:pt x="270" y="2125"/>
                  </a:cubicBezTo>
                  <a:lnTo>
                    <a:pt x="270" y="130"/>
                  </a:lnTo>
                  <a:cubicBezTo>
                    <a:pt x="270" y="5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748;p33">
              <a:extLst>
                <a:ext uri="{FF2B5EF4-FFF2-40B4-BE49-F238E27FC236}">
                  <a16:creationId xmlns:a16="http://schemas.microsoft.com/office/drawing/2014/main" id="{A773A328-A4E5-DFF3-90F5-1DB1E39FC47F}"/>
                </a:ext>
              </a:extLst>
            </p:cNvPr>
            <p:cNvSpPr/>
            <p:nvPr/>
          </p:nvSpPr>
          <p:spPr>
            <a:xfrm>
              <a:off x="1766088" y="2471511"/>
              <a:ext cx="9550" cy="59625"/>
            </a:xfrm>
            <a:custGeom>
              <a:avLst/>
              <a:gdLst/>
              <a:ahLst/>
              <a:cxnLst/>
              <a:rect l="l" t="t" r="r" b="b"/>
              <a:pathLst>
                <a:path w="382" h="2385" extrusionOk="0">
                  <a:moveTo>
                    <a:pt x="196" y="121"/>
                  </a:moveTo>
                  <a:cubicBezTo>
                    <a:pt x="233" y="121"/>
                    <a:pt x="270" y="158"/>
                    <a:pt x="270" y="205"/>
                  </a:cubicBezTo>
                  <a:lnTo>
                    <a:pt x="270" y="2190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90"/>
                  </a:cubicBezTo>
                  <a:lnTo>
                    <a:pt x="112" y="205"/>
                  </a:lnTo>
                  <a:cubicBezTo>
                    <a:pt x="112" y="158"/>
                    <a:pt x="149" y="121"/>
                    <a:pt x="196" y="121"/>
                  </a:cubicBezTo>
                  <a:close/>
                  <a:moveTo>
                    <a:pt x="196" y="1"/>
                  </a:moveTo>
                  <a:cubicBezTo>
                    <a:pt x="84" y="1"/>
                    <a:pt x="1" y="93"/>
                    <a:pt x="1" y="195"/>
                  </a:cubicBezTo>
                  <a:lnTo>
                    <a:pt x="1" y="2190"/>
                  </a:lnTo>
                  <a:cubicBezTo>
                    <a:pt x="1" y="2292"/>
                    <a:pt x="84" y="2385"/>
                    <a:pt x="196" y="2385"/>
                  </a:cubicBezTo>
                  <a:cubicBezTo>
                    <a:pt x="298" y="2385"/>
                    <a:pt x="381" y="2292"/>
                    <a:pt x="381" y="2190"/>
                  </a:cubicBezTo>
                  <a:lnTo>
                    <a:pt x="381" y="195"/>
                  </a:lnTo>
                  <a:cubicBezTo>
                    <a:pt x="381" y="93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749;p33">
              <a:extLst>
                <a:ext uri="{FF2B5EF4-FFF2-40B4-BE49-F238E27FC236}">
                  <a16:creationId xmlns:a16="http://schemas.microsoft.com/office/drawing/2014/main" id="{5423CFF7-B85F-20D0-5691-E497356DB5AC}"/>
                </a:ext>
              </a:extLst>
            </p:cNvPr>
            <p:cNvSpPr/>
            <p:nvPr/>
          </p:nvSpPr>
          <p:spPr>
            <a:xfrm>
              <a:off x="1768300" y="2548225"/>
              <a:ext cx="6750" cy="56625"/>
            </a:xfrm>
            <a:custGeom>
              <a:avLst/>
              <a:gdLst/>
              <a:ahLst/>
              <a:cxnLst/>
              <a:rect l="l" t="t" r="r" b="b"/>
              <a:pathLst>
                <a:path w="270" h="2265" extrusionOk="0">
                  <a:moveTo>
                    <a:pt x="140" y="1"/>
                  </a:moveTo>
                  <a:cubicBezTo>
                    <a:pt x="56" y="1"/>
                    <a:pt x="1" y="66"/>
                    <a:pt x="1" y="140"/>
                  </a:cubicBezTo>
                  <a:lnTo>
                    <a:pt x="1" y="2125"/>
                  </a:lnTo>
                  <a:cubicBezTo>
                    <a:pt x="1" y="2199"/>
                    <a:pt x="56" y="2264"/>
                    <a:pt x="140" y="2264"/>
                  </a:cubicBezTo>
                  <a:cubicBezTo>
                    <a:pt x="214" y="2264"/>
                    <a:pt x="270" y="2199"/>
                    <a:pt x="270" y="2125"/>
                  </a:cubicBezTo>
                  <a:lnTo>
                    <a:pt x="270" y="140"/>
                  </a:lnTo>
                  <a:cubicBezTo>
                    <a:pt x="270" y="6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750;p33">
              <a:extLst>
                <a:ext uri="{FF2B5EF4-FFF2-40B4-BE49-F238E27FC236}">
                  <a16:creationId xmlns:a16="http://schemas.microsoft.com/office/drawing/2014/main" id="{4DE2B6C2-81B4-0C25-685A-8BE43B559259}"/>
                </a:ext>
              </a:extLst>
            </p:cNvPr>
            <p:cNvSpPr/>
            <p:nvPr/>
          </p:nvSpPr>
          <p:spPr>
            <a:xfrm>
              <a:off x="1766088" y="2546411"/>
              <a:ext cx="9550" cy="59400"/>
            </a:xfrm>
            <a:custGeom>
              <a:avLst/>
              <a:gdLst/>
              <a:ahLst/>
              <a:cxnLst/>
              <a:rect l="l" t="t" r="r" b="b"/>
              <a:pathLst>
                <a:path w="382" h="2376" extrusionOk="0">
                  <a:moveTo>
                    <a:pt x="196" y="122"/>
                  </a:moveTo>
                  <a:cubicBezTo>
                    <a:pt x="233" y="122"/>
                    <a:pt x="270" y="149"/>
                    <a:pt x="270" y="196"/>
                  </a:cubicBezTo>
                  <a:lnTo>
                    <a:pt x="270" y="2181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81"/>
                  </a:cubicBezTo>
                  <a:lnTo>
                    <a:pt x="112" y="196"/>
                  </a:lnTo>
                  <a:cubicBezTo>
                    <a:pt x="112" y="149"/>
                    <a:pt x="149" y="122"/>
                    <a:pt x="196" y="12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96"/>
                  </a:cubicBezTo>
                  <a:lnTo>
                    <a:pt x="1" y="2181"/>
                  </a:lnTo>
                  <a:cubicBezTo>
                    <a:pt x="1" y="2292"/>
                    <a:pt x="84" y="2376"/>
                    <a:pt x="196" y="2376"/>
                  </a:cubicBezTo>
                  <a:cubicBezTo>
                    <a:pt x="298" y="2376"/>
                    <a:pt x="381" y="2292"/>
                    <a:pt x="381" y="2181"/>
                  </a:cubicBezTo>
                  <a:lnTo>
                    <a:pt x="381" y="196"/>
                  </a:ln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751;p33">
              <a:extLst>
                <a:ext uri="{FF2B5EF4-FFF2-40B4-BE49-F238E27FC236}">
                  <a16:creationId xmlns:a16="http://schemas.microsoft.com/office/drawing/2014/main" id="{5B2F7AE8-A14C-809F-3473-4E193B732151}"/>
                </a:ext>
              </a:extLst>
            </p:cNvPr>
            <p:cNvSpPr/>
            <p:nvPr/>
          </p:nvSpPr>
          <p:spPr>
            <a:xfrm>
              <a:off x="1778275" y="2410475"/>
              <a:ext cx="261400" cy="477775"/>
            </a:xfrm>
            <a:custGeom>
              <a:avLst/>
              <a:gdLst/>
              <a:ahLst/>
              <a:cxnLst/>
              <a:rect l="l" t="t" r="r" b="b"/>
              <a:pathLst>
                <a:path w="10456" h="19111" extrusionOk="0">
                  <a:moveTo>
                    <a:pt x="1596" y="0"/>
                  </a:moveTo>
                  <a:cubicBezTo>
                    <a:pt x="715" y="0"/>
                    <a:pt x="1" y="724"/>
                    <a:pt x="1" y="1605"/>
                  </a:cubicBezTo>
                  <a:lnTo>
                    <a:pt x="1" y="17505"/>
                  </a:lnTo>
                  <a:cubicBezTo>
                    <a:pt x="1" y="18396"/>
                    <a:pt x="715" y="19110"/>
                    <a:pt x="1596" y="19110"/>
                  </a:cubicBezTo>
                  <a:lnTo>
                    <a:pt x="8850" y="19110"/>
                  </a:lnTo>
                  <a:cubicBezTo>
                    <a:pt x="9732" y="19110"/>
                    <a:pt x="10455" y="18396"/>
                    <a:pt x="10455" y="17505"/>
                  </a:cubicBezTo>
                  <a:lnTo>
                    <a:pt x="10455" y="1605"/>
                  </a:lnTo>
                  <a:cubicBezTo>
                    <a:pt x="10455" y="724"/>
                    <a:pt x="9732" y="0"/>
                    <a:pt x="8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752;p33">
              <a:extLst>
                <a:ext uri="{FF2B5EF4-FFF2-40B4-BE49-F238E27FC236}">
                  <a16:creationId xmlns:a16="http://schemas.microsoft.com/office/drawing/2014/main" id="{6EC81CCF-3B1C-67DE-FEEE-4BF69F75E5F1}"/>
                </a:ext>
              </a:extLst>
            </p:cNvPr>
            <p:cNvSpPr/>
            <p:nvPr/>
          </p:nvSpPr>
          <p:spPr>
            <a:xfrm>
              <a:off x="1776650" y="2409075"/>
              <a:ext cx="264425" cy="480550"/>
            </a:xfrm>
            <a:custGeom>
              <a:avLst/>
              <a:gdLst/>
              <a:ahLst/>
              <a:cxnLst/>
              <a:rect l="l" t="t" r="r" b="b"/>
              <a:pathLst>
                <a:path w="10577" h="19222" extrusionOk="0">
                  <a:moveTo>
                    <a:pt x="8915" y="112"/>
                  </a:moveTo>
                  <a:cubicBezTo>
                    <a:pt x="9769" y="112"/>
                    <a:pt x="10455" y="808"/>
                    <a:pt x="10455" y="1661"/>
                  </a:cubicBezTo>
                  <a:lnTo>
                    <a:pt x="10455" y="17561"/>
                  </a:lnTo>
                  <a:cubicBezTo>
                    <a:pt x="10455" y="18415"/>
                    <a:pt x="9769" y="19110"/>
                    <a:pt x="8915" y="19110"/>
                  </a:cubicBezTo>
                  <a:lnTo>
                    <a:pt x="1661" y="19110"/>
                  </a:lnTo>
                  <a:cubicBezTo>
                    <a:pt x="817" y="19110"/>
                    <a:pt x="121" y="18415"/>
                    <a:pt x="121" y="17561"/>
                  </a:cubicBezTo>
                  <a:lnTo>
                    <a:pt x="121" y="1661"/>
                  </a:lnTo>
                  <a:cubicBezTo>
                    <a:pt x="121" y="808"/>
                    <a:pt x="817" y="112"/>
                    <a:pt x="1661" y="112"/>
                  </a:cubicBezTo>
                  <a:close/>
                  <a:moveTo>
                    <a:pt x="1661" y="1"/>
                  </a:moveTo>
                  <a:cubicBezTo>
                    <a:pt x="752" y="1"/>
                    <a:pt x="1" y="743"/>
                    <a:pt x="1" y="1661"/>
                  </a:cubicBezTo>
                  <a:lnTo>
                    <a:pt x="1" y="17561"/>
                  </a:lnTo>
                  <a:cubicBezTo>
                    <a:pt x="1" y="18480"/>
                    <a:pt x="752" y="19222"/>
                    <a:pt x="1661" y="19222"/>
                  </a:cubicBezTo>
                  <a:lnTo>
                    <a:pt x="8915" y="19222"/>
                  </a:lnTo>
                  <a:cubicBezTo>
                    <a:pt x="9834" y="19222"/>
                    <a:pt x="10576" y="18480"/>
                    <a:pt x="10576" y="17561"/>
                  </a:cubicBezTo>
                  <a:lnTo>
                    <a:pt x="10576" y="1661"/>
                  </a:lnTo>
                  <a:cubicBezTo>
                    <a:pt x="10576" y="743"/>
                    <a:pt x="9834" y="1"/>
                    <a:pt x="8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753;p33">
              <a:extLst>
                <a:ext uri="{FF2B5EF4-FFF2-40B4-BE49-F238E27FC236}">
                  <a16:creationId xmlns:a16="http://schemas.microsoft.com/office/drawing/2014/main" id="{3965C504-B9AA-7B58-5FA4-2618028EE85C}"/>
                </a:ext>
              </a:extLst>
            </p:cNvPr>
            <p:cNvSpPr/>
            <p:nvPr/>
          </p:nvSpPr>
          <p:spPr>
            <a:xfrm>
              <a:off x="1902125" y="24306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9" y="84"/>
                  </a:moveTo>
                  <a:cubicBezTo>
                    <a:pt x="371" y="84"/>
                    <a:pt x="455" y="167"/>
                    <a:pt x="455" y="269"/>
                  </a:cubicBezTo>
                  <a:cubicBezTo>
                    <a:pt x="455" y="371"/>
                    <a:pt x="371" y="455"/>
                    <a:pt x="269" y="455"/>
                  </a:cubicBezTo>
                  <a:cubicBezTo>
                    <a:pt x="167" y="455"/>
                    <a:pt x="84" y="371"/>
                    <a:pt x="84" y="269"/>
                  </a:cubicBezTo>
                  <a:cubicBezTo>
                    <a:pt x="84" y="167"/>
                    <a:pt x="167" y="84"/>
                    <a:pt x="269" y="84"/>
                  </a:cubicBezTo>
                  <a:close/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48"/>
                    <a:pt x="269" y="548"/>
                  </a:cubicBezTo>
                  <a:cubicBezTo>
                    <a:pt x="418" y="548"/>
                    <a:pt x="548" y="418"/>
                    <a:pt x="548" y="269"/>
                  </a:cubicBezTo>
                  <a:cubicBezTo>
                    <a:pt x="54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754;p33">
              <a:extLst>
                <a:ext uri="{FF2B5EF4-FFF2-40B4-BE49-F238E27FC236}">
                  <a16:creationId xmlns:a16="http://schemas.microsoft.com/office/drawing/2014/main" id="{98448A5D-A0E8-9E09-9F27-C05B63480582}"/>
                </a:ext>
              </a:extLst>
            </p:cNvPr>
            <p:cNvSpPr/>
            <p:nvPr/>
          </p:nvSpPr>
          <p:spPr>
            <a:xfrm>
              <a:off x="1859900" y="2433900"/>
              <a:ext cx="33900" cy="7200"/>
            </a:xfrm>
            <a:custGeom>
              <a:avLst/>
              <a:gdLst/>
              <a:ahLst/>
              <a:cxnLst/>
              <a:rect l="l" t="t" r="r" b="b"/>
              <a:pathLst>
                <a:path w="1356" h="288" extrusionOk="0">
                  <a:moveTo>
                    <a:pt x="1207" y="84"/>
                  </a:moveTo>
                  <a:cubicBezTo>
                    <a:pt x="1244" y="84"/>
                    <a:pt x="1263" y="112"/>
                    <a:pt x="1263" y="139"/>
                  </a:cubicBezTo>
                  <a:cubicBezTo>
                    <a:pt x="1263" y="176"/>
                    <a:pt x="1244" y="195"/>
                    <a:pt x="1207" y="195"/>
                  </a:cubicBezTo>
                  <a:lnTo>
                    <a:pt x="140" y="195"/>
                  </a:lnTo>
                  <a:cubicBezTo>
                    <a:pt x="112" y="195"/>
                    <a:pt x="84" y="176"/>
                    <a:pt x="84" y="139"/>
                  </a:cubicBezTo>
                  <a:cubicBezTo>
                    <a:pt x="84" y="112"/>
                    <a:pt x="112" y="84"/>
                    <a:pt x="140" y="84"/>
                  </a:cubicBezTo>
                  <a:close/>
                  <a:moveTo>
                    <a:pt x="140" y="0"/>
                  </a:moveTo>
                  <a:cubicBezTo>
                    <a:pt x="57" y="0"/>
                    <a:pt x="1" y="65"/>
                    <a:pt x="1" y="149"/>
                  </a:cubicBezTo>
                  <a:cubicBezTo>
                    <a:pt x="1" y="223"/>
                    <a:pt x="66" y="288"/>
                    <a:pt x="140" y="288"/>
                  </a:cubicBezTo>
                  <a:lnTo>
                    <a:pt x="1207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755;p33">
              <a:extLst>
                <a:ext uri="{FF2B5EF4-FFF2-40B4-BE49-F238E27FC236}">
                  <a16:creationId xmlns:a16="http://schemas.microsoft.com/office/drawing/2014/main" id="{EF67B09E-6AF2-6E63-D95C-645DC75247F2}"/>
                </a:ext>
              </a:extLst>
            </p:cNvPr>
            <p:cNvSpPr/>
            <p:nvPr/>
          </p:nvSpPr>
          <p:spPr>
            <a:xfrm>
              <a:off x="1924625" y="2433900"/>
              <a:ext cx="33875" cy="7200"/>
            </a:xfrm>
            <a:custGeom>
              <a:avLst/>
              <a:gdLst/>
              <a:ahLst/>
              <a:cxnLst/>
              <a:rect l="l" t="t" r="r" b="b"/>
              <a:pathLst>
                <a:path w="1355" h="288" extrusionOk="0">
                  <a:moveTo>
                    <a:pt x="1215" y="84"/>
                  </a:moveTo>
                  <a:cubicBezTo>
                    <a:pt x="1243" y="84"/>
                    <a:pt x="1271" y="112"/>
                    <a:pt x="1271" y="139"/>
                  </a:cubicBezTo>
                  <a:cubicBezTo>
                    <a:pt x="1271" y="176"/>
                    <a:pt x="1243" y="195"/>
                    <a:pt x="1215" y="195"/>
                  </a:cubicBezTo>
                  <a:lnTo>
                    <a:pt x="149" y="195"/>
                  </a:lnTo>
                  <a:cubicBezTo>
                    <a:pt x="111" y="195"/>
                    <a:pt x="93" y="176"/>
                    <a:pt x="93" y="139"/>
                  </a:cubicBezTo>
                  <a:cubicBezTo>
                    <a:pt x="93" y="112"/>
                    <a:pt x="111" y="84"/>
                    <a:pt x="149" y="84"/>
                  </a:cubicBezTo>
                  <a:close/>
                  <a:moveTo>
                    <a:pt x="149" y="0"/>
                  </a:moveTo>
                  <a:cubicBezTo>
                    <a:pt x="65" y="0"/>
                    <a:pt x="0" y="65"/>
                    <a:pt x="0" y="149"/>
                  </a:cubicBezTo>
                  <a:cubicBezTo>
                    <a:pt x="0" y="223"/>
                    <a:pt x="65" y="288"/>
                    <a:pt x="149" y="288"/>
                  </a:cubicBezTo>
                  <a:lnTo>
                    <a:pt x="1215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756;p33">
              <a:extLst>
                <a:ext uri="{FF2B5EF4-FFF2-40B4-BE49-F238E27FC236}">
                  <a16:creationId xmlns:a16="http://schemas.microsoft.com/office/drawing/2014/main" id="{8866C804-C1E7-8DB8-9455-E21C7BA4BB6B}"/>
                </a:ext>
              </a:extLst>
            </p:cNvPr>
            <p:cNvSpPr/>
            <p:nvPr/>
          </p:nvSpPr>
          <p:spPr>
            <a:xfrm>
              <a:off x="1798675" y="2455700"/>
              <a:ext cx="220600" cy="392200"/>
            </a:xfrm>
            <a:custGeom>
              <a:avLst/>
              <a:gdLst/>
              <a:ahLst/>
              <a:cxnLst/>
              <a:rect l="l" t="t" r="r" b="b"/>
              <a:pathLst>
                <a:path w="8824" h="15688" extrusionOk="0">
                  <a:moveTo>
                    <a:pt x="1" y="0"/>
                  </a:moveTo>
                  <a:lnTo>
                    <a:pt x="1" y="15687"/>
                  </a:lnTo>
                  <a:lnTo>
                    <a:pt x="8823" y="15687"/>
                  </a:lnTo>
                  <a:lnTo>
                    <a:pt x="8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757;p33">
              <a:extLst>
                <a:ext uri="{FF2B5EF4-FFF2-40B4-BE49-F238E27FC236}">
                  <a16:creationId xmlns:a16="http://schemas.microsoft.com/office/drawing/2014/main" id="{37D6E1A6-844F-3589-8E84-39C076435CEB}"/>
                </a:ext>
              </a:extLst>
            </p:cNvPr>
            <p:cNvSpPr/>
            <p:nvPr/>
          </p:nvSpPr>
          <p:spPr>
            <a:xfrm>
              <a:off x="1797050" y="2454300"/>
              <a:ext cx="223600" cy="394975"/>
            </a:xfrm>
            <a:custGeom>
              <a:avLst/>
              <a:gdLst/>
              <a:ahLst/>
              <a:cxnLst/>
              <a:rect l="l" t="t" r="r" b="b"/>
              <a:pathLst>
                <a:path w="8944" h="15799" extrusionOk="0">
                  <a:moveTo>
                    <a:pt x="8832" y="112"/>
                  </a:moveTo>
                  <a:lnTo>
                    <a:pt x="8832" y="15678"/>
                  </a:lnTo>
                  <a:lnTo>
                    <a:pt x="122" y="15678"/>
                  </a:lnTo>
                  <a:lnTo>
                    <a:pt x="12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15743"/>
                  </a:lnTo>
                  <a:cubicBezTo>
                    <a:pt x="1" y="15771"/>
                    <a:pt x="29" y="15799"/>
                    <a:pt x="57" y="15799"/>
                  </a:cubicBezTo>
                  <a:lnTo>
                    <a:pt x="8888" y="15799"/>
                  </a:lnTo>
                  <a:cubicBezTo>
                    <a:pt x="8916" y="15799"/>
                    <a:pt x="8944" y="15771"/>
                    <a:pt x="8944" y="15743"/>
                  </a:cubicBezTo>
                  <a:lnTo>
                    <a:pt x="8944" y="56"/>
                  </a:lnTo>
                  <a:cubicBezTo>
                    <a:pt x="8944" y="19"/>
                    <a:pt x="8916" y="1"/>
                    <a:pt x="8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758;p33">
              <a:extLst>
                <a:ext uri="{FF2B5EF4-FFF2-40B4-BE49-F238E27FC236}">
                  <a16:creationId xmlns:a16="http://schemas.microsoft.com/office/drawing/2014/main" id="{690A09DD-9960-3156-E8FD-BB6FD5452597}"/>
                </a:ext>
              </a:extLst>
            </p:cNvPr>
            <p:cNvSpPr/>
            <p:nvPr/>
          </p:nvSpPr>
          <p:spPr>
            <a:xfrm>
              <a:off x="1800075" y="2457075"/>
              <a:ext cx="217575" cy="30175"/>
            </a:xfrm>
            <a:custGeom>
              <a:avLst/>
              <a:gdLst/>
              <a:ahLst/>
              <a:cxnLst/>
              <a:rect l="l" t="t" r="r" b="b"/>
              <a:pathLst>
                <a:path w="8703" h="1207" extrusionOk="0">
                  <a:moveTo>
                    <a:pt x="1" y="1"/>
                  </a:moveTo>
                  <a:lnTo>
                    <a:pt x="1" y="1207"/>
                  </a:lnTo>
                  <a:lnTo>
                    <a:pt x="8702" y="1207"/>
                  </a:lnTo>
                  <a:lnTo>
                    <a:pt x="8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759;p33">
              <a:extLst>
                <a:ext uri="{FF2B5EF4-FFF2-40B4-BE49-F238E27FC236}">
                  <a16:creationId xmlns:a16="http://schemas.microsoft.com/office/drawing/2014/main" id="{CE2EBC78-A0DA-C919-5F68-A0E9D1198FB2}"/>
                </a:ext>
              </a:extLst>
            </p:cNvPr>
            <p:cNvSpPr/>
            <p:nvPr/>
          </p:nvSpPr>
          <p:spPr>
            <a:xfrm>
              <a:off x="1959625" y="2467050"/>
              <a:ext cx="9775" cy="9775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196" y="94"/>
                  </a:moveTo>
                  <a:cubicBezTo>
                    <a:pt x="251" y="94"/>
                    <a:pt x="298" y="140"/>
                    <a:pt x="298" y="196"/>
                  </a:cubicBezTo>
                  <a:cubicBezTo>
                    <a:pt x="298" y="261"/>
                    <a:pt x="251" y="307"/>
                    <a:pt x="196" y="307"/>
                  </a:cubicBezTo>
                  <a:cubicBezTo>
                    <a:pt x="131" y="307"/>
                    <a:pt x="84" y="261"/>
                    <a:pt x="84" y="196"/>
                  </a:cubicBezTo>
                  <a:cubicBezTo>
                    <a:pt x="84" y="140"/>
                    <a:pt x="131" y="94"/>
                    <a:pt x="196" y="94"/>
                  </a:cubicBezTo>
                  <a:close/>
                  <a:moveTo>
                    <a:pt x="196" y="1"/>
                  </a:moveTo>
                  <a:cubicBezTo>
                    <a:pt x="84" y="1"/>
                    <a:pt x="1" y="94"/>
                    <a:pt x="1" y="196"/>
                  </a:cubicBezTo>
                  <a:cubicBezTo>
                    <a:pt x="1" y="307"/>
                    <a:pt x="84" y="390"/>
                    <a:pt x="196" y="390"/>
                  </a:cubicBezTo>
                  <a:cubicBezTo>
                    <a:pt x="298" y="390"/>
                    <a:pt x="391" y="307"/>
                    <a:pt x="391" y="196"/>
                  </a:cubicBezTo>
                  <a:cubicBezTo>
                    <a:pt x="391" y="9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760;p33">
              <a:extLst>
                <a:ext uri="{FF2B5EF4-FFF2-40B4-BE49-F238E27FC236}">
                  <a16:creationId xmlns:a16="http://schemas.microsoft.com/office/drawing/2014/main" id="{926D95EF-A9EF-2E1F-A5B7-5D05D460DE32}"/>
                </a:ext>
              </a:extLst>
            </p:cNvPr>
            <p:cNvSpPr/>
            <p:nvPr/>
          </p:nvSpPr>
          <p:spPr>
            <a:xfrm>
              <a:off x="1979125" y="2467050"/>
              <a:ext cx="9750" cy="9775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195" y="94"/>
                  </a:moveTo>
                  <a:cubicBezTo>
                    <a:pt x="260" y="94"/>
                    <a:pt x="306" y="140"/>
                    <a:pt x="306" y="196"/>
                  </a:cubicBezTo>
                  <a:cubicBezTo>
                    <a:pt x="306" y="261"/>
                    <a:pt x="260" y="307"/>
                    <a:pt x="195" y="307"/>
                  </a:cubicBezTo>
                  <a:cubicBezTo>
                    <a:pt x="139" y="307"/>
                    <a:pt x="93" y="261"/>
                    <a:pt x="93" y="196"/>
                  </a:cubicBezTo>
                  <a:cubicBezTo>
                    <a:pt x="93" y="140"/>
                    <a:pt x="139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0" y="307"/>
                    <a:pt x="390" y="196"/>
                  </a:cubicBezTo>
                  <a:cubicBezTo>
                    <a:pt x="390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761;p33">
              <a:extLst>
                <a:ext uri="{FF2B5EF4-FFF2-40B4-BE49-F238E27FC236}">
                  <a16:creationId xmlns:a16="http://schemas.microsoft.com/office/drawing/2014/main" id="{90AD76F7-4238-A2ED-8374-ACE8F0056139}"/>
                </a:ext>
              </a:extLst>
            </p:cNvPr>
            <p:cNvSpPr/>
            <p:nvPr/>
          </p:nvSpPr>
          <p:spPr>
            <a:xfrm>
              <a:off x="1999300" y="2467050"/>
              <a:ext cx="9750" cy="9775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195" y="94"/>
                  </a:moveTo>
                  <a:cubicBezTo>
                    <a:pt x="251" y="94"/>
                    <a:pt x="297" y="140"/>
                    <a:pt x="297" y="196"/>
                  </a:cubicBezTo>
                  <a:cubicBezTo>
                    <a:pt x="297" y="261"/>
                    <a:pt x="251" y="307"/>
                    <a:pt x="195" y="307"/>
                  </a:cubicBezTo>
                  <a:cubicBezTo>
                    <a:pt x="130" y="307"/>
                    <a:pt x="84" y="261"/>
                    <a:pt x="84" y="196"/>
                  </a:cubicBezTo>
                  <a:cubicBezTo>
                    <a:pt x="84" y="140"/>
                    <a:pt x="130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84" y="1"/>
                    <a:pt x="0" y="94"/>
                    <a:pt x="0" y="196"/>
                  </a:cubicBezTo>
                  <a:cubicBezTo>
                    <a:pt x="0" y="307"/>
                    <a:pt x="84" y="390"/>
                    <a:pt x="195" y="390"/>
                  </a:cubicBezTo>
                  <a:cubicBezTo>
                    <a:pt x="297" y="390"/>
                    <a:pt x="390" y="307"/>
                    <a:pt x="390" y="196"/>
                  </a:cubicBezTo>
                  <a:cubicBezTo>
                    <a:pt x="390" y="9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762;p33">
              <a:extLst>
                <a:ext uri="{FF2B5EF4-FFF2-40B4-BE49-F238E27FC236}">
                  <a16:creationId xmlns:a16="http://schemas.microsoft.com/office/drawing/2014/main" id="{A25D1EA4-B341-B706-9DE7-D46E011B01DE}"/>
                </a:ext>
              </a:extLst>
            </p:cNvPr>
            <p:cNvSpPr/>
            <p:nvPr/>
          </p:nvSpPr>
          <p:spPr>
            <a:xfrm>
              <a:off x="1833700" y="2530600"/>
              <a:ext cx="69825" cy="3050"/>
            </a:xfrm>
            <a:custGeom>
              <a:avLst/>
              <a:gdLst/>
              <a:ahLst/>
              <a:cxnLst/>
              <a:rect l="l" t="t" r="r" b="b"/>
              <a:pathLst>
                <a:path w="2793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66"/>
                  </a:cubicBezTo>
                  <a:cubicBezTo>
                    <a:pt x="2793" y="28"/>
                    <a:pt x="2765" y="1"/>
                    <a:pt x="2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763;p33">
              <a:extLst>
                <a:ext uri="{FF2B5EF4-FFF2-40B4-BE49-F238E27FC236}">
                  <a16:creationId xmlns:a16="http://schemas.microsoft.com/office/drawing/2014/main" id="{0D62A4CA-CA82-F074-0EDB-D71BC4D392AE}"/>
                </a:ext>
              </a:extLst>
            </p:cNvPr>
            <p:cNvSpPr/>
            <p:nvPr/>
          </p:nvSpPr>
          <p:spPr>
            <a:xfrm>
              <a:off x="1917425" y="2530600"/>
              <a:ext cx="26925" cy="3050"/>
            </a:xfrm>
            <a:custGeom>
              <a:avLst/>
              <a:gdLst/>
              <a:ahLst/>
              <a:cxnLst/>
              <a:rect l="l" t="t" r="r" b="b"/>
              <a:pathLst>
                <a:path w="1077" h="122" extrusionOk="0">
                  <a:moveTo>
                    <a:pt x="56" y="1"/>
                  </a:moveTo>
                  <a:cubicBezTo>
                    <a:pt x="28" y="1"/>
                    <a:pt x="1" y="28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66"/>
                  </a:cubicBezTo>
                  <a:cubicBezTo>
                    <a:pt x="107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764;p33">
              <a:extLst>
                <a:ext uri="{FF2B5EF4-FFF2-40B4-BE49-F238E27FC236}">
                  <a16:creationId xmlns:a16="http://schemas.microsoft.com/office/drawing/2014/main" id="{C2A439B1-B25A-15E7-1572-C0DFEB5C588C}"/>
                </a:ext>
              </a:extLst>
            </p:cNvPr>
            <p:cNvSpPr/>
            <p:nvPr/>
          </p:nvSpPr>
          <p:spPr>
            <a:xfrm>
              <a:off x="1960575" y="2530600"/>
              <a:ext cx="24825" cy="3050"/>
            </a:xfrm>
            <a:custGeom>
              <a:avLst/>
              <a:gdLst/>
              <a:ahLst/>
              <a:cxnLst/>
              <a:rect l="l" t="t" r="r" b="b"/>
              <a:pathLst>
                <a:path w="993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765;p33">
              <a:extLst>
                <a:ext uri="{FF2B5EF4-FFF2-40B4-BE49-F238E27FC236}">
                  <a16:creationId xmlns:a16="http://schemas.microsoft.com/office/drawing/2014/main" id="{03F11C2A-B3BB-ED0D-DCFC-B3E464E18CB7}"/>
                </a:ext>
              </a:extLst>
            </p:cNvPr>
            <p:cNvSpPr/>
            <p:nvPr/>
          </p:nvSpPr>
          <p:spPr>
            <a:xfrm>
              <a:off x="1915350" y="2582550"/>
              <a:ext cx="70050" cy="3050"/>
            </a:xfrm>
            <a:custGeom>
              <a:avLst/>
              <a:gdLst/>
              <a:ahLst/>
              <a:cxnLst/>
              <a:rect l="l" t="t" r="r" b="b"/>
              <a:pathLst>
                <a:path w="280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3"/>
                    <a:pt x="2802" y="56"/>
                  </a:cubicBezTo>
                  <a:cubicBezTo>
                    <a:pt x="2802" y="28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766;p33">
              <a:extLst>
                <a:ext uri="{FF2B5EF4-FFF2-40B4-BE49-F238E27FC236}">
                  <a16:creationId xmlns:a16="http://schemas.microsoft.com/office/drawing/2014/main" id="{7F8E8648-E6D5-6905-D64B-27836A9C5B30}"/>
                </a:ext>
              </a:extLst>
            </p:cNvPr>
            <p:cNvSpPr/>
            <p:nvPr/>
          </p:nvSpPr>
          <p:spPr>
            <a:xfrm>
              <a:off x="1874750" y="2582550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56"/>
                  </a:cubicBezTo>
                  <a:cubicBezTo>
                    <a:pt x="106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767;p33">
              <a:extLst>
                <a:ext uri="{FF2B5EF4-FFF2-40B4-BE49-F238E27FC236}">
                  <a16:creationId xmlns:a16="http://schemas.microsoft.com/office/drawing/2014/main" id="{39C8CCED-AD43-C453-97D5-E0D94FA24EEB}"/>
                </a:ext>
              </a:extLst>
            </p:cNvPr>
            <p:cNvSpPr/>
            <p:nvPr/>
          </p:nvSpPr>
          <p:spPr>
            <a:xfrm>
              <a:off x="1833700" y="2582550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768;p33">
              <a:extLst>
                <a:ext uri="{FF2B5EF4-FFF2-40B4-BE49-F238E27FC236}">
                  <a16:creationId xmlns:a16="http://schemas.microsoft.com/office/drawing/2014/main" id="{F46BDE6D-B02F-2501-5AB3-83EAAC496BAE}"/>
                </a:ext>
              </a:extLst>
            </p:cNvPr>
            <p:cNvSpPr/>
            <p:nvPr/>
          </p:nvSpPr>
          <p:spPr>
            <a:xfrm>
              <a:off x="1833700" y="2556350"/>
              <a:ext cx="37375" cy="3025"/>
            </a:xfrm>
            <a:custGeom>
              <a:avLst/>
              <a:gdLst/>
              <a:ahLst/>
              <a:cxnLst/>
              <a:rect l="l" t="t" r="r" b="b"/>
              <a:pathLst>
                <a:path w="1495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56"/>
                  </a:cubicBezTo>
                  <a:cubicBezTo>
                    <a:pt x="1494" y="28"/>
                    <a:pt x="1466" y="0"/>
                    <a:pt x="1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769;p33">
              <a:extLst>
                <a:ext uri="{FF2B5EF4-FFF2-40B4-BE49-F238E27FC236}">
                  <a16:creationId xmlns:a16="http://schemas.microsoft.com/office/drawing/2014/main" id="{1C95DCCE-70D3-D4E8-8DD4-C015F83FA179}"/>
                </a:ext>
              </a:extLst>
            </p:cNvPr>
            <p:cNvSpPr/>
            <p:nvPr/>
          </p:nvSpPr>
          <p:spPr>
            <a:xfrm>
              <a:off x="1882650" y="2556350"/>
              <a:ext cx="61700" cy="3025"/>
            </a:xfrm>
            <a:custGeom>
              <a:avLst/>
              <a:gdLst/>
              <a:ahLst/>
              <a:cxnLst/>
              <a:rect l="l" t="t" r="r" b="b"/>
              <a:pathLst>
                <a:path w="2468" h="121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56"/>
                  </a:cubicBezTo>
                  <a:cubicBezTo>
                    <a:pt x="2468" y="28"/>
                    <a:pt x="2440" y="0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770;p33">
              <a:extLst>
                <a:ext uri="{FF2B5EF4-FFF2-40B4-BE49-F238E27FC236}">
                  <a16:creationId xmlns:a16="http://schemas.microsoft.com/office/drawing/2014/main" id="{B909CDAB-8969-4880-7674-B3935ADD9935}"/>
                </a:ext>
              </a:extLst>
            </p:cNvPr>
            <p:cNvSpPr/>
            <p:nvPr/>
          </p:nvSpPr>
          <p:spPr>
            <a:xfrm>
              <a:off x="1960575" y="2556350"/>
              <a:ext cx="24825" cy="3025"/>
            </a:xfrm>
            <a:custGeom>
              <a:avLst/>
              <a:gdLst/>
              <a:ahLst/>
              <a:cxnLst/>
              <a:rect l="l" t="t" r="r" b="b"/>
              <a:pathLst>
                <a:path w="993" h="121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771;p33">
              <a:extLst>
                <a:ext uri="{FF2B5EF4-FFF2-40B4-BE49-F238E27FC236}">
                  <a16:creationId xmlns:a16="http://schemas.microsoft.com/office/drawing/2014/main" id="{D16EA400-013A-BB4B-E70D-45972E286CC8}"/>
                </a:ext>
              </a:extLst>
            </p:cNvPr>
            <p:cNvSpPr/>
            <p:nvPr/>
          </p:nvSpPr>
          <p:spPr>
            <a:xfrm>
              <a:off x="1833700" y="2605750"/>
              <a:ext cx="69825" cy="2800"/>
            </a:xfrm>
            <a:custGeom>
              <a:avLst/>
              <a:gdLst/>
              <a:ahLst/>
              <a:cxnLst/>
              <a:rect l="l" t="t" r="r" b="b"/>
              <a:pathLst>
                <a:path w="2793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737" y="112"/>
                  </a:lnTo>
                  <a:cubicBezTo>
                    <a:pt x="2765" y="112"/>
                    <a:pt x="2793" y="84"/>
                    <a:pt x="2793" y="56"/>
                  </a:cubicBezTo>
                  <a:cubicBezTo>
                    <a:pt x="2793" y="19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772;p33">
              <a:extLst>
                <a:ext uri="{FF2B5EF4-FFF2-40B4-BE49-F238E27FC236}">
                  <a16:creationId xmlns:a16="http://schemas.microsoft.com/office/drawing/2014/main" id="{855D133E-50DC-AFAA-7285-725FA5671DD2}"/>
                </a:ext>
              </a:extLst>
            </p:cNvPr>
            <p:cNvSpPr/>
            <p:nvPr/>
          </p:nvSpPr>
          <p:spPr>
            <a:xfrm>
              <a:off x="1917425" y="2605750"/>
              <a:ext cx="26925" cy="2800"/>
            </a:xfrm>
            <a:custGeom>
              <a:avLst/>
              <a:gdLst/>
              <a:ahLst/>
              <a:cxnLst/>
              <a:rect l="l" t="t" r="r" b="b"/>
              <a:pathLst>
                <a:path w="1077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12" y="112"/>
                  </a:lnTo>
                  <a:cubicBezTo>
                    <a:pt x="1049" y="112"/>
                    <a:pt x="1077" y="84"/>
                    <a:pt x="1077" y="56"/>
                  </a:cubicBezTo>
                  <a:cubicBezTo>
                    <a:pt x="1077" y="19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773;p33">
              <a:extLst>
                <a:ext uri="{FF2B5EF4-FFF2-40B4-BE49-F238E27FC236}">
                  <a16:creationId xmlns:a16="http://schemas.microsoft.com/office/drawing/2014/main" id="{CB70E192-4D59-03A7-CAEB-E26494574D89}"/>
                </a:ext>
              </a:extLst>
            </p:cNvPr>
            <p:cNvSpPr/>
            <p:nvPr/>
          </p:nvSpPr>
          <p:spPr>
            <a:xfrm>
              <a:off x="1833700" y="2688775"/>
              <a:ext cx="69825" cy="3025"/>
            </a:xfrm>
            <a:custGeom>
              <a:avLst/>
              <a:gdLst/>
              <a:ahLst/>
              <a:cxnLst/>
              <a:rect l="l" t="t" r="r" b="b"/>
              <a:pathLst>
                <a:path w="2793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56"/>
                  </a:cubicBezTo>
                  <a:cubicBezTo>
                    <a:pt x="2793" y="28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774;p33">
              <a:extLst>
                <a:ext uri="{FF2B5EF4-FFF2-40B4-BE49-F238E27FC236}">
                  <a16:creationId xmlns:a16="http://schemas.microsoft.com/office/drawing/2014/main" id="{F2A4E5B5-A64C-3FDB-7754-2F4197A71567}"/>
                </a:ext>
              </a:extLst>
            </p:cNvPr>
            <p:cNvSpPr/>
            <p:nvPr/>
          </p:nvSpPr>
          <p:spPr>
            <a:xfrm>
              <a:off x="1917425" y="2688775"/>
              <a:ext cx="26925" cy="3025"/>
            </a:xfrm>
            <a:custGeom>
              <a:avLst/>
              <a:gdLst/>
              <a:ahLst/>
              <a:cxnLst/>
              <a:rect l="l" t="t" r="r" b="b"/>
              <a:pathLst>
                <a:path w="1077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56"/>
                  </a:cubicBezTo>
                  <a:cubicBezTo>
                    <a:pt x="1077" y="28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775;p33">
              <a:extLst>
                <a:ext uri="{FF2B5EF4-FFF2-40B4-BE49-F238E27FC236}">
                  <a16:creationId xmlns:a16="http://schemas.microsoft.com/office/drawing/2014/main" id="{FC5B0941-D579-2558-1CCC-90381D9073C9}"/>
                </a:ext>
              </a:extLst>
            </p:cNvPr>
            <p:cNvSpPr/>
            <p:nvPr/>
          </p:nvSpPr>
          <p:spPr>
            <a:xfrm>
              <a:off x="1960575" y="2605750"/>
              <a:ext cx="24825" cy="2800"/>
            </a:xfrm>
            <a:custGeom>
              <a:avLst/>
              <a:gdLst/>
              <a:ahLst/>
              <a:cxnLst/>
              <a:rect l="l" t="t" r="r" b="b"/>
              <a:pathLst>
                <a:path w="993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937" y="112"/>
                  </a:lnTo>
                  <a:cubicBezTo>
                    <a:pt x="965" y="112"/>
                    <a:pt x="993" y="84"/>
                    <a:pt x="993" y="56"/>
                  </a:cubicBezTo>
                  <a:cubicBezTo>
                    <a:pt x="993" y="19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776;p33">
              <a:extLst>
                <a:ext uri="{FF2B5EF4-FFF2-40B4-BE49-F238E27FC236}">
                  <a16:creationId xmlns:a16="http://schemas.microsoft.com/office/drawing/2014/main" id="{FDF49581-7FD6-C5DC-6F1F-141B3D20DAC9}"/>
                </a:ext>
              </a:extLst>
            </p:cNvPr>
            <p:cNvSpPr/>
            <p:nvPr/>
          </p:nvSpPr>
          <p:spPr>
            <a:xfrm>
              <a:off x="1915350" y="2657450"/>
              <a:ext cx="70050" cy="3050"/>
            </a:xfrm>
            <a:custGeom>
              <a:avLst/>
              <a:gdLst/>
              <a:ahLst/>
              <a:cxnLst/>
              <a:rect l="l" t="t" r="r" b="b"/>
              <a:pathLst>
                <a:path w="2802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4"/>
                    <a:pt x="2802" y="66"/>
                  </a:cubicBezTo>
                  <a:cubicBezTo>
                    <a:pt x="2802" y="29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777;p33">
              <a:extLst>
                <a:ext uri="{FF2B5EF4-FFF2-40B4-BE49-F238E27FC236}">
                  <a16:creationId xmlns:a16="http://schemas.microsoft.com/office/drawing/2014/main" id="{78AFC7A1-336C-BA08-4C3A-ED31C894A942}"/>
                </a:ext>
              </a:extLst>
            </p:cNvPr>
            <p:cNvSpPr/>
            <p:nvPr/>
          </p:nvSpPr>
          <p:spPr>
            <a:xfrm>
              <a:off x="1874750" y="2657450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4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778;p33">
              <a:extLst>
                <a:ext uri="{FF2B5EF4-FFF2-40B4-BE49-F238E27FC236}">
                  <a16:creationId xmlns:a16="http://schemas.microsoft.com/office/drawing/2014/main" id="{CD4934CF-6097-C632-7889-63938BBDD410}"/>
                </a:ext>
              </a:extLst>
            </p:cNvPr>
            <p:cNvSpPr/>
            <p:nvPr/>
          </p:nvSpPr>
          <p:spPr>
            <a:xfrm>
              <a:off x="1833700" y="2657450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4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779;p33">
              <a:extLst>
                <a:ext uri="{FF2B5EF4-FFF2-40B4-BE49-F238E27FC236}">
                  <a16:creationId xmlns:a16="http://schemas.microsoft.com/office/drawing/2014/main" id="{EEF19FA1-F981-0A06-EF73-9ADB00AB8C39}"/>
                </a:ext>
              </a:extLst>
            </p:cNvPr>
            <p:cNvSpPr/>
            <p:nvPr/>
          </p:nvSpPr>
          <p:spPr>
            <a:xfrm>
              <a:off x="1874750" y="2716825"/>
              <a:ext cx="26700" cy="3050"/>
            </a:xfrm>
            <a:custGeom>
              <a:avLst/>
              <a:gdLst/>
              <a:ahLst/>
              <a:cxnLst/>
              <a:rect l="l" t="t" r="r" b="b"/>
              <a:pathLst>
                <a:path w="1068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780;p33">
              <a:extLst>
                <a:ext uri="{FF2B5EF4-FFF2-40B4-BE49-F238E27FC236}">
                  <a16:creationId xmlns:a16="http://schemas.microsoft.com/office/drawing/2014/main" id="{24527B03-3C0A-EF8A-F572-DDBBB384AE43}"/>
                </a:ext>
              </a:extLst>
            </p:cNvPr>
            <p:cNvSpPr/>
            <p:nvPr/>
          </p:nvSpPr>
          <p:spPr>
            <a:xfrm>
              <a:off x="1833700" y="2716825"/>
              <a:ext cx="24850" cy="3050"/>
            </a:xfrm>
            <a:custGeom>
              <a:avLst/>
              <a:gdLst/>
              <a:ahLst/>
              <a:cxnLst/>
              <a:rect l="l" t="t" r="r" b="b"/>
              <a:pathLst>
                <a:path w="994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781;p33">
              <a:extLst>
                <a:ext uri="{FF2B5EF4-FFF2-40B4-BE49-F238E27FC236}">
                  <a16:creationId xmlns:a16="http://schemas.microsoft.com/office/drawing/2014/main" id="{38FEC957-BDB3-D187-0B41-0A17592E2E57}"/>
                </a:ext>
              </a:extLst>
            </p:cNvPr>
            <p:cNvSpPr/>
            <p:nvPr/>
          </p:nvSpPr>
          <p:spPr>
            <a:xfrm>
              <a:off x="1833700" y="2631250"/>
              <a:ext cx="37375" cy="3050"/>
            </a:xfrm>
            <a:custGeom>
              <a:avLst/>
              <a:gdLst/>
              <a:ahLst/>
              <a:cxnLst/>
              <a:rect l="l" t="t" r="r" b="b"/>
              <a:pathLst>
                <a:path w="1495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66"/>
                  </a:cubicBezTo>
                  <a:cubicBezTo>
                    <a:pt x="1494" y="28"/>
                    <a:pt x="1466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782;p33">
              <a:extLst>
                <a:ext uri="{FF2B5EF4-FFF2-40B4-BE49-F238E27FC236}">
                  <a16:creationId xmlns:a16="http://schemas.microsoft.com/office/drawing/2014/main" id="{DB33D60C-FFF9-50DC-D3DF-D0A9DCFEE306}"/>
                </a:ext>
              </a:extLst>
            </p:cNvPr>
            <p:cNvSpPr/>
            <p:nvPr/>
          </p:nvSpPr>
          <p:spPr>
            <a:xfrm>
              <a:off x="1882650" y="2631250"/>
              <a:ext cx="61700" cy="3050"/>
            </a:xfrm>
            <a:custGeom>
              <a:avLst/>
              <a:gdLst/>
              <a:ahLst/>
              <a:cxnLst/>
              <a:rect l="l" t="t" r="r" b="b"/>
              <a:pathLst>
                <a:path w="2468" h="122" extrusionOk="0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66"/>
                  </a:cubicBezTo>
                  <a:cubicBezTo>
                    <a:pt x="2468" y="28"/>
                    <a:pt x="2440" y="1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783;p33">
              <a:extLst>
                <a:ext uri="{FF2B5EF4-FFF2-40B4-BE49-F238E27FC236}">
                  <a16:creationId xmlns:a16="http://schemas.microsoft.com/office/drawing/2014/main" id="{87AB873A-E925-A63B-17D4-C448D41A1C2D}"/>
                </a:ext>
              </a:extLst>
            </p:cNvPr>
            <p:cNvSpPr/>
            <p:nvPr/>
          </p:nvSpPr>
          <p:spPr>
            <a:xfrm>
              <a:off x="1960575" y="2631250"/>
              <a:ext cx="24825" cy="3050"/>
            </a:xfrm>
            <a:custGeom>
              <a:avLst/>
              <a:gdLst/>
              <a:ahLst/>
              <a:cxnLst/>
              <a:rect l="l" t="t" r="r" b="b"/>
              <a:pathLst>
                <a:path w="993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784;p33">
              <a:extLst>
                <a:ext uri="{FF2B5EF4-FFF2-40B4-BE49-F238E27FC236}">
                  <a16:creationId xmlns:a16="http://schemas.microsoft.com/office/drawing/2014/main" id="{A13C3197-7FDE-7EEA-F2FD-01087A4E9169}"/>
                </a:ext>
              </a:extLst>
            </p:cNvPr>
            <p:cNvSpPr/>
            <p:nvPr/>
          </p:nvSpPr>
          <p:spPr>
            <a:xfrm>
              <a:off x="1833250" y="2744425"/>
              <a:ext cx="61475" cy="3050"/>
            </a:xfrm>
            <a:custGeom>
              <a:avLst/>
              <a:gdLst/>
              <a:ahLst/>
              <a:cxnLst/>
              <a:rect l="l" t="t" r="r" b="b"/>
              <a:pathLst>
                <a:path w="2459" h="122" extrusionOk="0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393" y="121"/>
                  </a:lnTo>
                  <a:cubicBezTo>
                    <a:pt x="2431" y="121"/>
                    <a:pt x="2458" y="93"/>
                    <a:pt x="2458" y="66"/>
                  </a:cubicBezTo>
                  <a:cubicBezTo>
                    <a:pt x="2458" y="28"/>
                    <a:pt x="2431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785;p33">
              <a:extLst>
                <a:ext uri="{FF2B5EF4-FFF2-40B4-BE49-F238E27FC236}">
                  <a16:creationId xmlns:a16="http://schemas.microsoft.com/office/drawing/2014/main" id="{E482993F-6697-2C00-CF1D-19924511B77F}"/>
                </a:ext>
              </a:extLst>
            </p:cNvPr>
            <p:cNvSpPr/>
            <p:nvPr/>
          </p:nvSpPr>
          <p:spPr>
            <a:xfrm>
              <a:off x="1833250" y="2770400"/>
              <a:ext cx="24825" cy="2800"/>
            </a:xfrm>
            <a:custGeom>
              <a:avLst/>
              <a:gdLst/>
              <a:ahLst/>
              <a:cxnLst/>
              <a:rect l="l" t="t" r="r" b="b"/>
              <a:pathLst>
                <a:path w="993" h="11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937" y="112"/>
                  </a:lnTo>
                  <a:cubicBezTo>
                    <a:pt x="974" y="112"/>
                    <a:pt x="993" y="93"/>
                    <a:pt x="993" y="56"/>
                  </a:cubicBezTo>
                  <a:cubicBezTo>
                    <a:pt x="993" y="28"/>
                    <a:pt x="974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786;p33">
              <a:extLst>
                <a:ext uri="{FF2B5EF4-FFF2-40B4-BE49-F238E27FC236}">
                  <a16:creationId xmlns:a16="http://schemas.microsoft.com/office/drawing/2014/main" id="{5BD7DB13-2370-6A55-AADA-72F8A58BAB49}"/>
                </a:ext>
              </a:extLst>
            </p:cNvPr>
            <p:cNvSpPr/>
            <p:nvPr/>
          </p:nvSpPr>
          <p:spPr>
            <a:xfrm>
              <a:off x="1630775" y="2920000"/>
              <a:ext cx="550375" cy="380600"/>
            </a:xfrm>
            <a:custGeom>
              <a:avLst/>
              <a:gdLst/>
              <a:ahLst/>
              <a:cxnLst/>
              <a:rect l="l" t="t" r="r" b="b"/>
              <a:pathLst>
                <a:path w="22015" h="15224" extrusionOk="0">
                  <a:moveTo>
                    <a:pt x="576" y="0"/>
                  </a:moveTo>
                  <a:cubicBezTo>
                    <a:pt x="260" y="0"/>
                    <a:pt x="1" y="260"/>
                    <a:pt x="1" y="575"/>
                  </a:cubicBezTo>
                  <a:lnTo>
                    <a:pt x="1" y="15019"/>
                  </a:lnTo>
                  <a:cubicBezTo>
                    <a:pt x="1" y="15130"/>
                    <a:pt x="93" y="15223"/>
                    <a:pt x="205" y="15223"/>
                  </a:cubicBezTo>
                  <a:lnTo>
                    <a:pt x="21810" y="15223"/>
                  </a:lnTo>
                  <a:cubicBezTo>
                    <a:pt x="21921" y="15223"/>
                    <a:pt x="22014" y="15130"/>
                    <a:pt x="22014" y="15019"/>
                  </a:cubicBezTo>
                  <a:lnTo>
                    <a:pt x="22014" y="575"/>
                  </a:lnTo>
                  <a:cubicBezTo>
                    <a:pt x="22014" y="260"/>
                    <a:pt x="21754" y="0"/>
                    <a:pt x="21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787;p33">
              <a:extLst>
                <a:ext uri="{FF2B5EF4-FFF2-40B4-BE49-F238E27FC236}">
                  <a16:creationId xmlns:a16="http://schemas.microsoft.com/office/drawing/2014/main" id="{CC33364D-091D-E662-2A6D-610601451295}"/>
                </a:ext>
              </a:extLst>
            </p:cNvPr>
            <p:cNvSpPr/>
            <p:nvPr/>
          </p:nvSpPr>
          <p:spPr>
            <a:xfrm>
              <a:off x="1629375" y="2918600"/>
              <a:ext cx="553150" cy="383375"/>
            </a:xfrm>
            <a:custGeom>
              <a:avLst/>
              <a:gdLst/>
              <a:ahLst/>
              <a:cxnLst/>
              <a:rect l="l" t="t" r="r" b="b"/>
              <a:pathLst>
                <a:path w="22126" h="15335" extrusionOk="0">
                  <a:moveTo>
                    <a:pt x="21495" y="121"/>
                  </a:moveTo>
                  <a:cubicBezTo>
                    <a:pt x="21773" y="121"/>
                    <a:pt x="22005" y="344"/>
                    <a:pt x="22005" y="631"/>
                  </a:cubicBezTo>
                  <a:lnTo>
                    <a:pt x="22005" y="15075"/>
                  </a:lnTo>
                  <a:cubicBezTo>
                    <a:pt x="22005" y="15149"/>
                    <a:pt x="21940" y="15214"/>
                    <a:pt x="21866" y="15214"/>
                  </a:cubicBezTo>
                  <a:lnTo>
                    <a:pt x="251" y="15214"/>
                  </a:lnTo>
                  <a:cubicBezTo>
                    <a:pt x="177" y="15214"/>
                    <a:pt x="112" y="15149"/>
                    <a:pt x="112" y="15075"/>
                  </a:cubicBezTo>
                  <a:lnTo>
                    <a:pt x="112" y="631"/>
                  </a:lnTo>
                  <a:cubicBezTo>
                    <a:pt x="112" y="344"/>
                    <a:pt x="344" y="121"/>
                    <a:pt x="632" y="121"/>
                  </a:cubicBezTo>
                  <a:close/>
                  <a:moveTo>
                    <a:pt x="632" y="0"/>
                  </a:moveTo>
                  <a:cubicBezTo>
                    <a:pt x="279" y="0"/>
                    <a:pt x="1" y="288"/>
                    <a:pt x="1" y="631"/>
                  </a:cubicBezTo>
                  <a:lnTo>
                    <a:pt x="1" y="15075"/>
                  </a:lnTo>
                  <a:cubicBezTo>
                    <a:pt x="1" y="15214"/>
                    <a:pt x="112" y="15335"/>
                    <a:pt x="261" y="15335"/>
                  </a:cubicBezTo>
                  <a:lnTo>
                    <a:pt x="21866" y="15335"/>
                  </a:lnTo>
                  <a:cubicBezTo>
                    <a:pt x="22005" y="15335"/>
                    <a:pt x="22126" y="15214"/>
                    <a:pt x="22126" y="15075"/>
                  </a:cubicBezTo>
                  <a:lnTo>
                    <a:pt x="22126" y="631"/>
                  </a:lnTo>
                  <a:cubicBezTo>
                    <a:pt x="22126" y="288"/>
                    <a:pt x="21838" y="0"/>
                    <a:pt x="2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788;p33">
              <a:extLst>
                <a:ext uri="{FF2B5EF4-FFF2-40B4-BE49-F238E27FC236}">
                  <a16:creationId xmlns:a16="http://schemas.microsoft.com/office/drawing/2014/main" id="{E10921DB-332B-03B5-888F-5E542DBA4B5B}"/>
                </a:ext>
              </a:extLst>
            </p:cNvPr>
            <p:cNvSpPr/>
            <p:nvPr/>
          </p:nvSpPr>
          <p:spPr>
            <a:xfrm>
              <a:off x="1670900" y="2956625"/>
              <a:ext cx="469875" cy="307325"/>
            </a:xfrm>
            <a:custGeom>
              <a:avLst/>
              <a:gdLst/>
              <a:ahLst/>
              <a:cxnLst/>
              <a:rect l="l" t="t" r="r" b="b"/>
              <a:pathLst>
                <a:path w="18795" h="12293" extrusionOk="0">
                  <a:moveTo>
                    <a:pt x="0" y="1"/>
                  </a:moveTo>
                  <a:lnTo>
                    <a:pt x="0" y="12292"/>
                  </a:lnTo>
                  <a:lnTo>
                    <a:pt x="18795" y="12292"/>
                  </a:lnTo>
                  <a:lnTo>
                    <a:pt x="187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789;p33">
              <a:extLst>
                <a:ext uri="{FF2B5EF4-FFF2-40B4-BE49-F238E27FC236}">
                  <a16:creationId xmlns:a16="http://schemas.microsoft.com/office/drawing/2014/main" id="{FF7FC018-443D-F77E-D9E4-0A7AA1E5DC17}"/>
                </a:ext>
              </a:extLst>
            </p:cNvPr>
            <p:cNvSpPr/>
            <p:nvPr/>
          </p:nvSpPr>
          <p:spPr>
            <a:xfrm>
              <a:off x="1669500" y="2955000"/>
              <a:ext cx="472675" cy="310325"/>
            </a:xfrm>
            <a:custGeom>
              <a:avLst/>
              <a:gdLst/>
              <a:ahLst/>
              <a:cxnLst/>
              <a:rect l="l" t="t" r="r" b="b"/>
              <a:pathLst>
                <a:path w="18907" h="12413" extrusionOk="0">
                  <a:moveTo>
                    <a:pt x="18795" y="121"/>
                  </a:moveTo>
                  <a:lnTo>
                    <a:pt x="18795" y="12302"/>
                  </a:lnTo>
                  <a:lnTo>
                    <a:pt x="121" y="12302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2357"/>
                  </a:lnTo>
                  <a:cubicBezTo>
                    <a:pt x="1" y="12394"/>
                    <a:pt x="29" y="12413"/>
                    <a:pt x="56" y="12413"/>
                  </a:cubicBezTo>
                  <a:lnTo>
                    <a:pt x="18851" y="12413"/>
                  </a:lnTo>
                  <a:cubicBezTo>
                    <a:pt x="18888" y="12413"/>
                    <a:pt x="18907" y="12394"/>
                    <a:pt x="18907" y="12357"/>
                  </a:cubicBezTo>
                  <a:lnTo>
                    <a:pt x="18907" y="66"/>
                  </a:lnTo>
                  <a:cubicBezTo>
                    <a:pt x="18907" y="29"/>
                    <a:pt x="18879" y="1"/>
                    <a:pt x="18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790;p33">
              <a:extLst>
                <a:ext uri="{FF2B5EF4-FFF2-40B4-BE49-F238E27FC236}">
                  <a16:creationId xmlns:a16="http://schemas.microsoft.com/office/drawing/2014/main" id="{F8F9793B-4ACE-6B9C-3EC3-4630B0341EF1}"/>
                </a:ext>
              </a:extLst>
            </p:cNvPr>
            <p:cNvSpPr/>
            <p:nvPr/>
          </p:nvSpPr>
          <p:spPr>
            <a:xfrm>
              <a:off x="1900275" y="2932975"/>
              <a:ext cx="11375" cy="1140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223" y="121"/>
                  </a:moveTo>
                  <a:cubicBezTo>
                    <a:pt x="288" y="121"/>
                    <a:pt x="334" y="168"/>
                    <a:pt x="334" y="232"/>
                  </a:cubicBezTo>
                  <a:cubicBezTo>
                    <a:pt x="334" y="288"/>
                    <a:pt x="288" y="344"/>
                    <a:pt x="223" y="344"/>
                  </a:cubicBezTo>
                  <a:cubicBezTo>
                    <a:pt x="167" y="344"/>
                    <a:pt x="111" y="288"/>
                    <a:pt x="111" y="232"/>
                  </a:cubicBezTo>
                  <a:cubicBezTo>
                    <a:pt x="111" y="168"/>
                    <a:pt x="167" y="121"/>
                    <a:pt x="223" y="121"/>
                  </a:cubicBezTo>
                  <a:close/>
                  <a:moveTo>
                    <a:pt x="223" y="1"/>
                  </a:moveTo>
                  <a:cubicBezTo>
                    <a:pt x="102" y="1"/>
                    <a:pt x="0" y="103"/>
                    <a:pt x="0" y="232"/>
                  </a:cubicBezTo>
                  <a:cubicBezTo>
                    <a:pt x="0" y="353"/>
                    <a:pt x="102" y="455"/>
                    <a:pt x="223" y="455"/>
                  </a:cubicBezTo>
                  <a:cubicBezTo>
                    <a:pt x="353" y="455"/>
                    <a:pt x="455" y="353"/>
                    <a:pt x="455" y="232"/>
                  </a:cubicBezTo>
                  <a:cubicBezTo>
                    <a:pt x="455" y="103"/>
                    <a:pt x="353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791;p33">
              <a:extLst>
                <a:ext uri="{FF2B5EF4-FFF2-40B4-BE49-F238E27FC236}">
                  <a16:creationId xmlns:a16="http://schemas.microsoft.com/office/drawing/2014/main" id="{E6E76376-1D19-0405-A6BA-A8584EC20096}"/>
                </a:ext>
              </a:extLst>
            </p:cNvPr>
            <p:cNvSpPr/>
            <p:nvPr/>
          </p:nvSpPr>
          <p:spPr>
            <a:xfrm>
              <a:off x="1540800" y="3297550"/>
              <a:ext cx="730325" cy="49200"/>
            </a:xfrm>
            <a:custGeom>
              <a:avLst/>
              <a:gdLst/>
              <a:ahLst/>
              <a:cxnLst/>
              <a:rect l="l" t="t" r="r" b="b"/>
              <a:pathLst>
                <a:path w="29213" h="1968" extrusionOk="0">
                  <a:moveTo>
                    <a:pt x="0" y="0"/>
                  </a:moveTo>
                  <a:lnTo>
                    <a:pt x="0" y="1206"/>
                  </a:lnTo>
                  <a:cubicBezTo>
                    <a:pt x="0" y="1624"/>
                    <a:pt x="343" y="1967"/>
                    <a:pt x="761" y="1967"/>
                  </a:cubicBezTo>
                  <a:lnTo>
                    <a:pt x="28443" y="1967"/>
                  </a:lnTo>
                  <a:cubicBezTo>
                    <a:pt x="28869" y="1967"/>
                    <a:pt x="29213" y="1624"/>
                    <a:pt x="29213" y="1206"/>
                  </a:cubicBezTo>
                  <a:lnTo>
                    <a:pt x="29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792;p33">
              <a:extLst>
                <a:ext uri="{FF2B5EF4-FFF2-40B4-BE49-F238E27FC236}">
                  <a16:creationId xmlns:a16="http://schemas.microsoft.com/office/drawing/2014/main" id="{61D27E3E-6AF0-7E02-122F-A45796A2DF02}"/>
                </a:ext>
              </a:extLst>
            </p:cNvPr>
            <p:cNvSpPr/>
            <p:nvPr/>
          </p:nvSpPr>
          <p:spPr>
            <a:xfrm>
              <a:off x="1539175" y="3296150"/>
              <a:ext cx="733350" cy="52225"/>
            </a:xfrm>
            <a:custGeom>
              <a:avLst/>
              <a:gdLst/>
              <a:ahLst/>
              <a:cxnLst/>
              <a:rect l="l" t="t" r="r" b="b"/>
              <a:pathLst>
                <a:path w="29334" h="2089" extrusionOk="0">
                  <a:moveTo>
                    <a:pt x="29222" y="112"/>
                  </a:moveTo>
                  <a:lnTo>
                    <a:pt x="29222" y="1262"/>
                  </a:lnTo>
                  <a:cubicBezTo>
                    <a:pt x="29222" y="1652"/>
                    <a:pt x="28897" y="1967"/>
                    <a:pt x="28508" y="1967"/>
                  </a:cubicBezTo>
                  <a:lnTo>
                    <a:pt x="826" y="1967"/>
                  </a:lnTo>
                  <a:cubicBezTo>
                    <a:pt x="436" y="1967"/>
                    <a:pt x="121" y="1652"/>
                    <a:pt x="121" y="1262"/>
                  </a:cubicBezTo>
                  <a:lnTo>
                    <a:pt x="121" y="112"/>
                  </a:lnTo>
                  <a:close/>
                  <a:moveTo>
                    <a:pt x="65" y="1"/>
                  </a:moveTo>
                  <a:cubicBezTo>
                    <a:pt x="28" y="1"/>
                    <a:pt x="0" y="29"/>
                    <a:pt x="0" y="56"/>
                  </a:cubicBezTo>
                  <a:lnTo>
                    <a:pt x="0" y="1262"/>
                  </a:lnTo>
                  <a:cubicBezTo>
                    <a:pt x="0" y="1717"/>
                    <a:pt x="371" y="2088"/>
                    <a:pt x="826" y="2088"/>
                  </a:cubicBezTo>
                  <a:lnTo>
                    <a:pt x="28508" y="2088"/>
                  </a:lnTo>
                  <a:cubicBezTo>
                    <a:pt x="28962" y="2088"/>
                    <a:pt x="29333" y="1717"/>
                    <a:pt x="29333" y="1262"/>
                  </a:cubicBezTo>
                  <a:lnTo>
                    <a:pt x="29333" y="56"/>
                  </a:lnTo>
                  <a:cubicBezTo>
                    <a:pt x="29333" y="29"/>
                    <a:pt x="29305" y="1"/>
                    <a:pt x="29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793;p33">
              <a:extLst>
                <a:ext uri="{FF2B5EF4-FFF2-40B4-BE49-F238E27FC236}">
                  <a16:creationId xmlns:a16="http://schemas.microsoft.com/office/drawing/2014/main" id="{8A0D99AA-99DA-5557-50D9-D1714BB57E35}"/>
                </a:ext>
              </a:extLst>
            </p:cNvPr>
            <p:cNvSpPr/>
            <p:nvPr/>
          </p:nvSpPr>
          <p:spPr>
            <a:xfrm>
              <a:off x="1546350" y="3333725"/>
              <a:ext cx="719200" cy="3050"/>
            </a:xfrm>
            <a:custGeom>
              <a:avLst/>
              <a:gdLst/>
              <a:ahLst/>
              <a:cxnLst/>
              <a:rect l="l" t="t" r="r" b="b"/>
              <a:pathLst>
                <a:path w="28768" h="122" extrusionOk="0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8712" y="121"/>
                  </a:lnTo>
                  <a:cubicBezTo>
                    <a:pt x="28740" y="121"/>
                    <a:pt x="28768" y="93"/>
                    <a:pt x="28768" y="66"/>
                  </a:cubicBezTo>
                  <a:cubicBezTo>
                    <a:pt x="28768" y="28"/>
                    <a:pt x="28740" y="1"/>
                    <a:pt x="28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794;p33">
              <a:extLst>
                <a:ext uri="{FF2B5EF4-FFF2-40B4-BE49-F238E27FC236}">
                  <a16:creationId xmlns:a16="http://schemas.microsoft.com/office/drawing/2014/main" id="{19036B86-AF45-498F-3014-0624A394B116}"/>
                </a:ext>
              </a:extLst>
            </p:cNvPr>
            <p:cNvSpPr/>
            <p:nvPr/>
          </p:nvSpPr>
          <p:spPr>
            <a:xfrm>
              <a:off x="1836250" y="3300575"/>
              <a:ext cx="139400" cy="15550"/>
            </a:xfrm>
            <a:custGeom>
              <a:avLst/>
              <a:gdLst/>
              <a:ahLst/>
              <a:cxnLst/>
              <a:rect l="l" t="t" r="r" b="b"/>
              <a:pathLst>
                <a:path w="5576" h="622" extrusionOk="0">
                  <a:moveTo>
                    <a:pt x="1" y="0"/>
                  </a:moveTo>
                  <a:lnTo>
                    <a:pt x="1" y="622"/>
                  </a:lnTo>
                  <a:lnTo>
                    <a:pt x="5576" y="622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795;p33">
              <a:extLst>
                <a:ext uri="{FF2B5EF4-FFF2-40B4-BE49-F238E27FC236}">
                  <a16:creationId xmlns:a16="http://schemas.microsoft.com/office/drawing/2014/main" id="{6CA45FC3-B770-3BC5-77CB-3A5D394B31D0}"/>
                </a:ext>
              </a:extLst>
            </p:cNvPr>
            <p:cNvSpPr/>
            <p:nvPr/>
          </p:nvSpPr>
          <p:spPr>
            <a:xfrm>
              <a:off x="1834875" y="3299175"/>
              <a:ext cx="142175" cy="18350"/>
            </a:xfrm>
            <a:custGeom>
              <a:avLst/>
              <a:gdLst/>
              <a:ahLst/>
              <a:cxnLst/>
              <a:rect l="l" t="t" r="r" b="b"/>
              <a:pathLst>
                <a:path w="5687" h="734" extrusionOk="0">
                  <a:moveTo>
                    <a:pt x="5566" y="121"/>
                  </a:moveTo>
                  <a:lnTo>
                    <a:pt x="5566" y="613"/>
                  </a:lnTo>
                  <a:lnTo>
                    <a:pt x="111" y="613"/>
                  </a:lnTo>
                  <a:lnTo>
                    <a:pt x="111" y="121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678"/>
                  </a:lnTo>
                  <a:cubicBezTo>
                    <a:pt x="0" y="705"/>
                    <a:pt x="19" y="733"/>
                    <a:pt x="56" y="733"/>
                  </a:cubicBezTo>
                  <a:lnTo>
                    <a:pt x="5631" y="733"/>
                  </a:lnTo>
                  <a:cubicBezTo>
                    <a:pt x="5659" y="733"/>
                    <a:pt x="5687" y="705"/>
                    <a:pt x="5687" y="678"/>
                  </a:cubicBezTo>
                  <a:lnTo>
                    <a:pt x="5687" y="56"/>
                  </a:lnTo>
                  <a:cubicBezTo>
                    <a:pt x="5687" y="28"/>
                    <a:pt x="5659" y="0"/>
                    <a:pt x="5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796;p33">
              <a:extLst>
                <a:ext uri="{FF2B5EF4-FFF2-40B4-BE49-F238E27FC236}">
                  <a16:creationId xmlns:a16="http://schemas.microsoft.com/office/drawing/2014/main" id="{585DDA05-7149-BFB6-AA66-D905A404C16C}"/>
                </a:ext>
              </a:extLst>
            </p:cNvPr>
            <p:cNvSpPr/>
            <p:nvPr/>
          </p:nvSpPr>
          <p:spPr>
            <a:xfrm>
              <a:off x="1743950" y="3008825"/>
              <a:ext cx="294325" cy="215000"/>
            </a:xfrm>
            <a:custGeom>
              <a:avLst/>
              <a:gdLst/>
              <a:ahLst/>
              <a:cxnLst/>
              <a:rect l="l" t="t" r="r" b="b"/>
              <a:pathLst>
                <a:path w="11773" h="8600" extrusionOk="0">
                  <a:moveTo>
                    <a:pt x="223" y="0"/>
                  </a:moveTo>
                  <a:cubicBezTo>
                    <a:pt x="103" y="0"/>
                    <a:pt x="1" y="102"/>
                    <a:pt x="1" y="223"/>
                  </a:cubicBezTo>
                  <a:lnTo>
                    <a:pt x="1" y="8377"/>
                  </a:lnTo>
                  <a:cubicBezTo>
                    <a:pt x="1" y="8497"/>
                    <a:pt x="103" y="8599"/>
                    <a:pt x="223" y="8599"/>
                  </a:cubicBezTo>
                  <a:lnTo>
                    <a:pt x="11559" y="8599"/>
                  </a:lnTo>
                  <a:cubicBezTo>
                    <a:pt x="11680" y="8599"/>
                    <a:pt x="11773" y="8497"/>
                    <a:pt x="11773" y="8377"/>
                  </a:cubicBezTo>
                  <a:lnTo>
                    <a:pt x="11773" y="223"/>
                  </a:lnTo>
                  <a:cubicBezTo>
                    <a:pt x="11773" y="102"/>
                    <a:pt x="11680" y="0"/>
                    <a:pt x="1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797;p33">
              <a:extLst>
                <a:ext uri="{FF2B5EF4-FFF2-40B4-BE49-F238E27FC236}">
                  <a16:creationId xmlns:a16="http://schemas.microsoft.com/office/drawing/2014/main" id="{93B541F1-AEE4-AD08-D542-E521368B1D26}"/>
                </a:ext>
              </a:extLst>
            </p:cNvPr>
            <p:cNvSpPr/>
            <p:nvPr/>
          </p:nvSpPr>
          <p:spPr>
            <a:xfrm>
              <a:off x="1760425" y="2992575"/>
              <a:ext cx="294325" cy="36200"/>
            </a:xfrm>
            <a:custGeom>
              <a:avLst/>
              <a:gdLst/>
              <a:ahLst/>
              <a:cxnLst/>
              <a:rect l="l" t="t" r="r" b="b"/>
              <a:pathLst>
                <a:path w="11773" h="1448" extrusionOk="0">
                  <a:moveTo>
                    <a:pt x="269" y="1"/>
                  </a:moveTo>
                  <a:cubicBezTo>
                    <a:pt x="121" y="1"/>
                    <a:pt x="0" y="121"/>
                    <a:pt x="0" y="260"/>
                  </a:cubicBezTo>
                  <a:lnTo>
                    <a:pt x="0" y="1448"/>
                  </a:lnTo>
                  <a:lnTo>
                    <a:pt x="11772" y="1448"/>
                  </a:lnTo>
                  <a:lnTo>
                    <a:pt x="11772" y="344"/>
                  </a:lnTo>
                  <a:cubicBezTo>
                    <a:pt x="11772" y="158"/>
                    <a:pt x="11624" y="1"/>
                    <a:pt x="11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798;p33">
              <a:extLst>
                <a:ext uri="{FF2B5EF4-FFF2-40B4-BE49-F238E27FC236}">
                  <a16:creationId xmlns:a16="http://schemas.microsoft.com/office/drawing/2014/main" id="{7B91C881-A82E-DD41-8918-FC663ED44F6E}"/>
                </a:ext>
              </a:extLst>
            </p:cNvPr>
            <p:cNvSpPr/>
            <p:nvPr/>
          </p:nvSpPr>
          <p:spPr>
            <a:xfrm>
              <a:off x="1759025" y="2991175"/>
              <a:ext cx="297350" cy="39000"/>
            </a:xfrm>
            <a:custGeom>
              <a:avLst/>
              <a:gdLst/>
              <a:ahLst/>
              <a:cxnLst/>
              <a:rect l="l" t="t" r="r" b="b"/>
              <a:pathLst>
                <a:path w="11894" h="1560" extrusionOk="0">
                  <a:moveTo>
                    <a:pt x="11494" y="112"/>
                  </a:moveTo>
                  <a:cubicBezTo>
                    <a:pt x="11643" y="112"/>
                    <a:pt x="11773" y="242"/>
                    <a:pt x="11773" y="400"/>
                  </a:cubicBezTo>
                  <a:lnTo>
                    <a:pt x="11773" y="1448"/>
                  </a:lnTo>
                  <a:lnTo>
                    <a:pt x="112" y="1448"/>
                  </a:lnTo>
                  <a:lnTo>
                    <a:pt x="112" y="316"/>
                  </a:lnTo>
                  <a:cubicBezTo>
                    <a:pt x="112" y="205"/>
                    <a:pt x="205" y="112"/>
                    <a:pt x="325" y="112"/>
                  </a:cubicBezTo>
                  <a:close/>
                  <a:moveTo>
                    <a:pt x="316" y="1"/>
                  </a:moveTo>
                  <a:cubicBezTo>
                    <a:pt x="140" y="1"/>
                    <a:pt x="1" y="140"/>
                    <a:pt x="1" y="326"/>
                  </a:cubicBezTo>
                  <a:lnTo>
                    <a:pt x="1" y="1559"/>
                  </a:lnTo>
                  <a:lnTo>
                    <a:pt x="11893" y="1559"/>
                  </a:lnTo>
                  <a:lnTo>
                    <a:pt x="11893" y="400"/>
                  </a:lnTo>
                  <a:cubicBezTo>
                    <a:pt x="11893" y="177"/>
                    <a:pt x="11708" y="1"/>
                    <a:pt x="1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799;p33">
              <a:extLst>
                <a:ext uri="{FF2B5EF4-FFF2-40B4-BE49-F238E27FC236}">
                  <a16:creationId xmlns:a16="http://schemas.microsoft.com/office/drawing/2014/main" id="{392E8389-66CA-1552-3274-2B713D3D8213}"/>
                </a:ext>
              </a:extLst>
            </p:cNvPr>
            <p:cNvSpPr/>
            <p:nvPr/>
          </p:nvSpPr>
          <p:spPr>
            <a:xfrm>
              <a:off x="1793350" y="300325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95" y="446"/>
                    <a:pt x="121" y="371"/>
                    <a:pt x="121" y="279"/>
                  </a:cubicBezTo>
                  <a:cubicBezTo>
                    <a:pt x="121" y="195"/>
                    <a:pt x="195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0" y="0"/>
                    <a:pt x="1" y="130"/>
                    <a:pt x="1" y="279"/>
                  </a:cubicBezTo>
                  <a:cubicBezTo>
                    <a:pt x="1" y="436"/>
                    <a:pt x="130" y="566"/>
                    <a:pt x="279" y="566"/>
                  </a:cubicBezTo>
                  <a:cubicBezTo>
                    <a:pt x="437" y="566"/>
                    <a:pt x="566" y="436"/>
                    <a:pt x="566" y="279"/>
                  </a:cubicBezTo>
                  <a:cubicBezTo>
                    <a:pt x="566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800;p33">
              <a:extLst>
                <a:ext uri="{FF2B5EF4-FFF2-40B4-BE49-F238E27FC236}">
                  <a16:creationId xmlns:a16="http://schemas.microsoft.com/office/drawing/2014/main" id="{577432E2-1544-DCB0-9611-9F73C5290908}"/>
                </a:ext>
              </a:extLst>
            </p:cNvPr>
            <p:cNvSpPr/>
            <p:nvPr/>
          </p:nvSpPr>
          <p:spPr>
            <a:xfrm>
              <a:off x="1815150" y="3003250"/>
              <a:ext cx="13950" cy="14175"/>
            </a:xfrm>
            <a:custGeom>
              <a:avLst/>
              <a:gdLst/>
              <a:ahLst/>
              <a:cxnLst/>
              <a:rect l="l" t="t" r="r" b="b"/>
              <a:pathLst>
                <a:path w="558" h="567" extrusionOk="0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86" y="446"/>
                    <a:pt x="112" y="371"/>
                    <a:pt x="112" y="279"/>
                  </a:cubicBezTo>
                  <a:cubicBezTo>
                    <a:pt x="112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36"/>
                    <a:pt x="121" y="566"/>
                    <a:pt x="279" y="566"/>
                  </a:cubicBezTo>
                  <a:cubicBezTo>
                    <a:pt x="437" y="566"/>
                    <a:pt x="557" y="436"/>
                    <a:pt x="557" y="279"/>
                  </a:cubicBezTo>
                  <a:cubicBezTo>
                    <a:pt x="557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801;p33">
              <a:extLst>
                <a:ext uri="{FF2B5EF4-FFF2-40B4-BE49-F238E27FC236}">
                  <a16:creationId xmlns:a16="http://schemas.microsoft.com/office/drawing/2014/main" id="{1411949E-EADB-1753-C1D8-00F79DE90C52}"/>
                </a:ext>
              </a:extLst>
            </p:cNvPr>
            <p:cNvSpPr/>
            <p:nvPr/>
          </p:nvSpPr>
          <p:spPr>
            <a:xfrm>
              <a:off x="1771775" y="3003250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88" y="446"/>
                  </a:cubicBezTo>
                  <a:cubicBezTo>
                    <a:pt x="196" y="446"/>
                    <a:pt x="121" y="371"/>
                    <a:pt x="121" y="279"/>
                  </a:cubicBezTo>
                  <a:cubicBezTo>
                    <a:pt x="121" y="195"/>
                    <a:pt x="196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1" y="0"/>
                    <a:pt x="1" y="130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37" y="566"/>
                    <a:pt x="567" y="436"/>
                    <a:pt x="567" y="279"/>
                  </a:cubicBezTo>
                  <a:cubicBezTo>
                    <a:pt x="567" y="130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802;p33">
              <a:extLst>
                <a:ext uri="{FF2B5EF4-FFF2-40B4-BE49-F238E27FC236}">
                  <a16:creationId xmlns:a16="http://schemas.microsoft.com/office/drawing/2014/main" id="{314AC7C0-0C78-6F27-1423-6D6D9CBA6FEA}"/>
                </a:ext>
              </a:extLst>
            </p:cNvPr>
            <p:cNvSpPr/>
            <p:nvPr/>
          </p:nvSpPr>
          <p:spPr>
            <a:xfrm>
              <a:off x="1760175" y="3028750"/>
              <a:ext cx="294575" cy="177225"/>
            </a:xfrm>
            <a:custGeom>
              <a:avLst/>
              <a:gdLst/>
              <a:ahLst/>
              <a:cxnLst/>
              <a:rect l="l" t="t" r="r" b="b"/>
              <a:pathLst>
                <a:path w="11783" h="7089" extrusionOk="0">
                  <a:moveTo>
                    <a:pt x="47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051"/>
                  </a:lnTo>
                  <a:cubicBezTo>
                    <a:pt x="1" y="7070"/>
                    <a:pt x="19" y="7088"/>
                    <a:pt x="47" y="7088"/>
                  </a:cubicBezTo>
                  <a:lnTo>
                    <a:pt x="11745" y="7088"/>
                  </a:lnTo>
                  <a:cubicBezTo>
                    <a:pt x="11764" y="7088"/>
                    <a:pt x="11782" y="7070"/>
                    <a:pt x="11782" y="7051"/>
                  </a:cubicBezTo>
                  <a:lnTo>
                    <a:pt x="11782" y="38"/>
                  </a:lnTo>
                  <a:cubicBezTo>
                    <a:pt x="11782" y="19"/>
                    <a:pt x="11764" y="1"/>
                    <a:pt x="1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803;p33">
              <a:extLst>
                <a:ext uri="{FF2B5EF4-FFF2-40B4-BE49-F238E27FC236}">
                  <a16:creationId xmlns:a16="http://schemas.microsoft.com/office/drawing/2014/main" id="{9914AAAD-6CC9-5F8A-2716-12DEE3635F00}"/>
                </a:ext>
              </a:extLst>
            </p:cNvPr>
            <p:cNvSpPr/>
            <p:nvPr/>
          </p:nvSpPr>
          <p:spPr>
            <a:xfrm>
              <a:off x="1758800" y="3027375"/>
              <a:ext cx="297325" cy="179975"/>
            </a:xfrm>
            <a:custGeom>
              <a:avLst/>
              <a:gdLst/>
              <a:ahLst/>
              <a:cxnLst/>
              <a:rect l="l" t="t" r="r" b="b"/>
              <a:pathLst>
                <a:path w="11893" h="7199" extrusionOk="0">
                  <a:moveTo>
                    <a:pt x="11782" y="111"/>
                  </a:moveTo>
                  <a:lnTo>
                    <a:pt x="11782" y="7087"/>
                  </a:lnTo>
                  <a:lnTo>
                    <a:pt x="121" y="7087"/>
                  </a:lnTo>
                  <a:lnTo>
                    <a:pt x="121" y="111"/>
                  </a:lnTo>
                  <a:close/>
                  <a:moveTo>
                    <a:pt x="102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7106"/>
                  </a:lnTo>
                  <a:cubicBezTo>
                    <a:pt x="0" y="7162"/>
                    <a:pt x="47" y="7199"/>
                    <a:pt x="102" y="7199"/>
                  </a:cubicBezTo>
                  <a:lnTo>
                    <a:pt x="11800" y="7199"/>
                  </a:lnTo>
                  <a:cubicBezTo>
                    <a:pt x="11856" y="7199"/>
                    <a:pt x="11893" y="7162"/>
                    <a:pt x="11893" y="7106"/>
                  </a:cubicBezTo>
                  <a:lnTo>
                    <a:pt x="11893" y="93"/>
                  </a:lnTo>
                  <a:cubicBezTo>
                    <a:pt x="11893" y="47"/>
                    <a:pt x="11856" y="0"/>
                    <a:pt x="1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804;p33">
              <a:extLst>
                <a:ext uri="{FF2B5EF4-FFF2-40B4-BE49-F238E27FC236}">
                  <a16:creationId xmlns:a16="http://schemas.microsoft.com/office/drawing/2014/main" id="{0A1E8C8B-A043-1640-0331-EADC78838823}"/>
                </a:ext>
              </a:extLst>
            </p:cNvPr>
            <p:cNvSpPr/>
            <p:nvPr/>
          </p:nvSpPr>
          <p:spPr>
            <a:xfrm>
              <a:off x="1961950" y="3064475"/>
              <a:ext cx="65200" cy="100675"/>
            </a:xfrm>
            <a:custGeom>
              <a:avLst/>
              <a:gdLst/>
              <a:ahLst/>
              <a:cxnLst/>
              <a:rect l="l" t="t" r="r" b="b"/>
              <a:pathLst>
                <a:path w="2608" h="4027" extrusionOk="0">
                  <a:moveTo>
                    <a:pt x="19" y="0"/>
                  </a:moveTo>
                  <a:cubicBezTo>
                    <a:pt x="10" y="0"/>
                    <a:pt x="1" y="10"/>
                    <a:pt x="1" y="28"/>
                  </a:cubicBezTo>
                  <a:lnTo>
                    <a:pt x="1" y="4008"/>
                  </a:lnTo>
                  <a:cubicBezTo>
                    <a:pt x="1" y="4017"/>
                    <a:pt x="10" y="4026"/>
                    <a:pt x="19" y="4026"/>
                  </a:cubicBezTo>
                  <a:lnTo>
                    <a:pt x="2589" y="4026"/>
                  </a:lnTo>
                  <a:cubicBezTo>
                    <a:pt x="2598" y="4026"/>
                    <a:pt x="2607" y="4017"/>
                    <a:pt x="2607" y="4008"/>
                  </a:cubicBezTo>
                  <a:lnTo>
                    <a:pt x="2607" y="28"/>
                  </a:lnTo>
                  <a:cubicBezTo>
                    <a:pt x="2607" y="10"/>
                    <a:pt x="2598" y="0"/>
                    <a:pt x="2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805;p33">
              <a:extLst>
                <a:ext uri="{FF2B5EF4-FFF2-40B4-BE49-F238E27FC236}">
                  <a16:creationId xmlns:a16="http://schemas.microsoft.com/office/drawing/2014/main" id="{4DC1751F-7E9C-2A2D-A3B6-92C88A6A55D1}"/>
                </a:ext>
              </a:extLst>
            </p:cNvPr>
            <p:cNvSpPr/>
            <p:nvPr/>
          </p:nvSpPr>
          <p:spPr>
            <a:xfrm>
              <a:off x="1960575" y="3063075"/>
              <a:ext cx="67975" cy="103475"/>
            </a:xfrm>
            <a:custGeom>
              <a:avLst/>
              <a:gdLst/>
              <a:ahLst/>
              <a:cxnLst/>
              <a:rect l="l" t="t" r="r" b="b"/>
              <a:pathLst>
                <a:path w="2719" h="4139" extrusionOk="0">
                  <a:moveTo>
                    <a:pt x="2597" y="121"/>
                  </a:moveTo>
                  <a:lnTo>
                    <a:pt x="2597" y="4018"/>
                  </a:lnTo>
                  <a:lnTo>
                    <a:pt x="111" y="4018"/>
                  </a:lnTo>
                  <a:lnTo>
                    <a:pt x="111" y="121"/>
                  </a:lnTo>
                  <a:close/>
                  <a:moveTo>
                    <a:pt x="74" y="1"/>
                  </a:moveTo>
                  <a:cubicBezTo>
                    <a:pt x="37" y="1"/>
                    <a:pt x="0" y="38"/>
                    <a:pt x="0" y="84"/>
                  </a:cubicBezTo>
                  <a:lnTo>
                    <a:pt x="0" y="4064"/>
                  </a:lnTo>
                  <a:cubicBezTo>
                    <a:pt x="0" y="4101"/>
                    <a:pt x="37" y="4138"/>
                    <a:pt x="74" y="4138"/>
                  </a:cubicBezTo>
                  <a:lnTo>
                    <a:pt x="2644" y="4138"/>
                  </a:lnTo>
                  <a:cubicBezTo>
                    <a:pt x="2681" y="4138"/>
                    <a:pt x="2718" y="4101"/>
                    <a:pt x="2718" y="4064"/>
                  </a:cubicBezTo>
                  <a:lnTo>
                    <a:pt x="2718" y="84"/>
                  </a:lnTo>
                  <a:cubicBezTo>
                    <a:pt x="2718" y="38"/>
                    <a:pt x="2681" y="1"/>
                    <a:pt x="2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806;p33">
              <a:extLst>
                <a:ext uri="{FF2B5EF4-FFF2-40B4-BE49-F238E27FC236}">
                  <a16:creationId xmlns:a16="http://schemas.microsoft.com/office/drawing/2014/main" id="{5F8A53A6-1E39-6F12-3557-EDAF9E0B91C7}"/>
                </a:ext>
              </a:extLst>
            </p:cNvPr>
            <p:cNvSpPr/>
            <p:nvPr/>
          </p:nvSpPr>
          <p:spPr>
            <a:xfrm>
              <a:off x="1963575" y="3066550"/>
              <a:ext cx="62875" cy="97200"/>
            </a:xfrm>
            <a:custGeom>
              <a:avLst/>
              <a:gdLst/>
              <a:ahLst/>
              <a:cxnLst/>
              <a:rect l="l" t="t" r="r" b="b"/>
              <a:pathLst>
                <a:path w="2515" h="3888" extrusionOk="0">
                  <a:moveTo>
                    <a:pt x="1" y="1"/>
                  </a:moveTo>
                  <a:lnTo>
                    <a:pt x="2515" y="38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807;p33">
              <a:extLst>
                <a:ext uri="{FF2B5EF4-FFF2-40B4-BE49-F238E27FC236}">
                  <a16:creationId xmlns:a16="http://schemas.microsoft.com/office/drawing/2014/main" id="{9DED18DE-A9EB-5CD0-8F6C-A232C5D9DBDD}"/>
                </a:ext>
              </a:extLst>
            </p:cNvPr>
            <p:cNvSpPr/>
            <p:nvPr/>
          </p:nvSpPr>
          <p:spPr>
            <a:xfrm>
              <a:off x="1961950" y="3065075"/>
              <a:ext cx="66125" cy="100075"/>
            </a:xfrm>
            <a:custGeom>
              <a:avLst/>
              <a:gdLst/>
              <a:ahLst/>
              <a:cxnLst/>
              <a:rect l="l" t="t" r="r" b="b"/>
              <a:pathLst>
                <a:path w="2645" h="4003" extrusionOk="0">
                  <a:moveTo>
                    <a:pt x="60" y="1"/>
                  </a:moveTo>
                  <a:cubicBezTo>
                    <a:pt x="53" y="1"/>
                    <a:pt x="45" y="2"/>
                    <a:pt x="38" y="4"/>
                  </a:cubicBezTo>
                  <a:cubicBezTo>
                    <a:pt x="10" y="23"/>
                    <a:pt x="1" y="60"/>
                    <a:pt x="19" y="88"/>
                  </a:cubicBezTo>
                  <a:lnTo>
                    <a:pt x="2533" y="3984"/>
                  </a:lnTo>
                  <a:cubicBezTo>
                    <a:pt x="2542" y="3993"/>
                    <a:pt x="2561" y="4002"/>
                    <a:pt x="2580" y="4002"/>
                  </a:cubicBezTo>
                  <a:cubicBezTo>
                    <a:pt x="2589" y="4002"/>
                    <a:pt x="2598" y="4002"/>
                    <a:pt x="2607" y="3993"/>
                  </a:cubicBezTo>
                  <a:cubicBezTo>
                    <a:pt x="2635" y="3984"/>
                    <a:pt x="2645" y="3947"/>
                    <a:pt x="2626" y="3919"/>
                  </a:cubicBezTo>
                  <a:lnTo>
                    <a:pt x="112" y="23"/>
                  </a:lnTo>
                  <a:cubicBezTo>
                    <a:pt x="98" y="9"/>
                    <a:pt x="8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808;p33">
              <a:extLst>
                <a:ext uri="{FF2B5EF4-FFF2-40B4-BE49-F238E27FC236}">
                  <a16:creationId xmlns:a16="http://schemas.microsoft.com/office/drawing/2014/main" id="{D080CE3F-E459-49C3-2264-ED11EB7A63C8}"/>
                </a:ext>
              </a:extLst>
            </p:cNvPr>
            <p:cNvSpPr/>
            <p:nvPr/>
          </p:nvSpPr>
          <p:spPr>
            <a:xfrm>
              <a:off x="1962425" y="3066100"/>
              <a:ext cx="62625" cy="99050"/>
            </a:xfrm>
            <a:custGeom>
              <a:avLst/>
              <a:gdLst/>
              <a:ahLst/>
              <a:cxnLst/>
              <a:rect l="l" t="t" r="r" b="b"/>
              <a:pathLst>
                <a:path w="2505" h="3962" extrusionOk="0">
                  <a:moveTo>
                    <a:pt x="2505" y="0"/>
                  </a:moveTo>
                  <a:lnTo>
                    <a:pt x="0" y="39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809;p33">
              <a:extLst>
                <a:ext uri="{FF2B5EF4-FFF2-40B4-BE49-F238E27FC236}">
                  <a16:creationId xmlns:a16="http://schemas.microsoft.com/office/drawing/2014/main" id="{EC69BEB9-219C-2BE1-E251-6EC5EF3C1E0F}"/>
                </a:ext>
              </a:extLst>
            </p:cNvPr>
            <p:cNvSpPr/>
            <p:nvPr/>
          </p:nvSpPr>
          <p:spPr>
            <a:xfrm>
              <a:off x="1960800" y="3064700"/>
              <a:ext cx="66125" cy="101850"/>
            </a:xfrm>
            <a:custGeom>
              <a:avLst/>
              <a:gdLst/>
              <a:ahLst/>
              <a:cxnLst/>
              <a:rect l="l" t="t" r="r" b="b"/>
              <a:pathLst>
                <a:path w="2645" h="4074" extrusionOk="0">
                  <a:moveTo>
                    <a:pt x="2575" y="0"/>
                  </a:moveTo>
                  <a:cubicBezTo>
                    <a:pt x="2555" y="0"/>
                    <a:pt x="2536" y="11"/>
                    <a:pt x="2524" y="29"/>
                  </a:cubicBezTo>
                  <a:lnTo>
                    <a:pt x="19" y="3980"/>
                  </a:lnTo>
                  <a:cubicBezTo>
                    <a:pt x="0" y="4008"/>
                    <a:pt x="10" y="4045"/>
                    <a:pt x="37" y="4064"/>
                  </a:cubicBezTo>
                  <a:cubicBezTo>
                    <a:pt x="47" y="4073"/>
                    <a:pt x="56" y="4073"/>
                    <a:pt x="65" y="4073"/>
                  </a:cubicBezTo>
                  <a:cubicBezTo>
                    <a:pt x="84" y="4073"/>
                    <a:pt x="102" y="4064"/>
                    <a:pt x="121" y="4045"/>
                  </a:cubicBezTo>
                  <a:lnTo>
                    <a:pt x="2626" y="93"/>
                  </a:lnTo>
                  <a:cubicBezTo>
                    <a:pt x="2644" y="66"/>
                    <a:pt x="2635" y="29"/>
                    <a:pt x="2607" y="10"/>
                  </a:cubicBezTo>
                  <a:cubicBezTo>
                    <a:pt x="2597" y="3"/>
                    <a:pt x="2586" y="0"/>
                    <a:pt x="2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810;p33">
              <a:extLst>
                <a:ext uri="{FF2B5EF4-FFF2-40B4-BE49-F238E27FC236}">
                  <a16:creationId xmlns:a16="http://schemas.microsoft.com/office/drawing/2014/main" id="{ED9FE9D9-A43A-21ED-A0BB-611BF0208789}"/>
                </a:ext>
              </a:extLst>
            </p:cNvPr>
            <p:cNvSpPr/>
            <p:nvPr/>
          </p:nvSpPr>
          <p:spPr>
            <a:xfrm>
              <a:off x="1797750" y="3070275"/>
              <a:ext cx="138475" cy="3025"/>
            </a:xfrm>
            <a:custGeom>
              <a:avLst/>
              <a:gdLst/>
              <a:ahLst/>
              <a:cxnLst/>
              <a:rect l="l" t="t" r="r" b="b"/>
              <a:pathLst>
                <a:path w="5539" h="121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483" y="121"/>
                  </a:lnTo>
                  <a:cubicBezTo>
                    <a:pt x="5511" y="121"/>
                    <a:pt x="5539" y="93"/>
                    <a:pt x="5539" y="56"/>
                  </a:cubicBezTo>
                  <a:cubicBezTo>
                    <a:pt x="5539" y="28"/>
                    <a:pt x="5511" y="0"/>
                    <a:pt x="5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811;p33">
              <a:extLst>
                <a:ext uri="{FF2B5EF4-FFF2-40B4-BE49-F238E27FC236}">
                  <a16:creationId xmlns:a16="http://schemas.microsoft.com/office/drawing/2014/main" id="{37F823FD-4048-294A-4535-D2A3DD8FA40C}"/>
                </a:ext>
              </a:extLst>
            </p:cNvPr>
            <p:cNvSpPr/>
            <p:nvPr/>
          </p:nvSpPr>
          <p:spPr>
            <a:xfrm>
              <a:off x="1798000" y="3090900"/>
              <a:ext cx="50350" cy="2825"/>
            </a:xfrm>
            <a:custGeom>
              <a:avLst/>
              <a:gdLst/>
              <a:ahLst/>
              <a:cxnLst/>
              <a:rect l="l" t="t" r="r" b="b"/>
              <a:pathLst>
                <a:path w="201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1957" y="112"/>
                  </a:lnTo>
                  <a:cubicBezTo>
                    <a:pt x="1985" y="112"/>
                    <a:pt x="2013" y="94"/>
                    <a:pt x="2013" y="57"/>
                  </a:cubicBezTo>
                  <a:cubicBezTo>
                    <a:pt x="2013" y="29"/>
                    <a:pt x="1995" y="1"/>
                    <a:pt x="1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812;p33">
              <a:extLst>
                <a:ext uri="{FF2B5EF4-FFF2-40B4-BE49-F238E27FC236}">
                  <a16:creationId xmlns:a16="http://schemas.microsoft.com/office/drawing/2014/main" id="{46319461-8B02-FB58-899E-50DF42763F0F}"/>
                </a:ext>
              </a:extLst>
            </p:cNvPr>
            <p:cNvSpPr/>
            <p:nvPr/>
          </p:nvSpPr>
          <p:spPr>
            <a:xfrm>
              <a:off x="1865025" y="3090900"/>
              <a:ext cx="60775" cy="2825"/>
            </a:xfrm>
            <a:custGeom>
              <a:avLst/>
              <a:gdLst/>
              <a:ahLst/>
              <a:cxnLst/>
              <a:rect l="l" t="t" r="r" b="b"/>
              <a:pathLst>
                <a:path w="2431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2375" y="112"/>
                  </a:lnTo>
                  <a:cubicBezTo>
                    <a:pt x="2403" y="112"/>
                    <a:pt x="2431" y="94"/>
                    <a:pt x="2431" y="57"/>
                  </a:cubicBezTo>
                  <a:cubicBezTo>
                    <a:pt x="2431" y="29"/>
                    <a:pt x="2403" y="1"/>
                    <a:pt x="2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813;p33">
              <a:extLst>
                <a:ext uri="{FF2B5EF4-FFF2-40B4-BE49-F238E27FC236}">
                  <a16:creationId xmlns:a16="http://schemas.microsoft.com/office/drawing/2014/main" id="{DE86B103-CDF0-4D0E-894F-3C596A2183C7}"/>
                </a:ext>
              </a:extLst>
            </p:cNvPr>
            <p:cNvSpPr/>
            <p:nvPr/>
          </p:nvSpPr>
          <p:spPr>
            <a:xfrm>
              <a:off x="1798000" y="3153300"/>
              <a:ext cx="89775" cy="2800"/>
            </a:xfrm>
            <a:custGeom>
              <a:avLst/>
              <a:gdLst/>
              <a:ahLst/>
              <a:cxnLst/>
              <a:rect l="l" t="t" r="r" b="b"/>
              <a:pathLst>
                <a:path w="3591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3525" y="112"/>
                  </a:lnTo>
                  <a:cubicBezTo>
                    <a:pt x="3562" y="112"/>
                    <a:pt x="3590" y="93"/>
                    <a:pt x="3590" y="56"/>
                  </a:cubicBezTo>
                  <a:cubicBezTo>
                    <a:pt x="3590" y="28"/>
                    <a:pt x="3562" y="0"/>
                    <a:pt x="3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814;p33">
              <a:extLst>
                <a:ext uri="{FF2B5EF4-FFF2-40B4-BE49-F238E27FC236}">
                  <a16:creationId xmlns:a16="http://schemas.microsoft.com/office/drawing/2014/main" id="{3D39AD8C-6C19-1EF9-4E82-5F82C1A1829A}"/>
                </a:ext>
              </a:extLst>
            </p:cNvPr>
            <p:cNvSpPr/>
            <p:nvPr/>
          </p:nvSpPr>
          <p:spPr>
            <a:xfrm>
              <a:off x="1797750" y="3112475"/>
              <a:ext cx="139650" cy="3050"/>
            </a:xfrm>
            <a:custGeom>
              <a:avLst/>
              <a:gdLst/>
              <a:ahLst/>
              <a:cxnLst/>
              <a:rect l="l" t="t" r="r" b="b"/>
              <a:pathLst>
                <a:path w="5586" h="122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530" y="121"/>
                  </a:lnTo>
                  <a:cubicBezTo>
                    <a:pt x="5567" y="121"/>
                    <a:pt x="5585" y="93"/>
                    <a:pt x="5585" y="56"/>
                  </a:cubicBezTo>
                  <a:cubicBezTo>
                    <a:pt x="5585" y="29"/>
                    <a:pt x="5567" y="1"/>
                    <a:pt x="5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815;p33">
              <a:extLst>
                <a:ext uri="{FF2B5EF4-FFF2-40B4-BE49-F238E27FC236}">
                  <a16:creationId xmlns:a16="http://schemas.microsoft.com/office/drawing/2014/main" id="{1625C7A9-DC71-7724-367D-FE8EDB64A42D}"/>
                </a:ext>
              </a:extLst>
            </p:cNvPr>
            <p:cNvSpPr/>
            <p:nvPr/>
          </p:nvSpPr>
          <p:spPr>
            <a:xfrm>
              <a:off x="1798000" y="3133125"/>
              <a:ext cx="46175" cy="2800"/>
            </a:xfrm>
            <a:custGeom>
              <a:avLst/>
              <a:gdLst/>
              <a:ahLst/>
              <a:cxnLst/>
              <a:rect l="l" t="t" r="r" b="b"/>
              <a:pathLst>
                <a:path w="1847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1790" y="112"/>
                  </a:lnTo>
                  <a:cubicBezTo>
                    <a:pt x="1818" y="112"/>
                    <a:pt x="1846" y="84"/>
                    <a:pt x="1846" y="56"/>
                  </a:cubicBezTo>
                  <a:cubicBezTo>
                    <a:pt x="1846" y="19"/>
                    <a:pt x="1818" y="0"/>
                    <a:pt x="1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816;p33">
              <a:extLst>
                <a:ext uri="{FF2B5EF4-FFF2-40B4-BE49-F238E27FC236}">
                  <a16:creationId xmlns:a16="http://schemas.microsoft.com/office/drawing/2014/main" id="{F52CEF72-7628-A0F5-2F7C-15FEA45688D5}"/>
                </a:ext>
              </a:extLst>
            </p:cNvPr>
            <p:cNvSpPr/>
            <p:nvPr/>
          </p:nvSpPr>
          <p:spPr>
            <a:xfrm>
              <a:off x="1854575" y="3133125"/>
              <a:ext cx="81650" cy="2800"/>
            </a:xfrm>
            <a:custGeom>
              <a:avLst/>
              <a:gdLst/>
              <a:ahLst/>
              <a:cxnLst/>
              <a:rect l="l" t="t" r="r" b="b"/>
              <a:pathLst>
                <a:path w="3266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210" y="112"/>
                  </a:lnTo>
                  <a:cubicBezTo>
                    <a:pt x="3238" y="112"/>
                    <a:pt x="3266" y="84"/>
                    <a:pt x="3266" y="56"/>
                  </a:cubicBezTo>
                  <a:cubicBezTo>
                    <a:pt x="3266" y="19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817;p33">
              <a:extLst>
                <a:ext uri="{FF2B5EF4-FFF2-40B4-BE49-F238E27FC236}">
                  <a16:creationId xmlns:a16="http://schemas.microsoft.com/office/drawing/2014/main" id="{92E2C240-F812-59CF-5EF1-2CD241DA3B6E}"/>
                </a:ext>
              </a:extLst>
            </p:cNvPr>
            <p:cNvSpPr/>
            <p:nvPr/>
          </p:nvSpPr>
          <p:spPr>
            <a:xfrm>
              <a:off x="1869425" y="3103200"/>
              <a:ext cx="725" cy="8375"/>
            </a:xfrm>
            <a:custGeom>
              <a:avLst/>
              <a:gdLst/>
              <a:ahLst/>
              <a:cxnLst/>
              <a:rect l="l" t="t" r="r" b="b"/>
              <a:pathLst>
                <a:path w="29" h="335" extrusionOk="0">
                  <a:moveTo>
                    <a:pt x="19" y="335"/>
                  </a:moveTo>
                  <a:cubicBezTo>
                    <a:pt x="28" y="223"/>
                    <a:pt x="19" y="112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19" y="112"/>
                    <a:pt x="28" y="223"/>
                    <a:pt x="19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818;p33">
              <a:extLst>
                <a:ext uri="{FF2B5EF4-FFF2-40B4-BE49-F238E27FC236}">
                  <a16:creationId xmlns:a16="http://schemas.microsoft.com/office/drawing/2014/main" id="{ECB59363-B455-B0D4-9418-8FA1E53884A5}"/>
                </a:ext>
              </a:extLst>
            </p:cNvPr>
            <p:cNvSpPr/>
            <p:nvPr/>
          </p:nvSpPr>
          <p:spPr>
            <a:xfrm>
              <a:off x="2089275" y="2890075"/>
              <a:ext cx="172800" cy="172100"/>
            </a:xfrm>
            <a:custGeom>
              <a:avLst/>
              <a:gdLst/>
              <a:ahLst/>
              <a:cxnLst/>
              <a:rect l="l" t="t" r="r" b="b"/>
              <a:pathLst>
                <a:path w="6912" h="6884" extrusionOk="0">
                  <a:moveTo>
                    <a:pt x="6448" y="1568"/>
                  </a:moveTo>
                  <a:cubicBezTo>
                    <a:pt x="4259" y="1485"/>
                    <a:pt x="3563" y="204"/>
                    <a:pt x="3461" y="0"/>
                  </a:cubicBezTo>
                  <a:lnTo>
                    <a:pt x="3442" y="0"/>
                  </a:lnTo>
                  <a:cubicBezTo>
                    <a:pt x="3349" y="204"/>
                    <a:pt x="2654" y="1485"/>
                    <a:pt x="464" y="1568"/>
                  </a:cubicBezTo>
                  <a:cubicBezTo>
                    <a:pt x="464" y="1568"/>
                    <a:pt x="1" y="6077"/>
                    <a:pt x="3387" y="6884"/>
                  </a:cubicBezTo>
                  <a:lnTo>
                    <a:pt x="3516" y="6884"/>
                  </a:lnTo>
                  <a:cubicBezTo>
                    <a:pt x="6912" y="6077"/>
                    <a:pt x="6448" y="1568"/>
                    <a:pt x="6448" y="1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819;p33">
              <a:extLst>
                <a:ext uri="{FF2B5EF4-FFF2-40B4-BE49-F238E27FC236}">
                  <a16:creationId xmlns:a16="http://schemas.microsoft.com/office/drawing/2014/main" id="{538CD195-9AF0-D21E-3C12-931C0E2B672F}"/>
                </a:ext>
              </a:extLst>
            </p:cNvPr>
            <p:cNvSpPr/>
            <p:nvPr/>
          </p:nvSpPr>
          <p:spPr>
            <a:xfrm>
              <a:off x="2083250" y="2879400"/>
              <a:ext cx="173025" cy="172350"/>
            </a:xfrm>
            <a:custGeom>
              <a:avLst/>
              <a:gdLst/>
              <a:ahLst/>
              <a:cxnLst/>
              <a:rect l="l" t="t" r="r" b="b"/>
              <a:pathLst>
                <a:path w="6921" h="6894" extrusionOk="0">
                  <a:moveTo>
                    <a:pt x="3451" y="1"/>
                  </a:moveTo>
                  <a:cubicBezTo>
                    <a:pt x="3349" y="205"/>
                    <a:pt x="2654" y="1485"/>
                    <a:pt x="464" y="1568"/>
                  </a:cubicBezTo>
                  <a:cubicBezTo>
                    <a:pt x="464" y="1568"/>
                    <a:pt x="0" y="6086"/>
                    <a:pt x="3396" y="6893"/>
                  </a:cubicBezTo>
                  <a:lnTo>
                    <a:pt x="3526" y="6893"/>
                  </a:lnTo>
                  <a:cubicBezTo>
                    <a:pt x="6921" y="6086"/>
                    <a:pt x="6457" y="1568"/>
                    <a:pt x="6457" y="1568"/>
                  </a:cubicBezTo>
                  <a:cubicBezTo>
                    <a:pt x="4258" y="1485"/>
                    <a:pt x="3563" y="205"/>
                    <a:pt x="3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820;p33">
              <a:extLst>
                <a:ext uri="{FF2B5EF4-FFF2-40B4-BE49-F238E27FC236}">
                  <a16:creationId xmlns:a16="http://schemas.microsoft.com/office/drawing/2014/main" id="{99AF0A4C-8701-C525-C553-4C783591D9D1}"/>
                </a:ext>
              </a:extLst>
            </p:cNvPr>
            <p:cNvSpPr/>
            <p:nvPr/>
          </p:nvSpPr>
          <p:spPr>
            <a:xfrm>
              <a:off x="2082550" y="2877775"/>
              <a:ext cx="174200" cy="175600"/>
            </a:xfrm>
            <a:custGeom>
              <a:avLst/>
              <a:gdLst/>
              <a:ahLst/>
              <a:cxnLst/>
              <a:rect l="l" t="t" r="r" b="b"/>
              <a:pathLst>
                <a:path w="6968" h="7024" extrusionOk="0">
                  <a:moveTo>
                    <a:pt x="3489" y="177"/>
                  </a:moveTo>
                  <a:cubicBezTo>
                    <a:pt x="3693" y="548"/>
                    <a:pt x="4453" y="1596"/>
                    <a:pt x="6429" y="1689"/>
                  </a:cubicBezTo>
                  <a:cubicBezTo>
                    <a:pt x="6466" y="2181"/>
                    <a:pt x="6652" y="6160"/>
                    <a:pt x="3544" y="6903"/>
                  </a:cubicBezTo>
                  <a:lnTo>
                    <a:pt x="3424" y="6903"/>
                  </a:lnTo>
                  <a:cubicBezTo>
                    <a:pt x="316" y="6160"/>
                    <a:pt x="511" y="2181"/>
                    <a:pt x="539" y="1689"/>
                  </a:cubicBezTo>
                  <a:cubicBezTo>
                    <a:pt x="2524" y="1596"/>
                    <a:pt x="3275" y="548"/>
                    <a:pt x="3489" y="177"/>
                  </a:cubicBezTo>
                  <a:close/>
                  <a:moveTo>
                    <a:pt x="3479" y="1"/>
                  </a:moveTo>
                  <a:cubicBezTo>
                    <a:pt x="3461" y="1"/>
                    <a:pt x="3433" y="19"/>
                    <a:pt x="3424" y="38"/>
                  </a:cubicBezTo>
                  <a:cubicBezTo>
                    <a:pt x="3312" y="279"/>
                    <a:pt x="2626" y="1494"/>
                    <a:pt x="492" y="1578"/>
                  </a:cubicBezTo>
                  <a:cubicBezTo>
                    <a:pt x="464" y="1578"/>
                    <a:pt x="437" y="1606"/>
                    <a:pt x="437" y="1633"/>
                  </a:cubicBezTo>
                  <a:cubicBezTo>
                    <a:pt x="427" y="1680"/>
                    <a:pt x="1" y="6207"/>
                    <a:pt x="3405" y="7023"/>
                  </a:cubicBezTo>
                  <a:lnTo>
                    <a:pt x="3563" y="7023"/>
                  </a:lnTo>
                  <a:cubicBezTo>
                    <a:pt x="6967" y="6207"/>
                    <a:pt x="6541" y="1680"/>
                    <a:pt x="6541" y="1633"/>
                  </a:cubicBezTo>
                  <a:cubicBezTo>
                    <a:pt x="6531" y="1606"/>
                    <a:pt x="6513" y="1578"/>
                    <a:pt x="6485" y="1578"/>
                  </a:cubicBezTo>
                  <a:cubicBezTo>
                    <a:pt x="4342" y="1494"/>
                    <a:pt x="3665" y="279"/>
                    <a:pt x="3544" y="38"/>
                  </a:cubicBezTo>
                  <a:cubicBezTo>
                    <a:pt x="3535" y="19"/>
                    <a:pt x="3516" y="1"/>
                    <a:pt x="3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821;p33">
              <a:extLst>
                <a:ext uri="{FF2B5EF4-FFF2-40B4-BE49-F238E27FC236}">
                  <a16:creationId xmlns:a16="http://schemas.microsoft.com/office/drawing/2014/main" id="{A4F6096E-56FC-4A5C-EF93-BBDFA6892CF4}"/>
                </a:ext>
              </a:extLst>
            </p:cNvPr>
            <p:cNvSpPr/>
            <p:nvPr/>
          </p:nvSpPr>
          <p:spPr>
            <a:xfrm>
              <a:off x="2118275" y="2895650"/>
              <a:ext cx="121550" cy="139850"/>
            </a:xfrm>
            <a:custGeom>
              <a:avLst/>
              <a:gdLst/>
              <a:ahLst/>
              <a:cxnLst/>
              <a:rect l="l" t="t" r="r" b="b"/>
              <a:pathLst>
                <a:path w="4862" h="5594" extrusionOk="0">
                  <a:moveTo>
                    <a:pt x="2050" y="0"/>
                  </a:moveTo>
                  <a:cubicBezTo>
                    <a:pt x="2004" y="102"/>
                    <a:pt x="1763" y="547"/>
                    <a:pt x="1169" y="881"/>
                  </a:cubicBezTo>
                  <a:lnTo>
                    <a:pt x="0" y="3850"/>
                  </a:lnTo>
                  <a:cubicBezTo>
                    <a:pt x="334" y="4629"/>
                    <a:pt x="928" y="5343"/>
                    <a:pt x="2004" y="5594"/>
                  </a:cubicBezTo>
                  <a:lnTo>
                    <a:pt x="2115" y="5594"/>
                  </a:lnTo>
                  <a:cubicBezTo>
                    <a:pt x="4861" y="4935"/>
                    <a:pt x="4490" y="1271"/>
                    <a:pt x="4490" y="1271"/>
                  </a:cubicBezTo>
                  <a:cubicBezTo>
                    <a:pt x="2709" y="1206"/>
                    <a:pt x="2143" y="167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822;p33">
              <a:extLst>
                <a:ext uri="{FF2B5EF4-FFF2-40B4-BE49-F238E27FC236}">
                  <a16:creationId xmlns:a16="http://schemas.microsoft.com/office/drawing/2014/main" id="{1867A89C-77B4-9BF3-A5C1-1E7A60EDF754}"/>
                </a:ext>
              </a:extLst>
            </p:cNvPr>
            <p:cNvSpPr/>
            <p:nvPr/>
          </p:nvSpPr>
          <p:spPr>
            <a:xfrm>
              <a:off x="2116650" y="2894025"/>
              <a:ext cx="123850" cy="142875"/>
            </a:xfrm>
            <a:custGeom>
              <a:avLst/>
              <a:gdLst/>
              <a:ahLst/>
              <a:cxnLst/>
              <a:rect l="l" t="t" r="r" b="b"/>
              <a:pathLst>
                <a:path w="4954" h="5715" extrusionOk="0">
                  <a:moveTo>
                    <a:pt x="2115" y="0"/>
                  </a:moveTo>
                  <a:cubicBezTo>
                    <a:pt x="2097" y="0"/>
                    <a:pt x="2069" y="19"/>
                    <a:pt x="2060" y="37"/>
                  </a:cubicBezTo>
                  <a:cubicBezTo>
                    <a:pt x="2023" y="121"/>
                    <a:pt x="1791" y="566"/>
                    <a:pt x="1197" y="891"/>
                  </a:cubicBezTo>
                  <a:cubicBezTo>
                    <a:pt x="1169" y="909"/>
                    <a:pt x="1160" y="946"/>
                    <a:pt x="1178" y="974"/>
                  </a:cubicBezTo>
                  <a:cubicBezTo>
                    <a:pt x="1190" y="992"/>
                    <a:pt x="1206" y="1002"/>
                    <a:pt x="1223" y="1002"/>
                  </a:cubicBezTo>
                  <a:cubicBezTo>
                    <a:pt x="1233" y="1002"/>
                    <a:pt x="1243" y="999"/>
                    <a:pt x="1253" y="993"/>
                  </a:cubicBezTo>
                  <a:cubicBezTo>
                    <a:pt x="1763" y="714"/>
                    <a:pt x="2013" y="362"/>
                    <a:pt x="2125" y="176"/>
                  </a:cubicBezTo>
                  <a:cubicBezTo>
                    <a:pt x="2301" y="492"/>
                    <a:pt x="2922" y="1317"/>
                    <a:pt x="4499" y="1392"/>
                  </a:cubicBezTo>
                  <a:cubicBezTo>
                    <a:pt x="4527" y="1828"/>
                    <a:pt x="4657" y="5000"/>
                    <a:pt x="2171" y="5603"/>
                  </a:cubicBezTo>
                  <a:lnTo>
                    <a:pt x="2069" y="5603"/>
                  </a:lnTo>
                  <a:cubicBezTo>
                    <a:pt x="1169" y="5381"/>
                    <a:pt x="510" y="4805"/>
                    <a:pt x="121" y="3887"/>
                  </a:cubicBezTo>
                  <a:cubicBezTo>
                    <a:pt x="107" y="3866"/>
                    <a:pt x="88" y="3856"/>
                    <a:pt x="63" y="3856"/>
                  </a:cubicBezTo>
                  <a:cubicBezTo>
                    <a:pt x="55" y="3856"/>
                    <a:pt x="47" y="3857"/>
                    <a:pt x="37" y="3859"/>
                  </a:cubicBezTo>
                  <a:cubicBezTo>
                    <a:pt x="10" y="3868"/>
                    <a:pt x="0" y="3906"/>
                    <a:pt x="10" y="3933"/>
                  </a:cubicBezTo>
                  <a:cubicBezTo>
                    <a:pt x="418" y="4889"/>
                    <a:pt x="1104" y="5492"/>
                    <a:pt x="2050" y="5714"/>
                  </a:cubicBezTo>
                  <a:lnTo>
                    <a:pt x="2190" y="5714"/>
                  </a:lnTo>
                  <a:cubicBezTo>
                    <a:pt x="4954" y="5056"/>
                    <a:pt x="4611" y="1373"/>
                    <a:pt x="4611" y="1336"/>
                  </a:cubicBezTo>
                  <a:cubicBezTo>
                    <a:pt x="4601" y="1308"/>
                    <a:pt x="4583" y="1280"/>
                    <a:pt x="4555" y="1280"/>
                  </a:cubicBezTo>
                  <a:cubicBezTo>
                    <a:pt x="2820" y="1215"/>
                    <a:pt x="2273" y="232"/>
                    <a:pt x="2180" y="37"/>
                  </a:cubicBezTo>
                  <a:cubicBezTo>
                    <a:pt x="2171" y="19"/>
                    <a:pt x="2152" y="0"/>
                    <a:pt x="2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823;p33">
              <a:extLst>
                <a:ext uri="{FF2B5EF4-FFF2-40B4-BE49-F238E27FC236}">
                  <a16:creationId xmlns:a16="http://schemas.microsoft.com/office/drawing/2014/main" id="{4527BDF5-6B0B-2437-0E3A-D81C5BE5AE4E}"/>
                </a:ext>
              </a:extLst>
            </p:cNvPr>
            <p:cNvSpPr/>
            <p:nvPr/>
          </p:nvSpPr>
          <p:spPr>
            <a:xfrm>
              <a:off x="2107375" y="2926025"/>
              <a:ext cx="16250" cy="33650"/>
            </a:xfrm>
            <a:custGeom>
              <a:avLst/>
              <a:gdLst/>
              <a:ahLst/>
              <a:cxnLst/>
              <a:rect l="l" t="t" r="r" b="b"/>
              <a:pathLst>
                <a:path w="650" h="1346" extrusionOk="0">
                  <a:moveTo>
                    <a:pt x="650" y="0"/>
                  </a:moveTo>
                  <a:cubicBezTo>
                    <a:pt x="473" y="28"/>
                    <a:pt x="278" y="56"/>
                    <a:pt x="65" y="56"/>
                  </a:cubicBezTo>
                  <a:cubicBezTo>
                    <a:pt x="65" y="56"/>
                    <a:pt x="0" y="622"/>
                    <a:pt x="102" y="1345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824;p33">
              <a:extLst>
                <a:ext uri="{FF2B5EF4-FFF2-40B4-BE49-F238E27FC236}">
                  <a16:creationId xmlns:a16="http://schemas.microsoft.com/office/drawing/2014/main" id="{2E126480-E683-554D-3B1C-4C9FC72E527D}"/>
                </a:ext>
              </a:extLst>
            </p:cNvPr>
            <p:cNvSpPr/>
            <p:nvPr/>
          </p:nvSpPr>
          <p:spPr>
            <a:xfrm>
              <a:off x="2105975" y="2924575"/>
              <a:ext cx="19050" cy="36500"/>
            </a:xfrm>
            <a:custGeom>
              <a:avLst/>
              <a:gdLst/>
              <a:ahLst/>
              <a:cxnLst/>
              <a:rect l="l" t="t" r="r" b="b"/>
              <a:pathLst>
                <a:path w="762" h="1460" extrusionOk="0">
                  <a:moveTo>
                    <a:pt x="710" y="0"/>
                  </a:moveTo>
                  <a:cubicBezTo>
                    <a:pt x="706" y="0"/>
                    <a:pt x="701" y="1"/>
                    <a:pt x="696" y="3"/>
                  </a:cubicBezTo>
                  <a:cubicBezTo>
                    <a:pt x="511" y="30"/>
                    <a:pt x="316" y="58"/>
                    <a:pt x="112" y="58"/>
                  </a:cubicBezTo>
                  <a:cubicBezTo>
                    <a:pt x="84" y="58"/>
                    <a:pt x="65" y="86"/>
                    <a:pt x="56" y="114"/>
                  </a:cubicBezTo>
                  <a:cubicBezTo>
                    <a:pt x="56" y="123"/>
                    <a:pt x="0" y="689"/>
                    <a:pt x="103" y="1413"/>
                  </a:cubicBezTo>
                  <a:cubicBezTo>
                    <a:pt x="103" y="1440"/>
                    <a:pt x="130" y="1459"/>
                    <a:pt x="158" y="1459"/>
                  </a:cubicBezTo>
                  <a:lnTo>
                    <a:pt x="167" y="1459"/>
                  </a:lnTo>
                  <a:cubicBezTo>
                    <a:pt x="195" y="1459"/>
                    <a:pt x="223" y="1431"/>
                    <a:pt x="214" y="1394"/>
                  </a:cubicBezTo>
                  <a:cubicBezTo>
                    <a:pt x="140" y="810"/>
                    <a:pt x="158" y="327"/>
                    <a:pt x="177" y="179"/>
                  </a:cubicBezTo>
                  <a:cubicBezTo>
                    <a:pt x="362" y="170"/>
                    <a:pt x="539" y="142"/>
                    <a:pt x="715" y="114"/>
                  </a:cubicBezTo>
                  <a:cubicBezTo>
                    <a:pt x="743" y="105"/>
                    <a:pt x="761" y="77"/>
                    <a:pt x="761" y="49"/>
                  </a:cubicBezTo>
                  <a:cubicBezTo>
                    <a:pt x="753" y="18"/>
                    <a:pt x="733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825;p33">
              <a:extLst>
                <a:ext uri="{FF2B5EF4-FFF2-40B4-BE49-F238E27FC236}">
                  <a16:creationId xmlns:a16="http://schemas.microsoft.com/office/drawing/2014/main" id="{BE9E11C6-A1DC-19EF-69B0-D0CDD607053F}"/>
                </a:ext>
              </a:extLst>
            </p:cNvPr>
            <p:cNvSpPr/>
            <p:nvPr/>
          </p:nvSpPr>
          <p:spPr>
            <a:xfrm>
              <a:off x="2134725" y="2938300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2794" h="2794" extrusionOk="0">
                  <a:moveTo>
                    <a:pt x="1402" y="1"/>
                  </a:moveTo>
                  <a:cubicBezTo>
                    <a:pt x="622" y="1"/>
                    <a:pt x="1" y="622"/>
                    <a:pt x="1" y="1402"/>
                  </a:cubicBezTo>
                  <a:cubicBezTo>
                    <a:pt x="1" y="2172"/>
                    <a:pt x="622" y="2793"/>
                    <a:pt x="1402" y="2793"/>
                  </a:cubicBezTo>
                  <a:cubicBezTo>
                    <a:pt x="2172" y="2793"/>
                    <a:pt x="2793" y="2172"/>
                    <a:pt x="2793" y="1402"/>
                  </a:cubicBezTo>
                  <a:cubicBezTo>
                    <a:pt x="2793" y="622"/>
                    <a:pt x="2172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826;p33">
              <a:extLst>
                <a:ext uri="{FF2B5EF4-FFF2-40B4-BE49-F238E27FC236}">
                  <a16:creationId xmlns:a16="http://schemas.microsoft.com/office/drawing/2014/main" id="{673A36BE-127F-FA19-4340-C9E18D39734B}"/>
                </a:ext>
              </a:extLst>
            </p:cNvPr>
            <p:cNvSpPr/>
            <p:nvPr/>
          </p:nvSpPr>
          <p:spPr>
            <a:xfrm>
              <a:off x="2133575" y="2937150"/>
              <a:ext cx="72150" cy="72150"/>
            </a:xfrm>
            <a:custGeom>
              <a:avLst/>
              <a:gdLst/>
              <a:ahLst/>
              <a:cxnLst/>
              <a:rect l="l" t="t" r="r" b="b"/>
              <a:pathLst>
                <a:path w="2886" h="2886" extrusionOk="0">
                  <a:moveTo>
                    <a:pt x="1448" y="93"/>
                  </a:moveTo>
                  <a:cubicBezTo>
                    <a:pt x="2190" y="93"/>
                    <a:pt x="2802" y="696"/>
                    <a:pt x="2802" y="1448"/>
                  </a:cubicBezTo>
                  <a:cubicBezTo>
                    <a:pt x="2802" y="2190"/>
                    <a:pt x="2190" y="2802"/>
                    <a:pt x="1448" y="2802"/>
                  </a:cubicBezTo>
                  <a:cubicBezTo>
                    <a:pt x="696" y="2802"/>
                    <a:pt x="93" y="2190"/>
                    <a:pt x="93" y="1448"/>
                  </a:cubicBezTo>
                  <a:cubicBezTo>
                    <a:pt x="93" y="696"/>
                    <a:pt x="696" y="93"/>
                    <a:pt x="1448" y="93"/>
                  </a:cubicBezTo>
                  <a:close/>
                  <a:moveTo>
                    <a:pt x="1448" y="1"/>
                  </a:moveTo>
                  <a:cubicBezTo>
                    <a:pt x="650" y="1"/>
                    <a:pt x="0" y="650"/>
                    <a:pt x="0" y="1448"/>
                  </a:cubicBezTo>
                  <a:cubicBezTo>
                    <a:pt x="0" y="2236"/>
                    <a:pt x="650" y="2886"/>
                    <a:pt x="1448" y="2886"/>
                  </a:cubicBezTo>
                  <a:cubicBezTo>
                    <a:pt x="2236" y="2886"/>
                    <a:pt x="2885" y="2236"/>
                    <a:pt x="2885" y="1448"/>
                  </a:cubicBezTo>
                  <a:cubicBezTo>
                    <a:pt x="2885" y="650"/>
                    <a:pt x="2236" y="1"/>
                    <a:pt x="1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827;p33">
              <a:extLst>
                <a:ext uri="{FF2B5EF4-FFF2-40B4-BE49-F238E27FC236}">
                  <a16:creationId xmlns:a16="http://schemas.microsoft.com/office/drawing/2014/main" id="{E5B3C9F2-4E08-AA30-8851-BDB87AA768DD}"/>
                </a:ext>
              </a:extLst>
            </p:cNvPr>
            <p:cNvSpPr/>
            <p:nvPr/>
          </p:nvSpPr>
          <p:spPr>
            <a:xfrm>
              <a:off x="2144250" y="29478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2032" h="2032" extrusionOk="0">
                  <a:moveTo>
                    <a:pt x="1021" y="0"/>
                  </a:moveTo>
                  <a:cubicBezTo>
                    <a:pt x="455" y="0"/>
                    <a:pt x="0" y="455"/>
                    <a:pt x="0" y="1021"/>
                  </a:cubicBezTo>
                  <a:cubicBezTo>
                    <a:pt x="0" y="1577"/>
                    <a:pt x="455" y="2032"/>
                    <a:pt x="1021" y="2032"/>
                  </a:cubicBezTo>
                  <a:cubicBezTo>
                    <a:pt x="1577" y="2032"/>
                    <a:pt x="2032" y="1577"/>
                    <a:pt x="2032" y="1021"/>
                  </a:cubicBezTo>
                  <a:cubicBezTo>
                    <a:pt x="2032" y="455"/>
                    <a:pt x="1577" y="0"/>
                    <a:pt x="1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828;p33">
              <a:extLst>
                <a:ext uri="{FF2B5EF4-FFF2-40B4-BE49-F238E27FC236}">
                  <a16:creationId xmlns:a16="http://schemas.microsoft.com/office/drawing/2014/main" id="{EA3BE030-1C78-F4A6-BF52-520CFBC9E215}"/>
                </a:ext>
              </a:extLst>
            </p:cNvPr>
            <p:cNvSpPr/>
            <p:nvPr/>
          </p:nvSpPr>
          <p:spPr>
            <a:xfrm>
              <a:off x="2142850" y="2946425"/>
              <a:ext cx="53825" cy="53825"/>
            </a:xfrm>
            <a:custGeom>
              <a:avLst/>
              <a:gdLst/>
              <a:ahLst/>
              <a:cxnLst/>
              <a:rect l="l" t="t" r="r" b="b"/>
              <a:pathLst>
                <a:path w="2153" h="2153" extrusionOk="0">
                  <a:moveTo>
                    <a:pt x="1077" y="112"/>
                  </a:moveTo>
                  <a:cubicBezTo>
                    <a:pt x="1605" y="112"/>
                    <a:pt x="2032" y="548"/>
                    <a:pt x="2032" y="1077"/>
                  </a:cubicBezTo>
                  <a:cubicBezTo>
                    <a:pt x="2032" y="1605"/>
                    <a:pt x="1605" y="2032"/>
                    <a:pt x="1077" y="2032"/>
                  </a:cubicBezTo>
                  <a:cubicBezTo>
                    <a:pt x="548" y="2032"/>
                    <a:pt x="112" y="1605"/>
                    <a:pt x="112" y="1077"/>
                  </a:cubicBezTo>
                  <a:cubicBezTo>
                    <a:pt x="112" y="548"/>
                    <a:pt x="548" y="112"/>
                    <a:pt x="1077" y="112"/>
                  </a:cubicBezTo>
                  <a:close/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0"/>
                    <a:pt x="483" y="2153"/>
                    <a:pt x="1077" y="2153"/>
                  </a:cubicBezTo>
                  <a:cubicBezTo>
                    <a:pt x="1670" y="2153"/>
                    <a:pt x="2153" y="1670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829;p33">
              <a:extLst>
                <a:ext uri="{FF2B5EF4-FFF2-40B4-BE49-F238E27FC236}">
                  <a16:creationId xmlns:a16="http://schemas.microsoft.com/office/drawing/2014/main" id="{AF9A44A1-60E1-C50A-FB8E-A61C781B79FE}"/>
                </a:ext>
              </a:extLst>
            </p:cNvPr>
            <p:cNvSpPr/>
            <p:nvPr/>
          </p:nvSpPr>
          <p:spPr>
            <a:xfrm>
              <a:off x="2154900" y="2949850"/>
              <a:ext cx="45950" cy="34400"/>
            </a:xfrm>
            <a:custGeom>
              <a:avLst/>
              <a:gdLst/>
              <a:ahLst/>
              <a:cxnLst/>
              <a:rect l="l" t="t" r="r" b="b"/>
              <a:pathLst>
                <a:path w="1838" h="1376" extrusionOk="0">
                  <a:moveTo>
                    <a:pt x="1657" y="0"/>
                  </a:moveTo>
                  <a:cubicBezTo>
                    <a:pt x="1615" y="0"/>
                    <a:pt x="1573" y="17"/>
                    <a:pt x="1541" y="49"/>
                  </a:cubicBezTo>
                  <a:lnTo>
                    <a:pt x="613" y="977"/>
                  </a:lnTo>
                  <a:lnTo>
                    <a:pt x="298" y="661"/>
                  </a:lnTo>
                  <a:cubicBezTo>
                    <a:pt x="265" y="629"/>
                    <a:pt x="224" y="613"/>
                    <a:pt x="182" y="613"/>
                  </a:cubicBezTo>
                  <a:cubicBezTo>
                    <a:pt x="140" y="613"/>
                    <a:pt x="98" y="629"/>
                    <a:pt x="66" y="661"/>
                  </a:cubicBezTo>
                  <a:cubicBezTo>
                    <a:pt x="1" y="726"/>
                    <a:pt x="1" y="828"/>
                    <a:pt x="66" y="893"/>
                  </a:cubicBezTo>
                  <a:lnTo>
                    <a:pt x="493" y="1320"/>
                  </a:lnTo>
                  <a:cubicBezTo>
                    <a:pt x="530" y="1357"/>
                    <a:pt x="567" y="1376"/>
                    <a:pt x="613" y="1376"/>
                  </a:cubicBezTo>
                  <a:cubicBezTo>
                    <a:pt x="650" y="1376"/>
                    <a:pt x="697" y="1357"/>
                    <a:pt x="724" y="1329"/>
                  </a:cubicBezTo>
                  <a:lnTo>
                    <a:pt x="1773" y="281"/>
                  </a:lnTo>
                  <a:cubicBezTo>
                    <a:pt x="1838" y="216"/>
                    <a:pt x="1838" y="114"/>
                    <a:pt x="1773" y="49"/>
                  </a:cubicBezTo>
                  <a:cubicBezTo>
                    <a:pt x="1740" y="17"/>
                    <a:pt x="1699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2316765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745</Words>
  <Application>Microsoft Office PowerPoint</Application>
  <PresentationFormat>On-screen Show (16:9)</PresentationFormat>
  <Paragraphs>104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Open Sans</vt:lpstr>
      <vt:lpstr>Nunito Light</vt:lpstr>
      <vt:lpstr>Sora</vt:lpstr>
      <vt:lpstr>Software Engineering Business Plan by Slidesgo</vt:lpstr>
      <vt:lpstr>System Modeling in Software Engineering</vt:lpstr>
      <vt:lpstr>PowerPoint Presentation</vt:lpstr>
      <vt:lpstr>Software Models</vt:lpstr>
      <vt:lpstr>Connecting Users to Systems: Language in System Modeling</vt:lpstr>
      <vt:lpstr>System Modeling</vt:lpstr>
      <vt:lpstr>System Perspective</vt:lpstr>
      <vt:lpstr>UML (Unified Modeling Language) Diagram Types </vt:lpstr>
      <vt:lpstr>Context Model</vt:lpstr>
      <vt:lpstr>Context Model</vt:lpstr>
      <vt:lpstr>The Context of the MHC-PMS</vt:lpstr>
      <vt:lpstr>Activity Diagram: Process Model of Involuntary Detention</vt:lpstr>
      <vt:lpstr>Interaction Model</vt:lpstr>
      <vt:lpstr>Interaction Model</vt:lpstr>
      <vt:lpstr>Transfer Data Use Case</vt:lpstr>
      <vt:lpstr>Tabular Description of the ‘Transfer data’ Use-case</vt:lpstr>
      <vt:lpstr>Use cases in the MHC-PMS involving the role ‘Medical Receptionist’</vt:lpstr>
      <vt:lpstr>Sequence Diagram for View Patient Information</vt:lpstr>
      <vt:lpstr>Structural Model</vt:lpstr>
      <vt:lpstr>Structural Model</vt:lpstr>
      <vt:lpstr>The Consultation Class</vt:lpstr>
      <vt:lpstr>UML Classes and Association</vt:lpstr>
      <vt:lpstr>Classes and Associations in the MHC-PMS</vt:lpstr>
      <vt:lpstr>Generalization</vt:lpstr>
      <vt:lpstr>A Generalization Hierarchy (Inheritance)</vt:lpstr>
      <vt:lpstr>Behavioral Model</vt:lpstr>
      <vt:lpstr>Behavioral Model</vt:lpstr>
      <vt:lpstr>An Activity Model of the Insulin Pump’s Operation</vt:lpstr>
      <vt:lpstr>UML State Transition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Modeling in Software Engieering</dc:title>
  <cp:lastModifiedBy>Nishat Mahmud</cp:lastModifiedBy>
  <cp:revision>54</cp:revision>
  <dcterms:modified xsi:type="dcterms:W3CDTF">2023-12-18T17:43:52Z</dcterms:modified>
</cp:coreProperties>
</file>