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8LVMrEFn0wCbM62nLr0wz/cxj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0" autoAdjust="0"/>
  </p:normalViewPr>
  <p:slideViewPr>
    <p:cSldViewPr snapToGrid="0">
      <p:cViewPr varScale="1">
        <p:scale>
          <a:sx n="124" d="100"/>
          <a:sy n="12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other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144" name="Google Shape;144;p8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a[t1] in B1 and in B6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159" name="Google Shape;159;p8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a图中：为了消除d+e，需要引入t变量，并产生a=t,b=t,以及c=t,如图b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但是我们不应该用c=a，或者c=b，因为不一定走a还是b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当有u=v赋值时，后面究竟用v还是u，应该用v，因为可能可以消除u=v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170" name="Google Shape;170;p8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>
            <a:spLocks noGrp="1"/>
          </p:cNvSpPr>
          <p:nvPr>
            <p:ph type="ctrTitle"/>
          </p:nvPr>
        </p:nvSpPr>
        <p:spPr>
          <a:xfrm>
            <a:off x="3619500" y="3124200"/>
            <a:ext cx="6686550" cy="189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Machine-Independent Optimizations </a:t>
            </a:r>
            <a:br>
              <a:rPr lang="en-US"/>
            </a:br>
            <a:endParaRPr/>
          </a:p>
        </p:txBody>
      </p:sp>
      <p:sp>
        <p:nvSpPr>
          <p:cNvPr id="89" name="Google Shape;89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Dead-Code Elimination</a:t>
            </a:r>
            <a:endParaRPr/>
          </a:p>
        </p:txBody>
      </p:sp>
      <p:sp>
        <p:nvSpPr>
          <p:cNvPr id="182" name="Google Shape;182;p90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Live</a:t>
            </a:r>
            <a:r>
              <a:rPr lang="en-US"/>
              <a:t> 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variable is live at a point in a program if its value can be used subsequently;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otherwise, it is </a:t>
            </a:r>
            <a:r>
              <a:rPr lang="en-US" i="1"/>
              <a:t>dead</a:t>
            </a:r>
            <a:r>
              <a:rPr lang="en-US"/>
              <a:t> at that point.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Constant folding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Deducing at compile time that the value of an expression is a constant and using the constant instead</a:t>
            </a:r>
            <a:endParaRPr i="1"/>
          </a:p>
        </p:txBody>
      </p:sp>
      <p:sp>
        <p:nvSpPr>
          <p:cNvPr id="183" name="Google Shape;183;p90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190" name="Google Shape;190;p91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Moving code from one part of the program to other without modifying the algorithm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size of the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execution frequency of the code subjected to movement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 Code Elimination</a:t>
            </a:r>
            <a:endParaRPr/>
          </a:p>
        </p:txBody>
      </p:sp>
      <p:sp>
        <p:nvSpPr>
          <p:cNvPr id="196" name="Google Shape;196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 foo(void) {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a = 24; int b = 25; /* Assignment to dead variable */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c;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c = a * 4;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return c;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 = 24; /* Unreachable code */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 0;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203" name="Google Shape;203;p93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3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i="1"/>
              <a:t>Code Space reduction</a:t>
            </a:r>
            <a:r>
              <a:rPr lang="en-US"/>
              <a:t>: Similar to common sub-expression elimination but with the objective to reduce code size.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	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Example: Code hoisting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1800"/>
              <a:t>					</a:t>
            </a:r>
            <a:r>
              <a:rPr lang="en-US" sz="1800">
                <a:solidFill>
                  <a:srgbClr val="CC3300"/>
                </a:solidFill>
              </a:rPr>
              <a:t>temp : = x ** 2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if (a&lt; b) then			</a:t>
            </a:r>
            <a:r>
              <a:rPr lang="en-US" sz="1800">
                <a:solidFill>
                  <a:srgbClr val="CC3300"/>
                </a:solidFill>
              </a:rPr>
              <a:t>if (a&lt; b) then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z := x ** 2			   </a:t>
            </a:r>
            <a:r>
              <a:rPr lang="en-US" sz="1800">
                <a:solidFill>
                  <a:srgbClr val="CC3300"/>
                </a:solidFill>
              </a:rPr>
              <a:t>z := temp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else				</a:t>
            </a:r>
            <a:r>
              <a:rPr lang="en-US" sz="1800">
                <a:solidFill>
                  <a:srgbClr val="CC3300"/>
                </a:solidFill>
              </a:rPr>
              <a:t>else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y := x ** 2 + 10			  </a:t>
            </a:r>
            <a:r>
              <a:rPr lang="en-US" sz="1800">
                <a:solidFill>
                  <a:srgbClr val="CC3300"/>
                </a:solidFill>
              </a:rPr>
              <a:t>y := temp + 10</a:t>
            </a:r>
            <a:endParaRPr/>
          </a:p>
        </p:txBody>
      </p:sp>
      <p:cxnSp>
        <p:nvCxnSpPr>
          <p:cNvPr id="205" name="Google Shape;205;p93"/>
          <p:cNvCxnSpPr/>
          <p:nvPr/>
        </p:nvCxnSpPr>
        <p:spPr>
          <a:xfrm>
            <a:off x="5187950" y="4724400"/>
            <a:ext cx="660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6" name="Google Shape;206;p93"/>
          <p:cNvSpPr txBox="1"/>
          <p:nvPr/>
        </p:nvSpPr>
        <p:spPr>
          <a:xfrm>
            <a:off x="2298700" y="5638801"/>
            <a:ext cx="784225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** 2“ is computed once in both cases, but the code size in the second case reduces.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213" name="Google Shape;213;p94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lain" startAt="2"/>
            </a:pPr>
            <a:r>
              <a:rPr lang="en-US" i="1"/>
              <a:t>Execution frequency reduction</a:t>
            </a:r>
            <a:r>
              <a:rPr lang="en-US"/>
              <a:t>: reduce execution frequency of partially available expressions (expressions available at least in one path)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990600" lvl="1" indent="-5334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Example: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 (a&lt;b) then		</a:t>
            </a:r>
            <a:r>
              <a:rPr lang="en-US" sz="1800">
                <a:solidFill>
                  <a:srgbClr val="CC3300"/>
                </a:solidFill>
              </a:rPr>
              <a:t>if (a&lt;b) then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z = x * 2		   </a:t>
            </a:r>
            <a:r>
              <a:rPr lang="en-US" sz="1800">
                <a:solidFill>
                  <a:srgbClr val="CC3300"/>
                </a:solidFill>
              </a:rPr>
              <a:t>temp = x * 2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   </a:t>
            </a:r>
            <a:r>
              <a:rPr lang="en-US" sz="1800">
                <a:solidFill>
                  <a:srgbClr val="CC3300"/>
                </a:solidFill>
              </a:rPr>
              <a:t>z = temp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else				</a:t>
            </a:r>
            <a:r>
              <a:rPr lang="en-US" sz="1800">
                <a:solidFill>
                  <a:srgbClr val="CC3300"/>
                </a:solidFill>
              </a:rPr>
              <a:t>else 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y = 10 			   </a:t>
            </a:r>
            <a:r>
              <a:rPr lang="en-US" sz="1800">
                <a:solidFill>
                  <a:srgbClr val="CC3300"/>
                </a:solidFill>
              </a:rPr>
              <a:t>y = 10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 = x * 2 			</a:t>
            </a:r>
            <a:r>
              <a:rPr lang="en-US" sz="1800">
                <a:solidFill>
                  <a:srgbClr val="CC3300"/>
                </a:solidFill>
              </a:rPr>
              <a:t>g = temp</a:t>
            </a:r>
            <a:endParaRPr/>
          </a:p>
        </p:txBody>
      </p:sp>
      <p:cxnSp>
        <p:nvCxnSpPr>
          <p:cNvPr id="214" name="Google Shape;214;p94"/>
          <p:cNvCxnSpPr/>
          <p:nvPr/>
        </p:nvCxnSpPr>
        <p:spPr>
          <a:xfrm>
            <a:off x="3528350" y="4541050"/>
            <a:ext cx="577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221" name="Google Shape;221;p95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 expression out of a loop if the evaluation does not change inside the loop.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(max-2) )</a:t>
            </a:r>
            <a:r>
              <a:rPr lang="en-US"/>
              <a:t> …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Equivalent to: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t :=  max - 2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t )</a:t>
            </a:r>
            <a:r>
              <a:rPr lang="en-US"/>
              <a:t> 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Redundant instruction elimination</a:t>
            </a:r>
            <a:endParaRPr/>
          </a:p>
        </p:txBody>
      </p:sp>
      <p:sp>
        <p:nvSpPr>
          <p:cNvPr id="228" name="Google Shape;228;p96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Redundant load/store: see if an obvious replacement is possible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	MOV  R0, a</a:t>
            </a:r>
            <a:b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MOV a, R0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Can eliminate the second instruction without needing any global knowledge of </a:t>
            </a:r>
            <a:r>
              <a:rPr lang="en-US" sz="1800" b="1" i="1"/>
              <a:t>a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Unreachable code: identify code which will never be executed: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#define DEBUG 0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if( DEBUG) {			                  if (0 != 1) goto L2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print debugging info		            print debugging info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21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				L2:</a:t>
            </a:r>
            <a:endParaRPr/>
          </a:p>
        </p:txBody>
      </p:sp>
      <p:grpSp>
        <p:nvGrpSpPr>
          <p:cNvPr id="229" name="Google Shape;229;p96"/>
          <p:cNvGrpSpPr/>
          <p:nvPr/>
        </p:nvGrpSpPr>
        <p:grpSpPr>
          <a:xfrm>
            <a:off x="4864425" y="4061225"/>
            <a:ext cx="330200" cy="1676400"/>
            <a:chOff x="2256" y="2544"/>
            <a:chExt cx="192" cy="1056"/>
          </a:xfrm>
        </p:grpSpPr>
        <p:cxnSp>
          <p:nvCxnSpPr>
            <p:cNvPr id="230" name="Google Shape;230;p96"/>
            <p:cNvCxnSpPr/>
            <p:nvPr/>
          </p:nvCxnSpPr>
          <p:spPr>
            <a:xfrm>
              <a:off x="2352" y="2544"/>
              <a:ext cx="0" cy="10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Google Shape;231;p96"/>
            <p:cNvCxnSpPr/>
            <p:nvPr/>
          </p:nvCxnSpPr>
          <p:spPr>
            <a:xfrm>
              <a:off x="2256" y="3072"/>
              <a:ext cx="19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Algebraic identities</a:t>
            </a:r>
            <a:endParaRPr/>
          </a:p>
        </p:txBody>
      </p:sp>
      <p:sp>
        <p:nvSpPr>
          <p:cNvPr id="238" name="Google Shape;238;p97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Worth recognizing single instructions with a constant operand: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 * 1 = 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 * 0 = 0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 / 1 = 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	A * 2 = A + 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More delicate with floating-point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Strength reduction: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A ^ 2 = A *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Replace Multiply by Shift</a:t>
            </a:r>
            <a:endParaRPr/>
          </a:p>
        </p:txBody>
      </p:sp>
      <p:sp>
        <p:nvSpPr>
          <p:cNvPr id="245" name="Google Shape;245;p98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>
                <a:latin typeface="Courier New"/>
                <a:ea typeface="Courier New"/>
                <a:cs typeface="Courier New"/>
                <a:sym typeface="Courier New"/>
              </a:rPr>
              <a:t>A := A * 4;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Can be replaced by 2-bit left shift (signed/unsigned)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must worry about overflow if language does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>
                <a:latin typeface="Courier New"/>
                <a:ea typeface="Courier New"/>
                <a:cs typeface="Courier New"/>
                <a:sym typeface="Courier New"/>
              </a:rPr>
              <a:t>A := A / 4;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If unsigned, can replace with shift right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shift right arithmetic is a well-known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Language may allow it anyway (traditional C)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Usage of Machine idioms</a:t>
            </a:r>
            <a:endParaRPr/>
          </a:p>
        </p:txBody>
      </p:sp>
      <p:sp>
        <p:nvSpPr>
          <p:cNvPr id="252" name="Google Shape;252;p99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machine specific hardware instruction which may be less costly.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		i := i + 1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ADD i, #1  		                      INC i</a:t>
            </a:r>
            <a:endParaRPr/>
          </a:p>
        </p:txBody>
      </p:sp>
      <p:cxnSp>
        <p:nvCxnSpPr>
          <p:cNvPr id="253" name="Google Shape;253;p99"/>
          <p:cNvCxnSpPr/>
          <p:nvPr/>
        </p:nvCxnSpPr>
        <p:spPr>
          <a:xfrm>
            <a:off x="4775875" y="3771525"/>
            <a:ext cx="660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optimization</a:t>
            </a:r>
            <a:endParaRPr/>
          </a:p>
        </p:txBody>
      </p:sp>
      <p:sp>
        <p:nvSpPr>
          <p:cNvPr id="95" name="Google Shape;95;p82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Elimination of unnecessary instructions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Replacement of one sequence of instructions by a faster sequence of instructions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optimization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optimizations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data flow analyses</a:t>
            </a:r>
            <a:endParaRPr/>
          </a:p>
        </p:txBody>
      </p:sp>
      <p:sp>
        <p:nvSpPr>
          <p:cNvPr id="96" name="Google Shape;96;p82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3"/>
          <p:cNvSpPr txBox="1">
            <a:spLocks noGrp="1"/>
          </p:cNvSpPr>
          <p:nvPr>
            <p:ph type="title"/>
          </p:nvPr>
        </p:nvSpPr>
        <p:spPr>
          <a:xfrm>
            <a:off x="1638300" y="274638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103" name="Google Shape;103;p83"/>
          <p:cNvSpPr txBox="1">
            <a:spLocks noGrp="1"/>
          </p:cNvSpPr>
          <p:nvPr>
            <p:ph type="body" idx="1"/>
          </p:nvPr>
        </p:nvSpPr>
        <p:spPr>
          <a:xfrm>
            <a:off x="1638300" y="1981201"/>
            <a:ext cx="891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 of an optimizing compiler</a:t>
            </a:r>
            <a:endParaRPr/>
          </a:p>
        </p:txBody>
      </p:sp>
      <p:grpSp>
        <p:nvGrpSpPr>
          <p:cNvPr id="104" name="Google Shape;104;p83"/>
          <p:cNvGrpSpPr/>
          <p:nvPr/>
        </p:nvGrpSpPr>
        <p:grpSpPr>
          <a:xfrm>
            <a:off x="2628900" y="3200400"/>
            <a:ext cx="6934200" cy="2362200"/>
            <a:chOff x="864" y="2016"/>
            <a:chExt cx="4032" cy="1488"/>
          </a:xfrm>
        </p:grpSpPr>
        <p:sp>
          <p:nvSpPr>
            <p:cNvPr id="105" name="Google Shape;105;p83"/>
            <p:cNvSpPr/>
            <p:nvPr/>
          </p:nvSpPr>
          <p:spPr>
            <a:xfrm>
              <a:off x="864" y="2016"/>
              <a:ext cx="4032" cy="1488"/>
            </a:xfrm>
            <a:prstGeom prst="rect">
              <a:avLst/>
            </a:prstGeom>
            <a:solidFill>
              <a:srgbClr val="C0C0C0">
                <a:alpha val="59215"/>
              </a:srgbClr>
            </a:solidFill>
            <a:ln w="9525" cap="rnd" cmpd="sng">
              <a:solidFill>
                <a:schemeClr val="dk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83"/>
            <p:cNvSpPr txBox="1"/>
            <p:nvPr/>
          </p:nvSpPr>
          <p:spPr>
            <a:xfrm>
              <a:off x="960" y="2112"/>
              <a:ext cx="912" cy="75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flow analysis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3"/>
            <p:cNvSpPr txBox="1"/>
            <p:nvPr/>
          </p:nvSpPr>
          <p:spPr>
            <a:xfrm>
              <a:off x="2160" y="2230"/>
              <a:ext cx="912" cy="5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flow analysis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3"/>
            <p:cNvSpPr txBox="1"/>
            <p:nvPr/>
          </p:nvSpPr>
          <p:spPr>
            <a:xfrm>
              <a:off x="3360" y="2343"/>
              <a:ext cx="1440" cy="29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Transformation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83"/>
            <p:cNvCxnSpPr>
              <a:stCxn id="106" idx="3"/>
              <a:endCxn id="107" idx="1"/>
            </p:cNvCxnSpPr>
            <p:nvPr/>
          </p:nvCxnSpPr>
          <p:spPr>
            <a:xfrm>
              <a:off x="1872" y="2489"/>
              <a:ext cx="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" name="Google Shape;110;p83"/>
            <p:cNvCxnSpPr>
              <a:stCxn id="107" idx="3"/>
              <a:endCxn id="108" idx="1"/>
            </p:cNvCxnSpPr>
            <p:nvPr/>
          </p:nvCxnSpPr>
          <p:spPr>
            <a:xfrm>
              <a:off x="3072" y="2492"/>
              <a:ext cx="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1" name="Google Shape;111;p83"/>
            <p:cNvSpPr txBox="1"/>
            <p:nvPr/>
          </p:nvSpPr>
          <p:spPr>
            <a:xfrm>
              <a:off x="2400" y="3072"/>
              <a:ext cx="134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optimizer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4"/>
          <p:cNvSpPr txBox="1">
            <a:spLocks noGrp="1"/>
          </p:cNvSpPr>
          <p:nvPr>
            <p:ph type="title"/>
          </p:nvPr>
        </p:nvSpPr>
        <p:spPr>
          <a:xfrm>
            <a:off x="1473200" y="274638"/>
            <a:ext cx="9080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Themes behind Optimization Techniques</a:t>
            </a:r>
            <a:endParaRPr/>
          </a:p>
        </p:txBody>
      </p:sp>
      <p:sp>
        <p:nvSpPr>
          <p:cNvPr id="118" name="Google Shape;118;p84"/>
          <p:cNvSpPr txBox="1">
            <a:spLocks noGrp="1"/>
          </p:cNvSpPr>
          <p:nvPr>
            <p:ph type="body" idx="1"/>
          </p:nvPr>
        </p:nvSpPr>
        <p:spPr>
          <a:xfrm>
            <a:off x="1803400" y="1676400"/>
            <a:ext cx="8420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 redundancy: </a:t>
            </a:r>
            <a:r>
              <a:rPr lang="en-US">
                <a:solidFill>
                  <a:srgbClr val="7030A0"/>
                </a:solidFill>
              </a:rPr>
              <a:t>something already computed need not be computed again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Smaller code: </a:t>
            </a:r>
            <a:r>
              <a:rPr lang="en-US">
                <a:solidFill>
                  <a:srgbClr val="7030A0"/>
                </a:solidFill>
              </a:rPr>
              <a:t>less work for CPU, cache, and memory!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 jumps</a:t>
            </a:r>
            <a:r>
              <a:rPr lang="en-US">
                <a:solidFill>
                  <a:srgbClr val="7030A0"/>
                </a:solidFill>
              </a:rPr>
              <a:t>: jumps interfere with code pre-fetch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locality: </a:t>
            </a:r>
            <a:r>
              <a:rPr lang="en-US">
                <a:solidFill>
                  <a:srgbClr val="7030A0"/>
                </a:solidFill>
              </a:rPr>
              <a:t>codes executed close together in time is generated close together in memory – increase locality of reference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Extract more information about code: </a:t>
            </a:r>
            <a:r>
              <a:rPr lang="en-US">
                <a:solidFill>
                  <a:srgbClr val="7030A0"/>
                </a:solidFill>
              </a:rPr>
              <a:t>More info – better code generation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Semantics-Preserving Transformations</a:t>
            </a:r>
            <a:endParaRPr/>
          </a:p>
        </p:txBody>
      </p:sp>
      <p:sp>
        <p:nvSpPr>
          <p:cNvPr id="124" name="Google Shape;124;p85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ways in which a compiler can improve a program without changing the function it computes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Common-sub expression elimination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Copy propagation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Dead-code elimination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Constant folding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85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131" name="Google Shape;131;p86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subexpression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Previously computed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values of the variables not changed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Local:</a:t>
            </a:r>
            <a:endParaRPr/>
          </a:p>
        </p:txBody>
      </p:sp>
      <p:sp>
        <p:nvSpPr>
          <p:cNvPr id="132" name="Google Shape;132;p86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250" y="3143251"/>
            <a:ext cx="5295900" cy="305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86"/>
          <p:cNvCxnSpPr/>
          <p:nvPr/>
        </p:nvCxnSpPr>
        <p:spPr>
          <a:xfrm>
            <a:off x="3738564" y="3571875"/>
            <a:ext cx="1000125" cy="1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86"/>
          <p:cNvCxnSpPr/>
          <p:nvPr/>
        </p:nvCxnSpPr>
        <p:spPr>
          <a:xfrm>
            <a:off x="3738564" y="4000500"/>
            <a:ext cx="1000125" cy="1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86"/>
          <p:cNvCxnSpPr/>
          <p:nvPr/>
        </p:nvCxnSpPr>
        <p:spPr>
          <a:xfrm>
            <a:off x="6738939" y="3643314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6"/>
          <p:cNvCxnSpPr/>
          <p:nvPr/>
        </p:nvCxnSpPr>
        <p:spPr>
          <a:xfrm>
            <a:off x="3711576" y="4268789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6"/>
          <p:cNvCxnSpPr/>
          <p:nvPr/>
        </p:nvCxnSpPr>
        <p:spPr>
          <a:xfrm>
            <a:off x="3667126" y="4929189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86"/>
          <p:cNvCxnSpPr/>
          <p:nvPr/>
        </p:nvCxnSpPr>
        <p:spPr>
          <a:xfrm>
            <a:off x="6810376" y="4071939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7"/>
          <p:cNvSpPr txBox="1">
            <a:spLocks noGrp="1"/>
          </p:cNvSpPr>
          <p:nvPr>
            <p:ph type="title"/>
          </p:nvPr>
        </p:nvSpPr>
        <p:spPr>
          <a:xfrm>
            <a:off x="1071563" y="274638"/>
            <a:ext cx="3238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148" name="Google Shape;148;p87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</a:t>
            </a:r>
            <a:endParaRPr/>
          </a:p>
        </p:txBody>
      </p:sp>
      <p:sp>
        <p:nvSpPr>
          <p:cNvPr id="149" name="Google Shape;149;p87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950" y="133350"/>
            <a:ext cx="5353050" cy="659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87"/>
          <p:cNvCxnSpPr/>
          <p:nvPr/>
        </p:nvCxnSpPr>
        <p:spPr>
          <a:xfrm>
            <a:off x="2667000" y="3143250"/>
            <a:ext cx="4357688" cy="1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87"/>
          <p:cNvCxnSpPr/>
          <p:nvPr/>
        </p:nvCxnSpPr>
        <p:spPr>
          <a:xfrm>
            <a:off x="2667000" y="5468939"/>
            <a:ext cx="2857500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87"/>
          <p:cNvCxnSpPr/>
          <p:nvPr/>
        </p:nvCxnSpPr>
        <p:spPr>
          <a:xfrm>
            <a:off x="1738314" y="3357564"/>
            <a:ext cx="5286375" cy="15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87"/>
          <p:cNvCxnSpPr/>
          <p:nvPr/>
        </p:nvCxnSpPr>
        <p:spPr>
          <a:xfrm>
            <a:off x="1666875" y="5643564"/>
            <a:ext cx="3786188" cy="15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689" y="571500"/>
            <a:ext cx="5330825" cy="567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 Propagation</a:t>
            </a:r>
            <a:endParaRPr/>
          </a:p>
        </p:txBody>
      </p:sp>
      <p:sp>
        <p:nvSpPr>
          <p:cNvPr id="174" name="Google Shape;174;p89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Copy statements </a:t>
            </a:r>
            <a:r>
              <a:rPr lang="en-US"/>
              <a:t>or </a:t>
            </a:r>
            <a:r>
              <a:rPr lang="en-US" i="1"/>
              <a:t>Copies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 = v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</p:txBody>
      </p:sp>
      <p:sp>
        <p:nvSpPr>
          <p:cNvPr id="175" name="Google Shape;175;p89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9939" y="3071813"/>
            <a:ext cx="54959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Widescreen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Noto Sans Symbols</vt:lpstr>
      <vt:lpstr>Times New Roman</vt:lpstr>
      <vt:lpstr>Office Theme</vt:lpstr>
      <vt:lpstr>Machine-Independent Optimizations  </vt:lpstr>
      <vt:lpstr>Code optimization</vt:lpstr>
      <vt:lpstr>Introduction</vt:lpstr>
      <vt:lpstr>Themes behind Optimization Techniques</vt:lpstr>
      <vt:lpstr>Semantics-Preserving Transformations</vt:lpstr>
      <vt:lpstr>Common Subexpressions</vt:lpstr>
      <vt:lpstr>Common Subexpressions</vt:lpstr>
      <vt:lpstr>PowerPoint Presentation</vt:lpstr>
      <vt:lpstr>Copy Propagation</vt:lpstr>
      <vt:lpstr>Dead-Code Elimination</vt:lpstr>
      <vt:lpstr>Code Motion</vt:lpstr>
      <vt:lpstr>Dead Code Elimination</vt:lpstr>
      <vt:lpstr>Code Motion</vt:lpstr>
      <vt:lpstr>Code Motion</vt:lpstr>
      <vt:lpstr>Code Motion</vt:lpstr>
      <vt:lpstr>Redundant instruction elimination</vt:lpstr>
      <vt:lpstr>Algebraic identities</vt:lpstr>
      <vt:lpstr>Replace Multiply by Shift</vt:lpstr>
      <vt:lpstr>Usage of Machine idioms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Machine-Independent Optimizations  </dc:title>
  <dc:creator>DIU</dc:creator>
  <cp:lastModifiedBy>Md. Waliul Islam Rayhan</cp:lastModifiedBy>
  <cp:revision>1</cp:revision>
  <dcterms:created xsi:type="dcterms:W3CDTF">2016-12-08T05:04:38Z</dcterms:created>
  <dcterms:modified xsi:type="dcterms:W3CDTF">2024-01-23T20:29:05Z</dcterms:modified>
</cp:coreProperties>
</file>