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0" r:id="rId4"/>
    <p:sldId id="258" r:id="rId5"/>
    <p:sldId id="259" r:id="rId6"/>
    <p:sldId id="29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75" r:id="rId18"/>
    <p:sldId id="276" r:id="rId19"/>
    <p:sldId id="280" r:id="rId20"/>
    <p:sldId id="278" r:id="rId21"/>
    <p:sldId id="279" r:id="rId22"/>
    <p:sldId id="281" r:id="rId23"/>
    <p:sldId id="282" r:id="rId24"/>
    <p:sldId id="284" r:id="rId25"/>
    <p:sldId id="285" r:id="rId26"/>
    <p:sldId id="286" r:id="rId27"/>
    <p:sldId id="287" r:id="rId28"/>
    <p:sldId id="293" r:id="rId29"/>
  </p:sldIdLst>
  <p:sldSz cx="9144000" cy="5715000" type="screen16x10"/>
  <p:notesSz cx="9144000" cy="571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0" autoAdjust="0"/>
  </p:normalViewPr>
  <p:slideViewPr>
    <p:cSldViewPr>
      <p:cViewPr>
        <p:scale>
          <a:sx n="150" d="100"/>
          <a:sy n="150" d="100"/>
        </p:scale>
        <p:origin x="61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9144000" y="0"/>
                </a:moveTo>
                <a:lnTo>
                  <a:pt x="0" y="0"/>
                </a:lnTo>
                <a:lnTo>
                  <a:pt x="0" y="5715000"/>
                </a:lnTo>
                <a:lnTo>
                  <a:pt x="9144000" y="571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4639" y="2212022"/>
            <a:ext cx="601472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9144000" y="0"/>
                </a:moveTo>
                <a:lnTo>
                  <a:pt x="0" y="0"/>
                </a:lnTo>
                <a:lnTo>
                  <a:pt x="0" y="5715000"/>
                </a:lnTo>
                <a:lnTo>
                  <a:pt x="9144000" y="571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64880" y="0"/>
            <a:ext cx="579120" cy="346710"/>
          </a:xfrm>
          <a:custGeom>
            <a:avLst/>
            <a:gdLst/>
            <a:ahLst/>
            <a:cxnLst/>
            <a:rect l="l" t="t" r="r" b="b"/>
            <a:pathLst>
              <a:path w="579120" h="346710">
                <a:moveTo>
                  <a:pt x="579120" y="0"/>
                </a:moveTo>
                <a:lnTo>
                  <a:pt x="17509" y="0"/>
                </a:lnTo>
                <a:lnTo>
                  <a:pt x="0" y="10160"/>
                </a:lnTo>
                <a:lnTo>
                  <a:pt x="579120" y="346192"/>
                </a:lnTo>
                <a:lnTo>
                  <a:pt x="579120" y="0"/>
                </a:lnTo>
                <a:close/>
              </a:path>
            </a:pathLst>
          </a:custGeom>
          <a:solidFill>
            <a:srgbClr val="1B5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64880" y="7620"/>
            <a:ext cx="579120" cy="716280"/>
          </a:xfrm>
          <a:custGeom>
            <a:avLst/>
            <a:gdLst/>
            <a:ahLst/>
            <a:cxnLst/>
            <a:rect l="l" t="t" r="r" b="b"/>
            <a:pathLst>
              <a:path w="579120" h="716280">
                <a:moveTo>
                  <a:pt x="0" y="0"/>
                </a:moveTo>
                <a:lnTo>
                  <a:pt x="0" y="716279"/>
                </a:lnTo>
                <a:lnTo>
                  <a:pt x="579120" y="380247"/>
                </a:lnTo>
                <a:lnTo>
                  <a:pt x="579120" y="336032"/>
                </a:lnTo>
                <a:lnTo>
                  <a:pt x="0" y="0"/>
                </a:lnTo>
                <a:close/>
              </a:path>
            </a:pathLst>
          </a:custGeom>
          <a:solidFill>
            <a:srgbClr val="297C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4880" y="382787"/>
            <a:ext cx="579120" cy="672465"/>
          </a:xfrm>
          <a:custGeom>
            <a:avLst/>
            <a:gdLst/>
            <a:ahLst/>
            <a:cxnLst/>
            <a:rect l="l" t="t" r="r" b="b"/>
            <a:pathLst>
              <a:path w="579120" h="672465">
                <a:moveTo>
                  <a:pt x="579120" y="0"/>
                </a:moveTo>
                <a:lnTo>
                  <a:pt x="0" y="336032"/>
                </a:lnTo>
                <a:lnTo>
                  <a:pt x="579120" y="672065"/>
                </a:lnTo>
                <a:lnTo>
                  <a:pt x="579120" y="0"/>
                </a:lnTo>
                <a:close/>
              </a:path>
            </a:pathLst>
          </a:custGeom>
          <a:solidFill>
            <a:srgbClr val="37A7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564880" y="718819"/>
            <a:ext cx="579120" cy="716280"/>
          </a:xfrm>
          <a:custGeom>
            <a:avLst/>
            <a:gdLst/>
            <a:ahLst/>
            <a:cxnLst/>
            <a:rect l="l" t="t" r="r" b="b"/>
            <a:pathLst>
              <a:path w="579120" h="716280">
                <a:moveTo>
                  <a:pt x="0" y="0"/>
                </a:moveTo>
                <a:lnTo>
                  <a:pt x="0" y="716279"/>
                </a:lnTo>
                <a:lnTo>
                  <a:pt x="579120" y="380247"/>
                </a:lnTo>
                <a:lnTo>
                  <a:pt x="579120" y="336032"/>
                </a:lnTo>
                <a:lnTo>
                  <a:pt x="0" y="0"/>
                </a:lnTo>
                <a:close/>
              </a:path>
            </a:pathLst>
          </a:custGeom>
          <a:solidFill>
            <a:srgbClr val="7CD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64880" y="1099067"/>
            <a:ext cx="579120" cy="672465"/>
          </a:xfrm>
          <a:custGeom>
            <a:avLst/>
            <a:gdLst/>
            <a:ahLst/>
            <a:cxnLst/>
            <a:rect l="l" t="t" r="r" b="b"/>
            <a:pathLst>
              <a:path w="579120" h="672464">
                <a:moveTo>
                  <a:pt x="579120" y="0"/>
                </a:moveTo>
                <a:lnTo>
                  <a:pt x="0" y="336032"/>
                </a:lnTo>
                <a:lnTo>
                  <a:pt x="579120" y="672065"/>
                </a:lnTo>
                <a:lnTo>
                  <a:pt x="579120" y="0"/>
                </a:lnTo>
                <a:close/>
              </a:path>
            </a:pathLst>
          </a:custGeom>
          <a:solidFill>
            <a:srgbClr val="A8E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947659" y="0"/>
            <a:ext cx="617220" cy="358140"/>
          </a:xfrm>
          <a:custGeom>
            <a:avLst/>
            <a:gdLst/>
            <a:ahLst/>
            <a:cxnLst/>
            <a:rect l="l" t="t" r="r" b="b"/>
            <a:pathLst>
              <a:path w="617220" h="358140">
                <a:moveTo>
                  <a:pt x="617220" y="0"/>
                </a:moveTo>
                <a:lnTo>
                  <a:pt x="0" y="0"/>
                </a:lnTo>
                <a:lnTo>
                  <a:pt x="0" y="358139"/>
                </a:lnTo>
                <a:lnTo>
                  <a:pt x="617220" y="0"/>
                </a:lnTo>
                <a:close/>
              </a:path>
            </a:pathLst>
          </a:custGeom>
          <a:solidFill>
            <a:srgbClr val="7CD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947659" y="0"/>
            <a:ext cx="617220" cy="711200"/>
          </a:xfrm>
          <a:custGeom>
            <a:avLst/>
            <a:gdLst/>
            <a:ahLst/>
            <a:cxnLst/>
            <a:rect l="l" t="t" r="r" b="b"/>
            <a:pathLst>
              <a:path w="617220" h="711200">
                <a:moveTo>
                  <a:pt x="617220" y="0"/>
                </a:moveTo>
                <a:lnTo>
                  <a:pt x="608465" y="0"/>
                </a:lnTo>
                <a:lnTo>
                  <a:pt x="0" y="353060"/>
                </a:lnTo>
                <a:lnTo>
                  <a:pt x="617220" y="711200"/>
                </a:lnTo>
                <a:lnTo>
                  <a:pt x="617220" y="0"/>
                </a:lnTo>
                <a:close/>
              </a:path>
            </a:pathLst>
          </a:custGeom>
          <a:solidFill>
            <a:srgbClr val="3092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947659" y="350520"/>
            <a:ext cx="617220" cy="716280"/>
          </a:xfrm>
          <a:custGeom>
            <a:avLst/>
            <a:gdLst/>
            <a:ahLst/>
            <a:cxnLst/>
            <a:rect l="l" t="t" r="r" b="b"/>
            <a:pathLst>
              <a:path w="617220" h="716280">
                <a:moveTo>
                  <a:pt x="0" y="0"/>
                </a:moveTo>
                <a:lnTo>
                  <a:pt x="0" y="716279"/>
                </a:lnTo>
                <a:lnTo>
                  <a:pt x="617220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44C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947659" y="703580"/>
            <a:ext cx="617220" cy="716280"/>
          </a:xfrm>
          <a:custGeom>
            <a:avLst/>
            <a:gdLst/>
            <a:ahLst/>
            <a:cxnLst/>
            <a:rect l="l" t="t" r="r" b="b"/>
            <a:pathLst>
              <a:path w="617220" h="716280">
                <a:moveTo>
                  <a:pt x="617220" y="0"/>
                </a:moveTo>
                <a:lnTo>
                  <a:pt x="0" y="358140"/>
                </a:lnTo>
                <a:lnTo>
                  <a:pt x="617220" y="716280"/>
                </a:lnTo>
                <a:lnTo>
                  <a:pt x="617220" y="0"/>
                </a:lnTo>
                <a:close/>
              </a:path>
            </a:pathLst>
          </a:custGeom>
          <a:solidFill>
            <a:srgbClr val="8FD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960359" y="1061719"/>
            <a:ext cx="617220" cy="716280"/>
          </a:xfrm>
          <a:custGeom>
            <a:avLst/>
            <a:gdLst/>
            <a:ahLst/>
            <a:cxnLst/>
            <a:rect l="l" t="t" r="r" b="b"/>
            <a:pathLst>
              <a:path w="617220" h="716280">
                <a:moveTo>
                  <a:pt x="0" y="0"/>
                </a:moveTo>
                <a:lnTo>
                  <a:pt x="0" y="716279"/>
                </a:lnTo>
                <a:lnTo>
                  <a:pt x="617220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B4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960359" y="1419860"/>
            <a:ext cx="617220" cy="716280"/>
          </a:xfrm>
          <a:custGeom>
            <a:avLst/>
            <a:gdLst/>
            <a:ahLst/>
            <a:cxnLst/>
            <a:rect l="l" t="t" r="r" b="b"/>
            <a:pathLst>
              <a:path w="617220" h="716280">
                <a:moveTo>
                  <a:pt x="617220" y="0"/>
                </a:moveTo>
                <a:lnTo>
                  <a:pt x="0" y="358139"/>
                </a:lnTo>
                <a:lnTo>
                  <a:pt x="617220" y="716279"/>
                </a:lnTo>
                <a:lnTo>
                  <a:pt x="617220" y="0"/>
                </a:lnTo>
                <a:close/>
              </a:path>
            </a:pathLst>
          </a:custGeom>
          <a:solidFill>
            <a:srgbClr val="DAF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343139" y="0"/>
            <a:ext cx="617220" cy="368300"/>
          </a:xfrm>
          <a:custGeom>
            <a:avLst/>
            <a:gdLst/>
            <a:ahLst/>
            <a:cxnLst/>
            <a:rect l="l" t="t" r="r" b="b"/>
            <a:pathLst>
              <a:path w="617220" h="368300">
                <a:moveTo>
                  <a:pt x="617219" y="0"/>
                </a:moveTo>
                <a:lnTo>
                  <a:pt x="17509" y="0"/>
                </a:lnTo>
                <a:lnTo>
                  <a:pt x="0" y="10160"/>
                </a:lnTo>
                <a:lnTo>
                  <a:pt x="617219" y="368300"/>
                </a:lnTo>
                <a:lnTo>
                  <a:pt x="617219" y="0"/>
                </a:lnTo>
                <a:close/>
              </a:path>
            </a:pathLst>
          </a:custGeom>
          <a:solidFill>
            <a:srgbClr val="37A7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343139" y="7620"/>
            <a:ext cx="617220" cy="716280"/>
          </a:xfrm>
          <a:custGeom>
            <a:avLst/>
            <a:gdLst/>
            <a:ahLst/>
            <a:cxnLst/>
            <a:rect l="l" t="t" r="r" b="b"/>
            <a:pathLst>
              <a:path w="617220" h="716280">
                <a:moveTo>
                  <a:pt x="0" y="0"/>
                </a:moveTo>
                <a:lnTo>
                  <a:pt x="0" y="716279"/>
                </a:lnTo>
                <a:lnTo>
                  <a:pt x="617219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7CD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343139" y="360679"/>
            <a:ext cx="617220" cy="716280"/>
          </a:xfrm>
          <a:custGeom>
            <a:avLst/>
            <a:gdLst/>
            <a:ahLst/>
            <a:cxnLst/>
            <a:rect l="l" t="t" r="r" b="b"/>
            <a:pathLst>
              <a:path w="617220" h="716280">
                <a:moveTo>
                  <a:pt x="617219" y="0"/>
                </a:moveTo>
                <a:lnTo>
                  <a:pt x="0" y="358140"/>
                </a:lnTo>
                <a:lnTo>
                  <a:pt x="617219" y="716280"/>
                </a:lnTo>
                <a:lnTo>
                  <a:pt x="617219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343139" y="718819"/>
            <a:ext cx="617220" cy="716280"/>
          </a:xfrm>
          <a:custGeom>
            <a:avLst/>
            <a:gdLst/>
            <a:ahLst/>
            <a:cxnLst/>
            <a:rect l="l" t="t" r="r" b="b"/>
            <a:pathLst>
              <a:path w="617220" h="716280">
                <a:moveTo>
                  <a:pt x="0" y="0"/>
                </a:moveTo>
                <a:lnTo>
                  <a:pt x="0" y="716279"/>
                </a:lnTo>
                <a:lnTo>
                  <a:pt x="617219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BEE1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355839" y="1076960"/>
            <a:ext cx="617220" cy="716280"/>
          </a:xfrm>
          <a:custGeom>
            <a:avLst/>
            <a:gdLst/>
            <a:ahLst/>
            <a:cxnLst/>
            <a:rect l="l" t="t" r="r" b="b"/>
            <a:pathLst>
              <a:path w="617220" h="716280">
                <a:moveTo>
                  <a:pt x="617219" y="0"/>
                </a:moveTo>
                <a:lnTo>
                  <a:pt x="0" y="358139"/>
                </a:lnTo>
                <a:lnTo>
                  <a:pt x="617219" y="716279"/>
                </a:lnTo>
                <a:lnTo>
                  <a:pt x="617219" y="0"/>
                </a:lnTo>
                <a:close/>
              </a:path>
            </a:pathLst>
          </a:custGeom>
          <a:solidFill>
            <a:srgbClr val="DFF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725919" y="0"/>
            <a:ext cx="617220" cy="358140"/>
          </a:xfrm>
          <a:custGeom>
            <a:avLst/>
            <a:gdLst/>
            <a:ahLst/>
            <a:cxnLst/>
            <a:rect l="l" t="t" r="r" b="b"/>
            <a:pathLst>
              <a:path w="617220" h="358140">
                <a:moveTo>
                  <a:pt x="617220" y="0"/>
                </a:moveTo>
                <a:lnTo>
                  <a:pt x="0" y="0"/>
                </a:lnTo>
                <a:lnTo>
                  <a:pt x="0" y="358139"/>
                </a:lnTo>
                <a:lnTo>
                  <a:pt x="617220" y="0"/>
                </a:lnTo>
                <a:close/>
              </a:path>
            </a:pathLst>
          </a:custGeom>
          <a:solidFill>
            <a:srgbClr val="D3F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725919" y="0"/>
            <a:ext cx="617220" cy="711200"/>
          </a:xfrm>
          <a:custGeom>
            <a:avLst/>
            <a:gdLst/>
            <a:ahLst/>
            <a:cxnLst/>
            <a:rect l="l" t="t" r="r" b="b"/>
            <a:pathLst>
              <a:path w="617220" h="711200">
                <a:moveTo>
                  <a:pt x="617220" y="0"/>
                </a:moveTo>
                <a:lnTo>
                  <a:pt x="608465" y="0"/>
                </a:lnTo>
                <a:lnTo>
                  <a:pt x="0" y="353060"/>
                </a:lnTo>
                <a:lnTo>
                  <a:pt x="617220" y="711200"/>
                </a:lnTo>
                <a:lnTo>
                  <a:pt x="617220" y="0"/>
                </a:lnTo>
                <a:close/>
              </a:path>
            </a:pathLst>
          </a:custGeom>
          <a:solidFill>
            <a:srgbClr val="A8E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121399" y="0"/>
            <a:ext cx="617220" cy="368300"/>
          </a:xfrm>
          <a:custGeom>
            <a:avLst/>
            <a:gdLst/>
            <a:ahLst/>
            <a:cxnLst/>
            <a:rect l="l" t="t" r="r" b="b"/>
            <a:pathLst>
              <a:path w="617220" h="368300">
                <a:moveTo>
                  <a:pt x="617220" y="0"/>
                </a:moveTo>
                <a:lnTo>
                  <a:pt x="17509" y="0"/>
                </a:lnTo>
                <a:lnTo>
                  <a:pt x="0" y="10160"/>
                </a:lnTo>
                <a:lnTo>
                  <a:pt x="617220" y="368300"/>
                </a:lnTo>
                <a:lnTo>
                  <a:pt x="617220" y="0"/>
                </a:lnTo>
                <a:close/>
              </a:path>
            </a:pathLst>
          </a:custGeom>
          <a:solidFill>
            <a:srgbClr val="DFF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121399" y="7620"/>
            <a:ext cx="617220" cy="716280"/>
          </a:xfrm>
          <a:custGeom>
            <a:avLst/>
            <a:gdLst/>
            <a:ahLst/>
            <a:cxnLst/>
            <a:rect l="l" t="t" r="r" b="b"/>
            <a:pathLst>
              <a:path w="617220" h="716280">
                <a:moveTo>
                  <a:pt x="0" y="0"/>
                </a:moveTo>
                <a:lnTo>
                  <a:pt x="0" y="716279"/>
                </a:lnTo>
                <a:lnTo>
                  <a:pt x="617220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DAF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056639" y="1082039"/>
            <a:ext cx="6282055" cy="19050"/>
          </a:xfrm>
          <a:custGeom>
            <a:avLst/>
            <a:gdLst/>
            <a:ahLst/>
            <a:cxnLst/>
            <a:rect l="l" t="t" r="r" b="b"/>
            <a:pathLst>
              <a:path w="6282055" h="19050">
                <a:moveTo>
                  <a:pt x="0" y="0"/>
                </a:moveTo>
                <a:lnTo>
                  <a:pt x="6281546" y="18796"/>
                </a:lnTo>
              </a:path>
            </a:pathLst>
          </a:custGeom>
          <a:ln w="25400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057909" y="354329"/>
            <a:ext cx="589280" cy="0"/>
          </a:xfrm>
          <a:custGeom>
            <a:avLst/>
            <a:gdLst/>
            <a:ahLst/>
            <a:cxnLst/>
            <a:rect l="l" t="t" r="r" b="b"/>
            <a:pathLst>
              <a:path w="589280">
                <a:moveTo>
                  <a:pt x="58889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3305" y="451103"/>
            <a:ext cx="705738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655" y="1201927"/>
            <a:ext cx="7044689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97939"/>
            <a:ext cx="4302760" cy="3548379"/>
            <a:chOff x="0" y="1297939"/>
            <a:chExt cx="4302760" cy="3548379"/>
          </a:xfrm>
        </p:grpSpPr>
        <p:sp>
          <p:nvSpPr>
            <p:cNvPr id="3" name="object 3"/>
            <p:cNvSpPr/>
            <p:nvPr/>
          </p:nvSpPr>
          <p:spPr>
            <a:xfrm>
              <a:off x="0" y="129793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20" h="716280">
                  <a:moveTo>
                    <a:pt x="617220" y="0"/>
                  </a:moveTo>
                  <a:lnTo>
                    <a:pt x="0" y="358139"/>
                  </a:lnTo>
                  <a:lnTo>
                    <a:pt x="617220" y="716280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99C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65353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20" h="716280">
                  <a:moveTo>
                    <a:pt x="0" y="0"/>
                  </a:moveTo>
                  <a:lnTo>
                    <a:pt x="0" y="716280"/>
                  </a:lnTo>
                  <a:lnTo>
                    <a:pt x="617220" y="358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0659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20" h="716280">
                  <a:moveTo>
                    <a:pt x="617220" y="0"/>
                  </a:moveTo>
                  <a:lnTo>
                    <a:pt x="0" y="358139"/>
                  </a:lnTo>
                  <a:lnTo>
                    <a:pt x="617220" y="716280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497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35965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20" h="716280">
                  <a:moveTo>
                    <a:pt x="0" y="0"/>
                  </a:moveTo>
                  <a:lnTo>
                    <a:pt x="0" y="716279"/>
                  </a:lnTo>
                  <a:lnTo>
                    <a:pt x="617220" y="358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7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300479"/>
              <a:ext cx="1226820" cy="2128520"/>
            </a:xfrm>
            <a:custGeom>
              <a:avLst/>
              <a:gdLst/>
              <a:ahLst/>
              <a:cxnLst/>
              <a:rect l="l" t="t" r="r" b="b"/>
              <a:pathLst>
                <a:path w="1226820" h="2128520">
                  <a:moveTo>
                    <a:pt x="1226820" y="358140"/>
                  </a:moveTo>
                  <a:lnTo>
                    <a:pt x="609600" y="0"/>
                  </a:lnTo>
                  <a:lnTo>
                    <a:pt x="609600" y="708660"/>
                  </a:lnTo>
                  <a:lnTo>
                    <a:pt x="609600" y="716280"/>
                  </a:lnTo>
                  <a:lnTo>
                    <a:pt x="609600" y="1419186"/>
                  </a:lnTo>
                  <a:lnTo>
                    <a:pt x="0" y="1771650"/>
                  </a:lnTo>
                  <a:lnTo>
                    <a:pt x="617220" y="2128520"/>
                  </a:lnTo>
                  <a:lnTo>
                    <a:pt x="617220" y="1420520"/>
                  </a:lnTo>
                  <a:lnTo>
                    <a:pt x="1226820" y="1066800"/>
                  </a:lnTo>
                  <a:lnTo>
                    <a:pt x="616165" y="712470"/>
                  </a:lnTo>
                  <a:lnTo>
                    <a:pt x="1226820" y="358140"/>
                  </a:lnTo>
                  <a:close/>
                </a:path>
              </a:pathLst>
            </a:custGeom>
            <a:solidFill>
              <a:srgbClr val="37A7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219" y="2359659"/>
              <a:ext cx="617220" cy="713740"/>
            </a:xfrm>
            <a:custGeom>
              <a:avLst/>
              <a:gdLst/>
              <a:ahLst/>
              <a:cxnLst/>
              <a:rect l="l" t="t" r="r" b="b"/>
              <a:pathLst>
                <a:path w="617219" h="713739">
                  <a:moveTo>
                    <a:pt x="617220" y="0"/>
                  </a:moveTo>
                  <a:lnTo>
                    <a:pt x="0" y="356869"/>
                  </a:lnTo>
                  <a:lnTo>
                    <a:pt x="617220" y="713739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497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219" y="271271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19" h="716279">
                  <a:moveTo>
                    <a:pt x="0" y="0"/>
                  </a:moveTo>
                  <a:lnTo>
                    <a:pt x="0" y="716280"/>
                  </a:lnTo>
                  <a:lnTo>
                    <a:pt x="617220" y="358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7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6831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20" h="716279">
                  <a:moveTo>
                    <a:pt x="0" y="0"/>
                  </a:moveTo>
                  <a:lnTo>
                    <a:pt x="0" y="716280"/>
                  </a:lnTo>
                  <a:lnTo>
                    <a:pt x="617220" y="358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068319"/>
              <a:ext cx="1234440" cy="1069340"/>
            </a:xfrm>
            <a:custGeom>
              <a:avLst/>
              <a:gdLst/>
              <a:ahLst/>
              <a:cxnLst/>
              <a:rect l="l" t="t" r="r" b="b"/>
              <a:pathLst>
                <a:path w="1234440" h="1069339">
                  <a:moveTo>
                    <a:pt x="617220" y="353060"/>
                  </a:moveTo>
                  <a:lnTo>
                    <a:pt x="0" y="711200"/>
                  </a:lnTo>
                  <a:lnTo>
                    <a:pt x="617220" y="1069340"/>
                  </a:lnTo>
                  <a:lnTo>
                    <a:pt x="617220" y="358140"/>
                  </a:lnTo>
                  <a:lnTo>
                    <a:pt x="617220" y="353060"/>
                  </a:lnTo>
                  <a:close/>
                </a:path>
                <a:path w="1234440" h="1069339">
                  <a:moveTo>
                    <a:pt x="1234440" y="0"/>
                  </a:moveTo>
                  <a:lnTo>
                    <a:pt x="617220" y="358140"/>
                  </a:lnTo>
                  <a:lnTo>
                    <a:pt x="1234440" y="71628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rgbClr val="497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219" y="342137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19" h="716279">
                  <a:moveTo>
                    <a:pt x="0" y="0"/>
                  </a:moveTo>
                  <a:lnTo>
                    <a:pt x="0" y="716280"/>
                  </a:lnTo>
                  <a:lnTo>
                    <a:pt x="617220" y="358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7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20" y="2006599"/>
              <a:ext cx="1224280" cy="2481580"/>
            </a:xfrm>
            <a:custGeom>
              <a:avLst/>
              <a:gdLst/>
              <a:ahLst/>
              <a:cxnLst/>
              <a:rect l="l" t="t" r="r" b="b"/>
              <a:pathLst>
                <a:path w="1224280" h="2481579">
                  <a:moveTo>
                    <a:pt x="617220" y="1765300"/>
                  </a:moveTo>
                  <a:lnTo>
                    <a:pt x="0" y="2123440"/>
                  </a:lnTo>
                  <a:lnTo>
                    <a:pt x="617220" y="2481580"/>
                  </a:lnTo>
                  <a:lnTo>
                    <a:pt x="617220" y="1765300"/>
                  </a:lnTo>
                  <a:close/>
                </a:path>
                <a:path w="1224280" h="2481579">
                  <a:moveTo>
                    <a:pt x="1224280" y="0"/>
                  </a:moveTo>
                  <a:lnTo>
                    <a:pt x="609600" y="358140"/>
                  </a:lnTo>
                  <a:lnTo>
                    <a:pt x="1224280" y="716280"/>
                  </a:lnTo>
                  <a:lnTo>
                    <a:pt x="1224280" y="0"/>
                  </a:lnTo>
                  <a:close/>
                </a:path>
              </a:pathLst>
            </a:custGeom>
            <a:solidFill>
              <a:srgbClr val="497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3880" y="164845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19" h="716280">
                  <a:moveTo>
                    <a:pt x="617219" y="0"/>
                  </a:moveTo>
                  <a:lnTo>
                    <a:pt x="0" y="358139"/>
                  </a:lnTo>
                  <a:lnTo>
                    <a:pt x="617219" y="716279"/>
                  </a:lnTo>
                  <a:lnTo>
                    <a:pt x="617219" y="0"/>
                  </a:lnTo>
                  <a:close/>
                </a:path>
              </a:pathLst>
            </a:custGeom>
            <a:solidFill>
              <a:srgbClr val="7CD3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3880" y="200151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19" h="716280">
                  <a:moveTo>
                    <a:pt x="0" y="0"/>
                  </a:moveTo>
                  <a:lnTo>
                    <a:pt x="0" y="716279"/>
                  </a:lnTo>
                  <a:lnTo>
                    <a:pt x="617219" y="358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A7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41499" y="235203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19" h="716280">
                  <a:moveTo>
                    <a:pt x="617219" y="0"/>
                  </a:moveTo>
                  <a:lnTo>
                    <a:pt x="0" y="358140"/>
                  </a:lnTo>
                  <a:lnTo>
                    <a:pt x="617219" y="716280"/>
                  </a:lnTo>
                  <a:lnTo>
                    <a:pt x="617219" y="0"/>
                  </a:lnTo>
                  <a:close/>
                </a:path>
              </a:pathLst>
            </a:custGeom>
            <a:solidFill>
              <a:srgbClr val="497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26820" y="4130039"/>
              <a:ext cx="614680" cy="716280"/>
            </a:xfrm>
            <a:custGeom>
              <a:avLst/>
              <a:gdLst/>
              <a:ahLst/>
              <a:cxnLst/>
              <a:rect l="l" t="t" r="r" b="b"/>
              <a:pathLst>
                <a:path w="614680" h="716279">
                  <a:moveTo>
                    <a:pt x="614680" y="0"/>
                  </a:moveTo>
                  <a:lnTo>
                    <a:pt x="0" y="358140"/>
                  </a:lnTo>
                  <a:lnTo>
                    <a:pt x="614680" y="716280"/>
                  </a:lnTo>
                  <a:lnTo>
                    <a:pt x="614680" y="0"/>
                  </a:lnTo>
                  <a:close/>
                </a:path>
              </a:pathLst>
            </a:custGeom>
            <a:solidFill>
              <a:srgbClr val="37A7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41499" y="3771900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19" h="716279">
                  <a:moveTo>
                    <a:pt x="617219" y="0"/>
                  </a:moveTo>
                  <a:lnTo>
                    <a:pt x="0" y="358140"/>
                  </a:lnTo>
                  <a:lnTo>
                    <a:pt x="617219" y="716280"/>
                  </a:lnTo>
                  <a:lnTo>
                    <a:pt x="617219" y="0"/>
                  </a:lnTo>
                  <a:close/>
                </a:path>
              </a:pathLst>
            </a:custGeom>
            <a:solidFill>
              <a:srgbClr val="497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41499" y="4124960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19" h="716279">
                  <a:moveTo>
                    <a:pt x="0" y="0"/>
                  </a:moveTo>
                  <a:lnTo>
                    <a:pt x="0" y="716279"/>
                  </a:lnTo>
                  <a:lnTo>
                    <a:pt x="617219" y="358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7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51099" y="129793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19" h="716280">
                  <a:moveTo>
                    <a:pt x="617219" y="0"/>
                  </a:moveTo>
                  <a:lnTo>
                    <a:pt x="0" y="358139"/>
                  </a:lnTo>
                  <a:lnTo>
                    <a:pt x="617219" y="716280"/>
                  </a:lnTo>
                  <a:lnTo>
                    <a:pt x="617219" y="0"/>
                  </a:lnTo>
                  <a:close/>
                </a:path>
              </a:pathLst>
            </a:custGeom>
            <a:solidFill>
              <a:srgbClr val="D3F0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51099" y="2715259"/>
              <a:ext cx="617220" cy="713740"/>
            </a:xfrm>
            <a:custGeom>
              <a:avLst/>
              <a:gdLst/>
              <a:ahLst/>
              <a:cxnLst/>
              <a:rect l="l" t="t" r="r" b="b"/>
              <a:pathLst>
                <a:path w="617219" h="713739">
                  <a:moveTo>
                    <a:pt x="617219" y="0"/>
                  </a:moveTo>
                  <a:lnTo>
                    <a:pt x="0" y="356869"/>
                  </a:lnTo>
                  <a:lnTo>
                    <a:pt x="617219" y="713739"/>
                  </a:lnTo>
                  <a:lnTo>
                    <a:pt x="617219" y="0"/>
                  </a:lnTo>
                  <a:close/>
                </a:path>
              </a:pathLst>
            </a:custGeom>
            <a:solidFill>
              <a:srgbClr val="37A7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68320" y="2372359"/>
              <a:ext cx="617220" cy="713740"/>
            </a:xfrm>
            <a:custGeom>
              <a:avLst/>
              <a:gdLst/>
              <a:ahLst/>
              <a:cxnLst/>
              <a:rect l="l" t="t" r="r" b="b"/>
              <a:pathLst>
                <a:path w="617220" h="713739">
                  <a:moveTo>
                    <a:pt x="617219" y="0"/>
                  </a:moveTo>
                  <a:lnTo>
                    <a:pt x="0" y="356869"/>
                  </a:lnTo>
                  <a:lnTo>
                    <a:pt x="617219" y="713739"/>
                  </a:lnTo>
                  <a:lnTo>
                    <a:pt x="617219" y="0"/>
                  </a:lnTo>
                  <a:close/>
                </a:path>
              </a:pathLst>
            </a:custGeom>
            <a:solidFill>
              <a:srgbClr val="497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68320" y="272541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20" h="716279">
                  <a:moveTo>
                    <a:pt x="0" y="0"/>
                  </a:moveTo>
                  <a:lnTo>
                    <a:pt x="0" y="716280"/>
                  </a:lnTo>
                  <a:lnTo>
                    <a:pt x="617219" y="358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7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51100" y="3075939"/>
              <a:ext cx="1234440" cy="1061720"/>
            </a:xfrm>
            <a:custGeom>
              <a:avLst/>
              <a:gdLst/>
              <a:ahLst/>
              <a:cxnLst/>
              <a:rect l="l" t="t" r="r" b="b"/>
              <a:pathLst>
                <a:path w="1234439" h="1061720">
                  <a:moveTo>
                    <a:pt x="617220" y="345440"/>
                  </a:moveTo>
                  <a:lnTo>
                    <a:pt x="0" y="703580"/>
                  </a:lnTo>
                  <a:lnTo>
                    <a:pt x="617220" y="1061720"/>
                  </a:lnTo>
                  <a:lnTo>
                    <a:pt x="617220" y="356870"/>
                  </a:lnTo>
                  <a:lnTo>
                    <a:pt x="617220" y="345440"/>
                  </a:lnTo>
                  <a:close/>
                </a:path>
                <a:path w="1234439" h="1061720">
                  <a:moveTo>
                    <a:pt x="1234440" y="0"/>
                  </a:moveTo>
                  <a:lnTo>
                    <a:pt x="617220" y="356870"/>
                  </a:lnTo>
                  <a:lnTo>
                    <a:pt x="1234440" y="71374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rgbClr val="497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85540" y="3083560"/>
              <a:ext cx="617220" cy="713740"/>
            </a:xfrm>
            <a:custGeom>
              <a:avLst/>
              <a:gdLst/>
              <a:ahLst/>
              <a:cxnLst/>
              <a:rect l="l" t="t" r="r" b="b"/>
              <a:pathLst>
                <a:path w="617220" h="713739">
                  <a:moveTo>
                    <a:pt x="0" y="0"/>
                  </a:moveTo>
                  <a:lnTo>
                    <a:pt x="0" y="713739"/>
                  </a:lnTo>
                  <a:lnTo>
                    <a:pt x="617220" y="356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85540" y="3436619"/>
              <a:ext cx="617220" cy="716280"/>
            </a:xfrm>
            <a:custGeom>
              <a:avLst/>
              <a:gdLst/>
              <a:ahLst/>
              <a:cxnLst/>
              <a:rect l="l" t="t" r="r" b="b"/>
              <a:pathLst>
                <a:path w="617220" h="716279">
                  <a:moveTo>
                    <a:pt x="617220" y="0"/>
                  </a:moveTo>
                  <a:lnTo>
                    <a:pt x="0" y="358139"/>
                  </a:lnTo>
                  <a:lnTo>
                    <a:pt x="617220" y="716279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System</a:t>
            </a:r>
            <a:r>
              <a:rPr spc="-50" dirty="0"/>
              <a:t> </a:t>
            </a:r>
            <a:r>
              <a:rPr dirty="0"/>
              <a:t>Modeling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649470" y="2752470"/>
            <a:ext cx="38563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5" dirty="0">
                <a:latin typeface="Tahoma"/>
                <a:cs typeface="Tahoma"/>
              </a:rPr>
              <a:t>Presented by: Team Prefetch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4" y="496252"/>
            <a:ext cx="76434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25" dirty="0"/>
              <a:t>Activity Diagram</a:t>
            </a:r>
            <a:r>
              <a:rPr lang="en-US" sz="2400" spc="-25" dirty="0"/>
              <a:t>: </a:t>
            </a:r>
            <a:r>
              <a:rPr sz="2000" spc="110" dirty="0"/>
              <a:t>P</a:t>
            </a:r>
            <a:r>
              <a:rPr sz="2000" spc="105" dirty="0"/>
              <a:t>r</a:t>
            </a:r>
            <a:r>
              <a:rPr sz="2000" spc="-30" dirty="0"/>
              <a:t>ocess</a:t>
            </a:r>
            <a:r>
              <a:rPr sz="2000" spc="-340" dirty="0"/>
              <a:t> </a:t>
            </a:r>
            <a:r>
              <a:rPr sz="2000" spc="-100" dirty="0"/>
              <a:t>m</a:t>
            </a:r>
            <a:r>
              <a:rPr sz="2000" spc="10" dirty="0"/>
              <a:t>od</a:t>
            </a:r>
            <a:r>
              <a:rPr sz="2000" spc="-35" dirty="0"/>
              <a:t>e</a:t>
            </a:r>
            <a:r>
              <a:rPr sz="2000" spc="20" dirty="0"/>
              <a:t>l</a:t>
            </a:r>
            <a:r>
              <a:rPr sz="2000" spc="-350" dirty="0"/>
              <a:t> </a:t>
            </a:r>
            <a:r>
              <a:rPr sz="2000" spc="10" dirty="0"/>
              <a:t>o</a:t>
            </a:r>
            <a:r>
              <a:rPr sz="2000" spc="5" dirty="0"/>
              <a:t>f</a:t>
            </a:r>
            <a:r>
              <a:rPr sz="2000" spc="-310" dirty="0"/>
              <a:t> </a:t>
            </a:r>
            <a:r>
              <a:rPr lang="en-US" sz="2000" spc="25" dirty="0"/>
              <a:t>I</a:t>
            </a:r>
            <a:r>
              <a:rPr sz="2000" spc="-60" dirty="0"/>
              <a:t>n</a:t>
            </a:r>
            <a:r>
              <a:rPr sz="2000" spc="-40" dirty="0"/>
              <a:t>v</a:t>
            </a:r>
            <a:r>
              <a:rPr sz="2000" spc="10" dirty="0"/>
              <a:t>o</a:t>
            </a:r>
            <a:r>
              <a:rPr sz="2000" spc="25" dirty="0"/>
              <a:t>l</a:t>
            </a:r>
            <a:r>
              <a:rPr sz="2000" spc="-30" dirty="0"/>
              <a:t>unta</a:t>
            </a:r>
            <a:r>
              <a:rPr sz="2000" spc="30" dirty="0"/>
              <a:t>ry</a:t>
            </a:r>
            <a:r>
              <a:rPr sz="2000" spc="-355" dirty="0"/>
              <a:t> </a:t>
            </a:r>
            <a:r>
              <a:rPr lang="en-US" sz="2000" spc="10" dirty="0"/>
              <a:t>D</a:t>
            </a:r>
            <a:r>
              <a:rPr sz="2000" spc="-35" dirty="0"/>
              <a:t>e</a:t>
            </a:r>
            <a:r>
              <a:rPr sz="2000" spc="70" dirty="0"/>
              <a:t>t</a:t>
            </a:r>
            <a:r>
              <a:rPr sz="2000" spc="-35" dirty="0"/>
              <a:t>e</a:t>
            </a:r>
            <a:r>
              <a:rPr sz="2000" spc="10" dirty="0"/>
              <a:t>nti</a:t>
            </a:r>
            <a:r>
              <a:rPr sz="2000" spc="-25" dirty="0"/>
              <a:t>on</a:t>
            </a:r>
            <a:endParaRPr sz="2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719" y="1379219"/>
            <a:ext cx="7035800" cy="3622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9144000" y="0"/>
                </a:moveTo>
                <a:lnTo>
                  <a:pt x="0" y="0"/>
                </a:lnTo>
                <a:lnTo>
                  <a:pt x="0" y="5715000"/>
                </a:lnTo>
                <a:lnTo>
                  <a:pt x="9144000" y="571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392679" y="3916679"/>
            <a:ext cx="5474335" cy="17145"/>
          </a:xfrm>
          <a:custGeom>
            <a:avLst/>
            <a:gdLst/>
            <a:ahLst/>
            <a:cxnLst/>
            <a:rect l="l" t="t" r="r" b="b"/>
            <a:pathLst>
              <a:path w="5474334" h="17145">
                <a:moveTo>
                  <a:pt x="0" y="0"/>
                </a:moveTo>
                <a:lnTo>
                  <a:pt x="5473827" y="16891"/>
                </a:lnTo>
              </a:path>
            </a:pathLst>
          </a:custGeom>
          <a:ln w="25400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9979" y="3463670"/>
            <a:ext cx="20866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0" dirty="0"/>
              <a:t>I</a:t>
            </a:r>
            <a:r>
              <a:rPr sz="2000" spc="-20" dirty="0"/>
              <a:t>n</a:t>
            </a:r>
            <a:r>
              <a:rPr sz="2000" spc="65" dirty="0"/>
              <a:t>t</a:t>
            </a:r>
            <a:r>
              <a:rPr sz="2000" spc="25" dirty="0"/>
              <a:t>e</a:t>
            </a:r>
            <a:r>
              <a:rPr sz="2000" spc="-25" dirty="0"/>
              <a:t>r</a:t>
            </a:r>
            <a:r>
              <a:rPr sz="2000" spc="-75" dirty="0"/>
              <a:t>a</a:t>
            </a:r>
            <a:r>
              <a:rPr sz="2000" spc="-25" dirty="0"/>
              <a:t>c</a:t>
            </a:r>
            <a:r>
              <a:rPr sz="2000" spc="45" dirty="0"/>
              <a:t>t</a:t>
            </a:r>
            <a:r>
              <a:rPr sz="2000" spc="-10" dirty="0"/>
              <a:t>ion</a:t>
            </a:r>
            <a:r>
              <a:rPr lang="en-US" sz="2000" spc="-285" dirty="0"/>
              <a:t> M</a:t>
            </a:r>
            <a:r>
              <a:rPr sz="2000" spc="10" dirty="0"/>
              <a:t>od</a:t>
            </a:r>
            <a:r>
              <a:rPr sz="2000" spc="-20" dirty="0"/>
              <a:t>els</a:t>
            </a:r>
            <a:endParaRPr sz="2000" dirty="0"/>
          </a:p>
        </p:txBody>
      </p:sp>
      <p:sp>
        <p:nvSpPr>
          <p:cNvPr id="5" name="object 5"/>
          <p:cNvSpPr/>
          <p:nvPr/>
        </p:nvSpPr>
        <p:spPr>
          <a:xfrm>
            <a:off x="1121600" y="3494785"/>
            <a:ext cx="1235710" cy="1114425"/>
          </a:xfrm>
          <a:custGeom>
            <a:avLst/>
            <a:gdLst/>
            <a:ahLst/>
            <a:cxnLst/>
            <a:rect l="l" t="t" r="r" b="b"/>
            <a:pathLst>
              <a:path w="1235710" h="1114425">
                <a:moveTo>
                  <a:pt x="1235392" y="966622"/>
                </a:moveTo>
                <a:lnTo>
                  <a:pt x="700341" y="966622"/>
                </a:lnTo>
                <a:lnTo>
                  <a:pt x="712216" y="948423"/>
                </a:lnTo>
                <a:lnTo>
                  <a:pt x="740460" y="912126"/>
                </a:lnTo>
                <a:lnTo>
                  <a:pt x="779373" y="871943"/>
                </a:lnTo>
                <a:lnTo>
                  <a:pt x="812685" y="841679"/>
                </a:lnTo>
                <a:lnTo>
                  <a:pt x="856767" y="803313"/>
                </a:lnTo>
                <a:lnTo>
                  <a:pt x="911669" y="756793"/>
                </a:lnTo>
                <a:lnTo>
                  <a:pt x="957503" y="717550"/>
                </a:lnTo>
                <a:lnTo>
                  <a:pt x="998778" y="681189"/>
                </a:lnTo>
                <a:lnTo>
                  <a:pt x="1035494" y="647738"/>
                </a:lnTo>
                <a:lnTo>
                  <a:pt x="1067625" y="617181"/>
                </a:lnTo>
                <a:lnTo>
                  <a:pt x="1095184" y="589534"/>
                </a:lnTo>
                <a:lnTo>
                  <a:pt x="1147000" y="530225"/>
                </a:lnTo>
                <a:lnTo>
                  <a:pt x="1171422" y="496493"/>
                </a:lnTo>
                <a:lnTo>
                  <a:pt x="1191437" y="463600"/>
                </a:lnTo>
                <a:lnTo>
                  <a:pt x="1218806" y="399783"/>
                </a:lnTo>
                <a:lnTo>
                  <a:pt x="1232192" y="335445"/>
                </a:lnTo>
                <a:lnTo>
                  <a:pt x="1233868" y="302895"/>
                </a:lnTo>
                <a:lnTo>
                  <a:pt x="1230198" y="253047"/>
                </a:lnTo>
                <a:lnTo>
                  <a:pt x="1219225" y="206527"/>
                </a:lnTo>
                <a:lnTo>
                  <a:pt x="1200912" y="163347"/>
                </a:lnTo>
                <a:lnTo>
                  <a:pt x="1175270" y="123494"/>
                </a:lnTo>
                <a:lnTo>
                  <a:pt x="1142301" y="86995"/>
                </a:lnTo>
                <a:lnTo>
                  <a:pt x="1103083" y="55664"/>
                </a:lnTo>
                <a:lnTo>
                  <a:pt x="1096200" y="51904"/>
                </a:lnTo>
                <a:lnTo>
                  <a:pt x="1096200" y="299847"/>
                </a:lnTo>
                <a:lnTo>
                  <a:pt x="1092288" y="338416"/>
                </a:lnTo>
                <a:lnTo>
                  <a:pt x="1080579" y="378104"/>
                </a:lnTo>
                <a:lnTo>
                  <a:pt x="1061046" y="418960"/>
                </a:lnTo>
                <a:lnTo>
                  <a:pt x="1033716" y="461010"/>
                </a:lnTo>
                <a:lnTo>
                  <a:pt x="988580" y="514629"/>
                </a:lnTo>
                <a:lnTo>
                  <a:pt x="958951" y="545147"/>
                </a:lnTo>
                <a:lnTo>
                  <a:pt x="924598" y="578142"/>
                </a:lnTo>
                <a:lnTo>
                  <a:pt x="885545" y="613613"/>
                </a:lnTo>
                <a:lnTo>
                  <a:pt x="841781" y="651586"/>
                </a:lnTo>
                <a:lnTo>
                  <a:pt x="749655" y="728637"/>
                </a:lnTo>
                <a:lnTo>
                  <a:pt x="710298" y="763460"/>
                </a:lnTo>
                <a:lnTo>
                  <a:pt x="694169" y="778675"/>
                </a:lnTo>
                <a:lnTo>
                  <a:pt x="701560" y="730821"/>
                </a:lnTo>
                <a:lnTo>
                  <a:pt x="707021" y="677113"/>
                </a:lnTo>
                <a:lnTo>
                  <a:pt x="710298" y="619315"/>
                </a:lnTo>
                <a:lnTo>
                  <a:pt x="711390" y="557403"/>
                </a:lnTo>
                <a:lnTo>
                  <a:pt x="710412" y="495147"/>
                </a:lnTo>
                <a:lnTo>
                  <a:pt x="707478" y="438226"/>
                </a:lnTo>
                <a:lnTo>
                  <a:pt x="702576" y="386638"/>
                </a:lnTo>
                <a:lnTo>
                  <a:pt x="695718" y="340385"/>
                </a:lnTo>
                <a:lnTo>
                  <a:pt x="686879" y="299466"/>
                </a:lnTo>
                <a:lnTo>
                  <a:pt x="681316" y="280517"/>
                </a:lnTo>
                <a:lnTo>
                  <a:pt x="692289" y="238112"/>
                </a:lnTo>
                <a:lnTo>
                  <a:pt x="710565" y="200736"/>
                </a:lnTo>
                <a:lnTo>
                  <a:pt x="736028" y="168910"/>
                </a:lnTo>
                <a:lnTo>
                  <a:pt x="767486" y="143510"/>
                </a:lnTo>
                <a:lnTo>
                  <a:pt x="803757" y="125374"/>
                </a:lnTo>
                <a:lnTo>
                  <a:pt x="844880" y="114503"/>
                </a:lnTo>
                <a:lnTo>
                  <a:pt x="890841" y="110871"/>
                </a:lnTo>
                <a:lnTo>
                  <a:pt x="934415" y="114287"/>
                </a:lnTo>
                <a:lnTo>
                  <a:pt x="973683" y="124523"/>
                </a:lnTo>
                <a:lnTo>
                  <a:pt x="1008659" y="141630"/>
                </a:lnTo>
                <a:lnTo>
                  <a:pt x="1039304" y="165608"/>
                </a:lnTo>
                <a:lnTo>
                  <a:pt x="1064158" y="194500"/>
                </a:lnTo>
                <a:lnTo>
                  <a:pt x="1092631" y="261607"/>
                </a:lnTo>
                <a:lnTo>
                  <a:pt x="1096200" y="299847"/>
                </a:lnTo>
                <a:lnTo>
                  <a:pt x="1096200" y="51904"/>
                </a:lnTo>
                <a:lnTo>
                  <a:pt x="1058608" y="31305"/>
                </a:lnTo>
                <a:lnTo>
                  <a:pt x="1008888" y="13919"/>
                </a:lnTo>
                <a:lnTo>
                  <a:pt x="953935" y="3479"/>
                </a:lnTo>
                <a:lnTo>
                  <a:pt x="893762" y="0"/>
                </a:lnTo>
                <a:lnTo>
                  <a:pt x="834097" y="3238"/>
                </a:lnTo>
                <a:lnTo>
                  <a:pt x="779475" y="12928"/>
                </a:lnTo>
                <a:lnTo>
                  <a:pt x="729907" y="29083"/>
                </a:lnTo>
                <a:lnTo>
                  <a:pt x="685406" y="51701"/>
                </a:lnTo>
                <a:lnTo>
                  <a:pt x="645985" y="80772"/>
                </a:lnTo>
                <a:lnTo>
                  <a:pt x="612203" y="115963"/>
                </a:lnTo>
                <a:lnTo>
                  <a:pt x="608050" y="122148"/>
                </a:lnTo>
                <a:lnTo>
                  <a:pt x="599770" y="110871"/>
                </a:lnTo>
                <a:lnTo>
                  <a:pt x="596125" y="105930"/>
                </a:lnTo>
                <a:lnTo>
                  <a:pt x="573722" y="82219"/>
                </a:lnTo>
                <a:lnTo>
                  <a:pt x="573722" y="557403"/>
                </a:lnTo>
                <a:lnTo>
                  <a:pt x="572427" y="630478"/>
                </a:lnTo>
                <a:lnTo>
                  <a:pt x="568579" y="695883"/>
                </a:lnTo>
                <a:lnTo>
                  <a:pt x="562165" y="754176"/>
                </a:lnTo>
                <a:lnTo>
                  <a:pt x="553186" y="805192"/>
                </a:lnTo>
                <a:lnTo>
                  <a:pt x="541642" y="848918"/>
                </a:lnTo>
                <a:lnTo>
                  <a:pt x="527532" y="885367"/>
                </a:lnTo>
                <a:lnTo>
                  <a:pt x="477583" y="953604"/>
                </a:lnTo>
                <a:lnTo>
                  <a:pt x="440639" y="981506"/>
                </a:lnTo>
                <a:lnTo>
                  <a:pt x="399999" y="998245"/>
                </a:lnTo>
                <a:lnTo>
                  <a:pt x="355663" y="1003820"/>
                </a:lnTo>
                <a:lnTo>
                  <a:pt x="311391" y="998270"/>
                </a:lnTo>
                <a:lnTo>
                  <a:pt x="270789" y="981595"/>
                </a:lnTo>
                <a:lnTo>
                  <a:pt x="233857" y="953820"/>
                </a:lnTo>
                <a:lnTo>
                  <a:pt x="200596" y="914908"/>
                </a:lnTo>
                <a:lnTo>
                  <a:pt x="169786" y="849426"/>
                </a:lnTo>
                <a:lnTo>
                  <a:pt x="158229" y="805688"/>
                </a:lnTo>
                <a:lnTo>
                  <a:pt x="149237" y="754621"/>
                </a:lnTo>
                <a:lnTo>
                  <a:pt x="142811" y="696226"/>
                </a:lnTo>
                <a:lnTo>
                  <a:pt x="138950" y="630478"/>
                </a:lnTo>
                <a:lnTo>
                  <a:pt x="137668" y="557403"/>
                </a:lnTo>
                <a:lnTo>
                  <a:pt x="138747" y="492861"/>
                </a:lnTo>
                <a:lnTo>
                  <a:pt x="141986" y="433603"/>
                </a:lnTo>
                <a:lnTo>
                  <a:pt x="147383" y="379641"/>
                </a:lnTo>
                <a:lnTo>
                  <a:pt x="154952" y="330949"/>
                </a:lnTo>
                <a:lnTo>
                  <a:pt x="164668" y="287553"/>
                </a:lnTo>
                <a:lnTo>
                  <a:pt x="176555" y="249428"/>
                </a:lnTo>
                <a:lnTo>
                  <a:pt x="206819" y="188976"/>
                </a:lnTo>
                <a:lnTo>
                  <a:pt x="236728" y="154813"/>
                </a:lnTo>
                <a:lnTo>
                  <a:pt x="271246" y="130403"/>
                </a:lnTo>
                <a:lnTo>
                  <a:pt x="310413" y="115760"/>
                </a:lnTo>
                <a:lnTo>
                  <a:pt x="354266" y="110871"/>
                </a:lnTo>
                <a:lnTo>
                  <a:pt x="399199" y="116408"/>
                </a:lnTo>
                <a:lnTo>
                  <a:pt x="440270" y="132994"/>
                </a:lnTo>
                <a:lnTo>
                  <a:pt x="477494" y="160655"/>
                </a:lnTo>
                <a:lnTo>
                  <a:pt x="510844" y="199390"/>
                </a:lnTo>
                <a:lnTo>
                  <a:pt x="541642" y="264756"/>
                </a:lnTo>
                <a:lnTo>
                  <a:pt x="539559" y="315468"/>
                </a:lnTo>
                <a:lnTo>
                  <a:pt x="554672" y="317042"/>
                </a:lnTo>
                <a:lnTo>
                  <a:pt x="562165" y="359651"/>
                </a:lnTo>
                <a:lnTo>
                  <a:pt x="568579" y="418172"/>
                </a:lnTo>
                <a:lnTo>
                  <a:pt x="572427" y="484098"/>
                </a:lnTo>
                <a:lnTo>
                  <a:pt x="573722" y="557403"/>
                </a:lnTo>
                <a:lnTo>
                  <a:pt x="573722" y="82219"/>
                </a:lnTo>
                <a:lnTo>
                  <a:pt x="541401" y="54965"/>
                </a:lnTo>
                <a:lnTo>
                  <a:pt x="475284" y="19888"/>
                </a:lnTo>
                <a:lnTo>
                  <a:pt x="438111" y="8851"/>
                </a:lnTo>
                <a:lnTo>
                  <a:pt x="398233" y="2222"/>
                </a:lnTo>
                <a:lnTo>
                  <a:pt x="355663" y="0"/>
                </a:lnTo>
                <a:lnTo>
                  <a:pt x="298665" y="4013"/>
                </a:lnTo>
                <a:lnTo>
                  <a:pt x="246773" y="16014"/>
                </a:lnTo>
                <a:lnTo>
                  <a:pt x="199936" y="36017"/>
                </a:lnTo>
                <a:lnTo>
                  <a:pt x="158178" y="64008"/>
                </a:lnTo>
                <a:lnTo>
                  <a:pt x="121310" y="99377"/>
                </a:lnTo>
                <a:lnTo>
                  <a:pt x="89293" y="141465"/>
                </a:lnTo>
                <a:lnTo>
                  <a:pt x="62128" y="190296"/>
                </a:lnTo>
                <a:lnTo>
                  <a:pt x="39814" y="245872"/>
                </a:lnTo>
                <a:lnTo>
                  <a:pt x="27647" y="287337"/>
                </a:lnTo>
                <a:lnTo>
                  <a:pt x="17691" y="332968"/>
                </a:lnTo>
                <a:lnTo>
                  <a:pt x="9944" y="382778"/>
                </a:lnTo>
                <a:lnTo>
                  <a:pt x="4419" y="436791"/>
                </a:lnTo>
                <a:lnTo>
                  <a:pt x="1092" y="495147"/>
                </a:lnTo>
                <a:lnTo>
                  <a:pt x="0" y="557403"/>
                </a:lnTo>
                <a:lnTo>
                  <a:pt x="1320" y="623582"/>
                </a:lnTo>
                <a:lnTo>
                  <a:pt x="5321" y="685533"/>
                </a:lnTo>
                <a:lnTo>
                  <a:pt x="11988" y="743254"/>
                </a:lnTo>
                <a:lnTo>
                  <a:pt x="21310" y="796747"/>
                </a:lnTo>
                <a:lnTo>
                  <a:pt x="33299" y="846023"/>
                </a:lnTo>
                <a:lnTo>
                  <a:pt x="47955" y="891070"/>
                </a:lnTo>
                <a:lnTo>
                  <a:pt x="65265" y="931887"/>
                </a:lnTo>
                <a:lnTo>
                  <a:pt x="85242" y="968489"/>
                </a:lnTo>
                <a:lnTo>
                  <a:pt x="107899" y="1000848"/>
                </a:lnTo>
                <a:lnTo>
                  <a:pt x="139801" y="1035418"/>
                </a:lnTo>
                <a:lnTo>
                  <a:pt x="175450" y="1063701"/>
                </a:lnTo>
                <a:lnTo>
                  <a:pt x="214858" y="1085684"/>
                </a:lnTo>
                <a:lnTo>
                  <a:pt x="258038" y="1101394"/>
                </a:lnTo>
                <a:lnTo>
                  <a:pt x="304965" y="1110818"/>
                </a:lnTo>
                <a:lnTo>
                  <a:pt x="355663" y="1113955"/>
                </a:lnTo>
                <a:lnTo>
                  <a:pt x="412991" y="1109941"/>
                </a:lnTo>
                <a:lnTo>
                  <a:pt x="465175" y="1097876"/>
                </a:lnTo>
                <a:lnTo>
                  <a:pt x="512191" y="1077760"/>
                </a:lnTo>
                <a:lnTo>
                  <a:pt x="514591" y="1076147"/>
                </a:lnTo>
                <a:lnTo>
                  <a:pt x="514286" y="1095362"/>
                </a:lnTo>
                <a:lnTo>
                  <a:pt x="1235392" y="1095362"/>
                </a:lnTo>
                <a:lnTo>
                  <a:pt x="1235392" y="966622"/>
                </a:lnTo>
                <a:close/>
              </a:path>
            </a:pathLst>
          </a:custGeom>
          <a:solidFill>
            <a:srgbClr val="9FD37B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3061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I</a:t>
            </a:r>
            <a:r>
              <a:rPr spc="-35" dirty="0"/>
              <a:t>n</a:t>
            </a:r>
            <a:r>
              <a:rPr spc="70" dirty="0"/>
              <a:t>t</a:t>
            </a:r>
            <a:r>
              <a:rPr spc="-30" dirty="0"/>
              <a:t>e</a:t>
            </a:r>
            <a:r>
              <a:rPr spc="30" dirty="0"/>
              <a:t>r</a:t>
            </a:r>
            <a:r>
              <a:rPr spc="-30" dirty="0"/>
              <a:t>ac</a:t>
            </a:r>
            <a:r>
              <a:rPr spc="-40" dirty="0"/>
              <a:t>t</a:t>
            </a:r>
            <a:r>
              <a:rPr spc="-10" dirty="0"/>
              <a:t>ion</a:t>
            </a:r>
            <a:r>
              <a:rPr spc="-420" dirty="0"/>
              <a:t> </a:t>
            </a:r>
            <a:r>
              <a:rPr lang="en-US" spc="-125" dirty="0"/>
              <a:t>M</a:t>
            </a:r>
            <a:r>
              <a:rPr spc="5" dirty="0"/>
              <a:t>o</a:t>
            </a:r>
            <a:r>
              <a:rPr spc="-10" dirty="0"/>
              <a:t>d</a:t>
            </a:r>
            <a:r>
              <a:rPr spc="-15" dirty="0"/>
              <a:t>e</a:t>
            </a:r>
            <a:r>
              <a:rPr spc="-5" dirty="0"/>
              <a:t>l</a:t>
            </a:r>
            <a:r>
              <a:rPr spc="-5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655" y="1201927"/>
            <a:ext cx="7484745" cy="3285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9525" indent="-172720" algn="just">
              <a:lnSpc>
                <a:spcPct val="1307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800" spc="35" dirty="0">
                <a:latin typeface="Tahoma"/>
                <a:cs typeface="Tahoma"/>
              </a:rPr>
              <a:t>An interaction model illustrates how different parts of a system work together, showing the flow of communication and actions between them</a:t>
            </a:r>
            <a:r>
              <a:rPr sz="1800" dirty="0">
                <a:latin typeface="Tahoma"/>
                <a:cs typeface="Tahoma"/>
              </a:rPr>
              <a:t>.</a:t>
            </a:r>
            <a:endParaRPr lang="en-US" sz="1800" dirty="0">
              <a:latin typeface="Tahoma"/>
              <a:cs typeface="Tahoma"/>
            </a:endParaRPr>
          </a:p>
          <a:p>
            <a:pPr marL="184785" marR="9525" indent="-172720" algn="just">
              <a:lnSpc>
                <a:spcPct val="1307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endParaRPr lang="en-US" dirty="0">
              <a:latin typeface="Tahoma"/>
              <a:cs typeface="Tahoma"/>
            </a:endParaRPr>
          </a:p>
          <a:p>
            <a:pPr marL="185420" indent="-172720" algn="just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800" spc="-5" dirty="0">
                <a:latin typeface="Tahoma"/>
                <a:cs typeface="Tahoma"/>
              </a:rPr>
              <a:t>Interaction models can be represented in two ways:</a:t>
            </a:r>
          </a:p>
          <a:p>
            <a:pPr marL="812800" lvl="1" indent="-342900" algn="just">
              <a:spcBef>
                <a:spcPts val="108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lang="en-US" dirty="0">
                <a:solidFill>
                  <a:srgbClr val="FF0000"/>
                </a:solidFill>
                <a:latin typeface="Tahoma"/>
                <a:cs typeface="Tahoma"/>
              </a:rPr>
              <a:t>Use case modeling</a:t>
            </a:r>
            <a:r>
              <a:rPr lang="en-US" dirty="0">
                <a:latin typeface="Tahoma"/>
                <a:cs typeface="Tahoma"/>
              </a:rPr>
              <a:t>, commonly employed for interactions between a system and external actors (users or other systems)</a:t>
            </a:r>
          </a:p>
          <a:p>
            <a:pPr marL="812800" lvl="1" indent="-342900" algn="just">
              <a:spcBef>
                <a:spcPts val="108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lang="en-US" dirty="0">
                <a:solidFill>
                  <a:srgbClr val="FF0000"/>
                </a:solidFill>
                <a:latin typeface="Tahoma"/>
                <a:cs typeface="Tahoma"/>
              </a:rPr>
              <a:t>Sequence diagrams</a:t>
            </a:r>
            <a:r>
              <a:rPr lang="en-US" dirty="0">
                <a:latin typeface="Tahoma"/>
                <a:cs typeface="Tahoma"/>
              </a:rPr>
              <a:t>, used to model interactions between system components, with the option to include external agents.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3939" y="0"/>
            <a:ext cx="8100059" cy="2872105"/>
            <a:chOff x="1043939" y="0"/>
            <a:chExt cx="8100059" cy="28721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946" y="2031815"/>
              <a:ext cx="4738218" cy="7937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92048" y="2124041"/>
              <a:ext cx="0" cy="588010"/>
            </a:xfrm>
            <a:custGeom>
              <a:avLst/>
              <a:gdLst/>
              <a:ahLst/>
              <a:cxnLst/>
              <a:rect l="l" t="t" r="r" b="b"/>
              <a:pathLst>
                <a:path h="588010">
                  <a:moveTo>
                    <a:pt x="0" y="0"/>
                  </a:moveTo>
                  <a:lnTo>
                    <a:pt x="0" y="0"/>
                  </a:lnTo>
                  <a:lnTo>
                    <a:pt x="0" y="587841"/>
                  </a:lnTo>
                </a:path>
              </a:pathLst>
            </a:custGeom>
            <a:ln w="27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9683" y="2106890"/>
              <a:ext cx="243805" cy="23813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86423" y="2066128"/>
              <a:ext cx="5542280" cy="791845"/>
            </a:xfrm>
            <a:custGeom>
              <a:avLst/>
              <a:gdLst/>
              <a:ahLst/>
              <a:cxnLst/>
              <a:rect l="l" t="t" r="r" b="b"/>
              <a:pathLst>
                <a:path w="5542280" h="791844">
                  <a:moveTo>
                    <a:pt x="93260" y="158758"/>
                  </a:moveTo>
                  <a:lnTo>
                    <a:pt x="102902" y="113164"/>
                  </a:lnTo>
                  <a:lnTo>
                    <a:pt x="129041" y="75620"/>
                  </a:lnTo>
                  <a:lnTo>
                    <a:pt x="167501" y="50146"/>
                  </a:lnTo>
                  <a:lnTo>
                    <a:pt x="214103" y="40761"/>
                  </a:lnTo>
                  <a:lnTo>
                    <a:pt x="261941" y="50146"/>
                  </a:lnTo>
                  <a:lnTo>
                    <a:pt x="301029" y="75620"/>
                  </a:lnTo>
                  <a:lnTo>
                    <a:pt x="327394" y="113164"/>
                  </a:lnTo>
                  <a:lnTo>
                    <a:pt x="337065" y="158758"/>
                  </a:lnTo>
                  <a:lnTo>
                    <a:pt x="327394" y="205592"/>
                  </a:lnTo>
                  <a:lnTo>
                    <a:pt x="301029" y="243772"/>
                  </a:lnTo>
                  <a:lnTo>
                    <a:pt x="261941" y="269481"/>
                  </a:lnTo>
                  <a:lnTo>
                    <a:pt x="214103" y="278899"/>
                  </a:lnTo>
                  <a:lnTo>
                    <a:pt x="167501" y="269481"/>
                  </a:lnTo>
                  <a:lnTo>
                    <a:pt x="129041" y="243772"/>
                  </a:lnTo>
                  <a:lnTo>
                    <a:pt x="102902" y="205592"/>
                  </a:lnTo>
                  <a:lnTo>
                    <a:pt x="93260" y="158758"/>
                  </a:lnTo>
                  <a:close/>
                </a:path>
                <a:path w="5542280" h="791844">
                  <a:moveTo>
                    <a:pt x="0" y="371142"/>
                  </a:moveTo>
                  <a:lnTo>
                    <a:pt x="0" y="371142"/>
                  </a:lnTo>
                  <a:lnTo>
                    <a:pt x="394321" y="371142"/>
                  </a:lnTo>
                </a:path>
                <a:path w="5542280" h="791844">
                  <a:moveTo>
                    <a:pt x="205624" y="626430"/>
                  </a:moveTo>
                  <a:lnTo>
                    <a:pt x="205624" y="626430"/>
                  </a:lnTo>
                  <a:lnTo>
                    <a:pt x="55108" y="774470"/>
                  </a:lnTo>
                </a:path>
                <a:path w="5542280" h="791844">
                  <a:moveTo>
                    <a:pt x="205624" y="626430"/>
                  </a:moveTo>
                  <a:lnTo>
                    <a:pt x="205624" y="626430"/>
                  </a:lnTo>
                  <a:lnTo>
                    <a:pt x="356141" y="791649"/>
                  </a:lnTo>
                </a:path>
                <a:path w="5542280" h="791844">
                  <a:moveTo>
                    <a:pt x="5541865" y="0"/>
                  </a:moveTo>
                  <a:lnTo>
                    <a:pt x="5541865" y="0"/>
                  </a:lnTo>
                  <a:lnTo>
                    <a:pt x="5541866" y="585669"/>
                  </a:lnTo>
                </a:path>
              </a:pathLst>
            </a:custGeom>
            <a:ln w="27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5811" y="2046805"/>
              <a:ext cx="243889" cy="2381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22551" y="2046805"/>
              <a:ext cx="394335" cy="753110"/>
            </a:xfrm>
            <a:custGeom>
              <a:avLst/>
              <a:gdLst/>
              <a:ahLst/>
              <a:cxnLst/>
              <a:rect l="l" t="t" r="r" b="b"/>
              <a:pathLst>
                <a:path w="394334" h="753110">
                  <a:moveTo>
                    <a:pt x="93260" y="120140"/>
                  </a:moveTo>
                  <a:lnTo>
                    <a:pt x="102930" y="73319"/>
                  </a:lnTo>
                  <a:lnTo>
                    <a:pt x="129292" y="35137"/>
                  </a:lnTo>
                  <a:lnTo>
                    <a:pt x="168371" y="9422"/>
                  </a:lnTo>
                  <a:lnTo>
                    <a:pt x="216194" y="0"/>
                  </a:lnTo>
                  <a:lnTo>
                    <a:pt x="262873" y="9422"/>
                  </a:lnTo>
                  <a:lnTo>
                    <a:pt x="301364" y="35137"/>
                  </a:lnTo>
                  <a:lnTo>
                    <a:pt x="327510" y="73319"/>
                  </a:lnTo>
                  <a:lnTo>
                    <a:pt x="337150" y="120140"/>
                  </a:lnTo>
                  <a:lnTo>
                    <a:pt x="327510" y="165735"/>
                  </a:lnTo>
                  <a:lnTo>
                    <a:pt x="301364" y="203279"/>
                  </a:lnTo>
                  <a:lnTo>
                    <a:pt x="262873" y="228753"/>
                  </a:lnTo>
                  <a:lnTo>
                    <a:pt x="216194" y="238138"/>
                  </a:lnTo>
                  <a:lnTo>
                    <a:pt x="168371" y="228753"/>
                  </a:lnTo>
                  <a:lnTo>
                    <a:pt x="129292" y="203279"/>
                  </a:lnTo>
                  <a:lnTo>
                    <a:pt x="102930" y="165735"/>
                  </a:lnTo>
                  <a:lnTo>
                    <a:pt x="93260" y="120140"/>
                  </a:lnTo>
                  <a:close/>
                </a:path>
                <a:path w="394334" h="753110">
                  <a:moveTo>
                    <a:pt x="0" y="330409"/>
                  </a:moveTo>
                  <a:lnTo>
                    <a:pt x="0" y="330409"/>
                  </a:lnTo>
                  <a:lnTo>
                    <a:pt x="394236" y="330409"/>
                  </a:lnTo>
                </a:path>
                <a:path w="394334" h="753110">
                  <a:moveTo>
                    <a:pt x="205737" y="587841"/>
                  </a:moveTo>
                  <a:lnTo>
                    <a:pt x="205737" y="587841"/>
                  </a:lnTo>
                  <a:lnTo>
                    <a:pt x="55108" y="733737"/>
                  </a:lnTo>
                </a:path>
                <a:path w="394334" h="753110">
                  <a:moveTo>
                    <a:pt x="205737" y="587841"/>
                  </a:moveTo>
                  <a:lnTo>
                    <a:pt x="205737" y="587841"/>
                  </a:lnTo>
                  <a:lnTo>
                    <a:pt x="356084" y="753031"/>
                  </a:lnTo>
                </a:path>
              </a:pathLst>
            </a:custGeom>
            <a:ln w="27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490029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T</a:t>
            </a:r>
            <a:r>
              <a:rPr spc="50" dirty="0"/>
              <a:t>r</a:t>
            </a:r>
            <a:r>
              <a:rPr spc="-80" dirty="0"/>
              <a:t>a</a:t>
            </a:r>
            <a:r>
              <a:rPr spc="-75" dirty="0"/>
              <a:t>n</a:t>
            </a:r>
            <a:r>
              <a:rPr spc="-60" dirty="0"/>
              <a:t>s</a:t>
            </a:r>
            <a:r>
              <a:rPr spc="25" dirty="0"/>
              <a:t>fe</a:t>
            </a:r>
            <a:r>
              <a:rPr spc="15" dirty="0"/>
              <a:t>r</a:t>
            </a:r>
            <a:r>
              <a:rPr lang="en-US" spc="-95" dirty="0"/>
              <a:t> D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20" dirty="0"/>
              <a:t>a</a:t>
            </a:r>
            <a:r>
              <a:rPr spc="-420" dirty="0"/>
              <a:t> </a:t>
            </a:r>
            <a:r>
              <a:rPr lang="en-US" spc="-35" dirty="0"/>
              <a:t>U</a:t>
            </a:r>
            <a:r>
              <a:rPr spc="-45" dirty="0"/>
              <a:t>s</a:t>
            </a:r>
            <a:r>
              <a:rPr spc="-50" dirty="0"/>
              <a:t>e</a:t>
            </a:r>
            <a:r>
              <a:rPr spc="-395" dirty="0"/>
              <a:t> </a:t>
            </a:r>
            <a:r>
              <a:rPr lang="en-US" spc="-10" dirty="0"/>
              <a:t>C</a:t>
            </a:r>
            <a:r>
              <a:rPr spc="-105" dirty="0"/>
              <a:t>a</a:t>
            </a:r>
            <a:r>
              <a:rPr spc="-45" dirty="0"/>
              <a:t>s</a:t>
            </a:r>
            <a:r>
              <a:rPr spc="-50" dirty="0"/>
              <a:t>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9655" y="1286128"/>
            <a:ext cx="7332344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140" dirty="0">
                <a:latin typeface="Tahoma"/>
                <a:cs typeface="Tahoma"/>
              </a:rPr>
              <a:t>A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use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c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se</a:t>
            </a:r>
            <a:r>
              <a:rPr sz="1800" spc="-229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</a:t>
            </a:r>
            <a:r>
              <a:rPr sz="1800" spc="30" dirty="0">
                <a:latin typeface="Tahoma"/>
                <a:cs typeface="Tahoma"/>
              </a:rPr>
              <a:t>n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t</a:t>
            </a:r>
            <a:r>
              <a:rPr sz="1800" spc="-5" dirty="0">
                <a:latin typeface="Tahoma"/>
                <a:cs typeface="Tahoma"/>
              </a:rPr>
              <a:t>he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Mental Health </a:t>
            </a:r>
            <a:r>
              <a:rPr lang="en-US" sz="1800" dirty="0">
                <a:latin typeface="Arial MT"/>
                <a:cs typeface="Arial MT"/>
              </a:rPr>
              <a:t>Care</a:t>
            </a: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–</a:t>
            </a:r>
            <a:r>
              <a:rPr lang="en-US" sz="1800" spc="-5" dirty="0">
                <a:latin typeface="Arial MT"/>
                <a:cs typeface="Arial MT"/>
              </a:rPr>
              <a:t> Patient </a:t>
            </a:r>
            <a:r>
              <a:rPr lang="en-US" sz="1800" dirty="0">
                <a:latin typeface="Arial MT"/>
                <a:cs typeface="Arial MT"/>
              </a:rPr>
              <a:t>Management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Systems</a:t>
            </a:r>
            <a:endParaRPr lang="en-US" sz="1800" dirty="0">
              <a:latin typeface="Arial MT"/>
              <a:cs typeface="Arial MT"/>
            </a:endParaRPr>
          </a:p>
          <a:p>
            <a:pPr marL="18542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endParaRPr sz="18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99880" y="2982195"/>
            <a:ext cx="755015" cy="182880"/>
            <a:chOff x="1099880" y="2982195"/>
            <a:chExt cx="755015" cy="18288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9880" y="3001504"/>
              <a:ext cx="165361" cy="1608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0682" y="3042266"/>
              <a:ext cx="103891" cy="1222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650" y="2982195"/>
              <a:ext cx="106005" cy="18235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49330" y="2986486"/>
              <a:ext cx="27940" cy="176530"/>
            </a:xfrm>
            <a:custGeom>
              <a:avLst/>
              <a:gdLst/>
              <a:ahLst/>
              <a:cxnLst/>
              <a:rect l="l" t="t" r="r" b="b"/>
              <a:pathLst>
                <a:path w="27940" h="176530">
                  <a:moveTo>
                    <a:pt x="25434" y="55779"/>
                  </a:moveTo>
                  <a:lnTo>
                    <a:pt x="17585" y="57354"/>
                  </a:lnTo>
                  <a:lnTo>
                    <a:pt x="11922" y="58729"/>
                  </a:lnTo>
                  <a:lnTo>
                    <a:pt x="6656" y="59701"/>
                  </a:lnTo>
                  <a:lnTo>
                    <a:pt x="0" y="60070"/>
                  </a:lnTo>
                  <a:lnTo>
                    <a:pt x="0" y="62214"/>
                  </a:lnTo>
                  <a:lnTo>
                    <a:pt x="331" y="71668"/>
                  </a:lnTo>
                  <a:lnTo>
                    <a:pt x="1059" y="83133"/>
                  </a:lnTo>
                  <a:lnTo>
                    <a:pt x="1788" y="100228"/>
                  </a:lnTo>
                  <a:lnTo>
                    <a:pt x="2119" y="126575"/>
                  </a:lnTo>
                  <a:lnTo>
                    <a:pt x="1788" y="143336"/>
                  </a:lnTo>
                  <a:lnTo>
                    <a:pt x="1059" y="156074"/>
                  </a:lnTo>
                  <a:lnTo>
                    <a:pt x="331" y="166398"/>
                  </a:lnTo>
                  <a:lnTo>
                    <a:pt x="0" y="175918"/>
                  </a:lnTo>
                  <a:lnTo>
                    <a:pt x="25434" y="175918"/>
                  </a:lnTo>
                  <a:lnTo>
                    <a:pt x="27554" y="173774"/>
                  </a:lnTo>
                  <a:lnTo>
                    <a:pt x="26328" y="163750"/>
                  </a:lnTo>
                  <a:lnTo>
                    <a:pt x="25699" y="153124"/>
                  </a:lnTo>
                  <a:lnTo>
                    <a:pt x="25556" y="143336"/>
                  </a:lnTo>
                  <a:lnTo>
                    <a:pt x="25467" y="92016"/>
                  </a:lnTo>
                  <a:lnTo>
                    <a:pt x="25699" y="77500"/>
                  </a:lnTo>
                  <a:lnTo>
                    <a:pt x="26328" y="66606"/>
                  </a:lnTo>
                  <a:lnTo>
                    <a:pt x="27554" y="57923"/>
                  </a:lnTo>
                  <a:lnTo>
                    <a:pt x="25434" y="55779"/>
                  </a:lnTo>
                  <a:close/>
                </a:path>
                <a:path w="27940" h="176530">
                  <a:moveTo>
                    <a:pt x="25434" y="0"/>
                  </a:moveTo>
                  <a:lnTo>
                    <a:pt x="14836" y="2146"/>
                  </a:lnTo>
                  <a:lnTo>
                    <a:pt x="2119" y="2146"/>
                  </a:lnTo>
                  <a:lnTo>
                    <a:pt x="0" y="4290"/>
                  </a:lnTo>
                  <a:lnTo>
                    <a:pt x="0" y="25743"/>
                  </a:lnTo>
                  <a:lnTo>
                    <a:pt x="25434" y="25743"/>
                  </a:lnTo>
                  <a:lnTo>
                    <a:pt x="27554" y="23599"/>
                  </a:lnTo>
                  <a:lnTo>
                    <a:pt x="27554" y="2146"/>
                  </a:lnTo>
                  <a:lnTo>
                    <a:pt x="25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0199" y="3042266"/>
              <a:ext cx="197174" cy="1222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27047" y="2982195"/>
              <a:ext cx="27940" cy="180340"/>
            </a:xfrm>
            <a:custGeom>
              <a:avLst/>
              <a:gdLst/>
              <a:ahLst/>
              <a:cxnLst/>
              <a:rect l="l" t="t" r="r" b="b"/>
              <a:pathLst>
                <a:path w="27939" h="180339">
                  <a:moveTo>
                    <a:pt x="27554" y="0"/>
                  </a:moveTo>
                  <a:lnTo>
                    <a:pt x="25434" y="0"/>
                  </a:lnTo>
                  <a:lnTo>
                    <a:pt x="18777" y="1272"/>
                  </a:lnTo>
                  <a:lnTo>
                    <a:pt x="0" y="4290"/>
                  </a:lnTo>
                  <a:lnTo>
                    <a:pt x="1225" y="27486"/>
                  </a:lnTo>
                  <a:lnTo>
                    <a:pt x="1854" y="51487"/>
                  </a:lnTo>
                  <a:lnTo>
                    <a:pt x="2010" y="67578"/>
                  </a:lnTo>
                  <a:lnTo>
                    <a:pt x="2086" y="128016"/>
                  </a:lnTo>
                  <a:lnTo>
                    <a:pt x="1854" y="149905"/>
                  </a:lnTo>
                  <a:lnTo>
                    <a:pt x="1225" y="166565"/>
                  </a:lnTo>
                  <a:lnTo>
                    <a:pt x="0" y="180208"/>
                  </a:lnTo>
                  <a:lnTo>
                    <a:pt x="25434" y="180208"/>
                  </a:lnTo>
                  <a:lnTo>
                    <a:pt x="27554" y="178064"/>
                  </a:lnTo>
                  <a:lnTo>
                    <a:pt x="26328" y="162209"/>
                  </a:lnTo>
                  <a:lnTo>
                    <a:pt x="25699" y="144543"/>
                  </a:lnTo>
                  <a:lnTo>
                    <a:pt x="25532" y="128016"/>
                  </a:lnTo>
                  <a:lnTo>
                    <a:pt x="25467" y="67578"/>
                  </a:lnTo>
                  <a:lnTo>
                    <a:pt x="25699" y="45052"/>
                  </a:lnTo>
                  <a:lnTo>
                    <a:pt x="26328" y="22525"/>
                  </a:lnTo>
                  <a:lnTo>
                    <a:pt x="27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50010" y="2986486"/>
            <a:ext cx="1155410" cy="23169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359752" y="2986486"/>
            <a:ext cx="678815" cy="178435"/>
            <a:chOff x="6359752" y="2986486"/>
            <a:chExt cx="678815" cy="17843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9752" y="2986486"/>
              <a:ext cx="341389" cy="178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4315" y="3042266"/>
              <a:ext cx="104109" cy="1222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1489" y="3010085"/>
              <a:ext cx="186520" cy="15446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120813" y="2982195"/>
            <a:ext cx="610870" cy="182880"/>
            <a:chOff x="7120813" y="2982195"/>
            <a:chExt cx="610870" cy="182880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20813" y="3042266"/>
              <a:ext cx="173913" cy="1222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13833" y="3042266"/>
              <a:ext cx="216194" cy="1222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53202" y="2982195"/>
              <a:ext cx="178042" cy="182355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820265" y="3010085"/>
            <a:ext cx="674370" cy="208279"/>
            <a:chOff x="7820265" y="3010085"/>
            <a:chExt cx="674370" cy="208279"/>
          </a:xfrm>
        </p:grpSpPr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20265" y="3010085"/>
              <a:ext cx="478148" cy="20809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22740" y="3042266"/>
              <a:ext cx="171825" cy="120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5" y="529272"/>
            <a:ext cx="5350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/>
              <a:t>Tabular</a:t>
            </a:r>
            <a:r>
              <a:rPr sz="2000" spc="-295" dirty="0"/>
              <a:t> </a:t>
            </a:r>
            <a:r>
              <a:rPr sz="2000" dirty="0"/>
              <a:t>description</a:t>
            </a:r>
            <a:r>
              <a:rPr sz="2000" spc="-285" dirty="0"/>
              <a:t> </a:t>
            </a:r>
            <a:r>
              <a:rPr sz="2000" spc="5" dirty="0"/>
              <a:t>of</a:t>
            </a:r>
            <a:r>
              <a:rPr sz="2000" spc="-245" dirty="0"/>
              <a:t> </a:t>
            </a:r>
            <a:r>
              <a:rPr sz="2000" spc="5" dirty="0"/>
              <a:t>the</a:t>
            </a:r>
            <a:r>
              <a:rPr sz="2000" spc="-270" dirty="0"/>
              <a:t> </a:t>
            </a:r>
            <a:r>
              <a:rPr lang="en-US" sz="2000" spc="-25" dirty="0"/>
              <a:t>'</a:t>
            </a:r>
            <a:r>
              <a:rPr sz="2000" spc="-25" dirty="0"/>
              <a:t>Transfer</a:t>
            </a:r>
            <a:r>
              <a:rPr sz="2000" spc="-295" dirty="0"/>
              <a:t> </a:t>
            </a:r>
            <a:r>
              <a:rPr sz="2000" spc="-35" dirty="0"/>
              <a:t>data</a:t>
            </a:r>
            <a:r>
              <a:rPr lang="en-US" sz="2000" spc="-35" dirty="0"/>
              <a:t>'</a:t>
            </a:r>
            <a:r>
              <a:rPr sz="2000" spc="-290" dirty="0"/>
              <a:t> </a:t>
            </a:r>
            <a:r>
              <a:rPr lang="en-US" sz="2000" spc="-30" dirty="0"/>
              <a:t>U</a:t>
            </a:r>
            <a:r>
              <a:rPr sz="2000" spc="-30" dirty="0"/>
              <a:t>se</a:t>
            </a:r>
            <a:r>
              <a:rPr lang="en-US" sz="2000" spc="-30" dirty="0"/>
              <a:t>-c</a:t>
            </a:r>
            <a:r>
              <a:rPr sz="2000" spc="-30" dirty="0"/>
              <a:t>ase</a:t>
            </a:r>
            <a:endParaRPr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4C3A39-D0DA-DF15-7F5A-158748381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5" y="1181100"/>
            <a:ext cx="7656651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1" y="495300"/>
            <a:ext cx="7467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latin typeface="Tahoma"/>
                <a:cs typeface="Tahoma"/>
              </a:rPr>
              <a:t>Use</a:t>
            </a:r>
            <a:r>
              <a:rPr sz="2000" spc="-27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cases</a:t>
            </a:r>
            <a:r>
              <a:rPr sz="2000" spc="-3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2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the</a:t>
            </a:r>
            <a:r>
              <a:rPr sz="2000" spc="-290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MHC-PMS</a:t>
            </a:r>
            <a:r>
              <a:rPr sz="2000" spc="-29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involving</a:t>
            </a:r>
            <a:r>
              <a:rPr sz="2000" spc="-30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the</a:t>
            </a:r>
            <a:r>
              <a:rPr sz="2000" spc="-27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role</a:t>
            </a:r>
            <a:r>
              <a:rPr sz="2000" spc="-285" dirty="0">
                <a:latin typeface="Tahoma"/>
                <a:cs typeface="Tahoma"/>
              </a:rPr>
              <a:t> </a:t>
            </a:r>
            <a:r>
              <a:rPr lang="en-US" sz="2000" spc="20" dirty="0">
                <a:latin typeface="Tahoma"/>
                <a:cs typeface="Tahoma"/>
              </a:rPr>
              <a:t>'</a:t>
            </a:r>
            <a:r>
              <a:rPr sz="2000" spc="20" dirty="0">
                <a:latin typeface="Tahoma"/>
                <a:cs typeface="Tahoma"/>
              </a:rPr>
              <a:t>Medical</a:t>
            </a:r>
            <a:r>
              <a:rPr lang="en-US" sz="2000" spc="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Receptionist</a:t>
            </a:r>
            <a:r>
              <a:rPr lang="en-US" sz="2000" dirty="0">
                <a:latin typeface="Tahoma"/>
                <a:cs typeface="Tahoma"/>
              </a:rPr>
              <a:t>'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0635" y="1257300"/>
            <a:ext cx="3902730" cy="41570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5" y="496252"/>
            <a:ext cx="65766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/>
              <a:t>S</a:t>
            </a:r>
            <a:r>
              <a:rPr sz="2400" spc="-35" dirty="0"/>
              <a:t>e</a:t>
            </a:r>
            <a:r>
              <a:rPr sz="2400" spc="-15" dirty="0"/>
              <a:t>q</a:t>
            </a:r>
            <a:r>
              <a:rPr sz="2400" spc="-40" dirty="0"/>
              <a:t>u</a:t>
            </a:r>
            <a:r>
              <a:rPr sz="2400" spc="-35" dirty="0"/>
              <a:t>e</a:t>
            </a:r>
            <a:r>
              <a:rPr sz="2400" spc="-30" dirty="0"/>
              <a:t>n</a:t>
            </a:r>
            <a:r>
              <a:rPr sz="2400" spc="-40" dirty="0"/>
              <a:t>ce</a:t>
            </a:r>
            <a:r>
              <a:rPr sz="2400" spc="-360" dirty="0"/>
              <a:t> </a:t>
            </a:r>
            <a:r>
              <a:rPr lang="en-US" sz="2400" spc="10" dirty="0"/>
              <a:t>D</a:t>
            </a:r>
            <a:r>
              <a:rPr sz="2400" spc="25" dirty="0"/>
              <a:t>i</a:t>
            </a:r>
            <a:r>
              <a:rPr sz="2400" spc="-90" dirty="0"/>
              <a:t>ag</a:t>
            </a:r>
            <a:r>
              <a:rPr sz="2400" spc="30" dirty="0"/>
              <a:t>r</a:t>
            </a:r>
            <a:r>
              <a:rPr sz="2400" spc="-105" dirty="0"/>
              <a:t>am</a:t>
            </a:r>
            <a:r>
              <a:rPr sz="2400" spc="-350" dirty="0"/>
              <a:t> </a:t>
            </a:r>
            <a:r>
              <a:rPr sz="2400" spc="25" dirty="0"/>
              <a:t>f</a:t>
            </a:r>
            <a:r>
              <a:rPr sz="2400" spc="10" dirty="0"/>
              <a:t>o</a:t>
            </a:r>
            <a:r>
              <a:rPr sz="2400" spc="85" dirty="0"/>
              <a:t>r</a:t>
            </a:r>
            <a:r>
              <a:rPr sz="2400" spc="-325" dirty="0"/>
              <a:t> </a:t>
            </a:r>
            <a:r>
              <a:rPr sz="2400" spc="120" dirty="0"/>
              <a:t>V</a:t>
            </a:r>
            <a:r>
              <a:rPr sz="2400" spc="25" dirty="0"/>
              <a:t>i</a:t>
            </a:r>
            <a:r>
              <a:rPr sz="2400" spc="-35" dirty="0"/>
              <a:t>e</a:t>
            </a:r>
            <a:r>
              <a:rPr sz="2400" spc="-15" dirty="0"/>
              <a:t>w</a:t>
            </a:r>
            <a:r>
              <a:rPr sz="2400" spc="-325" dirty="0"/>
              <a:t> </a:t>
            </a:r>
            <a:r>
              <a:rPr lang="en-US" sz="2400" spc="-35" dirty="0"/>
              <a:t>P</a:t>
            </a:r>
            <a:r>
              <a:rPr sz="2400" spc="-90" dirty="0"/>
              <a:t>a</a:t>
            </a:r>
            <a:r>
              <a:rPr sz="2400" spc="70" dirty="0"/>
              <a:t>t</a:t>
            </a:r>
            <a:r>
              <a:rPr sz="2400" spc="25" dirty="0"/>
              <a:t>i</a:t>
            </a:r>
            <a:r>
              <a:rPr sz="2400" spc="-35" dirty="0"/>
              <a:t>e</a:t>
            </a:r>
            <a:r>
              <a:rPr sz="2400" spc="5" dirty="0"/>
              <a:t>nt</a:t>
            </a:r>
            <a:r>
              <a:rPr sz="2400" spc="-350" dirty="0"/>
              <a:t> </a:t>
            </a:r>
            <a:r>
              <a:rPr lang="en-US" sz="2400" spc="25" dirty="0"/>
              <a:t>I</a:t>
            </a:r>
            <a:r>
              <a:rPr sz="2400" spc="-25" dirty="0"/>
              <a:t>n</a:t>
            </a:r>
            <a:r>
              <a:rPr sz="2400" spc="25" dirty="0"/>
              <a:t>f</a:t>
            </a:r>
            <a:r>
              <a:rPr sz="2400" spc="-5" dirty="0"/>
              <a:t>or</a:t>
            </a:r>
            <a:r>
              <a:rPr sz="2400" dirty="0"/>
              <a:t>m</a:t>
            </a:r>
            <a:r>
              <a:rPr sz="2400" spc="-90" dirty="0"/>
              <a:t>a</a:t>
            </a:r>
            <a:r>
              <a:rPr sz="2400" spc="45" dirty="0"/>
              <a:t>t</a:t>
            </a:r>
            <a:r>
              <a:rPr sz="2400" spc="35" dirty="0"/>
              <a:t>i</a:t>
            </a:r>
            <a:r>
              <a:rPr sz="2400" spc="-25" dirty="0"/>
              <a:t>on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3620064" y="5556017"/>
            <a:ext cx="0" cy="42545"/>
          </a:xfrm>
          <a:custGeom>
            <a:avLst/>
            <a:gdLst/>
            <a:ahLst/>
            <a:cxnLst/>
            <a:rect l="l" t="t" r="r" b="b"/>
            <a:pathLst>
              <a:path h="42545">
                <a:moveTo>
                  <a:pt x="-4369" y="21081"/>
                </a:moveTo>
                <a:lnTo>
                  <a:pt x="4369" y="21081"/>
                </a:lnTo>
              </a:path>
            </a:pathLst>
          </a:custGeom>
          <a:ln w="42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0056" y="5496409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0"/>
                </a:moveTo>
                <a:lnTo>
                  <a:pt x="0" y="0"/>
                </a:lnTo>
                <a:lnTo>
                  <a:pt x="0" y="116309"/>
                </a:lnTo>
              </a:path>
            </a:pathLst>
          </a:custGeom>
          <a:ln w="8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7488" y="2501431"/>
            <a:ext cx="0" cy="156210"/>
          </a:xfrm>
          <a:custGeom>
            <a:avLst/>
            <a:gdLst/>
            <a:ahLst/>
            <a:cxnLst/>
            <a:rect l="l" t="t" r="r" b="b"/>
            <a:pathLst>
              <a:path h="156210">
                <a:moveTo>
                  <a:pt x="0" y="0"/>
                </a:moveTo>
                <a:lnTo>
                  <a:pt x="0" y="0"/>
                </a:lnTo>
                <a:lnTo>
                  <a:pt x="0" y="155619"/>
                </a:lnTo>
              </a:path>
            </a:pathLst>
          </a:custGeom>
          <a:ln w="8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4287" y="5525486"/>
            <a:ext cx="1905" cy="92075"/>
          </a:xfrm>
          <a:custGeom>
            <a:avLst/>
            <a:gdLst/>
            <a:ahLst/>
            <a:cxnLst/>
            <a:rect l="l" t="t" r="r" b="b"/>
            <a:pathLst>
              <a:path w="1904" h="92075">
                <a:moveTo>
                  <a:pt x="1553" y="0"/>
                </a:moveTo>
                <a:lnTo>
                  <a:pt x="1553" y="0"/>
                </a:lnTo>
                <a:lnTo>
                  <a:pt x="0" y="91592"/>
                </a:lnTo>
              </a:path>
            </a:pathLst>
          </a:custGeom>
          <a:ln w="8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42094" y="2529144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0"/>
                </a:lnTo>
                <a:lnTo>
                  <a:pt x="0" y="154069"/>
                </a:lnTo>
              </a:path>
            </a:pathLst>
          </a:custGeom>
          <a:ln w="8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7698" y="3716871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78622" y="0"/>
                </a:moveTo>
                <a:lnTo>
                  <a:pt x="78622" y="0"/>
                </a:lnTo>
                <a:lnTo>
                  <a:pt x="0" y="0"/>
                </a:lnTo>
              </a:path>
            </a:pathLst>
          </a:custGeom>
          <a:ln w="8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83364" y="3716871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77069" y="0"/>
                </a:moveTo>
                <a:lnTo>
                  <a:pt x="77069" y="0"/>
                </a:lnTo>
                <a:lnTo>
                  <a:pt x="0" y="0"/>
                </a:lnTo>
              </a:path>
            </a:pathLst>
          </a:custGeom>
          <a:ln w="8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7477" y="3716871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77263" y="0"/>
                </a:moveTo>
                <a:lnTo>
                  <a:pt x="77263" y="0"/>
                </a:lnTo>
                <a:lnTo>
                  <a:pt x="0" y="0"/>
                </a:lnTo>
              </a:path>
            </a:pathLst>
          </a:custGeom>
          <a:ln w="8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71590" y="371687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78817" y="0"/>
                </a:moveTo>
                <a:lnTo>
                  <a:pt x="78817" y="0"/>
                </a:lnTo>
                <a:lnTo>
                  <a:pt x="0" y="0"/>
                </a:lnTo>
              </a:path>
            </a:pathLst>
          </a:custGeom>
          <a:ln w="8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7256" y="3716871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77263" y="0"/>
                </a:moveTo>
                <a:lnTo>
                  <a:pt x="77263" y="0"/>
                </a:lnTo>
                <a:lnTo>
                  <a:pt x="0" y="0"/>
                </a:lnTo>
              </a:path>
            </a:pathLst>
          </a:custGeom>
          <a:ln w="8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1369" y="3716871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77263" y="0"/>
                </a:moveTo>
                <a:lnTo>
                  <a:pt x="77263" y="0"/>
                </a:lnTo>
                <a:lnTo>
                  <a:pt x="0" y="0"/>
                </a:lnTo>
              </a:path>
            </a:pathLst>
          </a:custGeom>
          <a:ln w="8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5677" y="3716871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78622" y="0"/>
                </a:moveTo>
                <a:lnTo>
                  <a:pt x="78622" y="0"/>
                </a:lnTo>
                <a:lnTo>
                  <a:pt x="0" y="0"/>
                </a:lnTo>
              </a:path>
            </a:pathLst>
          </a:custGeom>
          <a:ln w="8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729105" y="1257300"/>
            <a:ext cx="5685790" cy="4196080"/>
            <a:chOff x="1656929" y="1287483"/>
            <a:chExt cx="5685790" cy="4196080"/>
          </a:xfrm>
        </p:grpSpPr>
        <p:sp>
          <p:nvSpPr>
            <p:cNvPr id="16" name="object 16"/>
            <p:cNvSpPr/>
            <p:nvPr/>
          </p:nvSpPr>
          <p:spPr>
            <a:xfrm>
              <a:off x="3611328" y="20667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0"/>
                  </a:moveTo>
                  <a:lnTo>
                    <a:pt x="0" y="0"/>
                  </a:lnTo>
                  <a:lnTo>
                    <a:pt x="0" y="155619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28847" y="2055115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0" y="136627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27488" y="2268874"/>
              <a:ext cx="1905" cy="155575"/>
            </a:xfrm>
            <a:custGeom>
              <a:avLst/>
              <a:gdLst/>
              <a:ahLst/>
              <a:cxnLst/>
              <a:rect l="l" t="t" r="r" b="b"/>
              <a:pathLst>
                <a:path w="1904" h="155575">
                  <a:moveTo>
                    <a:pt x="679" y="-4369"/>
                  </a:moveTo>
                  <a:lnTo>
                    <a:pt x="679" y="159794"/>
                  </a:lnTo>
                </a:path>
              </a:pathLst>
            </a:custGeom>
            <a:ln w="10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43647" y="2063836"/>
              <a:ext cx="0" cy="386715"/>
            </a:xfrm>
            <a:custGeom>
              <a:avLst/>
              <a:gdLst/>
              <a:ahLst/>
              <a:cxnLst/>
              <a:rect l="l" t="t" r="r" b="b"/>
              <a:pathLst>
                <a:path h="386714">
                  <a:moveTo>
                    <a:pt x="0" y="0"/>
                  </a:moveTo>
                  <a:lnTo>
                    <a:pt x="0" y="0"/>
                  </a:lnTo>
                  <a:lnTo>
                    <a:pt x="0" y="154069"/>
                  </a:lnTo>
                </a:path>
                <a:path h="386714">
                  <a:moveTo>
                    <a:pt x="0" y="232557"/>
                  </a:moveTo>
                  <a:lnTo>
                    <a:pt x="0" y="232557"/>
                  </a:lnTo>
                  <a:lnTo>
                    <a:pt x="0" y="386626"/>
                  </a:lnTo>
                </a:path>
              </a:pathLst>
            </a:custGeom>
            <a:ln w="8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74949" y="1726435"/>
              <a:ext cx="1417320" cy="328930"/>
            </a:xfrm>
            <a:custGeom>
              <a:avLst/>
              <a:gdLst/>
              <a:ahLst/>
              <a:cxnLst/>
              <a:rect l="l" t="t" r="r" b="b"/>
              <a:pathLst>
                <a:path w="1417320" h="328930">
                  <a:moveTo>
                    <a:pt x="1416978" y="0"/>
                  </a:moveTo>
                  <a:lnTo>
                    <a:pt x="0" y="0"/>
                  </a:lnTo>
                  <a:lnTo>
                    <a:pt x="0" y="328680"/>
                  </a:lnTo>
                  <a:lnTo>
                    <a:pt x="1416978" y="328680"/>
                  </a:lnTo>
                  <a:lnTo>
                    <a:pt x="141697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4949" y="1726435"/>
              <a:ext cx="1417320" cy="328930"/>
            </a:xfrm>
            <a:custGeom>
              <a:avLst/>
              <a:gdLst/>
              <a:ahLst/>
              <a:cxnLst/>
              <a:rect l="l" t="t" r="r" b="b"/>
              <a:pathLst>
                <a:path w="1417320" h="328930">
                  <a:moveTo>
                    <a:pt x="0" y="328680"/>
                  </a:moveTo>
                  <a:lnTo>
                    <a:pt x="1416978" y="328680"/>
                  </a:lnTo>
                  <a:lnTo>
                    <a:pt x="1416978" y="0"/>
                  </a:lnTo>
                  <a:lnTo>
                    <a:pt x="0" y="0"/>
                  </a:lnTo>
                  <a:lnTo>
                    <a:pt x="0" y="328680"/>
                  </a:lnTo>
                  <a:close/>
                </a:path>
              </a:pathLst>
            </a:custGeom>
            <a:ln w="17447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2140" y="1816744"/>
              <a:ext cx="113605" cy="1104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9828" y="1806473"/>
              <a:ext cx="499594" cy="1220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9806" y="1806473"/>
              <a:ext cx="209660" cy="1220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82683" y="2511702"/>
              <a:ext cx="1287780" cy="0"/>
            </a:xfrm>
            <a:custGeom>
              <a:avLst/>
              <a:gdLst/>
              <a:ahLst/>
              <a:cxnLst/>
              <a:rect l="l" t="t" r="r" b="b"/>
              <a:pathLst>
                <a:path w="1287779">
                  <a:moveTo>
                    <a:pt x="0" y="0"/>
                  </a:moveTo>
                  <a:lnTo>
                    <a:pt x="1287434" y="0"/>
                  </a:lnTo>
                </a:path>
              </a:pathLst>
            </a:custGeom>
            <a:ln w="8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64294" y="2478175"/>
              <a:ext cx="83185" cy="66040"/>
            </a:xfrm>
            <a:custGeom>
              <a:avLst/>
              <a:gdLst/>
              <a:ahLst/>
              <a:cxnLst/>
              <a:rect l="l" t="t" r="r" b="b"/>
              <a:pathLst>
                <a:path w="83185" h="66039">
                  <a:moveTo>
                    <a:pt x="0" y="0"/>
                  </a:moveTo>
                  <a:lnTo>
                    <a:pt x="0" y="33526"/>
                  </a:lnTo>
                  <a:lnTo>
                    <a:pt x="0" y="65503"/>
                  </a:lnTo>
                  <a:lnTo>
                    <a:pt x="83010" y="33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930" y="2283409"/>
              <a:ext cx="364091" cy="12209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9406" y="2283409"/>
              <a:ext cx="209719" cy="12209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4663" y="2284765"/>
              <a:ext cx="173300" cy="1527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4171" y="2284765"/>
              <a:ext cx="147112" cy="1527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821176" y="2418486"/>
              <a:ext cx="409575" cy="142875"/>
            </a:xfrm>
            <a:custGeom>
              <a:avLst/>
              <a:gdLst/>
              <a:ahLst/>
              <a:cxnLst/>
              <a:rect l="l" t="t" r="r" b="b"/>
              <a:pathLst>
                <a:path w="409575" h="142875">
                  <a:moveTo>
                    <a:pt x="40767" y="23266"/>
                  </a:moveTo>
                  <a:lnTo>
                    <a:pt x="39217" y="23266"/>
                  </a:lnTo>
                  <a:lnTo>
                    <a:pt x="37858" y="21907"/>
                  </a:lnTo>
                  <a:lnTo>
                    <a:pt x="21742" y="21907"/>
                  </a:lnTo>
                  <a:lnTo>
                    <a:pt x="18834" y="31978"/>
                  </a:lnTo>
                  <a:lnTo>
                    <a:pt x="17475" y="37795"/>
                  </a:lnTo>
                  <a:lnTo>
                    <a:pt x="17475" y="24815"/>
                  </a:lnTo>
                  <a:lnTo>
                    <a:pt x="15925" y="23266"/>
                  </a:lnTo>
                  <a:lnTo>
                    <a:pt x="10096" y="24815"/>
                  </a:lnTo>
                  <a:lnTo>
                    <a:pt x="5829" y="24815"/>
                  </a:lnTo>
                  <a:lnTo>
                    <a:pt x="0" y="26174"/>
                  </a:lnTo>
                  <a:lnTo>
                    <a:pt x="0" y="27724"/>
                  </a:lnTo>
                  <a:lnTo>
                    <a:pt x="215" y="34061"/>
                  </a:lnTo>
                  <a:lnTo>
                    <a:pt x="685" y="41363"/>
                  </a:lnTo>
                  <a:lnTo>
                    <a:pt x="1143" y="51676"/>
                  </a:lnTo>
                  <a:lnTo>
                    <a:pt x="1231" y="58013"/>
                  </a:lnTo>
                  <a:lnTo>
                    <a:pt x="1295" y="79997"/>
                  </a:lnTo>
                  <a:lnTo>
                    <a:pt x="1193" y="86461"/>
                  </a:lnTo>
                  <a:lnTo>
                    <a:pt x="787" y="95427"/>
                  </a:lnTo>
                  <a:lnTo>
                    <a:pt x="0" y="104851"/>
                  </a:lnTo>
                  <a:lnTo>
                    <a:pt x="17475" y="104851"/>
                  </a:lnTo>
                  <a:lnTo>
                    <a:pt x="18834" y="103301"/>
                  </a:lnTo>
                  <a:lnTo>
                    <a:pt x="18046" y="96621"/>
                  </a:lnTo>
                  <a:lnTo>
                    <a:pt x="17640" y="89128"/>
                  </a:lnTo>
                  <a:lnTo>
                    <a:pt x="17602" y="86461"/>
                  </a:lnTo>
                  <a:lnTo>
                    <a:pt x="17564" y="58013"/>
                  </a:lnTo>
                  <a:lnTo>
                    <a:pt x="18199" y="50266"/>
                  </a:lnTo>
                  <a:lnTo>
                    <a:pt x="19926" y="44678"/>
                  </a:lnTo>
                  <a:lnTo>
                    <a:pt x="23291" y="40703"/>
                  </a:lnTo>
                  <a:lnTo>
                    <a:pt x="24650" y="40703"/>
                  </a:lnTo>
                  <a:lnTo>
                    <a:pt x="27571" y="39344"/>
                  </a:lnTo>
                  <a:lnTo>
                    <a:pt x="34950" y="39344"/>
                  </a:lnTo>
                  <a:lnTo>
                    <a:pt x="36309" y="40703"/>
                  </a:lnTo>
                  <a:lnTo>
                    <a:pt x="37858" y="39344"/>
                  </a:lnTo>
                  <a:lnTo>
                    <a:pt x="38214" y="37795"/>
                  </a:lnTo>
                  <a:lnTo>
                    <a:pt x="39090" y="34061"/>
                  </a:lnTo>
                  <a:lnTo>
                    <a:pt x="39217" y="31978"/>
                  </a:lnTo>
                  <a:lnTo>
                    <a:pt x="40767" y="23266"/>
                  </a:lnTo>
                  <a:close/>
                </a:path>
                <a:path w="409575" h="142875">
                  <a:moveTo>
                    <a:pt x="119392" y="65506"/>
                  </a:moveTo>
                  <a:lnTo>
                    <a:pt x="106527" y="29260"/>
                  </a:lnTo>
                  <a:lnTo>
                    <a:pt x="103276" y="27101"/>
                  </a:lnTo>
                  <a:lnTo>
                    <a:pt x="103276" y="49428"/>
                  </a:lnTo>
                  <a:lnTo>
                    <a:pt x="103276" y="55435"/>
                  </a:lnTo>
                  <a:lnTo>
                    <a:pt x="64058" y="55435"/>
                  </a:lnTo>
                  <a:lnTo>
                    <a:pt x="67437" y="45224"/>
                  </a:lnTo>
                  <a:lnTo>
                    <a:pt x="72580" y="38455"/>
                  </a:lnTo>
                  <a:lnTo>
                    <a:pt x="78562" y="34696"/>
                  </a:lnTo>
                  <a:lnTo>
                    <a:pt x="84442" y="33528"/>
                  </a:lnTo>
                  <a:lnTo>
                    <a:pt x="91630" y="33528"/>
                  </a:lnTo>
                  <a:lnTo>
                    <a:pt x="99009" y="36436"/>
                  </a:lnTo>
                  <a:lnTo>
                    <a:pt x="101942" y="45224"/>
                  </a:lnTo>
                  <a:lnTo>
                    <a:pt x="103276" y="49428"/>
                  </a:lnTo>
                  <a:lnTo>
                    <a:pt x="103276" y="27101"/>
                  </a:lnTo>
                  <a:lnTo>
                    <a:pt x="100926" y="25539"/>
                  </a:lnTo>
                  <a:lnTo>
                    <a:pt x="93980" y="22898"/>
                  </a:lnTo>
                  <a:lnTo>
                    <a:pt x="85801" y="21907"/>
                  </a:lnTo>
                  <a:lnTo>
                    <a:pt x="71297" y="24625"/>
                  </a:lnTo>
                  <a:lnTo>
                    <a:pt x="59232" y="32804"/>
                  </a:lnTo>
                  <a:lnTo>
                    <a:pt x="51003" y="46431"/>
                  </a:lnTo>
                  <a:lnTo>
                    <a:pt x="47955" y="65506"/>
                  </a:lnTo>
                  <a:lnTo>
                    <a:pt x="50850" y="82905"/>
                  </a:lnTo>
                  <a:lnTo>
                    <a:pt x="59093" y="95669"/>
                  </a:lnTo>
                  <a:lnTo>
                    <a:pt x="71945" y="103530"/>
                  </a:lnTo>
                  <a:lnTo>
                    <a:pt x="88722" y="106210"/>
                  </a:lnTo>
                  <a:lnTo>
                    <a:pt x="98526" y="105511"/>
                  </a:lnTo>
                  <a:lnTo>
                    <a:pt x="106019" y="103886"/>
                  </a:lnTo>
                  <a:lnTo>
                    <a:pt x="111074" y="101955"/>
                  </a:lnTo>
                  <a:lnTo>
                    <a:pt x="113563" y="100393"/>
                  </a:lnTo>
                  <a:lnTo>
                    <a:pt x="114922" y="99034"/>
                  </a:lnTo>
                  <a:lnTo>
                    <a:pt x="114922" y="94576"/>
                  </a:lnTo>
                  <a:lnTo>
                    <a:pt x="114922" y="91668"/>
                  </a:lnTo>
                  <a:lnTo>
                    <a:pt x="116484" y="85852"/>
                  </a:lnTo>
                  <a:lnTo>
                    <a:pt x="114922" y="84505"/>
                  </a:lnTo>
                  <a:lnTo>
                    <a:pt x="113563" y="87414"/>
                  </a:lnTo>
                  <a:lnTo>
                    <a:pt x="109105" y="88760"/>
                  </a:lnTo>
                  <a:lnTo>
                    <a:pt x="103276" y="91668"/>
                  </a:lnTo>
                  <a:lnTo>
                    <a:pt x="99009" y="93218"/>
                  </a:lnTo>
                  <a:lnTo>
                    <a:pt x="94538" y="94576"/>
                  </a:lnTo>
                  <a:lnTo>
                    <a:pt x="85801" y="94576"/>
                  </a:lnTo>
                  <a:lnTo>
                    <a:pt x="77076" y="93218"/>
                  </a:lnTo>
                  <a:lnTo>
                    <a:pt x="71247" y="85852"/>
                  </a:lnTo>
                  <a:lnTo>
                    <a:pt x="65417" y="80048"/>
                  </a:lnTo>
                  <a:lnTo>
                    <a:pt x="65417" y="71323"/>
                  </a:lnTo>
                  <a:lnTo>
                    <a:pt x="64058" y="67056"/>
                  </a:lnTo>
                  <a:lnTo>
                    <a:pt x="117843" y="67056"/>
                  </a:lnTo>
                  <a:lnTo>
                    <a:pt x="119392" y="65506"/>
                  </a:lnTo>
                  <a:close/>
                </a:path>
                <a:path w="409575" h="142875">
                  <a:moveTo>
                    <a:pt x="208114" y="59690"/>
                  </a:moveTo>
                  <a:lnTo>
                    <a:pt x="205778" y="44551"/>
                  </a:lnTo>
                  <a:lnTo>
                    <a:pt x="200482" y="34886"/>
                  </a:lnTo>
                  <a:lnTo>
                    <a:pt x="199224" y="32588"/>
                  </a:lnTo>
                  <a:lnTo>
                    <a:pt x="196697" y="30619"/>
                  </a:lnTo>
                  <a:lnTo>
                    <a:pt x="192189" y="27127"/>
                  </a:lnTo>
                  <a:lnTo>
                    <a:pt x="192189" y="61252"/>
                  </a:lnTo>
                  <a:lnTo>
                    <a:pt x="190055" y="74168"/>
                  </a:lnTo>
                  <a:lnTo>
                    <a:pt x="183819" y="84289"/>
                  </a:lnTo>
                  <a:lnTo>
                    <a:pt x="173761" y="90868"/>
                  </a:lnTo>
                  <a:lnTo>
                    <a:pt x="160159" y="93218"/>
                  </a:lnTo>
                  <a:lnTo>
                    <a:pt x="152781" y="93218"/>
                  </a:lnTo>
                  <a:lnTo>
                    <a:pt x="152781" y="42252"/>
                  </a:lnTo>
                  <a:lnTo>
                    <a:pt x="157251" y="39344"/>
                  </a:lnTo>
                  <a:lnTo>
                    <a:pt x="163068" y="34886"/>
                  </a:lnTo>
                  <a:lnTo>
                    <a:pt x="170256" y="34886"/>
                  </a:lnTo>
                  <a:lnTo>
                    <a:pt x="179247" y="36741"/>
                  </a:lnTo>
                  <a:lnTo>
                    <a:pt x="186169" y="42037"/>
                  </a:lnTo>
                  <a:lnTo>
                    <a:pt x="190614" y="50342"/>
                  </a:lnTo>
                  <a:lnTo>
                    <a:pt x="192189" y="61252"/>
                  </a:lnTo>
                  <a:lnTo>
                    <a:pt x="192189" y="27127"/>
                  </a:lnTo>
                  <a:lnTo>
                    <a:pt x="189103" y="24726"/>
                  </a:lnTo>
                  <a:lnTo>
                    <a:pt x="176072" y="21907"/>
                  </a:lnTo>
                  <a:lnTo>
                    <a:pt x="163068" y="21907"/>
                  </a:lnTo>
                  <a:lnTo>
                    <a:pt x="155689" y="27724"/>
                  </a:lnTo>
                  <a:lnTo>
                    <a:pt x="152781" y="30619"/>
                  </a:lnTo>
                  <a:lnTo>
                    <a:pt x="152781" y="23266"/>
                  </a:lnTo>
                  <a:lnTo>
                    <a:pt x="145605" y="24815"/>
                  </a:lnTo>
                  <a:lnTo>
                    <a:pt x="144043" y="24815"/>
                  </a:lnTo>
                  <a:lnTo>
                    <a:pt x="135305" y="26174"/>
                  </a:lnTo>
                  <a:lnTo>
                    <a:pt x="135305" y="27724"/>
                  </a:lnTo>
                  <a:lnTo>
                    <a:pt x="136169" y="39344"/>
                  </a:lnTo>
                  <a:lnTo>
                    <a:pt x="136664" y="51193"/>
                  </a:lnTo>
                  <a:lnTo>
                    <a:pt x="136779" y="59690"/>
                  </a:lnTo>
                  <a:lnTo>
                    <a:pt x="136867" y="142646"/>
                  </a:lnTo>
                  <a:lnTo>
                    <a:pt x="154330" y="142646"/>
                  </a:lnTo>
                  <a:lnTo>
                    <a:pt x="154330" y="141084"/>
                  </a:lnTo>
                  <a:lnTo>
                    <a:pt x="154089" y="131749"/>
                  </a:lnTo>
                  <a:lnTo>
                    <a:pt x="153555" y="124066"/>
                  </a:lnTo>
                  <a:lnTo>
                    <a:pt x="153022" y="115824"/>
                  </a:lnTo>
                  <a:lnTo>
                    <a:pt x="152781" y="104851"/>
                  </a:lnTo>
                  <a:lnTo>
                    <a:pt x="160159" y="104851"/>
                  </a:lnTo>
                  <a:lnTo>
                    <a:pt x="181737" y="101282"/>
                  </a:lnTo>
                  <a:lnTo>
                    <a:pt x="194119" y="93218"/>
                  </a:lnTo>
                  <a:lnTo>
                    <a:pt x="196659" y="91579"/>
                  </a:lnTo>
                  <a:lnTo>
                    <a:pt x="205308" y="77216"/>
                  </a:lnTo>
                  <a:lnTo>
                    <a:pt x="208114" y="59690"/>
                  </a:lnTo>
                  <a:close/>
                </a:path>
                <a:path w="409575" h="142875">
                  <a:moveTo>
                    <a:pt x="299935" y="62598"/>
                  </a:moveTo>
                  <a:lnTo>
                    <a:pt x="282460" y="27940"/>
                  </a:lnTo>
                  <a:lnTo>
                    <a:pt x="282460" y="49428"/>
                  </a:lnTo>
                  <a:lnTo>
                    <a:pt x="282460" y="77139"/>
                  </a:lnTo>
                  <a:lnTo>
                    <a:pt x="279552" y="84505"/>
                  </a:lnTo>
                  <a:lnTo>
                    <a:pt x="275082" y="93218"/>
                  </a:lnTo>
                  <a:lnTo>
                    <a:pt x="266344" y="94576"/>
                  </a:lnTo>
                  <a:lnTo>
                    <a:pt x="254698" y="94576"/>
                  </a:lnTo>
                  <a:lnTo>
                    <a:pt x="240144" y="49428"/>
                  </a:lnTo>
                  <a:lnTo>
                    <a:pt x="244602" y="43611"/>
                  </a:lnTo>
                  <a:lnTo>
                    <a:pt x="250431" y="34886"/>
                  </a:lnTo>
                  <a:lnTo>
                    <a:pt x="259168" y="33528"/>
                  </a:lnTo>
                  <a:lnTo>
                    <a:pt x="270814" y="33528"/>
                  </a:lnTo>
                  <a:lnTo>
                    <a:pt x="275082" y="37795"/>
                  </a:lnTo>
                  <a:lnTo>
                    <a:pt x="277990" y="42252"/>
                  </a:lnTo>
                  <a:lnTo>
                    <a:pt x="282460" y="49428"/>
                  </a:lnTo>
                  <a:lnTo>
                    <a:pt x="282460" y="27940"/>
                  </a:lnTo>
                  <a:lnTo>
                    <a:pt x="276948" y="24955"/>
                  </a:lnTo>
                  <a:lnTo>
                    <a:pt x="269633" y="22682"/>
                  </a:lnTo>
                  <a:lnTo>
                    <a:pt x="262077" y="21907"/>
                  </a:lnTo>
                  <a:lnTo>
                    <a:pt x="251980" y="23101"/>
                  </a:lnTo>
                  <a:lnTo>
                    <a:pt x="223951" y="50444"/>
                  </a:lnTo>
                  <a:lnTo>
                    <a:pt x="222707" y="65506"/>
                  </a:lnTo>
                  <a:lnTo>
                    <a:pt x="222834" y="70154"/>
                  </a:lnTo>
                  <a:lnTo>
                    <a:pt x="244043" y="102768"/>
                  </a:lnTo>
                  <a:lnTo>
                    <a:pt x="260527" y="106210"/>
                  </a:lnTo>
                  <a:lnTo>
                    <a:pt x="268744" y="105664"/>
                  </a:lnTo>
                  <a:lnTo>
                    <a:pt x="276009" y="104025"/>
                  </a:lnTo>
                  <a:lnTo>
                    <a:pt x="282473" y="101307"/>
                  </a:lnTo>
                  <a:lnTo>
                    <a:pt x="288290" y="97485"/>
                  </a:lnTo>
                  <a:lnTo>
                    <a:pt x="290423" y="94576"/>
                  </a:lnTo>
                  <a:lnTo>
                    <a:pt x="292557" y="91668"/>
                  </a:lnTo>
                  <a:lnTo>
                    <a:pt x="295465" y="85852"/>
                  </a:lnTo>
                  <a:lnTo>
                    <a:pt x="298335" y="78790"/>
                  </a:lnTo>
                  <a:lnTo>
                    <a:pt x="298373" y="74231"/>
                  </a:lnTo>
                  <a:lnTo>
                    <a:pt x="299935" y="68414"/>
                  </a:lnTo>
                  <a:lnTo>
                    <a:pt x="299935" y="62598"/>
                  </a:lnTo>
                  <a:close/>
                </a:path>
                <a:path w="409575" h="142875">
                  <a:moveTo>
                    <a:pt x="358178" y="23266"/>
                  </a:moveTo>
                  <a:lnTo>
                    <a:pt x="355257" y="23266"/>
                  </a:lnTo>
                  <a:lnTo>
                    <a:pt x="355257" y="21907"/>
                  </a:lnTo>
                  <a:lnTo>
                    <a:pt x="339344" y="21907"/>
                  </a:lnTo>
                  <a:lnTo>
                    <a:pt x="334873" y="31978"/>
                  </a:lnTo>
                  <a:lnTo>
                    <a:pt x="333514" y="37795"/>
                  </a:lnTo>
                  <a:lnTo>
                    <a:pt x="334873" y="24815"/>
                  </a:lnTo>
                  <a:lnTo>
                    <a:pt x="333514" y="23266"/>
                  </a:lnTo>
                  <a:lnTo>
                    <a:pt x="327698" y="24815"/>
                  </a:lnTo>
                  <a:lnTo>
                    <a:pt x="323227" y="24815"/>
                  </a:lnTo>
                  <a:lnTo>
                    <a:pt x="317398" y="26174"/>
                  </a:lnTo>
                  <a:lnTo>
                    <a:pt x="316039" y="27724"/>
                  </a:lnTo>
                  <a:lnTo>
                    <a:pt x="316826" y="34061"/>
                  </a:lnTo>
                  <a:lnTo>
                    <a:pt x="317233" y="41363"/>
                  </a:lnTo>
                  <a:lnTo>
                    <a:pt x="317398" y="104851"/>
                  </a:lnTo>
                  <a:lnTo>
                    <a:pt x="334873" y="104851"/>
                  </a:lnTo>
                  <a:lnTo>
                    <a:pt x="334962" y="58013"/>
                  </a:lnTo>
                  <a:lnTo>
                    <a:pt x="335610" y="50266"/>
                  </a:lnTo>
                  <a:lnTo>
                    <a:pt x="337337" y="44678"/>
                  </a:lnTo>
                  <a:lnTo>
                    <a:pt x="340702" y="40703"/>
                  </a:lnTo>
                  <a:lnTo>
                    <a:pt x="342252" y="40703"/>
                  </a:lnTo>
                  <a:lnTo>
                    <a:pt x="345160" y="39344"/>
                  </a:lnTo>
                  <a:lnTo>
                    <a:pt x="352348" y="39344"/>
                  </a:lnTo>
                  <a:lnTo>
                    <a:pt x="353898" y="40703"/>
                  </a:lnTo>
                  <a:lnTo>
                    <a:pt x="355257" y="39344"/>
                  </a:lnTo>
                  <a:lnTo>
                    <a:pt x="355257" y="31978"/>
                  </a:lnTo>
                  <a:lnTo>
                    <a:pt x="358178" y="23266"/>
                  </a:lnTo>
                  <a:close/>
                </a:path>
                <a:path w="409575" h="142875">
                  <a:moveTo>
                    <a:pt x="409232" y="24815"/>
                  </a:moveTo>
                  <a:lnTo>
                    <a:pt x="390207" y="24815"/>
                  </a:lnTo>
                  <a:lnTo>
                    <a:pt x="390207" y="11633"/>
                  </a:lnTo>
                  <a:lnTo>
                    <a:pt x="391756" y="1562"/>
                  </a:lnTo>
                  <a:lnTo>
                    <a:pt x="390207" y="0"/>
                  </a:lnTo>
                  <a:lnTo>
                    <a:pt x="383019" y="2908"/>
                  </a:lnTo>
                  <a:lnTo>
                    <a:pt x="381469" y="2908"/>
                  </a:lnTo>
                  <a:lnTo>
                    <a:pt x="374281" y="4457"/>
                  </a:lnTo>
                  <a:lnTo>
                    <a:pt x="374281" y="24815"/>
                  </a:lnTo>
                  <a:lnTo>
                    <a:pt x="362635" y="24815"/>
                  </a:lnTo>
                  <a:lnTo>
                    <a:pt x="362635" y="37795"/>
                  </a:lnTo>
                  <a:lnTo>
                    <a:pt x="368465" y="37795"/>
                  </a:lnTo>
                  <a:lnTo>
                    <a:pt x="368465" y="36436"/>
                  </a:lnTo>
                  <a:lnTo>
                    <a:pt x="374281" y="36436"/>
                  </a:lnTo>
                  <a:lnTo>
                    <a:pt x="374332" y="82169"/>
                  </a:lnTo>
                  <a:lnTo>
                    <a:pt x="381469" y="104851"/>
                  </a:lnTo>
                  <a:lnTo>
                    <a:pt x="403402" y="104851"/>
                  </a:lnTo>
                  <a:lnTo>
                    <a:pt x="406311" y="103301"/>
                  </a:lnTo>
                  <a:lnTo>
                    <a:pt x="407670" y="103301"/>
                  </a:lnTo>
                  <a:lnTo>
                    <a:pt x="407670" y="93218"/>
                  </a:lnTo>
                  <a:lnTo>
                    <a:pt x="407670" y="91668"/>
                  </a:lnTo>
                  <a:lnTo>
                    <a:pt x="404761" y="91668"/>
                  </a:lnTo>
                  <a:lnTo>
                    <a:pt x="403402" y="93218"/>
                  </a:lnTo>
                  <a:lnTo>
                    <a:pt x="391756" y="93218"/>
                  </a:lnTo>
                  <a:lnTo>
                    <a:pt x="390207" y="88760"/>
                  </a:lnTo>
                  <a:lnTo>
                    <a:pt x="390207" y="36436"/>
                  </a:lnTo>
                  <a:lnTo>
                    <a:pt x="407670" y="36436"/>
                  </a:lnTo>
                  <a:lnTo>
                    <a:pt x="407670" y="29070"/>
                  </a:lnTo>
                  <a:lnTo>
                    <a:pt x="409232" y="2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0009" y="2405501"/>
              <a:ext cx="78622" cy="15116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0568" y="2402594"/>
              <a:ext cx="246157" cy="1439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9236" y="2414222"/>
              <a:ext cx="113566" cy="1091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7651" y="2413462"/>
              <a:ext cx="128126" cy="1331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822535" y="2568295"/>
              <a:ext cx="246379" cy="112395"/>
            </a:xfrm>
            <a:custGeom>
              <a:avLst/>
              <a:gdLst/>
              <a:ahLst/>
              <a:cxnLst/>
              <a:rect l="l" t="t" r="r" b="b"/>
              <a:pathLst>
                <a:path w="246379" h="112394">
                  <a:moveTo>
                    <a:pt x="83083" y="1549"/>
                  </a:moveTo>
                  <a:lnTo>
                    <a:pt x="81534" y="0"/>
                  </a:lnTo>
                  <a:lnTo>
                    <a:pt x="75717" y="1549"/>
                  </a:lnTo>
                  <a:lnTo>
                    <a:pt x="66979" y="1549"/>
                  </a:lnTo>
                  <a:lnTo>
                    <a:pt x="67868" y="15544"/>
                  </a:lnTo>
                  <a:lnTo>
                    <a:pt x="68338" y="31305"/>
                  </a:lnTo>
                  <a:lnTo>
                    <a:pt x="68503" y="45707"/>
                  </a:lnTo>
                  <a:lnTo>
                    <a:pt x="68491" y="68414"/>
                  </a:lnTo>
                  <a:lnTo>
                    <a:pt x="68160" y="76136"/>
                  </a:lnTo>
                  <a:lnTo>
                    <a:pt x="67297" y="82283"/>
                  </a:lnTo>
                  <a:lnTo>
                    <a:pt x="65620" y="87210"/>
                  </a:lnTo>
                  <a:lnTo>
                    <a:pt x="59791" y="98844"/>
                  </a:lnTo>
                  <a:lnTo>
                    <a:pt x="32029" y="98844"/>
                  </a:lnTo>
                  <a:lnTo>
                    <a:pt x="17526" y="62598"/>
                  </a:lnTo>
                  <a:lnTo>
                    <a:pt x="17513" y="45707"/>
                  </a:lnTo>
                  <a:lnTo>
                    <a:pt x="17691" y="30619"/>
                  </a:lnTo>
                  <a:lnTo>
                    <a:pt x="18122" y="15316"/>
                  </a:lnTo>
                  <a:lnTo>
                    <a:pt x="19024" y="1549"/>
                  </a:lnTo>
                  <a:lnTo>
                    <a:pt x="17475" y="0"/>
                  </a:lnTo>
                  <a:lnTo>
                    <a:pt x="10287" y="1549"/>
                  </a:lnTo>
                  <a:lnTo>
                    <a:pt x="0" y="1549"/>
                  </a:lnTo>
                  <a:lnTo>
                    <a:pt x="63" y="68414"/>
                  </a:lnTo>
                  <a:lnTo>
                    <a:pt x="18973" y="107797"/>
                  </a:lnTo>
                  <a:lnTo>
                    <a:pt x="42316" y="112014"/>
                  </a:lnTo>
                  <a:lnTo>
                    <a:pt x="51777" y="111429"/>
                  </a:lnTo>
                  <a:lnTo>
                    <a:pt x="60452" y="109474"/>
                  </a:lnTo>
                  <a:lnTo>
                    <a:pt x="68059" y="105879"/>
                  </a:lnTo>
                  <a:lnTo>
                    <a:pt x="74358" y="100393"/>
                  </a:lnTo>
                  <a:lnTo>
                    <a:pt x="75399" y="98844"/>
                  </a:lnTo>
                  <a:lnTo>
                    <a:pt x="79400" y="92938"/>
                  </a:lnTo>
                  <a:lnTo>
                    <a:pt x="81991" y="84404"/>
                  </a:lnTo>
                  <a:lnTo>
                    <a:pt x="82918" y="76136"/>
                  </a:lnTo>
                  <a:lnTo>
                    <a:pt x="83045" y="71145"/>
                  </a:lnTo>
                  <a:lnTo>
                    <a:pt x="83083" y="1549"/>
                  </a:lnTo>
                  <a:close/>
                </a:path>
                <a:path w="246379" h="112394">
                  <a:moveTo>
                    <a:pt x="129679" y="109105"/>
                  </a:moveTo>
                  <a:lnTo>
                    <a:pt x="128778" y="97332"/>
                  </a:lnTo>
                  <a:lnTo>
                    <a:pt x="128320" y="84912"/>
                  </a:lnTo>
                  <a:lnTo>
                    <a:pt x="128130" y="0"/>
                  </a:lnTo>
                  <a:lnTo>
                    <a:pt x="119392" y="1549"/>
                  </a:lnTo>
                  <a:lnTo>
                    <a:pt x="110655" y="1549"/>
                  </a:lnTo>
                  <a:lnTo>
                    <a:pt x="109296" y="2908"/>
                  </a:lnTo>
                  <a:lnTo>
                    <a:pt x="110083" y="19570"/>
                  </a:lnTo>
                  <a:lnTo>
                    <a:pt x="110490" y="36601"/>
                  </a:lnTo>
                  <a:lnTo>
                    <a:pt x="110655" y="110464"/>
                  </a:lnTo>
                  <a:lnTo>
                    <a:pt x="128130" y="110464"/>
                  </a:lnTo>
                  <a:lnTo>
                    <a:pt x="129679" y="109105"/>
                  </a:lnTo>
                  <a:close/>
                </a:path>
                <a:path w="246379" h="112394">
                  <a:moveTo>
                    <a:pt x="246164" y="61048"/>
                  </a:moveTo>
                  <a:lnTo>
                    <a:pt x="237553" y="20281"/>
                  </a:lnTo>
                  <a:lnTo>
                    <a:pt x="227139" y="10058"/>
                  </a:lnTo>
                  <a:lnTo>
                    <a:pt x="227139" y="50965"/>
                  </a:lnTo>
                  <a:lnTo>
                    <a:pt x="227139" y="59690"/>
                  </a:lnTo>
                  <a:lnTo>
                    <a:pt x="202653" y="94576"/>
                  </a:lnTo>
                  <a:lnTo>
                    <a:pt x="173355" y="97485"/>
                  </a:lnTo>
                  <a:lnTo>
                    <a:pt x="173355" y="13182"/>
                  </a:lnTo>
                  <a:lnTo>
                    <a:pt x="187921" y="13182"/>
                  </a:lnTo>
                  <a:lnTo>
                    <a:pt x="194030" y="13296"/>
                  </a:lnTo>
                  <a:lnTo>
                    <a:pt x="225679" y="37846"/>
                  </a:lnTo>
                  <a:lnTo>
                    <a:pt x="227139" y="50965"/>
                  </a:lnTo>
                  <a:lnTo>
                    <a:pt x="227139" y="10058"/>
                  </a:lnTo>
                  <a:lnTo>
                    <a:pt x="179184" y="0"/>
                  </a:lnTo>
                  <a:lnTo>
                    <a:pt x="155892" y="1549"/>
                  </a:lnTo>
                  <a:lnTo>
                    <a:pt x="154330" y="1549"/>
                  </a:lnTo>
                  <a:lnTo>
                    <a:pt x="155232" y="10985"/>
                  </a:lnTo>
                  <a:lnTo>
                    <a:pt x="155689" y="23672"/>
                  </a:lnTo>
                  <a:lnTo>
                    <a:pt x="155778" y="33286"/>
                  </a:lnTo>
                  <a:lnTo>
                    <a:pt x="155892" y="110464"/>
                  </a:lnTo>
                  <a:lnTo>
                    <a:pt x="179628" y="110451"/>
                  </a:lnTo>
                  <a:lnTo>
                    <a:pt x="186778" y="110299"/>
                  </a:lnTo>
                  <a:lnTo>
                    <a:pt x="191198" y="109893"/>
                  </a:lnTo>
                  <a:lnTo>
                    <a:pt x="195097" y="109105"/>
                  </a:lnTo>
                  <a:lnTo>
                    <a:pt x="207759" y="107137"/>
                  </a:lnTo>
                  <a:lnTo>
                    <a:pt x="241693" y="77139"/>
                  </a:lnTo>
                  <a:lnTo>
                    <a:pt x="244602" y="69773"/>
                  </a:lnTo>
                  <a:lnTo>
                    <a:pt x="246164" y="61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9951" y="2767515"/>
              <a:ext cx="1270000" cy="6350"/>
            </a:xfrm>
            <a:custGeom>
              <a:avLst/>
              <a:gdLst/>
              <a:ahLst/>
              <a:cxnLst/>
              <a:rect l="l" t="t" r="r" b="b"/>
              <a:pathLst>
                <a:path w="1270000" h="6350">
                  <a:moveTo>
                    <a:pt x="-4361" y="2906"/>
                  </a:moveTo>
                  <a:lnTo>
                    <a:pt x="1274363" y="2906"/>
                  </a:lnTo>
                </a:path>
              </a:pathLst>
            </a:custGeom>
            <a:ln w="1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75874" y="2559583"/>
              <a:ext cx="961390" cy="241300"/>
            </a:xfrm>
            <a:custGeom>
              <a:avLst/>
              <a:gdLst/>
              <a:ahLst/>
              <a:cxnLst/>
              <a:rect l="l" t="t" r="r" b="b"/>
              <a:pathLst>
                <a:path w="961389" h="241300">
                  <a:moveTo>
                    <a:pt x="49504" y="75577"/>
                  </a:moveTo>
                  <a:lnTo>
                    <a:pt x="36652" y="30683"/>
                  </a:lnTo>
                  <a:lnTo>
                    <a:pt x="13208" y="1549"/>
                  </a:lnTo>
                  <a:lnTo>
                    <a:pt x="11645" y="0"/>
                  </a:lnTo>
                  <a:lnTo>
                    <a:pt x="10287" y="1549"/>
                  </a:lnTo>
                  <a:lnTo>
                    <a:pt x="1549" y="1549"/>
                  </a:lnTo>
                  <a:lnTo>
                    <a:pt x="0" y="2895"/>
                  </a:lnTo>
                  <a:lnTo>
                    <a:pt x="14833" y="20218"/>
                  </a:lnTo>
                  <a:lnTo>
                    <a:pt x="24752" y="38735"/>
                  </a:lnTo>
                  <a:lnTo>
                    <a:pt x="30302" y="57492"/>
                  </a:lnTo>
                  <a:lnTo>
                    <a:pt x="32029" y="75577"/>
                  </a:lnTo>
                  <a:lnTo>
                    <a:pt x="28879" y="100050"/>
                  </a:lnTo>
                  <a:lnTo>
                    <a:pt x="20967" y="120992"/>
                  </a:lnTo>
                  <a:lnTo>
                    <a:pt x="10579" y="138125"/>
                  </a:lnTo>
                  <a:lnTo>
                    <a:pt x="0" y="151155"/>
                  </a:lnTo>
                  <a:lnTo>
                    <a:pt x="0" y="152704"/>
                  </a:lnTo>
                  <a:lnTo>
                    <a:pt x="10287" y="152704"/>
                  </a:lnTo>
                  <a:lnTo>
                    <a:pt x="24930" y="136893"/>
                  </a:lnTo>
                  <a:lnTo>
                    <a:pt x="37134" y="119900"/>
                  </a:lnTo>
                  <a:lnTo>
                    <a:pt x="46050" y="99644"/>
                  </a:lnTo>
                  <a:lnTo>
                    <a:pt x="49504" y="75577"/>
                  </a:lnTo>
                  <a:close/>
                </a:path>
                <a:path w="961389" h="241300">
                  <a:moveTo>
                    <a:pt x="961339" y="207937"/>
                  </a:moveTo>
                  <a:lnTo>
                    <a:pt x="878243" y="174409"/>
                  </a:lnTo>
                  <a:lnTo>
                    <a:pt x="878243" y="207937"/>
                  </a:lnTo>
                  <a:lnTo>
                    <a:pt x="878243" y="241274"/>
                  </a:lnTo>
                  <a:lnTo>
                    <a:pt x="961339" y="20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42094" y="2761701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0"/>
                  </a:moveTo>
                  <a:lnTo>
                    <a:pt x="0" y="0"/>
                  </a:lnTo>
                  <a:lnTo>
                    <a:pt x="0" y="154069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88639" y="2827011"/>
              <a:ext cx="1457824" cy="43778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612881" y="22993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0"/>
                  </a:moveTo>
                  <a:lnTo>
                    <a:pt x="0" y="0"/>
                  </a:lnTo>
                  <a:lnTo>
                    <a:pt x="0" y="155619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18705" y="5228898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0" y="0"/>
                  </a:moveTo>
                  <a:lnTo>
                    <a:pt x="0" y="17441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51672" y="2462090"/>
              <a:ext cx="127000" cy="2767330"/>
            </a:xfrm>
            <a:custGeom>
              <a:avLst/>
              <a:gdLst/>
              <a:ahLst/>
              <a:cxnLst/>
              <a:rect l="l" t="t" r="r" b="b"/>
              <a:pathLst>
                <a:path w="127000" h="2767329">
                  <a:moveTo>
                    <a:pt x="126631" y="0"/>
                  </a:moveTo>
                  <a:lnTo>
                    <a:pt x="0" y="0"/>
                  </a:lnTo>
                  <a:lnTo>
                    <a:pt x="0" y="2766808"/>
                  </a:lnTo>
                  <a:lnTo>
                    <a:pt x="126631" y="2766808"/>
                  </a:lnTo>
                  <a:lnTo>
                    <a:pt x="12663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51672" y="2462090"/>
              <a:ext cx="127000" cy="2767330"/>
            </a:xfrm>
            <a:custGeom>
              <a:avLst/>
              <a:gdLst/>
              <a:ahLst/>
              <a:cxnLst/>
              <a:rect l="l" t="t" r="r" b="b"/>
              <a:pathLst>
                <a:path w="127000" h="2767329">
                  <a:moveTo>
                    <a:pt x="0" y="2766808"/>
                  </a:moveTo>
                  <a:lnTo>
                    <a:pt x="126631" y="2766808"/>
                  </a:lnTo>
                  <a:lnTo>
                    <a:pt x="126631" y="0"/>
                  </a:lnTo>
                  <a:lnTo>
                    <a:pt x="0" y="0"/>
                  </a:lnTo>
                  <a:lnTo>
                    <a:pt x="0" y="2766808"/>
                  </a:lnTo>
                  <a:close/>
                </a:path>
              </a:pathLst>
            </a:custGeom>
            <a:ln w="1747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65662" y="4439445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60">
                  <a:moveTo>
                    <a:pt x="1267090" y="0"/>
                  </a:moveTo>
                  <a:lnTo>
                    <a:pt x="1267090" y="0"/>
                  </a:lnTo>
                  <a:lnTo>
                    <a:pt x="1190020" y="0"/>
                  </a:lnTo>
                </a:path>
                <a:path w="1267460">
                  <a:moveTo>
                    <a:pt x="1112756" y="0"/>
                  </a:moveTo>
                  <a:lnTo>
                    <a:pt x="1112756" y="0"/>
                  </a:lnTo>
                  <a:lnTo>
                    <a:pt x="1034133" y="0"/>
                  </a:lnTo>
                </a:path>
                <a:path w="1267460">
                  <a:moveTo>
                    <a:pt x="956869" y="0"/>
                  </a:moveTo>
                  <a:lnTo>
                    <a:pt x="956869" y="0"/>
                  </a:lnTo>
                  <a:lnTo>
                    <a:pt x="879799" y="0"/>
                  </a:lnTo>
                </a:path>
                <a:path w="1267460">
                  <a:moveTo>
                    <a:pt x="801176" y="0"/>
                  </a:moveTo>
                  <a:lnTo>
                    <a:pt x="801176" y="0"/>
                  </a:lnTo>
                  <a:lnTo>
                    <a:pt x="723912" y="0"/>
                  </a:lnTo>
                </a:path>
                <a:path w="1267460">
                  <a:moveTo>
                    <a:pt x="646648" y="0"/>
                  </a:moveTo>
                  <a:lnTo>
                    <a:pt x="646648" y="0"/>
                  </a:lnTo>
                  <a:lnTo>
                    <a:pt x="568025" y="0"/>
                  </a:lnTo>
                </a:path>
                <a:path w="1267460">
                  <a:moveTo>
                    <a:pt x="490956" y="0"/>
                  </a:moveTo>
                  <a:lnTo>
                    <a:pt x="490956" y="0"/>
                  </a:lnTo>
                  <a:lnTo>
                    <a:pt x="413692" y="0"/>
                  </a:lnTo>
                </a:path>
                <a:path w="1267460">
                  <a:moveTo>
                    <a:pt x="335069" y="0"/>
                  </a:moveTo>
                  <a:lnTo>
                    <a:pt x="335069" y="0"/>
                  </a:lnTo>
                  <a:lnTo>
                    <a:pt x="257805" y="0"/>
                  </a:lnTo>
                </a:path>
                <a:path w="1267460">
                  <a:moveTo>
                    <a:pt x="180735" y="0"/>
                  </a:moveTo>
                  <a:lnTo>
                    <a:pt x="180735" y="0"/>
                  </a:lnTo>
                  <a:lnTo>
                    <a:pt x="102112" y="0"/>
                  </a:lnTo>
                </a:path>
                <a:path w="1267460">
                  <a:moveTo>
                    <a:pt x="24848" y="0"/>
                  </a:moveTo>
                  <a:lnTo>
                    <a:pt x="24848" y="0"/>
                  </a:lnTo>
                  <a:lnTo>
                    <a:pt x="0" y="0"/>
                  </a:lnTo>
                </a:path>
              </a:pathLst>
            </a:custGeom>
            <a:ln w="8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88592" y="4407468"/>
              <a:ext cx="83185" cy="66040"/>
            </a:xfrm>
            <a:custGeom>
              <a:avLst/>
              <a:gdLst/>
              <a:ahLst/>
              <a:cxnLst/>
              <a:rect l="l" t="t" r="r" b="b"/>
              <a:pathLst>
                <a:path w="83185" h="66039">
                  <a:moveTo>
                    <a:pt x="82893" y="0"/>
                  </a:moveTo>
                  <a:lnTo>
                    <a:pt x="0" y="31976"/>
                  </a:lnTo>
                  <a:lnTo>
                    <a:pt x="82893" y="65426"/>
                  </a:lnTo>
                  <a:lnTo>
                    <a:pt x="82893" y="31976"/>
                  </a:lnTo>
                  <a:lnTo>
                    <a:pt x="8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7662" y="4208283"/>
              <a:ext cx="465913" cy="12067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460455" y="4208283"/>
              <a:ext cx="19050" cy="119380"/>
            </a:xfrm>
            <a:custGeom>
              <a:avLst/>
              <a:gdLst/>
              <a:ahLst/>
              <a:cxnLst/>
              <a:rect l="l" t="t" r="r" b="b"/>
              <a:pathLst>
                <a:path w="19050" h="119379">
                  <a:moveTo>
                    <a:pt x="17471" y="37790"/>
                  </a:moveTo>
                  <a:lnTo>
                    <a:pt x="10094" y="39243"/>
                  </a:lnTo>
                  <a:lnTo>
                    <a:pt x="7182" y="39243"/>
                  </a:lnTo>
                  <a:lnTo>
                    <a:pt x="1358" y="40697"/>
                  </a:lnTo>
                  <a:lnTo>
                    <a:pt x="0" y="42150"/>
                  </a:lnTo>
                  <a:lnTo>
                    <a:pt x="785" y="48566"/>
                  </a:lnTo>
                  <a:lnTo>
                    <a:pt x="1189" y="56339"/>
                  </a:lnTo>
                  <a:lnTo>
                    <a:pt x="1337" y="67923"/>
                  </a:lnTo>
                  <a:lnTo>
                    <a:pt x="1358" y="119224"/>
                  </a:lnTo>
                  <a:lnTo>
                    <a:pt x="18830" y="119224"/>
                  </a:lnTo>
                  <a:lnTo>
                    <a:pt x="18830" y="39243"/>
                  </a:lnTo>
                  <a:lnTo>
                    <a:pt x="17471" y="37790"/>
                  </a:lnTo>
                  <a:close/>
                </a:path>
                <a:path w="19050" h="119379">
                  <a:moveTo>
                    <a:pt x="18830" y="0"/>
                  </a:moveTo>
                  <a:lnTo>
                    <a:pt x="10094" y="0"/>
                  </a:lnTo>
                  <a:lnTo>
                    <a:pt x="1358" y="1453"/>
                  </a:lnTo>
                  <a:lnTo>
                    <a:pt x="0" y="2906"/>
                  </a:lnTo>
                  <a:lnTo>
                    <a:pt x="0" y="15988"/>
                  </a:lnTo>
                  <a:lnTo>
                    <a:pt x="1358" y="17441"/>
                  </a:lnTo>
                  <a:lnTo>
                    <a:pt x="8735" y="17441"/>
                  </a:lnTo>
                  <a:lnTo>
                    <a:pt x="10094" y="15988"/>
                  </a:lnTo>
                  <a:lnTo>
                    <a:pt x="18830" y="15988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99864" y="4206830"/>
              <a:ext cx="209660" cy="1221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641318" y="377503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5609"/>
                  </a:lnTo>
                </a:path>
              </a:pathLst>
            </a:custGeom>
            <a:ln w="10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93585" y="3716871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70">
                  <a:moveTo>
                    <a:pt x="77069" y="0"/>
                  </a:moveTo>
                  <a:lnTo>
                    <a:pt x="77069" y="0"/>
                  </a:lnTo>
                  <a:lnTo>
                    <a:pt x="0" y="0"/>
                  </a:lnTo>
                </a:path>
              </a:pathLst>
            </a:custGeom>
            <a:ln w="8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72207" y="3203753"/>
              <a:ext cx="131445" cy="571500"/>
            </a:xfrm>
            <a:custGeom>
              <a:avLst/>
              <a:gdLst/>
              <a:ahLst/>
              <a:cxnLst/>
              <a:rect l="l" t="t" r="r" b="b"/>
              <a:pathLst>
                <a:path w="131445" h="571500">
                  <a:moveTo>
                    <a:pt x="131038" y="0"/>
                  </a:moveTo>
                  <a:lnTo>
                    <a:pt x="0" y="0"/>
                  </a:lnTo>
                  <a:lnTo>
                    <a:pt x="0" y="571276"/>
                  </a:lnTo>
                  <a:lnTo>
                    <a:pt x="131038" y="571276"/>
                  </a:lnTo>
                  <a:lnTo>
                    <a:pt x="13103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72207" y="3203753"/>
              <a:ext cx="131445" cy="571500"/>
            </a:xfrm>
            <a:custGeom>
              <a:avLst/>
              <a:gdLst/>
              <a:ahLst/>
              <a:cxnLst/>
              <a:rect l="l" t="t" r="r" b="b"/>
              <a:pathLst>
                <a:path w="131445" h="571500">
                  <a:moveTo>
                    <a:pt x="0" y="571276"/>
                  </a:moveTo>
                  <a:lnTo>
                    <a:pt x="131038" y="571276"/>
                  </a:lnTo>
                  <a:lnTo>
                    <a:pt x="131038" y="0"/>
                  </a:lnTo>
                  <a:lnTo>
                    <a:pt x="0" y="0"/>
                  </a:lnTo>
                  <a:lnTo>
                    <a:pt x="0" y="571276"/>
                  </a:lnTo>
                  <a:close/>
                </a:path>
              </a:pathLst>
            </a:custGeom>
            <a:ln w="1747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66839" y="1726435"/>
              <a:ext cx="1282065" cy="328930"/>
            </a:xfrm>
            <a:custGeom>
              <a:avLst/>
              <a:gdLst/>
              <a:ahLst/>
              <a:cxnLst/>
              <a:rect l="l" t="t" r="r" b="b"/>
              <a:pathLst>
                <a:path w="1282064" h="328930">
                  <a:moveTo>
                    <a:pt x="1281455" y="0"/>
                  </a:moveTo>
                  <a:lnTo>
                    <a:pt x="0" y="0"/>
                  </a:lnTo>
                  <a:lnTo>
                    <a:pt x="0" y="328680"/>
                  </a:lnTo>
                  <a:lnTo>
                    <a:pt x="1281455" y="328680"/>
                  </a:lnTo>
                  <a:lnTo>
                    <a:pt x="1281455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66839" y="1726435"/>
              <a:ext cx="1282065" cy="328930"/>
            </a:xfrm>
            <a:custGeom>
              <a:avLst/>
              <a:gdLst/>
              <a:ahLst/>
              <a:cxnLst/>
              <a:rect l="l" t="t" r="r" b="b"/>
              <a:pathLst>
                <a:path w="1282064" h="328930">
                  <a:moveTo>
                    <a:pt x="0" y="328680"/>
                  </a:moveTo>
                  <a:lnTo>
                    <a:pt x="1281455" y="328680"/>
                  </a:lnTo>
                  <a:lnTo>
                    <a:pt x="1281455" y="0"/>
                  </a:lnTo>
                  <a:lnTo>
                    <a:pt x="0" y="0"/>
                  </a:lnTo>
                  <a:lnTo>
                    <a:pt x="0" y="328680"/>
                  </a:lnTo>
                  <a:close/>
                </a:path>
              </a:pathLst>
            </a:custGeom>
            <a:ln w="174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57109" y="1816744"/>
              <a:ext cx="90270" cy="11046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770676" y="1844263"/>
              <a:ext cx="19050" cy="83185"/>
            </a:xfrm>
            <a:custGeom>
              <a:avLst/>
              <a:gdLst/>
              <a:ahLst/>
              <a:cxnLst/>
              <a:rect l="l" t="t" r="r" b="b"/>
              <a:pathLst>
                <a:path w="19050" h="83185">
                  <a:moveTo>
                    <a:pt x="17471" y="0"/>
                  </a:moveTo>
                  <a:lnTo>
                    <a:pt x="10094" y="1550"/>
                  </a:lnTo>
                  <a:lnTo>
                    <a:pt x="1358" y="1550"/>
                  </a:lnTo>
                  <a:lnTo>
                    <a:pt x="0" y="2906"/>
                  </a:lnTo>
                  <a:lnTo>
                    <a:pt x="0" y="18992"/>
                  </a:lnTo>
                  <a:lnTo>
                    <a:pt x="1358" y="20348"/>
                  </a:lnTo>
                  <a:lnTo>
                    <a:pt x="8735" y="18992"/>
                  </a:lnTo>
                  <a:lnTo>
                    <a:pt x="18830" y="18992"/>
                  </a:lnTo>
                  <a:lnTo>
                    <a:pt x="18830" y="1550"/>
                  </a:lnTo>
                  <a:lnTo>
                    <a:pt x="17471" y="0"/>
                  </a:lnTo>
                  <a:close/>
                </a:path>
                <a:path w="19050" h="83185">
                  <a:moveTo>
                    <a:pt x="18830" y="63953"/>
                  </a:moveTo>
                  <a:lnTo>
                    <a:pt x="1358" y="63953"/>
                  </a:lnTo>
                  <a:lnTo>
                    <a:pt x="0" y="65503"/>
                  </a:lnTo>
                  <a:lnTo>
                    <a:pt x="0" y="81394"/>
                  </a:lnTo>
                  <a:lnTo>
                    <a:pt x="1358" y="82945"/>
                  </a:lnTo>
                  <a:lnTo>
                    <a:pt x="10094" y="81394"/>
                  </a:lnTo>
                  <a:lnTo>
                    <a:pt x="18830" y="81394"/>
                  </a:lnTo>
                  <a:lnTo>
                    <a:pt x="18830" y="63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52211" y="1816744"/>
              <a:ext cx="113566" cy="11046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90626" y="1815194"/>
              <a:ext cx="412139" cy="11337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23149" y="1815194"/>
              <a:ext cx="329051" cy="11337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43602" y="1717711"/>
              <a:ext cx="1298904" cy="34612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108408" y="1579730"/>
              <a:ext cx="0" cy="397510"/>
            </a:xfrm>
            <a:custGeom>
              <a:avLst/>
              <a:gdLst/>
              <a:ahLst/>
              <a:cxnLst/>
              <a:rect l="l" t="t" r="r" b="b"/>
              <a:pathLst>
                <a:path h="397510">
                  <a:moveTo>
                    <a:pt x="0" y="0"/>
                  </a:moveTo>
                  <a:lnTo>
                    <a:pt x="0" y="0"/>
                  </a:lnTo>
                  <a:lnTo>
                    <a:pt x="0" y="396897"/>
                  </a:lnTo>
                </a:path>
              </a:pathLst>
            </a:custGeom>
            <a:ln w="17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21036" y="1557821"/>
              <a:ext cx="184937" cy="17889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965684" y="1790581"/>
              <a:ext cx="271145" cy="285115"/>
            </a:xfrm>
            <a:custGeom>
              <a:avLst/>
              <a:gdLst/>
              <a:ahLst/>
              <a:cxnLst/>
              <a:rect l="l" t="t" r="r" b="b"/>
              <a:pathLst>
                <a:path w="271144" h="285114">
                  <a:moveTo>
                    <a:pt x="0" y="0"/>
                  </a:moveTo>
                  <a:lnTo>
                    <a:pt x="0" y="0"/>
                  </a:lnTo>
                  <a:lnTo>
                    <a:pt x="270889" y="0"/>
                  </a:lnTo>
                </a:path>
                <a:path w="271144" h="285114">
                  <a:moveTo>
                    <a:pt x="142724" y="174417"/>
                  </a:moveTo>
                  <a:lnTo>
                    <a:pt x="142724" y="174417"/>
                  </a:lnTo>
                  <a:lnTo>
                    <a:pt x="39311" y="273254"/>
                  </a:lnTo>
                </a:path>
                <a:path w="271144" h="285114">
                  <a:moveTo>
                    <a:pt x="142724" y="174417"/>
                  </a:moveTo>
                  <a:lnTo>
                    <a:pt x="142724" y="174417"/>
                  </a:lnTo>
                  <a:lnTo>
                    <a:pt x="244662" y="284882"/>
                  </a:lnTo>
                </a:path>
              </a:pathLst>
            </a:custGeom>
            <a:ln w="174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92476" y="3516155"/>
              <a:ext cx="892806" cy="12519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910337" y="3882606"/>
              <a:ext cx="408305" cy="241935"/>
            </a:xfrm>
            <a:custGeom>
              <a:avLst/>
              <a:gdLst/>
              <a:ahLst/>
              <a:cxnLst/>
              <a:rect l="l" t="t" r="r" b="b"/>
              <a:pathLst>
                <a:path w="408305" h="241935">
                  <a:moveTo>
                    <a:pt x="407790" y="0"/>
                  </a:moveTo>
                  <a:lnTo>
                    <a:pt x="0" y="0"/>
                  </a:lnTo>
                  <a:lnTo>
                    <a:pt x="0" y="241355"/>
                  </a:lnTo>
                  <a:lnTo>
                    <a:pt x="407790" y="241355"/>
                  </a:lnTo>
                  <a:lnTo>
                    <a:pt x="40779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08098" y="5093686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0" y="0"/>
                  </a:moveTo>
                  <a:lnTo>
                    <a:pt x="47950" y="0"/>
                  </a:lnTo>
                </a:path>
              </a:pathLst>
            </a:custGeom>
            <a:ln w="8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921549" y="5093686"/>
              <a:ext cx="853440" cy="3175"/>
            </a:xfrm>
            <a:custGeom>
              <a:avLst/>
              <a:gdLst/>
              <a:ahLst/>
              <a:cxnLst/>
              <a:rect l="l" t="t" r="r" b="b"/>
              <a:pathLst>
                <a:path w="853439" h="3175">
                  <a:moveTo>
                    <a:pt x="853397" y="0"/>
                  </a:moveTo>
                  <a:lnTo>
                    <a:pt x="853397" y="0"/>
                  </a:lnTo>
                  <a:lnTo>
                    <a:pt x="776328" y="0"/>
                  </a:lnTo>
                </a:path>
                <a:path w="853439" h="3175">
                  <a:moveTo>
                    <a:pt x="699064" y="1453"/>
                  </a:moveTo>
                  <a:lnTo>
                    <a:pt x="699064" y="1453"/>
                  </a:lnTo>
                  <a:lnTo>
                    <a:pt x="620441" y="1453"/>
                  </a:lnTo>
                </a:path>
                <a:path w="853439" h="3175">
                  <a:moveTo>
                    <a:pt x="543177" y="1453"/>
                  </a:moveTo>
                  <a:lnTo>
                    <a:pt x="543177" y="1453"/>
                  </a:lnTo>
                  <a:lnTo>
                    <a:pt x="466107" y="1453"/>
                  </a:lnTo>
                </a:path>
                <a:path w="853439" h="3175">
                  <a:moveTo>
                    <a:pt x="77263" y="2906"/>
                  </a:moveTo>
                  <a:lnTo>
                    <a:pt x="77263" y="2906"/>
                  </a:lnTo>
                  <a:lnTo>
                    <a:pt x="0" y="2906"/>
                  </a:lnTo>
                </a:path>
              </a:pathLst>
            </a:custGeom>
            <a:ln w="8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87039" y="4890140"/>
              <a:ext cx="1256995" cy="239901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120056" y="5263782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h="155575">
                  <a:moveTo>
                    <a:pt x="0" y="0"/>
                  </a:moveTo>
                  <a:lnTo>
                    <a:pt x="0" y="0"/>
                  </a:lnTo>
                  <a:lnTo>
                    <a:pt x="0" y="155561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50150" y="2225269"/>
              <a:ext cx="132715" cy="3024505"/>
            </a:xfrm>
            <a:custGeom>
              <a:avLst/>
              <a:gdLst/>
              <a:ahLst/>
              <a:cxnLst/>
              <a:rect l="l" t="t" r="r" b="b"/>
              <a:pathLst>
                <a:path w="132714" h="3024504">
                  <a:moveTo>
                    <a:pt x="132532" y="0"/>
                  </a:moveTo>
                  <a:lnTo>
                    <a:pt x="0" y="0"/>
                  </a:lnTo>
                  <a:lnTo>
                    <a:pt x="0" y="3023977"/>
                  </a:lnTo>
                  <a:lnTo>
                    <a:pt x="132533" y="3023977"/>
                  </a:lnTo>
                  <a:lnTo>
                    <a:pt x="13253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50150" y="2225269"/>
              <a:ext cx="132715" cy="3024505"/>
            </a:xfrm>
            <a:custGeom>
              <a:avLst/>
              <a:gdLst/>
              <a:ahLst/>
              <a:cxnLst/>
              <a:rect l="l" t="t" r="r" b="b"/>
              <a:pathLst>
                <a:path w="132714" h="3024504">
                  <a:moveTo>
                    <a:pt x="0" y="3023977"/>
                  </a:moveTo>
                  <a:lnTo>
                    <a:pt x="132533" y="3023977"/>
                  </a:lnTo>
                  <a:lnTo>
                    <a:pt x="132532" y="0"/>
                  </a:lnTo>
                  <a:lnTo>
                    <a:pt x="0" y="0"/>
                  </a:lnTo>
                  <a:lnTo>
                    <a:pt x="0" y="3023977"/>
                  </a:lnTo>
                  <a:close/>
                </a:path>
              </a:pathLst>
            </a:custGeom>
            <a:ln w="1747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32177" y="4170473"/>
              <a:ext cx="1299082" cy="174475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23441" y="4845082"/>
              <a:ext cx="1299082" cy="174456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5117199" y="5170740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5077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80463" y="3716871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47950" y="0"/>
                  </a:moveTo>
                  <a:lnTo>
                    <a:pt x="47950" y="0"/>
                  </a:lnTo>
                  <a:lnTo>
                    <a:pt x="0" y="0"/>
                  </a:lnTo>
                </a:path>
              </a:pathLst>
            </a:custGeom>
            <a:ln w="8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03199" y="3683402"/>
              <a:ext cx="83185" cy="67310"/>
            </a:xfrm>
            <a:custGeom>
              <a:avLst/>
              <a:gdLst/>
              <a:ahLst/>
              <a:cxnLst/>
              <a:rect l="l" t="t" r="r" b="b"/>
              <a:pathLst>
                <a:path w="83185" h="67310">
                  <a:moveTo>
                    <a:pt x="83087" y="0"/>
                  </a:moveTo>
                  <a:lnTo>
                    <a:pt x="0" y="33468"/>
                  </a:lnTo>
                  <a:lnTo>
                    <a:pt x="83087" y="66918"/>
                  </a:lnTo>
                  <a:lnTo>
                    <a:pt x="83087" y="33468"/>
                  </a:lnTo>
                  <a:lnTo>
                    <a:pt x="83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56048" y="2715190"/>
              <a:ext cx="132715" cy="2455545"/>
            </a:xfrm>
            <a:custGeom>
              <a:avLst/>
              <a:gdLst/>
              <a:ahLst/>
              <a:cxnLst/>
              <a:rect l="l" t="t" r="r" b="b"/>
              <a:pathLst>
                <a:path w="132714" h="2455545">
                  <a:moveTo>
                    <a:pt x="132591" y="0"/>
                  </a:moveTo>
                  <a:lnTo>
                    <a:pt x="0" y="0"/>
                  </a:lnTo>
                  <a:lnTo>
                    <a:pt x="0" y="2455550"/>
                  </a:lnTo>
                  <a:lnTo>
                    <a:pt x="132591" y="2455550"/>
                  </a:lnTo>
                  <a:lnTo>
                    <a:pt x="13259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56048" y="2715190"/>
              <a:ext cx="132715" cy="2455545"/>
            </a:xfrm>
            <a:custGeom>
              <a:avLst/>
              <a:gdLst/>
              <a:ahLst/>
              <a:cxnLst/>
              <a:rect l="l" t="t" r="r" b="b"/>
              <a:pathLst>
                <a:path w="132714" h="2455545">
                  <a:moveTo>
                    <a:pt x="0" y="2455550"/>
                  </a:moveTo>
                  <a:lnTo>
                    <a:pt x="132591" y="2455550"/>
                  </a:lnTo>
                  <a:lnTo>
                    <a:pt x="132591" y="0"/>
                  </a:lnTo>
                  <a:lnTo>
                    <a:pt x="0" y="0"/>
                  </a:lnTo>
                  <a:lnTo>
                    <a:pt x="0" y="2455550"/>
                  </a:lnTo>
                  <a:close/>
                </a:path>
              </a:pathLst>
            </a:custGeom>
            <a:ln w="1747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872482" y="4622642"/>
              <a:ext cx="5010150" cy="154305"/>
            </a:xfrm>
            <a:custGeom>
              <a:avLst/>
              <a:gdLst/>
              <a:ahLst/>
              <a:cxnLst/>
              <a:rect l="l" t="t" r="r" b="b"/>
              <a:pathLst>
                <a:path w="5010150" h="154304">
                  <a:moveTo>
                    <a:pt x="0" y="74146"/>
                  </a:moveTo>
                  <a:lnTo>
                    <a:pt x="0" y="74146"/>
                  </a:lnTo>
                  <a:lnTo>
                    <a:pt x="154372" y="74146"/>
                  </a:lnTo>
                </a:path>
                <a:path w="5010150" h="154304">
                  <a:moveTo>
                    <a:pt x="233014" y="74146"/>
                  </a:moveTo>
                  <a:lnTo>
                    <a:pt x="233014" y="74146"/>
                  </a:lnTo>
                  <a:lnTo>
                    <a:pt x="387387" y="74146"/>
                  </a:lnTo>
                </a:path>
                <a:path w="5010150" h="154304">
                  <a:moveTo>
                    <a:pt x="466029" y="74146"/>
                  </a:moveTo>
                  <a:lnTo>
                    <a:pt x="466029" y="74146"/>
                  </a:lnTo>
                  <a:lnTo>
                    <a:pt x="620402" y="74146"/>
                  </a:lnTo>
                </a:path>
                <a:path w="5010150" h="154304">
                  <a:moveTo>
                    <a:pt x="699044" y="74146"/>
                  </a:moveTo>
                  <a:lnTo>
                    <a:pt x="699044" y="74146"/>
                  </a:lnTo>
                  <a:lnTo>
                    <a:pt x="853417" y="74146"/>
                  </a:lnTo>
                </a:path>
                <a:path w="5010150" h="154304">
                  <a:moveTo>
                    <a:pt x="932059" y="74146"/>
                  </a:moveTo>
                  <a:lnTo>
                    <a:pt x="932059" y="74146"/>
                  </a:lnTo>
                  <a:lnTo>
                    <a:pt x="1086451" y="74146"/>
                  </a:lnTo>
                </a:path>
                <a:path w="5010150" h="154304">
                  <a:moveTo>
                    <a:pt x="1165093" y="74146"/>
                  </a:moveTo>
                  <a:lnTo>
                    <a:pt x="1165093" y="74146"/>
                  </a:lnTo>
                  <a:lnTo>
                    <a:pt x="1319466" y="74146"/>
                  </a:lnTo>
                </a:path>
                <a:path w="5010150" h="154304">
                  <a:moveTo>
                    <a:pt x="1398108" y="74146"/>
                  </a:moveTo>
                  <a:lnTo>
                    <a:pt x="1398108" y="74146"/>
                  </a:lnTo>
                  <a:lnTo>
                    <a:pt x="1552481" y="74146"/>
                  </a:lnTo>
                </a:path>
                <a:path w="5010150" h="154304">
                  <a:moveTo>
                    <a:pt x="1631123" y="74146"/>
                  </a:moveTo>
                  <a:lnTo>
                    <a:pt x="1631123" y="74146"/>
                  </a:lnTo>
                  <a:lnTo>
                    <a:pt x="1785438" y="74146"/>
                  </a:lnTo>
                </a:path>
                <a:path w="5010150" h="154304">
                  <a:moveTo>
                    <a:pt x="1864060" y="74146"/>
                  </a:moveTo>
                  <a:lnTo>
                    <a:pt x="1864060" y="74146"/>
                  </a:lnTo>
                  <a:lnTo>
                    <a:pt x="2018588" y="74146"/>
                  </a:lnTo>
                </a:path>
                <a:path w="5010150" h="154304">
                  <a:moveTo>
                    <a:pt x="2097211" y="74146"/>
                  </a:moveTo>
                  <a:lnTo>
                    <a:pt x="2097211" y="74146"/>
                  </a:lnTo>
                  <a:lnTo>
                    <a:pt x="2251545" y="74146"/>
                  </a:lnTo>
                </a:path>
                <a:path w="5010150" h="154304">
                  <a:moveTo>
                    <a:pt x="2330168" y="74146"/>
                  </a:moveTo>
                  <a:lnTo>
                    <a:pt x="2330168" y="74146"/>
                  </a:lnTo>
                  <a:lnTo>
                    <a:pt x="2484502" y="74146"/>
                  </a:lnTo>
                </a:path>
                <a:path w="5010150" h="154304">
                  <a:moveTo>
                    <a:pt x="2563125" y="74146"/>
                  </a:moveTo>
                  <a:lnTo>
                    <a:pt x="2563125" y="74146"/>
                  </a:lnTo>
                  <a:lnTo>
                    <a:pt x="2717652" y="74146"/>
                  </a:lnTo>
                </a:path>
                <a:path w="5010150" h="154304">
                  <a:moveTo>
                    <a:pt x="2796275" y="74146"/>
                  </a:moveTo>
                  <a:lnTo>
                    <a:pt x="2796275" y="74146"/>
                  </a:lnTo>
                  <a:lnTo>
                    <a:pt x="2950609" y="74146"/>
                  </a:lnTo>
                </a:path>
                <a:path w="5010150" h="154304">
                  <a:moveTo>
                    <a:pt x="3029232" y="74146"/>
                  </a:moveTo>
                  <a:lnTo>
                    <a:pt x="3029232" y="74146"/>
                  </a:lnTo>
                  <a:lnTo>
                    <a:pt x="3183566" y="74146"/>
                  </a:lnTo>
                </a:path>
                <a:path w="5010150" h="154304">
                  <a:moveTo>
                    <a:pt x="3262189" y="74146"/>
                  </a:moveTo>
                  <a:lnTo>
                    <a:pt x="3262189" y="74146"/>
                  </a:lnTo>
                  <a:lnTo>
                    <a:pt x="3416717" y="74146"/>
                  </a:lnTo>
                </a:path>
                <a:path w="5010150" h="154304">
                  <a:moveTo>
                    <a:pt x="3495339" y="74146"/>
                  </a:moveTo>
                  <a:lnTo>
                    <a:pt x="3495339" y="74146"/>
                  </a:lnTo>
                  <a:lnTo>
                    <a:pt x="3649673" y="74146"/>
                  </a:lnTo>
                </a:path>
                <a:path w="5010150" h="154304">
                  <a:moveTo>
                    <a:pt x="3728296" y="74146"/>
                  </a:moveTo>
                  <a:lnTo>
                    <a:pt x="3728296" y="74146"/>
                  </a:lnTo>
                  <a:lnTo>
                    <a:pt x="3882630" y="74146"/>
                  </a:lnTo>
                </a:path>
                <a:path w="5010150" h="154304">
                  <a:moveTo>
                    <a:pt x="3961253" y="74146"/>
                  </a:moveTo>
                  <a:lnTo>
                    <a:pt x="3961253" y="74146"/>
                  </a:lnTo>
                  <a:lnTo>
                    <a:pt x="4115781" y="74146"/>
                  </a:lnTo>
                </a:path>
                <a:path w="5010150" h="154304">
                  <a:moveTo>
                    <a:pt x="4194404" y="74146"/>
                  </a:moveTo>
                  <a:lnTo>
                    <a:pt x="4194404" y="74146"/>
                  </a:lnTo>
                  <a:lnTo>
                    <a:pt x="4348737" y="74146"/>
                  </a:lnTo>
                </a:path>
                <a:path w="5010150" h="154304">
                  <a:moveTo>
                    <a:pt x="4427360" y="74146"/>
                  </a:moveTo>
                  <a:lnTo>
                    <a:pt x="4427360" y="74146"/>
                  </a:lnTo>
                  <a:lnTo>
                    <a:pt x="4581694" y="74146"/>
                  </a:lnTo>
                </a:path>
                <a:path w="5010150" h="154304">
                  <a:moveTo>
                    <a:pt x="4768059" y="0"/>
                  </a:moveTo>
                  <a:lnTo>
                    <a:pt x="4768059" y="0"/>
                  </a:lnTo>
                  <a:lnTo>
                    <a:pt x="4768059" y="154107"/>
                  </a:lnTo>
                </a:path>
                <a:path w="5010150" h="154304">
                  <a:moveTo>
                    <a:pt x="4660317" y="74146"/>
                  </a:moveTo>
                  <a:lnTo>
                    <a:pt x="4660317" y="74146"/>
                  </a:lnTo>
                  <a:lnTo>
                    <a:pt x="4814845" y="74146"/>
                  </a:lnTo>
                </a:path>
                <a:path w="5010150" h="154304">
                  <a:moveTo>
                    <a:pt x="4893468" y="74146"/>
                  </a:moveTo>
                  <a:lnTo>
                    <a:pt x="4893468" y="74146"/>
                  </a:lnTo>
                  <a:lnTo>
                    <a:pt x="5009946" y="74146"/>
                  </a:lnTo>
                </a:path>
              </a:pathLst>
            </a:custGeom>
            <a:ln w="8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56929" y="1287483"/>
              <a:ext cx="288371" cy="12499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65684" y="1287483"/>
              <a:ext cx="209719" cy="12499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42397" y="1290390"/>
              <a:ext cx="834489" cy="15852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618705" y="5323394"/>
              <a:ext cx="1905" cy="155575"/>
            </a:xfrm>
            <a:custGeom>
              <a:avLst/>
              <a:gdLst/>
              <a:ahLst/>
              <a:cxnLst/>
              <a:rect l="l" t="t" r="r" b="b"/>
              <a:pathLst>
                <a:path w="1904" h="155575">
                  <a:moveTo>
                    <a:pt x="679" y="-4369"/>
                  </a:moveTo>
                  <a:lnTo>
                    <a:pt x="679" y="159936"/>
                  </a:lnTo>
                </a:path>
              </a:pathLst>
            </a:custGeom>
            <a:ln w="10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15840" y="3924777"/>
              <a:ext cx="1525270" cy="1524000"/>
            </a:xfrm>
            <a:custGeom>
              <a:avLst/>
              <a:gdLst/>
              <a:ahLst/>
              <a:cxnLst/>
              <a:rect l="l" t="t" r="r" b="b"/>
              <a:pathLst>
                <a:path w="1525270" h="1524000">
                  <a:moveTo>
                    <a:pt x="0" y="1368094"/>
                  </a:moveTo>
                  <a:lnTo>
                    <a:pt x="0" y="1368094"/>
                  </a:lnTo>
                  <a:lnTo>
                    <a:pt x="0" y="1523653"/>
                  </a:lnTo>
                </a:path>
                <a:path w="1525270" h="1524000">
                  <a:moveTo>
                    <a:pt x="1524701" y="0"/>
                  </a:moveTo>
                  <a:lnTo>
                    <a:pt x="1524701" y="0"/>
                  </a:lnTo>
                  <a:lnTo>
                    <a:pt x="1524701" y="154107"/>
                  </a:lnTo>
                </a:path>
                <a:path w="1525270" h="1524000">
                  <a:moveTo>
                    <a:pt x="1524701" y="232615"/>
                  </a:moveTo>
                  <a:lnTo>
                    <a:pt x="1524701" y="232615"/>
                  </a:lnTo>
                  <a:lnTo>
                    <a:pt x="1524701" y="386722"/>
                  </a:lnTo>
                </a:path>
                <a:path w="1525270" h="1524000">
                  <a:moveTo>
                    <a:pt x="1524701" y="465230"/>
                  </a:moveTo>
                  <a:lnTo>
                    <a:pt x="1524701" y="465230"/>
                  </a:lnTo>
                  <a:lnTo>
                    <a:pt x="1524701" y="619338"/>
                  </a:lnTo>
                </a:path>
                <a:path w="1525270" h="1524000">
                  <a:moveTo>
                    <a:pt x="1524701" y="930480"/>
                  </a:moveTo>
                  <a:lnTo>
                    <a:pt x="1524701" y="930480"/>
                  </a:lnTo>
                  <a:lnTo>
                    <a:pt x="1524701" y="1084587"/>
                  </a:lnTo>
                </a:path>
              </a:pathLst>
            </a:custGeom>
            <a:ln w="8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639183" y="5087872"/>
              <a:ext cx="1905" cy="154305"/>
            </a:xfrm>
            <a:custGeom>
              <a:avLst/>
              <a:gdLst/>
              <a:ahLst/>
              <a:cxnLst/>
              <a:rect l="l" t="t" r="r" b="b"/>
              <a:pathLst>
                <a:path w="1904" h="154304">
                  <a:moveTo>
                    <a:pt x="679" y="-4369"/>
                  </a:moveTo>
                  <a:lnTo>
                    <a:pt x="679" y="158476"/>
                  </a:lnTo>
                </a:path>
              </a:pathLst>
            </a:custGeom>
            <a:ln w="10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862270" y="3872432"/>
              <a:ext cx="5029200" cy="1602740"/>
            </a:xfrm>
            <a:custGeom>
              <a:avLst/>
              <a:gdLst/>
              <a:ahLst/>
              <a:cxnLst/>
              <a:rect l="l" t="t" r="r" b="b"/>
              <a:pathLst>
                <a:path w="5029200" h="1602739">
                  <a:moveTo>
                    <a:pt x="4776912" y="1448055"/>
                  </a:moveTo>
                  <a:lnTo>
                    <a:pt x="4776912" y="1448055"/>
                  </a:lnTo>
                  <a:lnTo>
                    <a:pt x="4776912" y="1602168"/>
                  </a:lnTo>
                </a:path>
                <a:path w="5029200" h="1602739">
                  <a:moveTo>
                    <a:pt x="0" y="1493132"/>
                  </a:moveTo>
                  <a:lnTo>
                    <a:pt x="5028893" y="1493132"/>
                  </a:lnTo>
                  <a:lnTo>
                    <a:pt x="5028893" y="0"/>
                  </a:lnTo>
                  <a:lnTo>
                    <a:pt x="0" y="0"/>
                  </a:lnTo>
                  <a:lnTo>
                    <a:pt x="0" y="1493132"/>
                  </a:lnTo>
                  <a:close/>
                </a:path>
              </a:pathLst>
            </a:custGeom>
            <a:ln w="8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63726" y="3872432"/>
              <a:ext cx="412750" cy="257810"/>
            </a:xfrm>
            <a:custGeom>
              <a:avLst/>
              <a:gdLst/>
              <a:ahLst/>
              <a:cxnLst/>
              <a:rect l="l" t="t" r="r" b="b"/>
              <a:pathLst>
                <a:path w="412750" h="257810">
                  <a:moveTo>
                    <a:pt x="2911" y="0"/>
                  </a:moveTo>
                  <a:lnTo>
                    <a:pt x="0" y="257343"/>
                  </a:lnTo>
                  <a:lnTo>
                    <a:pt x="291273" y="255890"/>
                  </a:lnTo>
                  <a:lnTo>
                    <a:pt x="412158" y="149747"/>
                  </a:lnTo>
                  <a:lnTo>
                    <a:pt x="410702" y="290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863726" y="3872432"/>
              <a:ext cx="412750" cy="257810"/>
            </a:xfrm>
            <a:custGeom>
              <a:avLst/>
              <a:gdLst/>
              <a:ahLst/>
              <a:cxnLst/>
              <a:rect l="l" t="t" r="r" b="b"/>
              <a:pathLst>
                <a:path w="412750" h="257810">
                  <a:moveTo>
                    <a:pt x="2911" y="0"/>
                  </a:moveTo>
                  <a:lnTo>
                    <a:pt x="410702" y="2906"/>
                  </a:lnTo>
                  <a:lnTo>
                    <a:pt x="412158" y="149747"/>
                  </a:lnTo>
                  <a:lnTo>
                    <a:pt x="291273" y="255890"/>
                  </a:lnTo>
                  <a:lnTo>
                    <a:pt x="0" y="257343"/>
                  </a:lnTo>
                  <a:lnTo>
                    <a:pt x="2911" y="0"/>
                  </a:lnTo>
                  <a:close/>
                </a:path>
              </a:pathLst>
            </a:custGeom>
            <a:ln w="18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38001" y="3917509"/>
              <a:ext cx="222842" cy="174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9144000" y="0"/>
                </a:moveTo>
                <a:lnTo>
                  <a:pt x="0" y="0"/>
                </a:lnTo>
                <a:lnTo>
                  <a:pt x="0" y="5715000"/>
                </a:lnTo>
                <a:lnTo>
                  <a:pt x="9144000" y="571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92679" y="3916679"/>
            <a:ext cx="5474335" cy="17145"/>
          </a:xfrm>
          <a:custGeom>
            <a:avLst/>
            <a:gdLst/>
            <a:ahLst/>
            <a:cxnLst/>
            <a:rect l="l" t="t" r="r" b="b"/>
            <a:pathLst>
              <a:path w="5474334" h="17145">
                <a:moveTo>
                  <a:pt x="0" y="0"/>
                </a:moveTo>
                <a:lnTo>
                  <a:pt x="5473827" y="16891"/>
                </a:lnTo>
              </a:path>
            </a:pathLst>
          </a:custGeom>
          <a:ln w="25400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9979" y="3463670"/>
            <a:ext cx="1976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/>
              <a:t>S</a:t>
            </a:r>
            <a:r>
              <a:rPr sz="2000" spc="65" dirty="0"/>
              <a:t>t</a:t>
            </a:r>
            <a:r>
              <a:rPr sz="2000" spc="90" dirty="0"/>
              <a:t>r</a:t>
            </a:r>
            <a:r>
              <a:rPr sz="2000" spc="-30" dirty="0"/>
              <a:t>u</a:t>
            </a:r>
            <a:r>
              <a:rPr sz="2000" spc="-20" dirty="0"/>
              <a:t>c</a:t>
            </a:r>
            <a:r>
              <a:rPr sz="2000" spc="45" dirty="0"/>
              <a:t>t</a:t>
            </a:r>
            <a:r>
              <a:rPr sz="2000" spc="20" dirty="0"/>
              <a:t>u</a:t>
            </a:r>
            <a:r>
              <a:rPr sz="2000" spc="-45" dirty="0"/>
              <a:t>r</a:t>
            </a:r>
            <a:r>
              <a:rPr sz="2000" spc="-75" dirty="0"/>
              <a:t>a</a:t>
            </a:r>
            <a:r>
              <a:rPr sz="2000" spc="15" dirty="0"/>
              <a:t>l</a:t>
            </a:r>
            <a:r>
              <a:rPr lang="en-US" sz="2000" spc="-280" dirty="0"/>
              <a:t> M</a:t>
            </a:r>
            <a:r>
              <a:rPr sz="2000" spc="10" dirty="0"/>
              <a:t>od</a:t>
            </a:r>
            <a:r>
              <a:rPr sz="2000" spc="-20" dirty="0"/>
              <a:t>els</a:t>
            </a:r>
            <a:endParaRPr sz="2000" dirty="0"/>
          </a:p>
        </p:txBody>
      </p:sp>
      <p:sp>
        <p:nvSpPr>
          <p:cNvPr id="5" name="object 5"/>
          <p:cNvSpPr/>
          <p:nvPr/>
        </p:nvSpPr>
        <p:spPr>
          <a:xfrm>
            <a:off x="1121600" y="3494785"/>
            <a:ext cx="1246505" cy="1115060"/>
          </a:xfrm>
          <a:custGeom>
            <a:avLst/>
            <a:gdLst/>
            <a:ahLst/>
            <a:cxnLst/>
            <a:rect l="l" t="t" r="r" b="b"/>
            <a:pathLst>
              <a:path w="1246505" h="1115060">
                <a:moveTo>
                  <a:pt x="1246441" y="773176"/>
                </a:moveTo>
                <a:lnTo>
                  <a:pt x="1243101" y="722528"/>
                </a:lnTo>
                <a:lnTo>
                  <a:pt x="1233081" y="676313"/>
                </a:lnTo>
                <a:lnTo>
                  <a:pt x="1216380" y="634517"/>
                </a:lnTo>
                <a:lnTo>
                  <a:pt x="1192974" y="597154"/>
                </a:lnTo>
                <a:lnTo>
                  <a:pt x="1163434" y="565010"/>
                </a:lnTo>
                <a:lnTo>
                  <a:pt x="1128547" y="538861"/>
                </a:lnTo>
                <a:lnTo>
                  <a:pt x="1104328" y="526757"/>
                </a:lnTo>
                <a:lnTo>
                  <a:pt x="1104328" y="776097"/>
                </a:lnTo>
                <a:lnTo>
                  <a:pt x="1100251" y="822540"/>
                </a:lnTo>
                <a:lnTo>
                  <a:pt x="1088047" y="865060"/>
                </a:lnTo>
                <a:lnTo>
                  <a:pt x="1067727" y="903693"/>
                </a:lnTo>
                <a:lnTo>
                  <a:pt x="1039304" y="938403"/>
                </a:lnTo>
                <a:lnTo>
                  <a:pt x="1004887" y="967028"/>
                </a:lnTo>
                <a:lnTo>
                  <a:pt x="966812" y="987463"/>
                </a:lnTo>
                <a:lnTo>
                  <a:pt x="925068" y="999731"/>
                </a:lnTo>
                <a:lnTo>
                  <a:pt x="879665" y="1003820"/>
                </a:lnTo>
                <a:lnTo>
                  <a:pt x="841349" y="1000683"/>
                </a:lnTo>
                <a:lnTo>
                  <a:pt x="773772" y="975575"/>
                </a:lnTo>
                <a:lnTo>
                  <a:pt x="718832" y="924509"/>
                </a:lnTo>
                <a:lnTo>
                  <a:pt x="697191" y="887463"/>
                </a:lnTo>
                <a:lnTo>
                  <a:pt x="679589" y="842479"/>
                </a:lnTo>
                <a:lnTo>
                  <a:pt x="679424" y="841844"/>
                </a:lnTo>
                <a:lnTo>
                  <a:pt x="684060" y="825919"/>
                </a:lnTo>
                <a:lnTo>
                  <a:pt x="693902" y="780427"/>
                </a:lnTo>
                <a:lnTo>
                  <a:pt x="701560" y="730821"/>
                </a:lnTo>
                <a:lnTo>
                  <a:pt x="707021" y="677113"/>
                </a:lnTo>
                <a:lnTo>
                  <a:pt x="710298" y="619315"/>
                </a:lnTo>
                <a:lnTo>
                  <a:pt x="711390" y="557403"/>
                </a:lnTo>
                <a:lnTo>
                  <a:pt x="710412" y="495147"/>
                </a:lnTo>
                <a:lnTo>
                  <a:pt x="707478" y="438226"/>
                </a:lnTo>
                <a:lnTo>
                  <a:pt x="702576" y="386638"/>
                </a:lnTo>
                <a:lnTo>
                  <a:pt x="695718" y="340385"/>
                </a:lnTo>
                <a:lnTo>
                  <a:pt x="686879" y="299466"/>
                </a:lnTo>
                <a:lnTo>
                  <a:pt x="683475" y="287858"/>
                </a:lnTo>
                <a:lnTo>
                  <a:pt x="689267" y="260527"/>
                </a:lnTo>
                <a:lnTo>
                  <a:pt x="703681" y="220637"/>
                </a:lnTo>
                <a:lnTo>
                  <a:pt x="722744" y="186893"/>
                </a:lnTo>
                <a:lnTo>
                  <a:pt x="774077" y="137756"/>
                </a:lnTo>
                <a:lnTo>
                  <a:pt x="839177" y="113182"/>
                </a:lnTo>
                <a:lnTo>
                  <a:pt x="876617" y="110109"/>
                </a:lnTo>
                <a:lnTo>
                  <a:pt x="914234" y="113144"/>
                </a:lnTo>
                <a:lnTo>
                  <a:pt x="978623" y="137337"/>
                </a:lnTo>
                <a:lnTo>
                  <a:pt x="1027226" y="184264"/>
                </a:lnTo>
                <a:lnTo>
                  <a:pt x="1052182" y="245275"/>
                </a:lnTo>
                <a:lnTo>
                  <a:pt x="1055306" y="280543"/>
                </a:lnTo>
                <a:lnTo>
                  <a:pt x="1051013" y="324015"/>
                </a:lnTo>
                <a:lnTo>
                  <a:pt x="1038174" y="361429"/>
                </a:lnTo>
                <a:lnTo>
                  <a:pt x="986853" y="418211"/>
                </a:lnTo>
                <a:lnTo>
                  <a:pt x="951509" y="437718"/>
                </a:lnTo>
                <a:lnTo>
                  <a:pt x="914057" y="451650"/>
                </a:lnTo>
                <a:lnTo>
                  <a:pt x="874496" y="460006"/>
                </a:lnTo>
                <a:lnTo>
                  <a:pt x="832802" y="462788"/>
                </a:lnTo>
                <a:lnTo>
                  <a:pt x="827341" y="462788"/>
                </a:lnTo>
                <a:lnTo>
                  <a:pt x="811212" y="461391"/>
                </a:lnTo>
                <a:lnTo>
                  <a:pt x="796353" y="578866"/>
                </a:lnTo>
                <a:lnTo>
                  <a:pt x="823404" y="572376"/>
                </a:lnTo>
                <a:lnTo>
                  <a:pt x="848169" y="567728"/>
                </a:lnTo>
                <a:lnTo>
                  <a:pt x="870648" y="564946"/>
                </a:lnTo>
                <a:lnTo>
                  <a:pt x="890841" y="564007"/>
                </a:lnTo>
                <a:lnTo>
                  <a:pt x="935266" y="567753"/>
                </a:lnTo>
                <a:lnTo>
                  <a:pt x="975626" y="578980"/>
                </a:lnTo>
                <a:lnTo>
                  <a:pt x="1011897" y="597712"/>
                </a:lnTo>
                <a:lnTo>
                  <a:pt x="1044130" y="623951"/>
                </a:lnTo>
                <a:lnTo>
                  <a:pt x="1070457" y="655904"/>
                </a:lnTo>
                <a:lnTo>
                  <a:pt x="1089266" y="691934"/>
                </a:lnTo>
                <a:lnTo>
                  <a:pt x="1100556" y="732002"/>
                </a:lnTo>
                <a:lnTo>
                  <a:pt x="1104328" y="776097"/>
                </a:lnTo>
                <a:lnTo>
                  <a:pt x="1104328" y="526757"/>
                </a:lnTo>
                <a:lnTo>
                  <a:pt x="1088275" y="518718"/>
                </a:lnTo>
                <a:lnTo>
                  <a:pt x="1042606" y="504571"/>
                </a:lnTo>
                <a:lnTo>
                  <a:pt x="1077556" y="485952"/>
                </a:lnTo>
                <a:lnTo>
                  <a:pt x="1133754" y="439801"/>
                </a:lnTo>
                <a:lnTo>
                  <a:pt x="1171587" y="382409"/>
                </a:lnTo>
                <a:lnTo>
                  <a:pt x="1190586" y="318020"/>
                </a:lnTo>
                <a:lnTo>
                  <a:pt x="1192974" y="283464"/>
                </a:lnTo>
                <a:lnTo>
                  <a:pt x="1190472" y="246824"/>
                </a:lnTo>
                <a:lnTo>
                  <a:pt x="1170520" y="176530"/>
                </a:lnTo>
                <a:lnTo>
                  <a:pt x="1130973" y="111493"/>
                </a:lnTo>
                <a:lnTo>
                  <a:pt x="1104430" y="83616"/>
                </a:lnTo>
                <a:lnTo>
                  <a:pt x="1073492" y="59245"/>
                </a:lnTo>
                <a:lnTo>
                  <a:pt x="1038161" y="38354"/>
                </a:lnTo>
                <a:lnTo>
                  <a:pt x="999667" y="21539"/>
                </a:lnTo>
                <a:lnTo>
                  <a:pt x="959446" y="9563"/>
                </a:lnTo>
                <a:lnTo>
                  <a:pt x="917460" y="2387"/>
                </a:lnTo>
                <a:lnTo>
                  <a:pt x="873696" y="0"/>
                </a:lnTo>
                <a:lnTo>
                  <a:pt x="823582" y="2959"/>
                </a:lnTo>
                <a:lnTo>
                  <a:pt x="776871" y="11836"/>
                </a:lnTo>
                <a:lnTo>
                  <a:pt x="733577" y="26644"/>
                </a:lnTo>
                <a:lnTo>
                  <a:pt x="693674" y="47371"/>
                </a:lnTo>
                <a:lnTo>
                  <a:pt x="657161" y="74041"/>
                </a:lnTo>
                <a:lnTo>
                  <a:pt x="624827" y="106095"/>
                </a:lnTo>
                <a:lnTo>
                  <a:pt x="610489" y="125463"/>
                </a:lnTo>
                <a:lnTo>
                  <a:pt x="599770" y="110871"/>
                </a:lnTo>
                <a:lnTo>
                  <a:pt x="596125" y="105930"/>
                </a:lnTo>
                <a:lnTo>
                  <a:pt x="573722" y="82219"/>
                </a:lnTo>
                <a:lnTo>
                  <a:pt x="573722" y="557403"/>
                </a:lnTo>
                <a:lnTo>
                  <a:pt x="572427" y="630478"/>
                </a:lnTo>
                <a:lnTo>
                  <a:pt x="568579" y="695883"/>
                </a:lnTo>
                <a:lnTo>
                  <a:pt x="562165" y="754176"/>
                </a:lnTo>
                <a:lnTo>
                  <a:pt x="553300" y="804532"/>
                </a:lnTo>
                <a:lnTo>
                  <a:pt x="532066" y="807339"/>
                </a:lnTo>
                <a:lnTo>
                  <a:pt x="539724" y="853859"/>
                </a:lnTo>
                <a:lnTo>
                  <a:pt x="510844" y="914527"/>
                </a:lnTo>
                <a:lnTo>
                  <a:pt x="477583" y="953604"/>
                </a:lnTo>
                <a:lnTo>
                  <a:pt x="440639" y="981506"/>
                </a:lnTo>
                <a:lnTo>
                  <a:pt x="399999" y="998245"/>
                </a:lnTo>
                <a:lnTo>
                  <a:pt x="355663" y="1003820"/>
                </a:lnTo>
                <a:lnTo>
                  <a:pt x="311391" y="998270"/>
                </a:lnTo>
                <a:lnTo>
                  <a:pt x="270789" y="981595"/>
                </a:lnTo>
                <a:lnTo>
                  <a:pt x="233857" y="953820"/>
                </a:lnTo>
                <a:lnTo>
                  <a:pt x="200596" y="914908"/>
                </a:lnTo>
                <a:lnTo>
                  <a:pt x="169786" y="849426"/>
                </a:lnTo>
                <a:lnTo>
                  <a:pt x="158229" y="805688"/>
                </a:lnTo>
                <a:lnTo>
                  <a:pt x="149237" y="754621"/>
                </a:lnTo>
                <a:lnTo>
                  <a:pt x="142811" y="696226"/>
                </a:lnTo>
                <a:lnTo>
                  <a:pt x="138950" y="630478"/>
                </a:lnTo>
                <a:lnTo>
                  <a:pt x="137668" y="557403"/>
                </a:lnTo>
                <a:lnTo>
                  <a:pt x="138747" y="492861"/>
                </a:lnTo>
                <a:lnTo>
                  <a:pt x="141986" y="433603"/>
                </a:lnTo>
                <a:lnTo>
                  <a:pt x="147383" y="379641"/>
                </a:lnTo>
                <a:lnTo>
                  <a:pt x="154952" y="330949"/>
                </a:lnTo>
                <a:lnTo>
                  <a:pt x="164668" y="287553"/>
                </a:lnTo>
                <a:lnTo>
                  <a:pt x="176555" y="249428"/>
                </a:lnTo>
                <a:lnTo>
                  <a:pt x="206819" y="188976"/>
                </a:lnTo>
                <a:lnTo>
                  <a:pt x="236728" y="154813"/>
                </a:lnTo>
                <a:lnTo>
                  <a:pt x="271246" y="130403"/>
                </a:lnTo>
                <a:lnTo>
                  <a:pt x="310413" y="115760"/>
                </a:lnTo>
                <a:lnTo>
                  <a:pt x="354266" y="110871"/>
                </a:lnTo>
                <a:lnTo>
                  <a:pt x="399199" y="116408"/>
                </a:lnTo>
                <a:lnTo>
                  <a:pt x="440270" y="132994"/>
                </a:lnTo>
                <a:lnTo>
                  <a:pt x="477494" y="160655"/>
                </a:lnTo>
                <a:lnTo>
                  <a:pt x="510844" y="199390"/>
                </a:lnTo>
                <a:lnTo>
                  <a:pt x="541642" y="264756"/>
                </a:lnTo>
                <a:lnTo>
                  <a:pt x="545922" y="281025"/>
                </a:lnTo>
                <a:lnTo>
                  <a:pt x="545528" y="282702"/>
                </a:lnTo>
                <a:lnTo>
                  <a:pt x="546417" y="282867"/>
                </a:lnTo>
                <a:lnTo>
                  <a:pt x="562165" y="359651"/>
                </a:lnTo>
                <a:lnTo>
                  <a:pt x="568579" y="418172"/>
                </a:lnTo>
                <a:lnTo>
                  <a:pt x="572427" y="484098"/>
                </a:lnTo>
                <a:lnTo>
                  <a:pt x="573722" y="557403"/>
                </a:lnTo>
                <a:lnTo>
                  <a:pt x="573722" y="82219"/>
                </a:lnTo>
                <a:lnTo>
                  <a:pt x="541401" y="54965"/>
                </a:lnTo>
                <a:lnTo>
                  <a:pt x="475284" y="19888"/>
                </a:lnTo>
                <a:lnTo>
                  <a:pt x="438111" y="8851"/>
                </a:lnTo>
                <a:lnTo>
                  <a:pt x="398233" y="2222"/>
                </a:lnTo>
                <a:lnTo>
                  <a:pt x="355663" y="0"/>
                </a:lnTo>
                <a:lnTo>
                  <a:pt x="298665" y="4013"/>
                </a:lnTo>
                <a:lnTo>
                  <a:pt x="246773" y="16014"/>
                </a:lnTo>
                <a:lnTo>
                  <a:pt x="199936" y="36017"/>
                </a:lnTo>
                <a:lnTo>
                  <a:pt x="158178" y="64008"/>
                </a:lnTo>
                <a:lnTo>
                  <a:pt x="121310" y="99377"/>
                </a:lnTo>
                <a:lnTo>
                  <a:pt x="89293" y="141465"/>
                </a:lnTo>
                <a:lnTo>
                  <a:pt x="62128" y="190296"/>
                </a:lnTo>
                <a:lnTo>
                  <a:pt x="39814" y="245872"/>
                </a:lnTo>
                <a:lnTo>
                  <a:pt x="27647" y="287337"/>
                </a:lnTo>
                <a:lnTo>
                  <a:pt x="17691" y="332968"/>
                </a:lnTo>
                <a:lnTo>
                  <a:pt x="9944" y="382778"/>
                </a:lnTo>
                <a:lnTo>
                  <a:pt x="4419" y="436791"/>
                </a:lnTo>
                <a:lnTo>
                  <a:pt x="1092" y="495147"/>
                </a:lnTo>
                <a:lnTo>
                  <a:pt x="0" y="557403"/>
                </a:lnTo>
                <a:lnTo>
                  <a:pt x="1320" y="623582"/>
                </a:lnTo>
                <a:lnTo>
                  <a:pt x="5321" y="685533"/>
                </a:lnTo>
                <a:lnTo>
                  <a:pt x="11988" y="743254"/>
                </a:lnTo>
                <a:lnTo>
                  <a:pt x="21310" y="796747"/>
                </a:lnTo>
                <a:lnTo>
                  <a:pt x="33299" y="846023"/>
                </a:lnTo>
                <a:lnTo>
                  <a:pt x="47955" y="891070"/>
                </a:lnTo>
                <a:lnTo>
                  <a:pt x="65265" y="931887"/>
                </a:lnTo>
                <a:lnTo>
                  <a:pt x="85242" y="968489"/>
                </a:lnTo>
                <a:lnTo>
                  <a:pt x="107899" y="1000848"/>
                </a:lnTo>
                <a:lnTo>
                  <a:pt x="139801" y="1035418"/>
                </a:lnTo>
                <a:lnTo>
                  <a:pt x="175450" y="1063701"/>
                </a:lnTo>
                <a:lnTo>
                  <a:pt x="214858" y="1085684"/>
                </a:lnTo>
                <a:lnTo>
                  <a:pt x="258038" y="1101394"/>
                </a:lnTo>
                <a:lnTo>
                  <a:pt x="304965" y="1110818"/>
                </a:lnTo>
                <a:lnTo>
                  <a:pt x="355663" y="1113955"/>
                </a:lnTo>
                <a:lnTo>
                  <a:pt x="412991" y="1109941"/>
                </a:lnTo>
                <a:lnTo>
                  <a:pt x="465175" y="1097876"/>
                </a:lnTo>
                <a:lnTo>
                  <a:pt x="512191" y="1077760"/>
                </a:lnTo>
                <a:lnTo>
                  <a:pt x="554037" y="1049591"/>
                </a:lnTo>
                <a:lnTo>
                  <a:pt x="590842" y="1014056"/>
                </a:lnTo>
                <a:lnTo>
                  <a:pt x="606348" y="993559"/>
                </a:lnTo>
                <a:lnTo>
                  <a:pt x="640397" y="1029131"/>
                </a:lnTo>
                <a:lnTo>
                  <a:pt x="680288" y="1059942"/>
                </a:lnTo>
                <a:lnTo>
                  <a:pt x="724090" y="1083906"/>
                </a:lnTo>
                <a:lnTo>
                  <a:pt x="771791" y="1101013"/>
                </a:lnTo>
                <a:lnTo>
                  <a:pt x="823391" y="1111288"/>
                </a:lnTo>
                <a:lnTo>
                  <a:pt x="878903" y="1114704"/>
                </a:lnTo>
                <a:lnTo>
                  <a:pt x="930452" y="1111948"/>
                </a:lnTo>
                <a:lnTo>
                  <a:pt x="978941" y="1103668"/>
                </a:lnTo>
                <a:lnTo>
                  <a:pt x="1024356" y="1089875"/>
                </a:lnTo>
                <a:lnTo>
                  <a:pt x="1066723" y="1070559"/>
                </a:lnTo>
                <a:lnTo>
                  <a:pt x="1106030" y="1045730"/>
                </a:lnTo>
                <a:lnTo>
                  <a:pt x="1142301" y="1015365"/>
                </a:lnTo>
                <a:lnTo>
                  <a:pt x="1179804" y="973874"/>
                </a:lnTo>
                <a:lnTo>
                  <a:pt x="1208963" y="928916"/>
                </a:lnTo>
                <a:lnTo>
                  <a:pt x="1229779" y="880491"/>
                </a:lnTo>
                <a:lnTo>
                  <a:pt x="1242275" y="828586"/>
                </a:lnTo>
                <a:lnTo>
                  <a:pt x="1246441" y="773176"/>
                </a:lnTo>
                <a:close/>
              </a:path>
            </a:pathLst>
          </a:custGeom>
          <a:solidFill>
            <a:srgbClr val="9FD37B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2896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</a:t>
            </a:r>
            <a:r>
              <a:rPr spc="70" dirty="0"/>
              <a:t>t</a:t>
            </a:r>
            <a:r>
              <a:rPr spc="130" dirty="0"/>
              <a:t>r</a:t>
            </a:r>
            <a:r>
              <a:rPr spc="-35" dirty="0"/>
              <a:t>u</a:t>
            </a:r>
            <a:r>
              <a:rPr spc="25" dirty="0"/>
              <a:t>ctu</a:t>
            </a:r>
            <a:r>
              <a:rPr spc="-50" dirty="0"/>
              <a:t>r</a:t>
            </a:r>
            <a:r>
              <a:rPr spc="-45" dirty="0"/>
              <a:t>al</a:t>
            </a:r>
            <a:r>
              <a:rPr spc="-434" dirty="0"/>
              <a:t> </a:t>
            </a:r>
            <a:r>
              <a:rPr lang="en-US" spc="-125" dirty="0"/>
              <a:t>M</a:t>
            </a:r>
            <a:r>
              <a:rPr spc="5" dirty="0"/>
              <a:t>o</a:t>
            </a:r>
            <a:r>
              <a:rPr spc="-10" dirty="0"/>
              <a:t>d</a:t>
            </a:r>
            <a:r>
              <a:rPr spc="-15" dirty="0"/>
              <a:t>e</a:t>
            </a:r>
            <a:r>
              <a:rPr spc="-5" dirty="0"/>
              <a:t>l</a:t>
            </a:r>
            <a:r>
              <a:rPr spc="-5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654" y="1201927"/>
            <a:ext cx="7256145" cy="255634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785" marR="5080" indent="-172720" algn="just">
              <a:lnSpc>
                <a:spcPct val="130200"/>
              </a:lnSpc>
              <a:spcBef>
                <a:spcPts val="1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800" spc="20" dirty="0">
                <a:latin typeface="Tahoma"/>
                <a:cs typeface="Tahoma"/>
              </a:rPr>
              <a:t>A structural model shows how the different parts of a system are organized and how they relate to each other, providing a blueprint of the system's architecture</a:t>
            </a:r>
            <a:r>
              <a:rPr sz="1800" spc="5" dirty="0">
                <a:latin typeface="Tahoma"/>
                <a:cs typeface="Tahoma"/>
              </a:rPr>
              <a:t>.</a:t>
            </a:r>
            <a:endParaRPr lang="en-US" sz="1800" spc="5" dirty="0">
              <a:latin typeface="Tahoma"/>
              <a:cs typeface="Tahoma"/>
            </a:endParaRPr>
          </a:p>
          <a:p>
            <a:pPr marL="184785" marR="5080" indent="-172720" algn="just">
              <a:lnSpc>
                <a:spcPct val="130200"/>
              </a:lnSpc>
              <a:spcBef>
                <a:spcPts val="110"/>
              </a:spcBef>
              <a:buFont typeface="Arial MT"/>
              <a:buChar char="•"/>
              <a:tabLst>
                <a:tab pos="185420" algn="l"/>
              </a:tabLst>
            </a:pPr>
            <a:endParaRPr sz="1800" dirty="0">
              <a:latin typeface="Tahoma"/>
              <a:cs typeface="Tahoma"/>
            </a:endParaRPr>
          </a:p>
          <a:p>
            <a:pPr marL="184785" marR="5080" indent="-172720" algn="just">
              <a:lnSpc>
                <a:spcPct val="130200"/>
              </a:lnSpc>
              <a:spcBef>
                <a:spcPts val="43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800" spc="20" dirty="0">
                <a:latin typeface="Tahoma"/>
                <a:cs typeface="Tahoma"/>
              </a:rPr>
              <a:t>A class diagram is a common representation in system modeling that is used to depict the structural aspects of a system, including classes, their attributes, and relationships between them</a:t>
            </a:r>
            <a:r>
              <a:rPr sz="1800" spc="-165" dirty="0"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3939" y="0"/>
            <a:ext cx="8100059" cy="5389245"/>
            <a:chOff x="1043939" y="0"/>
            <a:chExt cx="8100059" cy="5389245"/>
          </a:xfrm>
        </p:grpSpPr>
        <p:sp>
          <p:nvSpPr>
            <p:cNvPr id="3" name="object 3"/>
            <p:cNvSpPr/>
            <p:nvPr/>
          </p:nvSpPr>
          <p:spPr>
            <a:xfrm>
              <a:off x="3227526" y="1270968"/>
              <a:ext cx="2344420" cy="4106545"/>
            </a:xfrm>
            <a:custGeom>
              <a:avLst/>
              <a:gdLst/>
              <a:ahLst/>
              <a:cxnLst/>
              <a:rect l="l" t="t" r="r" b="b"/>
              <a:pathLst>
                <a:path w="2344420" h="4106545">
                  <a:moveTo>
                    <a:pt x="2343856" y="0"/>
                  </a:moveTo>
                  <a:lnTo>
                    <a:pt x="0" y="0"/>
                  </a:lnTo>
                  <a:lnTo>
                    <a:pt x="0" y="4106106"/>
                  </a:lnTo>
                  <a:lnTo>
                    <a:pt x="2343857" y="4106107"/>
                  </a:lnTo>
                  <a:lnTo>
                    <a:pt x="2343856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27526" y="1270968"/>
              <a:ext cx="2344420" cy="4106545"/>
            </a:xfrm>
            <a:custGeom>
              <a:avLst/>
              <a:gdLst/>
              <a:ahLst/>
              <a:cxnLst/>
              <a:rect l="l" t="t" r="r" b="b"/>
              <a:pathLst>
                <a:path w="2344420" h="4106545">
                  <a:moveTo>
                    <a:pt x="0" y="4106106"/>
                  </a:moveTo>
                  <a:lnTo>
                    <a:pt x="2343857" y="4106107"/>
                  </a:lnTo>
                  <a:lnTo>
                    <a:pt x="2343856" y="0"/>
                  </a:lnTo>
                  <a:lnTo>
                    <a:pt x="0" y="0"/>
                  </a:lnTo>
                  <a:lnTo>
                    <a:pt x="0" y="4106106"/>
                  </a:lnTo>
                  <a:close/>
                </a:path>
              </a:pathLst>
            </a:custGeom>
            <a:ln w="24073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7004" y="1450764"/>
              <a:ext cx="1086753" cy="1592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38634" y="4105947"/>
              <a:ext cx="2332990" cy="0"/>
            </a:xfrm>
            <a:custGeom>
              <a:avLst/>
              <a:gdLst/>
              <a:ahLst/>
              <a:cxnLst/>
              <a:rect l="l" t="t" r="r" b="b"/>
              <a:pathLst>
                <a:path w="2332990">
                  <a:moveTo>
                    <a:pt x="0" y="0"/>
                  </a:moveTo>
                  <a:lnTo>
                    <a:pt x="0" y="0"/>
                  </a:lnTo>
                  <a:lnTo>
                    <a:pt x="2332748" y="0"/>
                  </a:lnTo>
                </a:path>
              </a:pathLst>
            </a:custGeom>
            <a:ln w="2409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4886" y="1976817"/>
              <a:ext cx="1936540" cy="17696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45979" y="3870642"/>
              <a:ext cx="114935" cy="24130"/>
            </a:xfrm>
            <a:custGeom>
              <a:avLst/>
              <a:gdLst/>
              <a:ahLst/>
              <a:cxnLst/>
              <a:rect l="l" t="t" r="r" b="b"/>
              <a:pathLst>
                <a:path w="114935" h="24129">
                  <a:moveTo>
                    <a:pt x="24066" y="1841"/>
                  </a:moveTo>
                  <a:lnTo>
                    <a:pt x="22212" y="0"/>
                  </a:lnTo>
                  <a:lnTo>
                    <a:pt x="14808" y="1841"/>
                  </a:lnTo>
                  <a:lnTo>
                    <a:pt x="1854" y="1841"/>
                  </a:lnTo>
                  <a:lnTo>
                    <a:pt x="0" y="3695"/>
                  </a:lnTo>
                  <a:lnTo>
                    <a:pt x="0" y="24079"/>
                  </a:lnTo>
                  <a:lnTo>
                    <a:pt x="24066" y="24079"/>
                  </a:lnTo>
                  <a:lnTo>
                    <a:pt x="24066" y="1841"/>
                  </a:lnTo>
                  <a:close/>
                </a:path>
                <a:path w="114935" h="24129">
                  <a:moveTo>
                    <a:pt x="70345" y="1841"/>
                  </a:moveTo>
                  <a:lnTo>
                    <a:pt x="68503" y="0"/>
                  </a:lnTo>
                  <a:lnTo>
                    <a:pt x="59245" y="1841"/>
                  </a:lnTo>
                  <a:lnTo>
                    <a:pt x="46291" y="1841"/>
                  </a:lnTo>
                  <a:lnTo>
                    <a:pt x="44437" y="3695"/>
                  </a:lnTo>
                  <a:lnTo>
                    <a:pt x="46291" y="5549"/>
                  </a:lnTo>
                  <a:lnTo>
                    <a:pt x="46291" y="20370"/>
                  </a:lnTo>
                  <a:lnTo>
                    <a:pt x="44437" y="24079"/>
                  </a:lnTo>
                  <a:lnTo>
                    <a:pt x="68503" y="24079"/>
                  </a:lnTo>
                  <a:lnTo>
                    <a:pt x="70345" y="22225"/>
                  </a:lnTo>
                  <a:lnTo>
                    <a:pt x="70345" y="1841"/>
                  </a:lnTo>
                  <a:close/>
                </a:path>
                <a:path w="114935" h="24129">
                  <a:moveTo>
                    <a:pt x="114782" y="1841"/>
                  </a:moveTo>
                  <a:lnTo>
                    <a:pt x="112941" y="0"/>
                  </a:lnTo>
                  <a:lnTo>
                    <a:pt x="103682" y="1841"/>
                  </a:lnTo>
                  <a:lnTo>
                    <a:pt x="92583" y="1841"/>
                  </a:lnTo>
                  <a:lnTo>
                    <a:pt x="90728" y="3695"/>
                  </a:lnTo>
                  <a:lnTo>
                    <a:pt x="90728" y="24079"/>
                  </a:lnTo>
                  <a:lnTo>
                    <a:pt x="112941" y="24079"/>
                  </a:lnTo>
                  <a:lnTo>
                    <a:pt x="114782" y="22225"/>
                  </a:lnTo>
                  <a:lnTo>
                    <a:pt x="114782" y="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7829" y="4287546"/>
              <a:ext cx="1377434" cy="7874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07079" y="5204752"/>
              <a:ext cx="114935" cy="24130"/>
            </a:xfrm>
            <a:custGeom>
              <a:avLst/>
              <a:gdLst/>
              <a:ahLst/>
              <a:cxnLst/>
              <a:rect l="l" t="t" r="r" b="b"/>
              <a:pathLst>
                <a:path w="114935" h="24129">
                  <a:moveTo>
                    <a:pt x="25933" y="1854"/>
                  </a:moveTo>
                  <a:lnTo>
                    <a:pt x="24079" y="0"/>
                  </a:lnTo>
                  <a:lnTo>
                    <a:pt x="14795" y="1854"/>
                  </a:lnTo>
                  <a:lnTo>
                    <a:pt x="1841" y="1854"/>
                  </a:lnTo>
                  <a:lnTo>
                    <a:pt x="0" y="3708"/>
                  </a:lnTo>
                  <a:lnTo>
                    <a:pt x="0" y="24091"/>
                  </a:lnTo>
                  <a:lnTo>
                    <a:pt x="24079" y="24091"/>
                  </a:lnTo>
                  <a:lnTo>
                    <a:pt x="25933" y="22237"/>
                  </a:lnTo>
                  <a:lnTo>
                    <a:pt x="24079" y="14833"/>
                  </a:lnTo>
                  <a:lnTo>
                    <a:pt x="24079" y="11125"/>
                  </a:lnTo>
                  <a:lnTo>
                    <a:pt x="25933" y="1854"/>
                  </a:lnTo>
                  <a:close/>
                </a:path>
                <a:path w="114935" h="24129">
                  <a:moveTo>
                    <a:pt x="70345" y="1854"/>
                  </a:moveTo>
                  <a:lnTo>
                    <a:pt x="68491" y="0"/>
                  </a:lnTo>
                  <a:lnTo>
                    <a:pt x="59232" y="1854"/>
                  </a:lnTo>
                  <a:lnTo>
                    <a:pt x="48133" y="1854"/>
                  </a:lnTo>
                  <a:lnTo>
                    <a:pt x="46278" y="3708"/>
                  </a:lnTo>
                  <a:lnTo>
                    <a:pt x="46278" y="24091"/>
                  </a:lnTo>
                  <a:lnTo>
                    <a:pt x="68491" y="24091"/>
                  </a:lnTo>
                  <a:lnTo>
                    <a:pt x="70345" y="22237"/>
                  </a:lnTo>
                  <a:lnTo>
                    <a:pt x="70345" y="1854"/>
                  </a:lnTo>
                  <a:close/>
                </a:path>
                <a:path w="114935" h="24129">
                  <a:moveTo>
                    <a:pt x="114782" y="1854"/>
                  </a:moveTo>
                  <a:lnTo>
                    <a:pt x="112928" y="0"/>
                  </a:lnTo>
                  <a:lnTo>
                    <a:pt x="105524" y="1854"/>
                  </a:lnTo>
                  <a:lnTo>
                    <a:pt x="92570" y="1854"/>
                  </a:lnTo>
                  <a:lnTo>
                    <a:pt x="90716" y="3708"/>
                  </a:lnTo>
                  <a:lnTo>
                    <a:pt x="90716" y="24091"/>
                  </a:lnTo>
                  <a:lnTo>
                    <a:pt x="114782" y="24091"/>
                  </a:lnTo>
                  <a:lnTo>
                    <a:pt x="114782" y="18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12716" y="1782449"/>
              <a:ext cx="2332990" cy="0"/>
            </a:xfrm>
            <a:custGeom>
              <a:avLst/>
              <a:gdLst/>
              <a:ahLst/>
              <a:cxnLst/>
              <a:rect l="l" t="t" r="r" b="b"/>
              <a:pathLst>
                <a:path w="2332990">
                  <a:moveTo>
                    <a:pt x="0" y="0"/>
                  </a:moveTo>
                  <a:lnTo>
                    <a:pt x="0" y="0"/>
                  </a:lnTo>
                  <a:lnTo>
                    <a:pt x="2332734" y="0"/>
                  </a:lnTo>
                </a:path>
              </a:pathLst>
            </a:custGeom>
            <a:ln w="2409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398589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</a:t>
            </a:r>
            <a:r>
              <a:rPr spc="-35" dirty="0"/>
              <a:t>h</a:t>
            </a:r>
            <a:r>
              <a:rPr spc="-50" dirty="0"/>
              <a:t>e</a:t>
            </a:r>
            <a:r>
              <a:rPr spc="-415" dirty="0"/>
              <a:t> </a:t>
            </a:r>
            <a:r>
              <a:rPr spc="330" dirty="0"/>
              <a:t>C</a:t>
            </a:r>
            <a:r>
              <a:rPr spc="5" dirty="0"/>
              <a:t>o</a:t>
            </a:r>
            <a:r>
              <a:rPr spc="-35" dirty="0"/>
              <a:t>n</a:t>
            </a:r>
            <a:r>
              <a:rPr spc="-45" dirty="0"/>
              <a:t>s</a:t>
            </a:r>
            <a:r>
              <a:rPr spc="15" dirty="0"/>
              <a:t>ult</a:t>
            </a:r>
            <a:r>
              <a:rPr spc="-30" dirty="0"/>
              <a:t>a</a:t>
            </a:r>
            <a:r>
              <a:rPr spc="-35" dirty="0"/>
              <a:t>t</a:t>
            </a:r>
            <a:r>
              <a:rPr spc="-10" dirty="0"/>
              <a:t>ion</a:t>
            </a:r>
            <a:r>
              <a:rPr spc="-420" dirty="0"/>
              <a:t> </a:t>
            </a:r>
            <a:r>
              <a:rPr lang="en-US" spc="-10" dirty="0"/>
              <a:t>C</a:t>
            </a:r>
            <a:r>
              <a:rPr spc="50" dirty="0"/>
              <a:t>l</a:t>
            </a:r>
            <a:r>
              <a:rPr spc="-105" dirty="0"/>
              <a:t>a</a:t>
            </a:r>
            <a:r>
              <a:rPr spc="-45" dirty="0"/>
              <a:t>s</a:t>
            </a:r>
            <a:r>
              <a:rPr spc="-50" dirty="0"/>
              <a:t>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660594-3A69-732A-EA29-ABFFD679273B}"/>
              </a:ext>
            </a:extLst>
          </p:cNvPr>
          <p:cNvCxnSpPr/>
          <p:nvPr/>
        </p:nvCxnSpPr>
        <p:spPr>
          <a:xfrm>
            <a:off x="5371426" y="15621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A9338D-EE4F-8A53-BC67-60913F48D16F}"/>
              </a:ext>
            </a:extLst>
          </p:cNvPr>
          <p:cNvCxnSpPr/>
          <p:nvPr/>
        </p:nvCxnSpPr>
        <p:spPr>
          <a:xfrm>
            <a:off x="5410200" y="262889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25EF60-4E7C-1C4C-9ADD-2C88F27210AB}"/>
              </a:ext>
            </a:extLst>
          </p:cNvPr>
          <p:cNvCxnSpPr/>
          <p:nvPr/>
        </p:nvCxnSpPr>
        <p:spPr>
          <a:xfrm>
            <a:off x="5410200" y="46863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12">
            <a:extLst>
              <a:ext uri="{FF2B5EF4-FFF2-40B4-BE49-F238E27FC236}">
                <a16:creationId xmlns:a16="http://schemas.microsoft.com/office/drawing/2014/main" id="{4E017E00-1422-8595-5534-4223299EAA47}"/>
              </a:ext>
            </a:extLst>
          </p:cNvPr>
          <p:cNvSpPr txBox="1">
            <a:spLocks/>
          </p:cNvSpPr>
          <p:nvPr/>
        </p:nvSpPr>
        <p:spPr>
          <a:xfrm>
            <a:off x="6201424" y="1417189"/>
            <a:ext cx="12661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20" dirty="0"/>
              <a:t>Class Name</a:t>
            </a:r>
            <a:endParaRPr lang="en-US" sz="1800" kern="0" spc="-50" dirty="0"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655D9C71-3D3B-15C7-9482-6E16001A57AA}"/>
              </a:ext>
            </a:extLst>
          </p:cNvPr>
          <p:cNvSpPr txBox="1">
            <a:spLocks/>
          </p:cNvSpPr>
          <p:nvPr/>
        </p:nvSpPr>
        <p:spPr>
          <a:xfrm>
            <a:off x="6198637" y="2483988"/>
            <a:ext cx="111656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20" dirty="0"/>
              <a:t>Attributes</a:t>
            </a:r>
            <a:endParaRPr lang="en-US" sz="1800" kern="0" spc="-50"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0752B85D-F861-B7AB-E238-F8A930052C85}"/>
              </a:ext>
            </a:extLst>
          </p:cNvPr>
          <p:cNvSpPr txBox="1">
            <a:spLocks/>
          </p:cNvSpPr>
          <p:nvPr/>
        </p:nvSpPr>
        <p:spPr>
          <a:xfrm>
            <a:off x="6198637" y="4536383"/>
            <a:ext cx="96416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20" dirty="0"/>
              <a:t>Methods</a:t>
            </a:r>
            <a:endParaRPr lang="en-US" sz="1800" kern="0"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4" y="451103"/>
            <a:ext cx="276669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T</a:t>
            </a:r>
            <a:r>
              <a:rPr spc="5" dirty="0"/>
              <a:t>o</a:t>
            </a:r>
            <a:r>
              <a:rPr spc="-45" dirty="0"/>
              <a:t>p</a:t>
            </a:r>
            <a:r>
              <a:rPr spc="-15" dirty="0"/>
              <a:t>ics</a:t>
            </a:r>
            <a:r>
              <a:rPr spc="-425" dirty="0"/>
              <a:t> </a:t>
            </a:r>
            <a:r>
              <a:rPr lang="en-US" spc="-10" dirty="0"/>
              <a:t>c</a:t>
            </a:r>
            <a:r>
              <a:rPr spc="-10" dirty="0"/>
              <a:t>overed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655" y="1148587"/>
            <a:ext cx="2073910" cy="167258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155" dirty="0">
                <a:latin typeface="Tahoma"/>
                <a:cs typeface="Tahoma"/>
              </a:rPr>
              <a:t>C</a:t>
            </a:r>
            <a:r>
              <a:rPr sz="1800" spc="30" dirty="0">
                <a:latin typeface="Tahoma"/>
                <a:cs typeface="Tahoma"/>
              </a:rPr>
              <a:t>on</a:t>
            </a:r>
            <a:r>
              <a:rPr sz="1800" spc="25" dirty="0">
                <a:latin typeface="Tahoma"/>
                <a:cs typeface="Tahoma"/>
              </a:rPr>
              <a:t>t</a:t>
            </a:r>
            <a:r>
              <a:rPr sz="1800" spc="-70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x</a:t>
            </a:r>
            <a:r>
              <a:rPr sz="1800" spc="65" dirty="0">
                <a:latin typeface="Tahoma"/>
                <a:cs typeface="Tahoma"/>
              </a:rPr>
              <a:t>t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mod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ls</a:t>
            </a:r>
            <a:endParaRPr sz="1800">
              <a:latin typeface="Tahoma"/>
              <a:cs typeface="Tahoma"/>
            </a:endParaRPr>
          </a:p>
          <a:p>
            <a:pPr marL="185420" indent="-1727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-114" dirty="0">
                <a:latin typeface="Tahoma"/>
                <a:cs typeface="Tahoma"/>
              </a:rPr>
              <a:t>I</a:t>
            </a:r>
            <a:r>
              <a:rPr sz="1800" spc="40" dirty="0">
                <a:latin typeface="Tahoma"/>
                <a:cs typeface="Tahoma"/>
              </a:rPr>
              <a:t>n</a:t>
            </a:r>
            <a:r>
              <a:rPr sz="1800" spc="25" dirty="0">
                <a:latin typeface="Tahoma"/>
                <a:cs typeface="Tahoma"/>
              </a:rPr>
              <a:t>t</a:t>
            </a:r>
            <a:r>
              <a:rPr sz="1800" spc="40" dirty="0">
                <a:latin typeface="Tahoma"/>
                <a:cs typeface="Tahoma"/>
              </a:rPr>
              <a:t>e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-30" dirty="0">
                <a:latin typeface="Tahoma"/>
                <a:cs typeface="Tahoma"/>
              </a:rPr>
              <a:t>a</a:t>
            </a:r>
            <a:r>
              <a:rPr sz="1800" spc="45" dirty="0">
                <a:latin typeface="Tahoma"/>
                <a:cs typeface="Tahoma"/>
              </a:rPr>
              <a:t>c</a:t>
            </a:r>
            <a:r>
              <a:rPr sz="1800" spc="35" dirty="0">
                <a:latin typeface="Tahoma"/>
                <a:cs typeface="Tahoma"/>
              </a:rPr>
              <a:t>t</a:t>
            </a:r>
            <a:r>
              <a:rPr sz="1800" spc="20" dirty="0">
                <a:latin typeface="Tahoma"/>
                <a:cs typeface="Tahoma"/>
              </a:rPr>
              <a:t>ion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mod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ls</a:t>
            </a:r>
            <a:endParaRPr sz="1800">
              <a:latin typeface="Tahoma"/>
              <a:cs typeface="Tahoma"/>
            </a:endParaRPr>
          </a:p>
          <a:p>
            <a:pPr marL="185420" indent="-1727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-50" dirty="0">
                <a:latin typeface="Tahoma"/>
                <a:cs typeface="Tahoma"/>
              </a:rPr>
              <a:t>S</a:t>
            </a:r>
            <a:r>
              <a:rPr sz="1800" spc="70" dirty="0">
                <a:latin typeface="Tahoma"/>
                <a:cs typeface="Tahoma"/>
              </a:rPr>
              <a:t>t</a:t>
            </a:r>
            <a:r>
              <a:rPr sz="1800" spc="25" dirty="0">
                <a:latin typeface="Tahoma"/>
                <a:cs typeface="Tahoma"/>
              </a:rPr>
              <a:t>r</a:t>
            </a:r>
            <a:r>
              <a:rPr sz="1800" spc="30" dirty="0">
                <a:latin typeface="Tahoma"/>
                <a:cs typeface="Tahoma"/>
              </a:rPr>
              <a:t>u</a:t>
            </a:r>
            <a:r>
              <a:rPr sz="1800" spc="45" dirty="0">
                <a:latin typeface="Tahoma"/>
                <a:cs typeface="Tahoma"/>
              </a:rPr>
              <a:t>c</a:t>
            </a:r>
            <a:r>
              <a:rPr sz="1800" spc="35" dirty="0">
                <a:latin typeface="Tahoma"/>
                <a:cs typeface="Tahoma"/>
              </a:rPr>
              <a:t>t</a:t>
            </a:r>
            <a:r>
              <a:rPr sz="1800" spc="40" dirty="0">
                <a:latin typeface="Tahoma"/>
                <a:cs typeface="Tahoma"/>
              </a:rPr>
              <a:t>u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-30" dirty="0">
                <a:latin typeface="Tahoma"/>
                <a:cs typeface="Tahoma"/>
              </a:rPr>
              <a:t>a</a:t>
            </a:r>
            <a:r>
              <a:rPr sz="1800" spc="45" dirty="0">
                <a:latin typeface="Tahoma"/>
                <a:cs typeface="Tahoma"/>
              </a:rPr>
              <a:t>l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mod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ls</a:t>
            </a:r>
            <a:endParaRPr sz="1800">
              <a:latin typeface="Tahoma"/>
              <a:cs typeface="Tahoma"/>
            </a:endParaRPr>
          </a:p>
          <a:p>
            <a:pPr marL="185420" indent="-1727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50" dirty="0">
                <a:latin typeface="Tahoma"/>
                <a:cs typeface="Tahoma"/>
              </a:rPr>
              <a:t>B</a:t>
            </a:r>
            <a:r>
              <a:rPr sz="1800" spc="35" dirty="0">
                <a:latin typeface="Tahoma"/>
                <a:cs typeface="Tahoma"/>
              </a:rPr>
              <a:t>e</a:t>
            </a:r>
            <a:r>
              <a:rPr sz="1800" spc="-20" dirty="0">
                <a:latin typeface="Tahoma"/>
                <a:cs typeface="Tahoma"/>
              </a:rPr>
              <a:t>h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45" dirty="0">
                <a:latin typeface="Tahoma"/>
                <a:cs typeface="Tahoma"/>
              </a:rPr>
              <a:t>vio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30" dirty="0">
                <a:latin typeface="Tahoma"/>
                <a:cs typeface="Tahoma"/>
              </a:rPr>
              <a:t>a</a:t>
            </a:r>
            <a:r>
              <a:rPr sz="1800" spc="45" dirty="0">
                <a:latin typeface="Tahoma"/>
                <a:cs typeface="Tahoma"/>
              </a:rPr>
              <a:t>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mod</a:t>
            </a:r>
            <a:r>
              <a:rPr sz="1800" spc="-15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ls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0" y="27305"/>
            <a:ext cx="8100059" cy="2830195"/>
            <a:chOff x="1043939" y="0"/>
            <a:chExt cx="8100059" cy="2830195"/>
          </a:xfrm>
        </p:grpSpPr>
        <p:sp>
          <p:nvSpPr>
            <p:cNvPr id="3" name="object 3"/>
            <p:cNvSpPr/>
            <p:nvPr/>
          </p:nvSpPr>
          <p:spPr>
            <a:xfrm>
              <a:off x="2615241" y="2361129"/>
              <a:ext cx="1963420" cy="0"/>
            </a:xfrm>
            <a:custGeom>
              <a:avLst/>
              <a:gdLst/>
              <a:ahLst/>
              <a:cxnLst/>
              <a:rect l="l" t="t" r="r" b="b"/>
              <a:pathLst>
                <a:path w="1963420">
                  <a:moveTo>
                    <a:pt x="0" y="0"/>
                  </a:moveTo>
                  <a:lnTo>
                    <a:pt x="0" y="0"/>
                  </a:lnTo>
                  <a:lnTo>
                    <a:pt x="1963420" y="0"/>
                  </a:lnTo>
                </a:path>
              </a:pathLst>
            </a:custGeom>
            <a:ln w="16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92438" y="2018342"/>
              <a:ext cx="1503680" cy="738505"/>
            </a:xfrm>
            <a:custGeom>
              <a:avLst/>
              <a:gdLst/>
              <a:ahLst/>
              <a:cxnLst/>
              <a:rect l="l" t="t" r="r" b="b"/>
              <a:pathLst>
                <a:path w="1503680" h="738505">
                  <a:moveTo>
                    <a:pt x="1503533" y="0"/>
                  </a:moveTo>
                  <a:lnTo>
                    <a:pt x="0" y="0"/>
                  </a:lnTo>
                  <a:lnTo>
                    <a:pt x="0" y="738094"/>
                  </a:lnTo>
                  <a:lnTo>
                    <a:pt x="1503533" y="738094"/>
                  </a:lnTo>
                  <a:lnTo>
                    <a:pt x="150353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2438" y="2018342"/>
              <a:ext cx="1503680" cy="738505"/>
            </a:xfrm>
            <a:custGeom>
              <a:avLst/>
              <a:gdLst/>
              <a:ahLst/>
              <a:cxnLst/>
              <a:rect l="l" t="t" r="r" b="b"/>
              <a:pathLst>
                <a:path w="1503680" h="738505">
                  <a:moveTo>
                    <a:pt x="0" y="738094"/>
                  </a:moveTo>
                  <a:lnTo>
                    <a:pt x="1503533" y="738094"/>
                  </a:lnTo>
                  <a:lnTo>
                    <a:pt x="1503533" y="0"/>
                  </a:lnTo>
                  <a:lnTo>
                    <a:pt x="0" y="0"/>
                  </a:lnTo>
                  <a:lnTo>
                    <a:pt x="0" y="738094"/>
                  </a:lnTo>
                  <a:close/>
                </a:path>
              </a:pathLst>
            </a:custGeom>
            <a:ln w="3592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728" y="2289231"/>
              <a:ext cx="278113" cy="2101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8112" y="2297546"/>
              <a:ext cx="88128" cy="1990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88263" y="2269876"/>
              <a:ext cx="36195" cy="226695"/>
            </a:xfrm>
            <a:custGeom>
              <a:avLst/>
              <a:gdLst/>
              <a:ahLst/>
              <a:cxnLst/>
              <a:rect l="l" t="t" r="r" b="b"/>
              <a:pathLst>
                <a:path w="36194" h="226694">
                  <a:moveTo>
                    <a:pt x="33034" y="71898"/>
                  </a:moveTo>
                  <a:lnTo>
                    <a:pt x="15484" y="74657"/>
                  </a:lnTo>
                  <a:lnTo>
                    <a:pt x="8645" y="75779"/>
                  </a:lnTo>
                  <a:lnTo>
                    <a:pt x="0" y="77417"/>
                  </a:lnTo>
                  <a:lnTo>
                    <a:pt x="0" y="80177"/>
                  </a:lnTo>
                  <a:lnTo>
                    <a:pt x="430" y="92365"/>
                  </a:lnTo>
                  <a:lnTo>
                    <a:pt x="1376" y="107143"/>
                  </a:lnTo>
                  <a:lnTo>
                    <a:pt x="2322" y="129173"/>
                  </a:lnTo>
                  <a:lnTo>
                    <a:pt x="2752" y="163114"/>
                  </a:lnTo>
                  <a:lnTo>
                    <a:pt x="2322" y="184674"/>
                  </a:lnTo>
                  <a:lnTo>
                    <a:pt x="1376" y="200783"/>
                  </a:lnTo>
                  <a:lnTo>
                    <a:pt x="430" y="213264"/>
                  </a:lnTo>
                  <a:lnTo>
                    <a:pt x="0" y="223937"/>
                  </a:lnTo>
                  <a:lnTo>
                    <a:pt x="2752" y="226700"/>
                  </a:lnTo>
                  <a:lnTo>
                    <a:pt x="33034" y="226700"/>
                  </a:lnTo>
                  <a:lnTo>
                    <a:pt x="35787" y="223937"/>
                  </a:lnTo>
                  <a:lnTo>
                    <a:pt x="34195" y="210633"/>
                  </a:lnTo>
                  <a:lnTo>
                    <a:pt x="33378" y="196294"/>
                  </a:lnTo>
                  <a:lnTo>
                    <a:pt x="33077" y="175732"/>
                  </a:lnTo>
                  <a:lnTo>
                    <a:pt x="33077" y="118577"/>
                  </a:lnTo>
                  <a:lnTo>
                    <a:pt x="33378" y="99881"/>
                  </a:lnTo>
                  <a:lnTo>
                    <a:pt x="34195" y="85848"/>
                  </a:lnTo>
                  <a:lnTo>
                    <a:pt x="35787" y="74657"/>
                  </a:lnTo>
                  <a:lnTo>
                    <a:pt x="33034" y="71898"/>
                  </a:lnTo>
                  <a:close/>
                </a:path>
                <a:path w="36194" h="226694">
                  <a:moveTo>
                    <a:pt x="35787" y="0"/>
                  </a:moveTo>
                  <a:lnTo>
                    <a:pt x="24431" y="43"/>
                  </a:lnTo>
                  <a:lnTo>
                    <a:pt x="17893" y="349"/>
                  </a:lnTo>
                  <a:lnTo>
                    <a:pt x="11355" y="1179"/>
                  </a:lnTo>
                  <a:lnTo>
                    <a:pt x="2752" y="2796"/>
                  </a:lnTo>
                  <a:lnTo>
                    <a:pt x="0" y="2796"/>
                  </a:lnTo>
                  <a:lnTo>
                    <a:pt x="0" y="30429"/>
                  </a:lnTo>
                  <a:lnTo>
                    <a:pt x="2752" y="33189"/>
                  </a:lnTo>
                  <a:lnTo>
                    <a:pt x="11355" y="32758"/>
                  </a:lnTo>
                  <a:lnTo>
                    <a:pt x="24431" y="30861"/>
                  </a:lnTo>
                  <a:lnTo>
                    <a:pt x="33034" y="30429"/>
                  </a:lnTo>
                  <a:lnTo>
                    <a:pt x="35787" y="27670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7122" y="2339015"/>
              <a:ext cx="132346" cy="1603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9577" y="2341774"/>
              <a:ext cx="134927" cy="15480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3775" y="2297546"/>
              <a:ext cx="88128" cy="1990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2442" y="1909129"/>
              <a:ext cx="1806566" cy="9205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3369" y="2010027"/>
              <a:ext cx="66105" cy="2018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6054" y="2029381"/>
              <a:ext cx="66068" cy="201823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55199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U</a:t>
            </a:r>
            <a:r>
              <a:rPr spc="420" dirty="0"/>
              <a:t>M</a:t>
            </a:r>
            <a:r>
              <a:rPr spc="40" dirty="0"/>
              <a:t>L</a:t>
            </a:r>
            <a:r>
              <a:rPr spc="-400" dirty="0"/>
              <a:t> </a:t>
            </a:r>
            <a:r>
              <a:rPr lang="en-US" spc="-10" dirty="0"/>
              <a:t>C</a:t>
            </a:r>
            <a:r>
              <a:rPr spc="50" dirty="0"/>
              <a:t>l</a:t>
            </a:r>
            <a:r>
              <a:rPr spc="-105" dirty="0"/>
              <a:t>a</a:t>
            </a:r>
            <a:r>
              <a:rPr spc="-60" dirty="0"/>
              <a:t>ss</a:t>
            </a:r>
            <a:r>
              <a:rPr spc="-50" dirty="0"/>
              <a:t>es</a:t>
            </a:r>
            <a:r>
              <a:rPr spc="-405" dirty="0"/>
              <a:t> </a:t>
            </a:r>
            <a:r>
              <a:rPr spc="-105" dirty="0"/>
              <a:t>a</a:t>
            </a:r>
            <a:r>
              <a:rPr spc="-35" dirty="0"/>
              <a:t>n</a:t>
            </a:r>
            <a:r>
              <a:rPr spc="-25" dirty="0"/>
              <a:t>d</a:t>
            </a:r>
            <a:r>
              <a:rPr spc="-405" dirty="0"/>
              <a:t> </a:t>
            </a:r>
            <a:r>
              <a:rPr lang="en-US" spc="-105" dirty="0"/>
              <a:t>A</a:t>
            </a:r>
            <a:r>
              <a:rPr spc="-45" dirty="0"/>
              <a:t>ss</a:t>
            </a:r>
            <a:r>
              <a:rPr spc="5" dirty="0"/>
              <a:t>oc</a:t>
            </a:r>
            <a:r>
              <a:rPr spc="-20" dirty="0"/>
              <a:t>i</a:t>
            </a:r>
            <a:r>
              <a:rPr spc="-105" dirty="0"/>
              <a:t>a</a:t>
            </a:r>
            <a:r>
              <a:rPr spc="50" dirty="0"/>
              <a:t>t</a:t>
            </a:r>
            <a:r>
              <a:rPr spc="-10" dirty="0"/>
              <a:t>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4" y="496252"/>
            <a:ext cx="5662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 dirty="0"/>
              <a:t>C</a:t>
            </a:r>
            <a:r>
              <a:rPr sz="2400" spc="25" dirty="0"/>
              <a:t>l</a:t>
            </a:r>
            <a:r>
              <a:rPr sz="2400" spc="-90" dirty="0"/>
              <a:t>a</a:t>
            </a:r>
            <a:r>
              <a:rPr sz="2400" spc="-20" dirty="0"/>
              <a:t>ss</a:t>
            </a:r>
            <a:r>
              <a:rPr sz="2400" spc="-50" dirty="0"/>
              <a:t>e</a:t>
            </a:r>
            <a:r>
              <a:rPr sz="2400" spc="-40" dirty="0"/>
              <a:t>s</a:t>
            </a:r>
            <a:r>
              <a:rPr sz="2400" spc="-345" dirty="0"/>
              <a:t> </a:t>
            </a:r>
            <a:r>
              <a:rPr sz="2400" spc="-90" dirty="0"/>
              <a:t>a</a:t>
            </a:r>
            <a:r>
              <a:rPr sz="2400" spc="-25" dirty="0"/>
              <a:t>n</a:t>
            </a:r>
            <a:r>
              <a:rPr sz="2400" spc="-15" dirty="0"/>
              <a:t>d</a:t>
            </a:r>
            <a:r>
              <a:rPr sz="2400" spc="-325" dirty="0"/>
              <a:t> </a:t>
            </a:r>
            <a:r>
              <a:rPr lang="en-US" sz="2400" spc="-90" dirty="0"/>
              <a:t>A</a:t>
            </a:r>
            <a:r>
              <a:rPr sz="2400" spc="-20" dirty="0"/>
              <a:t>ss</a:t>
            </a:r>
            <a:r>
              <a:rPr sz="2400" dirty="0"/>
              <a:t>oc</a:t>
            </a:r>
            <a:r>
              <a:rPr sz="2400" spc="10" dirty="0"/>
              <a:t>i</a:t>
            </a:r>
            <a:r>
              <a:rPr sz="2400" spc="-90" dirty="0"/>
              <a:t>a</a:t>
            </a:r>
            <a:r>
              <a:rPr sz="2400" spc="45" dirty="0"/>
              <a:t>t</a:t>
            </a:r>
            <a:r>
              <a:rPr sz="2400" spc="35" dirty="0"/>
              <a:t>i</a:t>
            </a:r>
            <a:r>
              <a:rPr sz="2400" spc="-30" dirty="0"/>
              <a:t>ons</a:t>
            </a:r>
            <a:r>
              <a:rPr sz="2400" spc="-350" dirty="0"/>
              <a:t> </a:t>
            </a:r>
            <a:r>
              <a:rPr sz="2400" spc="25" dirty="0"/>
              <a:t>i</a:t>
            </a:r>
            <a:r>
              <a:rPr sz="2400" spc="-40" dirty="0"/>
              <a:t>n</a:t>
            </a:r>
            <a:r>
              <a:rPr sz="2400" spc="-295" dirty="0"/>
              <a:t> </a:t>
            </a:r>
            <a:r>
              <a:rPr sz="2400" spc="70" dirty="0"/>
              <a:t>t</a:t>
            </a:r>
            <a:r>
              <a:rPr sz="2400" spc="-25" dirty="0"/>
              <a:t>h</a:t>
            </a:r>
            <a:r>
              <a:rPr sz="2400" spc="-40" dirty="0"/>
              <a:t>e</a:t>
            </a:r>
            <a:r>
              <a:rPr sz="2400" spc="-345" dirty="0"/>
              <a:t> </a:t>
            </a:r>
            <a:r>
              <a:rPr sz="2400" spc="340" dirty="0"/>
              <a:t>M</a:t>
            </a:r>
            <a:r>
              <a:rPr sz="2400" spc="215" dirty="0"/>
              <a:t>H</a:t>
            </a:r>
            <a:r>
              <a:rPr sz="2400" spc="150" dirty="0"/>
              <a:t>C</a:t>
            </a:r>
            <a:r>
              <a:rPr sz="2400" spc="-75" dirty="0"/>
              <a:t>-</a:t>
            </a:r>
            <a:r>
              <a:rPr sz="2400" spc="180" dirty="0"/>
              <a:t>P</a:t>
            </a:r>
            <a:r>
              <a:rPr sz="2400" spc="245" dirty="0"/>
              <a:t>M</a:t>
            </a:r>
            <a:r>
              <a:rPr sz="2400" spc="-85" dirty="0"/>
              <a:t>S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881" y="1238329"/>
            <a:ext cx="6679919" cy="413377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2419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G</a:t>
            </a:r>
            <a:r>
              <a:rPr spc="-30" dirty="0"/>
              <a:t>e</a:t>
            </a:r>
            <a:r>
              <a:rPr spc="-35" dirty="0"/>
              <a:t>n</a:t>
            </a:r>
            <a:r>
              <a:rPr spc="35" dirty="0"/>
              <a:t>e</a:t>
            </a:r>
            <a:r>
              <a:rPr spc="-40" dirty="0"/>
              <a:t>r</a:t>
            </a:r>
            <a:r>
              <a:rPr spc="-25" dirty="0"/>
              <a:t>al</a:t>
            </a:r>
            <a:r>
              <a:rPr spc="-5" dirty="0"/>
              <a:t>i</a:t>
            </a:r>
            <a:r>
              <a:rPr spc="-10" dirty="0"/>
              <a:t>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655" y="1201927"/>
            <a:ext cx="6916420" cy="1843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6985" indent="-172720" algn="just">
              <a:lnSpc>
                <a:spcPct val="1307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25" dirty="0">
                <a:latin typeface="Tahoma"/>
                <a:cs typeface="Tahoma"/>
              </a:rPr>
              <a:t>Generalization </a:t>
            </a:r>
            <a:r>
              <a:rPr sz="1800" spc="10" dirty="0">
                <a:latin typeface="Tahoma"/>
                <a:cs typeface="Tahoma"/>
              </a:rPr>
              <a:t>is </a:t>
            </a:r>
            <a:r>
              <a:rPr sz="1800" spc="-20" dirty="0">
                <a:latin typeface="Tahoma"/>
                <a:cs typeface="Tahoma"/>
              </a:rPr>
              <a:t>an </a:t>
            </a:r>
            <a:r>
              <a:rPr sz="1800" dirty="0">
                <a:latin typeface="Tahoma"/>
                <a:cs typeface="Tahoma"/>
              </a:rPr>
              <a:t>everyday </a:t>
            </a:r>
            <a:r>
              <a:rPr sz="1800" spc="10" dirty="0">
                <a:latin typeface="Tahoma"/>
                <a:cs typeface="Tahoma"/>
              </a:rPr>
              <a:t>technique </a:t>
            </a:r>
            <a:r>
              <a:rPr sz="1800" spc="25" dirty="0">
                <a:latin typeface="Tahoma"/>
                <a:cs typeface="Tahoma"/>
              </a:rPr>
              <a:t>that </a:t>
            </a:r>
            <a:r>
              <a:rPr sz="1800" spc="15" dirty="0">
                <a:latin typeface="Tahoma"/>
                <a:cs typeface="Tahoma"/>
              </a:rPr>
              <a:t>we </a:t>
            </a:r>
            <a:r>
              <a:rPr sz="1800" spc="-15" dirty="0">
                <a:latin typeface="Tahoma"/>
                <a:cs typeface="Tahoma"/>
              </a:rPr>
              <a:t>use </a:t>
            </a:r>
            <a:r>
              <a:rPr sz="1800" spc="45" dirty="0">
                <a:latin typeface="Tahoma"/>
                <a:cs typeface="Tahoma"/>
              </a:rPr>
              <a:t>to </a:t>
            </a:r>
            <a:r>
              <a:rPr sz="1800" spc="-30" dirty="0">
                <a:latin typeface="Tahoma"/>
                <a:cs typeface="Tahoma"/>
              </a:rPr>
              <a:t>manage 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complexity.</a:t>
            </a:r>
            <a:endParaRPr lang="en-US" sz="1800" spc="-15" dirty="0">
              <a:latin typeface="Tahoma"/>
              <a:cs typeface="Tahoma"/>
            </a:endParaRPr>
          </a:p>
          <a:p>
            <a:pPr marL="184785" marR="6985" indent="-172720" algn="just">
              <a:lnSpc>
                <a:spcPct val="1307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endParaRPr sz="1800" dirty="0">
              <a:latin typeface="Tahoma"/>
              <a:cs typeface="Tahoma"/>
            </a:endParaRPr>
          </a:p>
          <a:p>
            <a:pPr marL="184785" marR="7620" indent="-172720" algn="just">
              <a:lnSpc>
                <a:spcPct val="129700"/>
              </a:lnSpc>
              <a:spcBef>
                <a:spcPts val="434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-60" dirty="0">
                <a:latin typeface="Tahoma"/>
                <a:cs typeface="Tahoma"/>
              </a:rPr>
              <a:t>In </a:t>
            </a:r>
            <a:r>
              <a:rPr sz="1800" spc="-35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generalization, </a:t>
            </a:r>
            <a:r>
              <a:rPr sz="1800" spc="20" dirty="0">
                <a:latin typeface="Tahoma"/>
                <a:cs typeface="Tahoma"/>
              </a:rPr>
              <a:t>the </a:t>
            </a:r>
            <a:r>
              <a:rPr sz="1800" spc="25" dirty="0">
                <a:latin typeface="Tahoma"/>
                <a:cs typeface="Tahoma"/>
              </a:rPr>
              <a:t>attributes </a:t>
            </a:r>
            <a:r>
              <a:rPr sz="1800" spc="-10" dirty="0">
                <a:latin typeface="Tahoma"/>
                <a:cs typeface="Tahoma"/>
              </a:rPr>
              <a:t>and </a:t>
            </a:r>
            <a:r>
              <a:rPr sz="1800" spc="10" dirty="0">
                <a:latin typeface="Tahoma"/>
                <a:cs typeface="Tahoma"/>
              </a:rPr>
              <a:t>operations </a:t>
            </a:r>
            <a:r>
              <a:rPr sz="1800" dirty="0">
                <a:latin typeface="Tahoma"/>
                <a:cs typeface="Tahoma"/>
              </a:rPr>
              <a:t>associated </a:t>
            </a:r>
            <a:r>
              <a:rPr sz="1800" spc="40" dirty="0">
                <a:latin typeface="Tahoma"/>
                <a:cs typeface="Tahoma"/>
              </a:rPr>
              <a:t>with </a:t>
            </a:r>
            <a:r>
              <a:rPr sz="1800" spc="4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higher-level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classes</a:t>
            </a:r>
            <a:r>
              <a:rPr sz="1800" spc="-24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are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also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associated</a:t>
            </a:r>
            <a:r>
              <a:rPr sz="1800" spc="-25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with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9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lower-level</a:t>
            </a:r>
            <a:r>
              <a:rPr sz="1800" spc="-229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classes.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3939" y="0"/>
            <a:ext cx="8100059" cy="5218430"/>
            <a:chOff x="1043939" y="0"/>
            <a:chExt cx="8100059" cy="5218430"/>
          </a:xfrm>
        </p:grpSpPr>
        <p:sp>
          <p:nvSpPr>
            <p:cNvPr id="3" name="object 3"/>
            <p:cNvSpPr/>
            <p:nvPr/>
          </p:nvSpPr>
          <p:spPr>
            <a:xfrm>
              <a:off x="4326645" y="1741226"/>
              <a:ext cx="0" cy="412750"/>
            </a:xfrm>
            <a:custGeom>
              <a:avLst/>
              <a:gdLst/>
              <a:ahLst/>
              <a:cxnLst/>
              <a:rect l="l" t="t" r="r" b="b"/>
              <a:pathLst>
                <a:path h="412750">
                  <a:moveTo>
                    <a:pt x="0" y="0"/>
                  </a:moveTo>
                  <a:lnTo>
                    <a:pt x="0" y="0"/>
                  </a:lnTo>
                  <a:lnTo>
                    <a:pt x="0" y="412519"/>
                  </a:lnTo>
                </a:path>
              </a:pathLst>
            </a:custGeom>
            <a:ln w="10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0147" y="1479532"/>
              <a:ext cx="465621" cy="1316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46535" y="1512562"/>
              <a:ext cx="48895" cy="97155"/>
            </a:xfrm>
            <a:custGeom>
              <a:avLst/>
              <a:gdLst/>
              <a:ahLst/>
              <a:cxnLst/>
              <a:rect l="l" t="t" r="r" b="b"/>
              <a:pathLst>
                <a:path w="48895" h="97155">
                  <a:moveTo>
                    <a:pt x="48454" y="0"/>
                  </a:moveTo>
                  <a:lnTo>
                    <a:pt x="43378" y="0"/>
                  </a:lnTo>
                  <a:lnTo>
                    <a:pt x="33485" y="1959"/>
                  </a:lnTo>
                  <a:lnTo>
                    <a:pt x="26880" y="6669"/>
                  </a:lnTo>
                  <a:lnTo>
                    <a:pt x="22871" y="12375"/>
                  </a:lnTo>
                  <a:lnTo>
                    <a:pt x="20766" y="17323"/>
                  </a:lnTo>
                  <a:lnTo>
                    <a:pt x="20766" y="0"/>
                  </a:lnTo>
                  <a:lnTo>
                    <a:pt x="12228" y="1616"/>
                  </a:lnTo>
                  <a:lnTo>
                    <a:pt x="8767" y="3464"/>
                  </a:lnTo>
                  <a:lnTo>
                    <a:pt x="1845" y="3464"/>
                  </a:lnTo>
                  <a:lnTo>
                    <a:pt x="0" y="5081"/>
                  </a:lnTo>
                  <a:lnTo>
                    <a:pt x="1067" y="12920"/>
                  </a:lnTo>
                  <a:lnTo>
                    <a:pt x="1615" y="22231"/>
                  </a:lnTo>
                  <a:lnTo>
                    <a:pt x="1817" y="35093"/>
                  </a:lnTo>
                  <a:lnTo>
                    <a:pt x="1845" y="97009"/>
                  </a:lnTo>
                  <a:lnTo>
                    <a:pt x="22611" y="97009"/>
                  </a:lnTo>
                  <a:lnTo>
                    <a:pt x="22323" y="87203"/>
                  </a:lnTo>
                  <a:lnTo>
                    <a:pt x="21054" y="67390"/>
                  </a:lnTo>
                  <a:lnTo>
                    <a:pt x="20766" y="53585"/>
                  </a:lnTo>
                  <a:lnTo>
                    <a:pt x="20903" y="41445"/>
                  </a:lnTo>
                  <a:lnTo>
                    <a:pt x="21862" y="32682"/>
                  </a:lnTo>
                  <a:lnTo>
                    <a:pt x="24465" y="26172"/>
                  </a:lnTo>
                  <a:lnTo>
                    <a:pt x="29533" y="20787"/>
                  </a:lnTo>
                  <a:lnTo>
                    <a:pt x="31149" y="20787"/>
                  </a:lnTo>
                  <a:lnTo>
                    <a:pt x="32994" y="18939"/>
                  </a:lnTo>
                  <a:lnTo>
                    <a:pt x="39917" y="18939"/>
                  </a:lnTo>
                  <a:lnTo>
                    <a:pt x="41532" y="20787"/>
                  </a:lnTo>
                  <a:lnTo>
                    <a:pt x="44993" y="20787"/>
                  </a:lnTo>
                  <a:lnTo>
                    <a:pt x="46839" y="12010"/>
                  </a:lnTo>
                  <a:lnTo>
                    <a:pt x="46839" y="10393"/>
                  </a:lnTo>
                  <a:lnTo>
                    <a:pt x="48454" y="1616"/>
                  </a:lnTo>
                  <a:lnTo>
                    <a:pt x="48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0982" y="2157210"/>
              <a:ext cx="2707640" cy="322580"/>
            </a:xfrm>
            <a:custGeom>
              <a:avLst/>
              <a:gdLst/>
              <a:ahLst/>
              <a:cxnLst/>
              <a:rect l="l" t="t" r="r" b="b"/>
              <a:pathLst>
                <a:path w="2707640" h="322580">
                  <a:moveTo>
                    <a:pt x="0" y="322208"/>
                  </a:moveTo>
                  <a:lnTo>
                    <a:pt x="0" y="0"/>
                  </a:lnTo>
                  <a:lnTo>
                    <a:pt x="2707504" y="0"/>
                  </a:lnTo>
                  <a:lnTo>
                    <a:pt x="2707504" y="235593"/>
                  </a:lnTo>
                </a:path>
              </a:pathLst>
            </a:custGeom>
            <a:ln w="103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9848" y="1758666"/>
              <a:ext cx="205823" cy="2390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25998" y="1325472"/>
              <a:ext cx="1246505" cy="415925"/>
            </a:xfrm>
            <a:custGeom>
              <a:avLst/>
              <a:gdLst/>
              <a:ahLst/>
              <a:cxnLst/>
              <a:rect l="l" t="t" r="r" b="b"/>
              <a:pathLst>
                <a:path w="1246504" h="415925">
                  <a:moveTo>
                    <a:pt x="0" y="0"/>
                  </a:moveTo>
                  <a:lnTo>
                    <a:pt x="1246472" y="0"/>
                  </a:lnTo>
                  <a:lnTo>
                    <a:pt x="1246472" y="415753"/>
                  </a:lnTo>
                  <a:lnTo>
                    <a:pt x="0" y="415753"/>
                  </a:lnTo>
                  <a:lnTo>
                    <a:pt x="0" y="0"/>
                  </a:lnTo>
                  <a:close/>
                </a:path>
              </a:pathLst>
            </a:custGeom>
            <a:ln w="2252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2081" y="2376229"/>
              <a:ext cx="1223958" cy="5302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6506" y="2385006"/>
              <a:ext cx="1269020" cy="5318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65312" y="2895173"/>
              <a:ext cx="2707640" cy="740410"/>
            </a:xfrm>
            <a:custGeom>
              <a:avLst/>
              <a:gdLst/>
              <a:ahLst/>
              <a:cxnLst/>
              <a:rect l="l" t="t" r="r" b="b"/>
              <a:pathLst>
                <a:path w="2707640" h="740410">
                  <a:moveTo>
                    <a:pt x="0" y="739971"/>
                  </a:moveTo>
                  <a:lnTo>
                    <a:pt x="0" y="415938"/>
                  </a:lnTo>
                  <a:lnTo>
                    <a:pt x="2707527" y="415938"/>
                  </a:lnTo>
                  <a:lnTo>
                    <a:pt x="2707527" y="653333"/>
                  </a:lnTo>
                </a:path>
                <a:path w="2707640" h="740410">
                  <a:moveTo>
                    <a:pt x="1268945" y="0"/>
                  </a:moveTo>
                  <a:lnTo>
                    <a:pt x="1268945" y="0"/>
                  </a:lnTo>
                  <a:lnTo>
                    <a:pt x="1268945" y="414205"/>
                  </a:lnTo>
                </a:path>
              </a:pathLst>
            </a:custGeom>
            <a:ln w="10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7299" y="2914229"/>
              <a:ext cx="206007" cy="23921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42084" y="3543309"/>
              <a:ext cx="1246505" cy="415925"/>
            </a:xfrm>
            <a:custGeom>
              <a:avLst/>
              <a:gdLst/>
              <a:ahLst/>
              <a:cxnLst/>
              <a:rect l="l" t="t" r="r" b="b"/>
              <a:pathLst>
                <a:path w="1246505" h="415925">
                  <a:moveTo>
                    <a:pt x="1246440" y="0"/>
                  </a:moveTo>
                  <a:lnTo>
                    <a:pt x="0" y="0"/>
                  </a:lnTo>
                  <a:lnTo>
                    <a:pt x="0" y="415868"/>
                  </a:lnTo>
                  <a:lnTo>
                    <a:pt x="1246440" y="415868"/>
                  </a:lnTo>
                  <a:lnTo>
                    <a:pt x="124644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2084" y="3543309"/>
              <a:ext cx="1246505" cy="415925"/>
            </a:xfrm>
            <a:custGeom>
              <a:avLst/>
              <a:gdLst/>
              <a:ahLst/>
              <a:cxnLst/>
              <a:rect l="l" t="t" r="r" b="b"/>
              <a:pathLst>
                <a:path w="1246505" h="415925">
                  <a:moveTo>
                    <a:pt x="0" y="415868"/>
                  </a:moveTo>
                  <a:lnTo>
                    <a:pt x="1246440" y="415868"/>
                  </a:lnTo>
                  <a:lnTo>
                    <a:pt x="1246440" y="0"/>
                  </a:lnTo>
                  <a:lnTo>
                    <a:pt x="0" y="0"/>
                  </a:lnTo>
                  <a:lnTo>
                    <a:pt x="0" y="415868"/>
                  </a:lnTo>
                  <a:close/>
                </a:path>
              </a:pathLst>
            </a:custGeom>
            <a:ln w="2252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8482" y="3675010"/>
              <a:ext cx="205999" cy="13514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3540" y="3709656"/>
              <a:ext cx="271781" cy="1004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9572" y="3661129"/>
              <a:ext cx="176580" cy="149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0380" y="3683672"/>
              <a:ext cx="152330" cy="12474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11925" y="3543309"/>
              <a:ext cx="1246505" cy="415925"/>
            </a:xfrm>
            <a:custGeom>
              <a:avLst/>
              <a:gdLst/>
              <a:ahLst/>
              <a:cxnLst/>
              <a:rect l="l" t="t" r="r" b="b"/>
              <a:pathLst>
                <a:path w="1246504" h="415925">
                  <a:moveTo>
                    <a:pt x="0" y="415868"/>
                  </a:moveTo>
                  <a:lnTo>
                    <a:pt x="1246426" y="415868"/>
                  </a:lnTo>
                  <a:lnTo>
                    <a:pt x="1246426" y="0"/>
                  </a:lnTo>
                  <a:lnTo>
                    <a:pt x="0" y="0"/>
                  </a:lnTo>
                  <a:lnTo>
                    <a:pt x="0" y="415868"/>
                  </a:lnTo>
                  <a:close/>
                </a:path>
              </a:pathLst>
            </a:custGeom>
            <a:ln w="2252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60749" y="3676743"/>
              <a:ext cx="261421" cy="1334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46397" y="3709656"/>
              <a:ext cx="140286" cy="987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2826" y="3661129"/>
              <a:ext cx="86525" cy="1472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70118" y="3683672"/>
              <a:ext cx="341025" cy="12648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31909" y="3709656"/>
              <a:ext cx="48895" cy="99060"/>
            </a:xfrm>
            <a:custGeom>
              <a:avLst/>
              <a:gdLst/>
              <a:ahLst/>
              <a:cxnLst/>
              <a:rect l="l" t="t" r="r" b="b"/>
              <a:pathLst>
                <a:path w="48895" h="99060">
                  <a:moveTo>
                    <a:pt x="20996" y="1732"/>
                  </a:moveTo>
                  <a:lnTo>
                    <a:pt x="12228" y="1732"/>
                  </a:lnTo>
                  <a:lnTo>
                    <a:pt x="6922" y="3464"/>
                  </a:lnTo>
                  <a:lnTo>
                    <a:pt x="0" y="5196"/>
                  </a:lnTo>
                  <a:lnTo>
                    <a:pt x="288" y="13750"/>
                  </a:lnTo>
                  <a:lnTo>
                    <a:pt x="922" y="22955"/>
                  </a:lnTo>
                  <a:lnTo>
                    <a:pt x="1557" y="35413"/>
                  </a:lnTo>
                  <a:lnTo>
                    <a:pt x="1845" y="53724"/>
                  </a:lnTo>
                  <a:lnTo>
                    <a:pt x="1845" y="98764"/>
                  </a:lnTo>
                  <a:lnTo>
                    <a:pt x="10383" y="97032"/>
                  </a:lnTo>
                  <a:lnTo>
                    <a:pt x="22611" y="97032"/>
                  </a:lnTo>
                  <a:lnTo>
                    <a:pt x="21678" y="88803"/>
                  </a:lnTo>
                  <a:lnTo>
                    <a:pt x="21198" y="79276"/>
                  </a:lnTo>
                  <a:lnTo>
                    <a:pt x="21022" y="67799"/>
                  </a:lnTo>
                  <a:lnTo>
                    <a:pt x="21104" y="41530"/>
                  </a:lnTo>
                  <a:lnTo>
                    <a:pt x="21862" y="32916"/>
                  </a:lnTo>
                  <a:lnTo>
                    <a:pt x="23917" y="26905"/>
                  </a:lnTo>
                  <a:lnTo>
                    <a:pt x="27918" y="22519"/>
                  </a:lnTo>
                  <a:lnTo>
                    <a:pt x="29533" y="20787"/>
                  </a:lnTo>
                  <a:lnTo>
                    <a:pt x="32994" y="19055"/>
                  </a:lnTo>
                  <a:lnTo>
                    <a:pt x="45546" y="19055"/>
                  </a:lnTo>
                  <a:lnTo>
                    <a:pt x="45869" y="17323"/>
                  </a:lnTo>
                  <a:lnTo>
                    <a:pt x="20996" y="17323"/>
                  </a:lnTo>
                  <a:lnTo>
                    <a:pt x="20996" y="1732"/>
                  </a:lnTo>
                  <a:close/>
                </a:path>
                <a:path w="48895" h="99060">
                  <a:moveTo>
                    <a:pt x="45546" y="19055"/>
                  </a:moveTo>
                  <a:lnTo>
                    <a:pt x="39917" y="19055"/>
                  </a:lnTo>
                  <a:lnTo>
                    <a:pt x="41762" y="20787"/>
                  </a:lnTo>
                  <a:lnTo>
                    <a:pt x="45223" y="20787"/>
                  </a:lnTo>
                  <a:lnTo>
                    <a:pt x="45546" y="19055"/>
                  </a:lnTo>
                  <a:close/>
                </a:path>
                <a:path w="48895" h="99060">
                  <a:moveTo>
                    <a:pt x="46839" y="0"/>
                  </a:moveTo>
                  <a:lnTo>
                    <a:pt x="41762" y="0"/>
                  </a:lnTo>
                  <a:lnTo>
                    <a:pt x="32126" y="1975"/>
                  </a:lnTo>
                  <a:lnTo>
                    <a:pt x="26101" y="6712"/>
                  </a:lnTo>
                  <a:lnTo>
                    <a:pt x="22716" y="12423"/>
                  </a:lnTo>
                  <a:lnTo>
                    <a:pt x="20996" y="17323"/>
                  </a:lnTo>
                  <a:lnTo>
                    <a:pt x="45869" y="17323"/>
                  </a:lnTo>
                  <a:lnTo>
                    <a:pt x="46783" y="12423"/>
                  </a:lnTo>
                  <a:lnTo>
                    <a:pt x="46839" y="10393"/>
                  </a:lnTo>
                  <a:lnTo>
                    <a:pt x="48684" y="1732"/>
                  </a:lnTo>
                  <a:lnTo>
                    <a:pt x="46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95241" y="3959178"/>
              <a:ext cx="2709545" cy="738505"/>
            </a:xfrm>
            <a:custGeom>
              <a:avLst/>
              <a:gdLst/>
              <a:ahLst/>
              <a:cxnLst/>
              <a:rect l="l" t="t" r="r" b="b"/>
              <a:pathLst>
                <a:path w="2709545" h="738504">
                  <a:moveTo>
                    <a:pt x="0" y="738147"/>
                  </a:moveTo>
                  <a:lnTo>
                    <a:pt x="0" y="415868"/>
                  </a:lnTo>
                  <a:lnTo>
                    <a:pt x="2709304" y="415868"/>
                  </a:lnTo>
                  <a:lnTo>
                    <a:pt x="2709304" y="651508"/>
                  </a:lnTo>
                </a:path>
                <a:path w="2709545" h="738504">
                  <a:moveTo>
                    <a:pt x="1270676" y="0"/>
                  </a:moveTo>
                  <a:lnTo>
                    <a:pt x="1270676" y="0"/>
                  </a:lnTo>
                  <a:lnTo>
                    <a:pt x="1270676" y="412404"/>
                  </a:lnTo>
                </a:path>
              </a:pathLst>
            </a:custGeom>
            <a:ln w="10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67274" y="3976502"/>
              <a:ext cx="207669" cy="2391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60766" y="4594228"/>
              <a:ext cx="1223979" cy="623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30523" y="4594228"/>
              <a:ext cx="1223956" cy="623800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688149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A</a:t>
            </a:r>
            <a:r>
              <a:rPr spc="-355" dirty="0"/>
              <a:t> </a:t>
            </a:r>
            <a:r>
              <a:rPr spc="250" dirty="0"/>
              <a:t>G</a:t>
            </a:r>
            <a:r>
              <a:rPr spc="-30" dirty="0"/>
              <a:t>e</a:t>
            </a:r>
            <a:r>
              <a:rPr spc="-35" dirty="0"/>
              <a:t>n</a:t>
            </a:r>
            <a:r>
              <a:rPr spc="35" dirty="0"/>
              <a:t>e</a:t>
            </a:r>
            <a:r>
              <a:rPr spc="-40" dirty="0"/>
              <a:t>r</a:t>
            </a:r>
            <a:r>
              <a:rPr spc="-25" dirty="0"/>
              <a:t>ali</a:t>
            </a:r>
            <a:r>
              <a:rPr spc="-10" dirty="0"/>
              <a:t>za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spc="-420" dirty="0"/>
              <a:t> </a:t>
            </a:r>
            <a:r>
              <a:rPr spc="245" dirty="0"/>
              <a:t>H</a:t>
            </a:r>
            <a:r>
              <a:rPr spc="50" dirty="0"/>
              <a:t>i</a:t>
            </a:r>
            <a:r>
              <a:rPr spc="-30" dirty="0"/>
              <a:t>e</a:t>
            </a:r>
            <a:r>
              <a:rPr spc="30" dirty="0"/>
              <a:t>r</a:t>
            </a:r>
            <a:r>
              <a:rPr spc="-5" dirty="0"/>
              <a:t>a</a:t>
            </a:r>
            <a:r>
              <a:rPr spc="-20" dirty="0"/>
              <a:t>r</a:t>
            </a:r>
            <a:r>
              <a:rPr spc="-10" dirty="0"/>
              <a:t>c</a:t>
            </a:r>
            <a:r>
              <a:rPr spc="-95" dirty="0"/>
              <a:t>h</a:t>
            </a:r>
            <a:r>
              <a:rPr spc="-35" dirty="0"/>
              <a:t>y</a:t>
            </a:r>
            <a:r>
              <a:rPr lang="en-US" spc="-35" dirty="0"/>
              <a:t> (Inheritance)</a:t>
            </a:r>
            <a:endParaRPr spc="-35" dirty="0"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829FF24C-17FF-A83B-3027-184C4790144E}"/>
              </a:ext>
            </a:extLst>
          </p:cNvPr>
          <p:cNvSpPr txBox="1">
            <a:spLocks/>
          </p:cNvSpPr>
          <p:nvPr/>
        </p:nvSpPr>
        <p:spPr>
          <a:xfrm>
            <a:off x="5821110" y="1394878"/>
            <a:ext cx="16459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30" dirty="0">
                <a:solidFill>
                  <a:srgbClr val="FF0000"/>
                </a:solidFill>
              </a:rPr>
              <a:t>Parent Class</a:t>
            </a:r>
            <a:endParaRPr lang="en-US" sz="1800" kern="0" spc="-35" dirty="0">
              <a:solidFill>
                <a:srgbClr val="FF0000"/>
              </a:solidFill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E3AC8042-2A09-6632-DD9F-C63913018B4E}"/>
              </a:ext>
            </a:extLst>
          </p:cNvPr>
          <p:cNvSpPr txBox="1">
            <a:spLocks/>
          </p:cNvSpPr>
          <p:nvPr/>
        </p:nvSpPr>
        <p:spPr>
          <a:xfrm>
            <a:off x="7106753" y="3530098"/>
            <a:ext cx="13971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30" dirty="0">
                <a:solidFill>
                  <a:srgbClr val="00B050"/>
                </a:solidFill>
              </a:rPr>
              <a:t>Child Class</a:t>
            </a:r>
            <a:endParaRPr lang="en-US" sz="1800" kern="0" spc="-35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CEE5C2-AB05-5390-3258-AE1724EE0A26}"/>
              </a:ext>
            </a:extLst>
          </p:cNvPr>
          <p:cNvCxnSpPr>
            <a:cxnSpLocks/>
          </p:cNvCxnSpPr>
          <p:nvPr/>
        </p:nvCxnSpPr>
        <p:spPr>
          <a:xfrm>
            <a:off x="4993270" y="1533434"/>
            <a:ext cx="708885" cy="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AC68E0-EF30-7515-27EA-ED964D51DAC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15526" y="2650918"/>
            <a:ext cx="2700513" cy="97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D5EB50-2786-9CB7-BAE1-DEFAC965BDFB}"/>
              </a:ext>
            </a:extLst>
          </p:cNvPr>
          <p:cNvCxnSpPr>
            <a:cxnSpLocks/>
            <a:stCxn id="9" idx="3"/>
            <a:endCxn id="31" idx="0"/>
          </p:cNvCxnSpPr>
          <p:nvPr/>
        </p:nvCxnSpPr>
        <p:spPr>
          <a:xfrm>
            <a:off x="7016039" y="2641332"/>
            <a:ext cx="789290" cy="88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bject 29">
            <a:extLst>
              <a:ext uri="{FF2B5EF4-FFF2-40B4-BE49-F238E27FC236}">
                <a16:creationId xmlns:a16="http://schemas.microsoft.com/office/drawing/2014/main" id="{A8D4BE98-1584-B497-42CE-8105123E532D}"/>
              </a:ext>
            </a:extLst>
          </p:cNvPr>
          <p:cNvSpPr txBox="1">
            <a:spLocks/>
          </p:cNvSpPr>
          <p:nvPr/>
        </p:nvSpPr>
        <p:spPr>
          <a:xfrm>
            <a:off x="965693" y="2506005"/>
            <a:ext cx="15138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30" dirty="0">
                <a:solidFill>
                  <a:srgbClr val="FF0000"/>
                </a:solidFill>
              </a:rPr>
              <a:t>Parent Class</a:t>
            </a:r>
            <a:endParaRPr lang="en-US" sz="1800" kern="0" spc="-35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CF18AA-9B64-7E8A-E879-53585B64909A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 flipV="1">
            <a:off x="2479572" y="2650917"/>
            <a:ext cx="5669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29">
            <a:extLst>
              <a:ext uri="{FF2B5EF4-FFF2-40B4-BE49-F238E27FC236}">
                <a16:creationId xmlns:a16="http://schemas.microsoft.com/office/drawing/2014/main" id="{4FE7D77E-D310-3028-0C3C-3E66152CB4A4}"/>
              </a:ext>
            </a:extLst>
          </p:cNvPr>
          <p:cNvSpPr txBox="1">
            <a:spLocks/>
          </p:cNvSpPr>
          <p:nvPr/>
        </p:nvSpPr>
        <p:spPr>
          <a:xfrm>
            <a:off x="922278" y="4462458"/>
            <a:ext cx="13971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800" kern="0" spc="130" dirty="0">
                <a:solidFill>
                  <a:srgbClr val="00B050"/>
                </a:solidFill>
              </a:rPr>
              <a:t>Child Class</a:t>
            </a:r>
            <a:endParaRPr lang="en-US" sz="1800" kern="0" spc="-35" dirty="0">
              <a:solidFill>
                <a:srgbClr val="00B05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7F6000-F0D9-38DF-ACC8-5CC2D8A538ED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620854" y="3984780"/>
            <a:ext cx="740026" cy="47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9144000" y="0"/>
                </a:moveTo>
                <a:lnTo>
                  <a:pt x="0" y="0"/>
                </a:lnTo>
                <a:lnTo>
                  <a:pt x="0" y="5715000"/>
                </a:lnTo>
                <a:lnTo>
                  <a:pt x="9144000" y="571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92679" y="3916679"/>
            <a:ext cx="5474335" cy="17145"/>
          </a:xfrm>
          <a:custGeom>
            <a:avLst/>
            <a:gdLst/>
            <a:ahLst/>
            <a:cxnLst/>
            <a:rect l="l" t="t" r="r" b="b"/>
            <a:pathLst>
              <a:path w="5474334" h="17145">
                <a:moveTo>
                  <a:pt x="0" y="0"/>
                </a:moveTo>
                <a:lnTo>
                  <a:pt x="5473827" y="16891"/>
                </a:lnTo>
              </a:path>
            </a:pathLst>
          </a:custGeom>
          <a:ln w="25400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9979" y="3463670"/>
            <a:ext cx="2042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B</a:t>
            </a:r>
            <a:r>
              <a:rPr sz="2000" spc="-20" dirty="0"/>
              <a:t>eh</a:t>
            </a:r>
            <a:r>
              <a:rPr sz="2000" spc="-95" dirty="0"/>
              <a:t>a</a:t>
            </a:r>
            <a:r>
              <a:rPr sz="2000" spc="-25" dirty="0"/>
              <a:t>v</a:t>
            </a:r>
            <a:r>
              <a:rPr sz="2000" spc="25" dirty="0"/>
              <a:t>io</a:t>
            </a:r>
            <a:r>
              <a:rPr sz="2000" spc="-10" dirty="0"/>
              <a:t>r</a:t>
            </a:r>
            <a:r>
              <a:rPr sz="2000" spc="-75" dirty="0"/>
              <a:t>a</a:t>
            </a:r>
            <a:r>
              <a:rPr sz="2000" spc="15" dirty="0"/>
              <a:t>l</a:t>
            </a:r>
            <a:r>
              <a:rPr lang="en-US" sz="2000" spc="-300" dirty="0"/>
              <a:t> M</a:t>
            </a:r>
            <a:r>
              <a:rPr sz="2000" spc="10" dirty="0"/>
              <a:t>od</a:t>
            </a:r>
            <a:r>
              <a:rPr sz="2000" spc="-20" dirty="0"/>
              <a:t>els</a:t>
            </a:r>
            <a:endParaRPr sz="2000" dirty="0"/>
          </a:p>
        </p:txBody>
      </p:sp>
      <p:sp>
        <p:nvSpPr>
          <p:cNvPr id="5" name="object 5"/>
          <p:cNvSpPr/>
          <p:nvPr/>
        </p:nvSpPr>
        <p:spPr>
          <a:xfrm>
            <a:off x="1121600" y="3494785"/>
            <a:ext cx="1242060" cy="1114425"/>
          </a:xfrm>
          <a:custGeom>
            <a:avLst/>
            <a:gdLst/>
            <a:ahLst/>
            <a:cxnLst/>
            <a:rect l="l" t="t" r="r" b="b"/>
            <a:pathLst>
              <a:path w="1242060" h="1114425">
                <a:moveTo>
                  <a:pt x="1241996" y="711327"/>
                </a:moveTo>
                <a:lnTo>
                  <a:pt x="1094676" y="711327"/>
                </a:lnTo>
                <a:lnTo>
                  <a:pt x="1094676" y="219456"/>
                </a:lnTo>
                <a:lnTo>
                  <a:pt x="1094676" y="4445"/>
                </a:lnTo>
                <a:lnTo>
                  <a:pt x="985329" y="4445"/>
                </a:lnTo>
                <a:lnTo>
                  <a:pt x="960691" y="39433"/>
                </a:lnTo>
                <a:lnTo>
                  <a:pt x="960691" y="219456"/>
                </a:lnTo>
                <a:lnTo>
                  <a:pt x="960691" y="711327"/>
                </a:lnTo>
                <a:lnTo>
                  <a:pt x="703541" y="711327"/>
                </a:lnTo>
                <a:lnTo>
                  <a:pt x="707021" y="677113"/>
                </a:lnTo>
                <a:lnTo>
                  <a:pt x="710298" y="619315"/>
                </a:lnTo>
                <a:lnTo>
                  <a:pt x="710996" y="579081"/>
                </a:lnTo>
                <a:lnTo>
                  <a:pt x="960691" y="219456"/>
                </a:lnTo>
                <a:lnTo>
                  <a:pt x="960691" y="39433"/>
                </a:lnTo>
                <a:lnTo>
                  <a:pt x="704189" y="403644"/>
                </a:lnTo>
                <a:lnTo>
                  <a:pt x="702576" y="386638"/>
                </a:lnTo>
                <a:lnTo>
                  <a:pt x="695718" y="340385"/>
                </a:lnTo>
                <a:lnTo>
                  <a:pt x="686879" y="299466"/>
                </a:lnTo>
                <a:lnTo>
                  <a:pt x="673417" y="253492"/>
                </a:lnTo>
                <a:lnTo>
                  <a:pt x="657644" y="211137"/>
                </a:lnTo>
                <a:lnTo>
                  <a:pt x="639559" y="172415"/>
                </a:lnTo>
                <a:lnTo>
                  <a:pt x="619188" y="137287"/>
                </a:lnTo>
                <a:lnTo>
                  <a:pt x="596125" y="105930"/>
                </a:lnTo>
                <a:lnTo>
                  <a:pt x="573722" y="82219"/>
                </a:lnTo>
                <a:lnTo>
                  <a:pt x="573722" y="557403"/>
                </a:lnTo>
                <a:lnTo>
                  <a:pt x="573138" y="589699"/>
                </a:lnTo>
                <a:lnTo>
                  <a:pt x="487489" y="711327"/>
                </a:lnTo>
                <a:lnTo>
                  <a:pt x="487489" y="834136"/>
                </a:lnTo>
                <a:lnTo>
                  <a:pt x="545541" y="834136"/>
                </a:lnTo>
                <a:lnTo>
                  <a:pt x="541642" y="848918"/>
                </a:lnTo>
                <a:lnTo>
                  <a:pt x="527532" y="885367"/>
                </a:lnTo>
                <a:lnTo>
                  <a:pt x="477583" y="953604"/>
                </a:lnTo>
                <a:lnTo>
                  <a:pt x="440639" y="981506"/>
                </a:lnTo>
                <a:lnTo>
                  <a:pt x="399999" y="998245"/>
                </a:lnTo>
                <a:lnTo>
                  <a:pt x="355663" y="1003820"/>
                </a:lnTo>
                <a:lnTo>
                  <a:pt x="311391" y="998270"/>
                </a:lnTo>
                <a:lnTo>
                  <a:pt x="270789" y="981595"/>
                </a:lnTo>
                <a:lnTo>
                  <a:pt x="233857" y="953820"/>
                </a:lnTo>
                <a:lnTo>
                  <a:pt x="200596" y="914908"/>
                </a:lnTo>
                <a:lnTo>
                  <a:pt x="169786" y="849426"/>
                </a:lnTo>
                <a:lnTo>
                  <a:pt x="158229" y="805688"/>
                </a:lnTo>
                <a:lnTo>
                  <a:pt x="149237" y="754621"/>
                </a:lnTo>
                <a:lnTo>
                  <a:pt x="142811" y="696226"/>
                </a:lnTo>
                <a:lnTo>
                  <a:pt x="138950" y="630478"/>
                </a:lnTo>
                <a:lnTo>
                  <a:pt x="137668" y="557403"/>
                </a:lnTo>
                <a:lnTo>
                  <a:pt x="138747" y="492861"/>
                </a:lnTo>
                <a:lnTo>
                  <a:pt x="141986" y="433603"/>
                </a:lnTo>
                <a:lnTo>
                  <a:pt x="147383" y="379641"/>
                </a:lnTo>
                <a:lnTo>
                  <a:pt x="154952" y="330949"/>
                </a:lnTo>
                <a:lnTo>
                  <a:pt x="164668" y="287553"/>
                </a:lnTo>
                <a:lnTo>
                  <a:pt x="176555" y="249428"/>
                </a:lnTo>
                <a:lnTo>
                  <a:pt x="206819" y="188976"/>
                </a:lnTo>
                <a:lnTo>
                  <a:pt x="236728" y="154813"/>
                </a:lnTo>
                <a:lnTo>
                  <a:pt x="271246" y="130403"/>
                </a:lnTo>
                <a:lnTo>
                  <a:pt x="310413" y="115760"/>
                </a:lnTo>
                <a:lnTo>
                  <a:pt x="354266" y="110871"/>
                </a:lnTo>
                <a:lnTo>
                  <a:pt x="399199" y="116408"/>
                </a:lnTo>
                <a:lnTo>
                  <a:pt x="440270" y="132994"/>
                </a:lnTo>
                <a:lnTo>
                  <a:pt x="477494" y="160655"/>
                </a:lnTo>
                <a:lnTo>
                  <a:pt x="510844" y="199390"/>
                </a:lnTo>
                <a:lnTo>
                  <a:pt x="541642" y="264756"/>
                </a:lnTo>
                <a:lnTo>
                  <a:pt x="553186" y="308508"/>
                </a:lnTo>
                <a:lnTo>
                  <a:pt x="562165" y="359651"/>
                </a:lnTo>
                <a:lnTo>
                  <a:pt x="568579" y="418172"/>
                </a:lnTo>
                <a:lnTo>
                  <a:pt x="572427" y="484098"/>
                </a:lnTo>
                <a:lnTo>
                  <a:pt x="573722" y="557403"/>
                </a:lnTo>
                <a:lnTo>
                  <a:pt x="573722" y="82219"/>
                </a:lnTo>
                <a:lnTo>
                  <a:pt x="541401" y="54965"/>
                </a:lnTo>
                <a:lnTo>
                  <a:pt x="475284" y="19888"/>
                </a:lnTo>
                <a:lnTo>
                  <a:pt x="438111" y="8851"/>
                </a:lnTo>
                <a:lnTo>
                  <a:pt x="398233" y="2222"/>
                </a:lnTo>
                <a:lnTo>
                  <a:pt x="355663" y="0"/>
                </a:lnTo>
                <a:lnTo>
                  <a:pt x="298665" y="4013"/>
                </a:lnTo>
                <a:lnTo>
                  <a:pt x="246773" y="16014"/>
                </a:lnTo>
                <a:lnTo>
                  <a:pt x="199936" y="36017"/>
                </a:lnTo>
                <a:lnTo>
                  <a:pt x="158178" y="64008"/>
                </a:lnTo>
                <a:lnTo>
                  <a:pt x="121310" y="99377"/>
                </a:lnTo>
                <a:lnTo>
                  <a:pt x="89293" y="141465"/>
                </a:lnTo>
                <a:lnTo>
                  <a:pt x="62128" y="190296"/>
                </a:lnTo>
                <a:lnTo>
                  <a:pt x="39814" y="245872"/>
                </a:lnTo>
                <a:lnTo>
                  <a:pt x="27647" y="287337"/>
                </a:lnTo>
                <a:lnTo>
                  <a:pt x="17691" y="332968"/>
                </a:lnTo>
                <a:lnTo>
                  <a:pt x="9944" y="382778"/>
                </a:lnTo>
                <a:lnTo>
                  <a:pt x="4419" y="436791"/>
                </a:lnTo>
                <a:lnTo>
                  <a:pt x="1092" y="495147"/>
                </a:lnTo>
                <a:lnTo>
                  <a:pt x="0" y="557403"/>
                </a:lnTo>
                <a:lnTo>
                  <a:pt x="1320" y="623582"/>
                </a:lnTo>
                <a:lnTo>
                  <a:pt x="5321" y="685533"/>
                </a:lnTo>
                <a:lnTo>
                  <a:pt x="11988" y="743254"/>
                </a:lnTo>
                <a:lnTo>
                  <a:pt x="21310" y="796747"/>
                </a:lnTo>
                <a:lnTo>
                  <a:pt x="33299" y="846023"/>
                </a:lnTo>
                <a:lnTo>
                  <a:pt x="47955" y="891070"/>
                </a:lnTo>
                <a:lnTo>
                  <a:pt x="65265" y="931887"/>
                </a:lnTo>
                <a:lnTo>
                  <a:pt x="85242" y="968489"/>
                </a:lnTo>
                <a:lnTo>
                  <a:pt x="107899" y="1000848"/>
                </a:lnTo>
                <a:lnTo>
                  <a:pt x="139801" y="1035418"/>
                </a:lnTo>
                <a:lnTo>
                  <a:pt x="175450" y="1063701"/>
                </a:lnTo>
                <a:lnTo>
                  <a:pt x="214858" y="1085684"/>
                </a:lnTo>
                <a:lnTo>
                  <a:pt x="258038" y="1101394"/>
                </a:lnTo>
                <a:lnTo>
                  <a:pt x="304965" y="1110818"/>
                </a:lnTo>
                <a:lnTo>
                  <a:pt x="355663" y="1113955"/>
                </a:lnTo>
                <a:lnTo>
                  <a:pt x="412991" y="1109941"/>
                </a:lnTo>
                <a:lnTo>
                  <a:pt x="465175" y="1097876"/>
                </a:lnTo>
                <a:lnTo>
                  <a:pt x="512191" y="1077760"/>
                </a:lnTo>
                <a:lnTo>
                  <a:pt x="554037" y="1049591"/>
                </a:lnTo>
                <a:lnTo>
                  <a:pt x="590842" y="1014056"/>
                </a:lnTo>
                <a:lnTo>
                  <a:pt x="622782" y="971829"/>
                </a:lnTo>
                <a:lnTo>
                  <a:pt x="649846" y="922909"/>
                </a:lnTo>
                <a:lnTo>
                  <a:pt x="672020" y="867283"/>
                </a:lnTo>
                <a:lnTo>
                  <a:pt x="681659" y="834136"/>
                </a:lnTo>
                <a:lnTo>
                  <a:pt x="960691" y="834136"/>
                </a:lnTo>
                <a:lnTo>
                  <a:pt x="960691" y="1095362"/>
                </a:lnTo>
                <a:lnTo>
                  <a:pt x="1094676" y="1095362"/>
                </a:lnTo>
                <a:lnTo>
                  <a:pt x="1094676" y="834136"/>
                </a:lnTo>
                <a:lnTo>
                  <a:pt x="1241996" y="834136"/>
                </a:lnTo>
                <a:lnTo>
                  <a:pt x="1241996" y="711327"/>
                </a:lnTo>
                <a:close/>
              </a:path>
            </a:pathLst>
          </a:custGeom>
          <a:solidFill>
            <a:srgbClr val="9FD37B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2998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B</a:t>
            </a:r>
            <a:r>
              <a:rPr spc="-30" dirty="0"/>
              <a:t>e</a:t>
            </a:r>
            <a:r>
              <a:rPr spc="-35" dirty="0"/>
              <a:t>h</a:t>
            </a:r>
            <a:r>
              <a:rPr spc="-140" dirty="0"/>
              <a:t>a</a:t>
            </a:r>
            <a:r>
              <a:rPr spc="-5" dirty="0"/>
              <a:t>v</a:t>
            </a:r>
            <a:r>
              <a:rPr spc="-20" dirty="0"/>
              <a:t>i</a:t>
            </a:r>
            <a:r>
              <a:rPr spc="60" dirty="0"/>
              <a:t>o</a:t>
            </a:r>
            <a:r>
              <a:rPr spc="-35" dirty="0"/>
              <a:t>r</a:t>
            </a:r>
            <a:r>
              <a:rPr spc="-45" dirty="0"/>
              <a:t>al</a:t>
            </a:r>
            <a:r>
              <a:rPr spc="-409" dirty="0"/>
              <a:t> </a:t>
            </a:r>
            <a:r>
              <a:rPr lang="en-US" spc="-125" dirty="0"/>
              <a:t>M</a:t>
            </a:r>
            <a:r>
              <a:rPr spc="5" dirty="0"/>
              <a:t>o</a:t>
            </a:r>
            <a:r>
              <a:rPr spc="-10" dirty="0"/>
              <a:t>d</a:t>
            </a:r>
            <a:r>
              <a:rPr spc="-15" dirty="0"/>
              <a:t>e</a:t>
            </a:r>
            <a:r>
              <a:rPr spc="-5" dirty="0"/>
              <a:t>l</a:t>
            </a:r>
            <a:r>
              <a:rPr spc="-5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655" y="1201927"/>
            <a:ext cx="7484745" cy="35109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785" marR="5080" indent="-172720" algn="just">
              <a:lnSpc>
                <a:spcPct val="130200"/>
              </a:lnSpc>
              <a:spcBef>
                <a:spcPts val="110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15" dirty="0">
                <a:latin typeface="Tahoma"/>
                <a:cs typeface="Tahoma"/>
              </a:rPr>
              <a:t>Behavioral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models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are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models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dynamic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behavior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system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as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it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executing.</a:t>
            </a:r>
            <a:endParaRPr lang="en-US" sz="1800" spc="-25" dirty="0">
              <a:latin typeface="Tahoma"/>
              <a:cs typeface="Tahoma"/>
            </a:endParaRPr>
          </a:p>
          <a:p>
            <a:pPr marL="184785" marR="5080" indent="-172720" algn="just">
              <a:lnSpc>
                <a:spcPct val="130200"/>
              </a:lnSpc>
              <a:spcBef>
                <a:spcPts val="110"/>
              </a:spcBef>
              <a:buFont typeface="Arial MT"/>
              <a:buChar char="•"/>
              <a:tabLst>
                <a:tab pos="185420" algn="l"/>
              </a:tabLst>
            </a:pPr>
            <a:endParaRPr lang="en-US" spc="-45" dirty="0">
              <a:latin typeface="Tahoma"/>
              <a:cs typeface="Tahoma"/>
            </a:endParaRPr>
          </a:p>
          <a:p>
            <a:pPr marL="184785" marR="5080" indent="-172720" algn="just">
              <a:lnSpc>
                <a:spcPct val="130200"/>
              </a:lnSpc>
              <a:spcBef>
                <a:spcPts val="110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-5" dirty="0">
                <a:latin typeface="Tahoma"/>
                <a:cs typeface="Tahoma"/>
              </a:rPr>
              <a:t>They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show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what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happens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or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what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supposed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to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h</a:t>
            </a:r>
            <a:r>
              <a:rPr sz="1800" spc="-1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pp</a:t>
            </a:r>
            <a:r>
              <a:rPr sz="1800" spc="-5" dirty="0">
                <a:latin typeface="Tahoma"/>
                <a:cs typeface="Tahoma"/>
              </a:rPr>
              <a:t>en</a:t>
            </a:r>
            <a:r>
              <a:rPr sz="1800" spc="-24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when</a:t>
            </a:r>
            <a:r>
              <a:rPr sz="1800" spc="-229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system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r</a:t>
            </a:r>
            <a:r>
              <a:rPr sz="1800" spc="30" dirty="0">
                <a:latin typeface="Tahoma"/>
                <a:cs typeface="Tahoma"/>
              </a:rPr>
              <a:t>e</a:t>
            </a:r>
            <a:r>
              <a:rPr sz="1800" spc="-5" dirty="0">
                <a:latin typeface="Tahoma"/>
                <a:cs typeface="Tahoma"/>
              </a:rPr>
              <a:t>sponds</a:t>
            </a:r>
            <a:r>
              <a:rPr sz="1800" spc="-245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</a:t>
            </a:r>
            <a:r>
              <a:rPr sz="1800" spc="55" dirty="0">
                <a:latin typeface="Tahoma"/>
                <a:cs typeface="Tahoma"/>
              </a:rPr>
              <a:t>o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st</a:t>
            </a:r>
            <a:r>
              <a:rPr sz="1800" dirty="0">
                <a:latin typeface="Tahoma"/>
                <a:cs typeface="Tahoma"/>
              </a:rPr>
              <a:t>imu</a:t>
            </a:r>
            <a:r>
              <a:rPr sz="1800" spc="5" dirty="0">
                <a:latin typeface="Tahoma"/>
                <a:cs typeface="Tahoma"/>
              </a:rPr>
              <a:t>lus</a:t>
            </a:r>
            <a:r>
              <a:rPr sz="1800" spc="-24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f</a:t>
            </a:r>
            <a:r>
              <a:rPr sz="1800" spc="40" dirty="0">
                <a:latin typeface="Tahoma"/>
                <a:cs typeface="Tahoma"/>
              </a:rPr>
              <a:t>r</a:t>
            </a:r>
            <a:r>
              <a:rPr sz="1800" spc="50" dirty="0">
                <a:latin typeface="Tahoma"/>
                <a:cs typeface="Tahoma"/>
              </a:rPr>
              <a:t>o</a:t>
            </a:r>
            <a:r>
              <a:rPr sz="1800" spc="-35" dirty="0">
                <a:latin typeface="Tahoma"/>
                <a:cs typeface="Tahoma"/>
              </a:rPr>
              <a:t>m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i</a:t>
            </a:r>
            <a:r>
              <a:rPr sz="1800" spc="75" dirty="0">
                <a:latin typeface="Tahoma"/>
                <a:cs typeface="Tahoma"/>
              </a:rPr>
              <a:t>t</a:t>
            </a:r>
            <a:r>
              <a:rPr sz="1800" spc="-25" dirty="0">
                <a:latin typeface="Tahoma"/>
                <a:cs typeface="Tahoma"/>
              </a:rPr>
              <a:t>s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30" dirty="0">
                <a:latin typeface="Tahoma"/>
                <a:cs typeface="Tahoma"/>
              </a:rPr>
              <a:t>n</a:t>
            </a:r>
            <a:r>
              <a:rPr sz="1800" spc="50" dirty="0">
                <a:latin typeface="Tahoma"/>
                <a:cs typeface="Tahoma"/>
              </a:rPr>
              <a:t>vi</a:t>
            </a:r>
            <a:r>
              <a:rPr sz="1800" spc="40" dirty="0">
                <a:latin typeface="Tahoma"/>
                <a:cs typeface="Tahoma"/>
              </a:rPr>
              <a:t>r</a:t>
            </a:r>
            <a:r>
              <a:rPr sz="1800" spc="5" dirty="0">
                <a:latin typeface="Tahoma"/>
                <a:cs typeface="Tahoma"/>
              </a:rPr>
              <a:t>onment</a:t>
            </a:r>
            <a:r>
              <a:rPr sz="1800" spc="-165" dirty="0">
                <a:latin typeface="Tahoma"/>
                <a:cs typeface="Tahoma"/>
              </a:rPr>
              <a:t>.</a:t>
            </a:r>
            <a:endParaRPr lang="en-US" sz="1800" spc="-165" dirty="0">
              <a:latin typeface="Tahoma"/>
              <a:cs typeface="Tahoma"/>
            </a:endParaRPr>
          </a:p>
          <a:p>
            <a:pPr marL="184785" marR="5080" indent="-172720" algn="just">
              <a:lnSpc>
                <a:spcPct val="130200"/>
              </a:lnSpc>
              <a:spcBef>
                <a:spcPts val="110"/>
              </a:spcBef>
              <a:buFont typeface="Arial MT"/>
              <a:buChar char="•"/>
              <a:tabLst>
                <a:tab pos="185420" algn="l"/>
              </a:tabLst>
            </a:pPr>
            <a:endParaRPr sz="1800" dirty="0">
              <a:latin typeface="Tahoma"/>
              <a:cs typeface="Tahoma"/>
            </a:endParaRPr>
          </a:p>
          <a:p>
            <a:pPr marL="185420" indent="-172720" algn="just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800" spc="-10" dirty="0">
                <a:latin typeface="Tahoma"/>
                <a:cs typeface="Tahoma"/>
              </a:rPr>
              <a:t>We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think</a:t>
            </a:r>
            <a:r>
              <a:rPr sz="1800" spc="-229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these</a:t>
            </a:r>
            <a:r>
              <a:rPr sz="1800" spc="-24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stimuli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as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being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two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types:</a:t>
            </a:r>
            <a:endParaRPr sz="1800" dirty="0">
              <a:latin typeface="Tahoma"/>
              <a:cs typeface="Tahoma"/>
            </a:endParaRPr>
          </a:p>
          <a:p>
            <a:pPr marL="670560" lvl="1" indent="-252095" algn="just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671195" algn="l"/>
              </a:tabLst>
            </a:pPr>
            <a:r>
              <a:rPr sz="1600" spc="30" dirty="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lang="en-US" sz="1600" spc="30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6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Some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data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arrives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that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has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to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be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processed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by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system.</a:t>
            </a:r>
            <a:endParaRPr sz="1600" dirty="0">
              <a:latin typeface="Tahoma"/>
              <a:cs typeface="Tahoma"/>
            </a:endParaRPr>
          </a:p>
          <a:p>
            <a:pPr marL="670560" lvl="1" indent="-252095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671195" algn="l"/>
              </a:tabLst>
            </a:pPr>
            <a:r>
              <a:rPr sz="1600" spc="5" dirty="0">
                <a:solidFill>
                  <a:srgbClr val="FF0000"/>
                </a:solidFill>
                <a:latin typeface="Tahoma"/>
                <a:cs typeface="Tahoma"/>
              </a:rPr>
              <a:t>Events</a:t>
            </a:r>
            <a:r>
              <a:rPr lang="en-US" sz="1600" spc="5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16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Some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event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happens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that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triggers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system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processing.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Events</a:t>
            </a:r>
            <a:endParaRPr sz="1600" dirty="0">
              <a:latin typeface="Tahoma"/>
              <a:cs typeface="Tahoma"/>
            </a:endParaRPr>
          </a:p>
          <a:p>
            <a:pPr marL="670560" algn="just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Tahoma"/>
                <a:cs typeface="Tahoma"/>
              </a:rPr>
              <a:t>m</a:t>
            </a:r>
            <a:r>
              <a:rPr sz="1600" spc="-45" dirty="0">
                <a:latin typeface="Tahoma"/>
                <a:cs typeface="Tahoma"/>
              </a:rPr>
              <a:t>a</a:t>
            </a:r>
            <a:r>
              <a:rPr sz="1600" spc="20" dirty="0">
                <a:latin typeface="Tahoma"/>
                <a:cs typeface="Tahoma"/>
              </a:rPr>
              <a:t>y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4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v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ss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30" dirty="0">
                <a:latin typeface="Tahoma"/>
                <a:cs typeface="Tahoma"/>
              </a:rPr>
              <a:t>i</a:t>
            </a:r>
            <a:r>
              <a:rPr sz="1600" spc="-25" dirty="0">
                <a:latin typeface="Tahoma"/>
                <a:cs typeface="Tahoma"/>
              </a:rPr>
              <a:t>a</a:t>
            </a:r>
            <a:r>
              <a:rPr sz="1600" spc="25" dirty="0">
                <a:latin typeface="Tahoma"/>
                <a:cs typeface="Tahoma"/>
              </a:rPr>
              <a:t>te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spc="-25" dirty="0">
                <a:latin typeface="Tahoma"/>
                <a:cs typeface="Tahoma"/>
              </a:rPr>
              <a:t>a</a:t>
            </a:r>
            <a:r>
              <a:rPr sz="1600" spc="10" dirty="0">
                <a:latin typeface="Tahoma"/>
                <a:cs typeface="Tahoma"/>
              </a:rPr>
              <a:t>t</a:t>
            </a:r>
            <a:r>
              <a:rPr sz="1600" spc="25" dirty="0">
                <a:latin typeface="Tahoma"/>
                <a:cs typeface="Tahoma"/>
              </a:rPr>
              <a:t>a</a:t>
            </a:r>
            <a:r>
              <a:rPr lang="en-US" sz="1600" spc="-150" dirty="0">
                <a:latin typeface="Tahoma"/>
                <a:cs typeface="Tahoma"/>
              </a:rPr>
              <a:t> but </a:t>
            </a:r>
            <a:r>
              <a:rPr sz="1600" spc="20" dirty="0">
                <a:latin typeface="Tahoma"/>
                <a:cs typeface="Tahoma"/>
              </a:rPr>
              <a:t>t</a:t>
            </a:r>
            <a:r>
              <a:rPr sz="1600" spc="25" dirty="0">
                <a:latin typeface="Tahoma"/>
                <a:cs typeface="Tahoma"/>
              </a:rPr>
              <a:t>h</a:t>
            </a:r>
            <a:r>
              <a:rPr sz="1600" spc="30" dirty="0">
                <a:latin typeface="Tahoma"/>
                <a:cs typeface="Tahoma"/>
              </a:rPr>
              <a:t>i</a:t>
            </a:r>
            <a:r>
              <a:rPr sz="1600" spc="-20" dirty="0">
                <a:latin typeface="Tahoma"/>
                <a:cs typeface="Tahoma"/>
              </a:rPr>
              <a:t>s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i</a:t>
            </a:r>
            <a:r>
              <a:rPr sz="1600" spc="-20" dirty="0">
                <a:latin typeface="Tahoma"/>
                <a:cs typeface="Tahoma"/>
              </a:rPr>
              <a:t>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60" dirty="0">
                <a:latin typeface="Tahoma"/>
                <a:cs typeface="Tahoma"/>
              </a:rPr>
              <a:t>t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a</a:t>
            </a:r>
            <a:r>
              <a:rPr sz="1600" spc="30" dirty="0">
                <a:latin typeface="Tahoma"/>
                <a:cs typeface="Tahoma"/>
              </a:rPr>
              <a:t>lw</a:t>
            </a:r>
            <a:r>
              <a:rPr sz="1600" spc="-4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ys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</a:t>
            </a:r>
            <a:r>
              <a:rPr sz="1600" spc="2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2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s</a:t>
            </a:r>
            <a:r>
              <a:rPr sz="1600" spc="-75" dirty="0">
                <a:latin typeface="Tahoma"/>
                <a:cs typeface="Tahoma"/>
              </a:rPr>
              <a:t>e.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4" y="529272"/>
            <a:ext cx="55860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/>
              <a:t>An</a:t>
            </a:r>
            <a:r>
              <a:rPr sz="2000" spc="-254" dirty="0"/>
              <a:t> </a:t>
            </a:r>
            <a:r>
              <a:rPr lang="en-US" sz="2000" spc="-254" dirty="0"/>
              <a:t>A</a:t>
            </a:r>
            <a:r>
              <a:rPr sz="2000" dirty="0"/>
              <a:t>ctivity</a:t>
            </a:r>
            <a:r>
              <a:rPr sz="2000" spc="-300" dirty="0"/>
              <a:t> </a:t>
            </a:r>
            <a:r>
              <a:rPr lang="en-US" sz="2000" spc="-20" dirty="0"/>
              <a:t>M</a:t>
            </a:r>
            <a:r>
              <a:rPr sz="2000" spc="-20" dirty="0"/>
              <a:t>odel</a:t>
            </a:r>
            <a:r>
              <a:rPr sz="2000" spc="-285" dirty="0"/>
              <a:t> </a:t>
            </a:r>
            <a:r>
              <a:rPr sz="2000" spc="5" dirty="0"/>
              <a:t>of</a:t>
            </a:r>
            <a:r>
              <a:rPr sz="2000" spc="-254" dirty="0"/>
              <a:t> </a:t>
            </a:r>
            <a:r>
              <a:rPr sz="2000" spc="5" dirty="0"/>
              <a:t>the</a:t>
            </a:r>
            <a:r>
              <a:rPr sz="2000" spc="-275" dirty="0"/>
              <a:t> </a:t>
            </a:r>
            <a:r>
              <a:rPr lang="en-US" sz="2000" spc="-5" dirty="0"/>
              <a:t>I</a:t>
            </a:r>
            <a:r>
              <a:rPr sz="2000" spc="-5" dirty="0"/>
              <a:t>nsulin</a:t>
            </a:r>
            <a:r>
              <a:rPr sz="2000" spc="-305" dirty="0"/>
              <a:t> </a:t>
            </a:r>
            <a:r>
              <a:rPr lang="en-US" sz="2000" spc="-50" dirty="0"/>
              <a:t>P</a:t>
            </a:r>
            <a:r>
              <a:rPr sz="2000" spc="-50" dirty="0"/>
              <a:t>ump’s</a:t>
            </a:r>
            <a:r>
              <a:rPr sz="2000" spc="-285" dirty="0"/>
              <a:t> </a:t>
            </a:r>
            <a:r>
              <a:rPr lang="en-US" sz="2000" spc="-5" dirty="0"/>
              <a:t>O</a:t>
            </a:r>
            <a:r>
              <a:rPr sz="2000" spc="-5" dirty="0"/>
              <a:t>peration</a:t>
            </a:r>
            <a:endParaRPr sz="2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706" y="1562100"/>
            <a:ext cx="7200588" cy="23761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3670" y="1257300"/>
            <a:ext cx="6296660" cy="3746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304" y="451103"/>
            <a:ext cx="543369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U</a:t>
            </a:r>
            <a:r>
              <a:rPr spc="420" dirty="0"/>
              <a:t>M</a:t>
            </a:r>
            <a:r>
              <a:rPr spc="60" dirty="0"/>
              <a:t>L</a:t>
            </a:r>
            <a:r>
              <a:rPr lang="en-US" spc="-350" dirty="0"/>
              <a:t> </a:t>
            </a:r>
            <a:r>
              <a:rPr spc="-95" dirty="0"/>
              <a:t>S</a:t>
            </a:r>
            <a:r>
              <a:rPr spc="70" dirty="0"/>
              <a:t>t</a:t>
            </a:r>
            <a:r>
              <a:rPr spc="-105" dirty="0"/>
              <a:t>a</a:t>
            </a:r>
            <a:r>
              <a:rPr spc="70" dirty="0"/>
              <a:t>t</a:t>
            </a:r>
            <a:r>
              <a:rPr spc="-50" dirty="0"/>
              <a:t>e</a:t>
            </a:r>
            <a:r>
              <a:rPr spc="-395" dirty="0"/>
              <a:t> </a:t>
            </a:r>
            <a:r>
              <a:rPr lang="en-US" spc="70" dirty="0"/>
              <a:t>T</a:t>
            </a:r>
            <a:r>
              <a:rPr spc="50" dirty="0"/>
              <a:t>r</a:t>
            </a:r>
            <a:r>
              <a:rPr spc="-105" dirty="0"/>
              <a:t>a</a:t>
            </a:r>
            <a:r>
              <a:rPr spc="-55" dirty="0"/>
              <a:t>n</a:t>
            </a:r>
            <a:r>
              <a:rPr spc="-60" dirty="0"/>
              <a:t>s</a:t>
            </a:r>
            <a:r>
              <a:rPr spc="35" dirty="0"/>
              <a:t>i</a:t>
            </a:r>
            <a:r>
              <a:rPr spc="65" dirty="0"/>
              <a:t>t</a:t>
            </a:r>
            <a:r>
              <a:rPr spc="-10" dirty="0"/>
              <a:t>ion</a:t>
            </a:r>
            <a:r>
              <a:rPr spc="-420" dirty="0"/>
              <a:t> </a:t>
            </a:r>
            <a:r>
              <a:rPr lang="en-US" spc="-10" dirty="0"/>
              <a:t>D</a:t>
            </a:r>
            <a:r>
              <a:rPr spc="50" dirty="0"/>
              <a:t>i</a:t>
            </a:r>
            <a:r>
              <a:rPr spc="-60" dirty="0"/>
              <a:t>ag</a:t>
            </a:r>
            <a:r>
              <a:rPr spc="-105" dirty="0"/>
              <a:t>r</a:t>
            </a:r>
            <a:r>
              <a:rPr spc="-125" dirty="0"/>
              <a:t>am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A9CBD9-A002-22E4-E939-491097B8453A}"/>
              </a:ext>
            </a:extLst>
          </p:cNvPr>
          <p:cNvSpPr/>
          <p:nvPr/>
        </p:nvSpPr>
        <p:spPr>
          <a:xfrm>
            <a:off x="457200" y="800100"/>
            <a:ext cx="6858000" cy="5334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62B63-9E75-1E12-8675-A1BB5BFF8B2D}"/>
              </a:ext>
            </a:extLst>
          </p:cNvPr>
          <p:cNvSpPr/>
          <p:nvPr/>
        </p:nvSpPr>
        <p:spPr>
          <a:xfrm>
            <a:off x="228600" y="190500"/>
            <a:ext cx="3810000" cy="5334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C57082C-14DD-D9AE-B6B6-2BB9207D7841}"/>
              </a:ext>
            </a:extLst>
          </p:cNvPr>
          <p:cNvSpPr txBox="1">
            <a:spLocks/>
          </p:cNvSpPr>
          <p:nvPr/>
        </p:nvSpPr>
        <p:spPr>
          <a:xfrm>
            <a:off x="3247389" y="2604866"/>
            <a:ext cx="264922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215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US" sz="3200" kern="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2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541" y="495300"/>
            <a:ext cx="7702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95" dirty="0"/>
              <a:t>Connecting Users to Systems: Language in System Modeling</a:t>
            </a:r>
            <a:endParaRPr sz="2400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049654" y="1182830"/>
            <a:ext cx="7103745" cy="2714846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800" spc="65" dirty="0">
                <a:latin typeface="Tahoma"/>
                <a:cs typeface="Tahoma"/>
              </a:rPr>
              <a:t>User Requirement</a:t>
            </a:r>
            <a:endParaRPr sz="1800" dirty="0">
              <a:latin typeface="Tahoma"/>
              <a:cs typeface="Tahoma"/>
            </a:endParaRPr>
          </a:p>
          <a:p>
            <a:pPr marL="670560" lvl="1" indent="-252095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670560" algn="l"/>
                <a:tab pos="671195" algn="l"/>
              </a:tabLst>
            </a:pPr>
            <a:r>
              <a:rPr lang="en-US" sz="1600" spc="-35" dirty="0">
                <a:latin typeface="Tahoma"/>
                <a:cs typeface="Tahoma"/>
              </a:rPr>
              <a:t>Natural Language</a:t>
            </a:r>
            <a:r>
              <a:rPr sz="1600" spc="-150" dirty="0"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  <a:p>
            <a:pPr marL="185420" indent="-17272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800" spc="65" dirty="0">
                <a:latin typeface="Tahoma"/>
                <a:cs typeface="Tahoma"/>
              </a:rPr>
              <a:t>System Requirement</a:t>
            </a:r>
            <a:endParaRPr sz="1800" dirty="0">
              <a:latin typeface="Tahoma"/>
              <a:cs typeface="Tahoma"/>
            </a:endParaRPr>
          </a:p>
          <a:p>
            <a:pPr marL="670560" lvl="1" indent="-25209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670560" algn="l"/>
                <a:tab pos="671195" algn="l"/>
              </a:tabLst>
            </a:pPr>
            <a:r>
              <a:rPr lang="en-US" sz="1600" spc="5" dirty="0">
                <a:latin typeface="Tahoma"/>
                <a:cs typeface="Tahoma"/>
              </a:rPr>
              <a:t>Technical Language</a:t>
            </a:r>
            <a:r>
              <a:rPr sz="1600" spc="-150" dirty="0">
                <a:latin typeface="Tahoma"/>
                <a:cs typeface="Tahoma"/>
              </a:rPr>
              <a:t>.</a:t>
            </a:r>
            <a:endParaRPr lang="en-US" sz="1600" spc="-150" dirty="0">
              <a:latin typeface="Tahoma"/>
              <a:cs typeface="Tahoma"/>
            </a:endParaRPr>
          </a:p>
          <a:p>
            <a:pPr marL="670560" lvl="1" indent="-25209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670560" algn="l"/>
                <a:tab pos="671195" algn="l"/>
              </a:tabLst>
            </a:pPr>
            <a:endParaRPr lang="en-US" sz="1600" spc="-150" dirty="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760"/>
              </a:spcBef>
              <a:buFont typeface="Wingdings" panose="05000000000000000000" pitchFamily="2" charset="2"/>
              <a:buChar char="§"/>
              <a:tabLst>
                <a:tab pos="185420" algn="l"/>
              </a:tabLst>
            </a:pPr>
            <a:r>
              <a:rPr lang="en-US" sz="1800" spc="65" dirty="0">
                <a:latin typeface="Tahoma"/>
                <a:cs typeface="Tahoma"/>
              </a:rPr>
              <a:t>System modeling starts with what users want in simple terms, which is then translated into technical language to design and represent the system systematically.</a:t>
            </a:r>
            <a:endParaRPr lang="en-US"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2855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2780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</a:t>
            </a:r>
            <a:r>
              <a:rPr spc="-20" dirty="0"/>
              <a:t>y</a:t>
            </a:r>
            <a:r>
              <a:rPr spc="-45" dirty="0"/>
              <a:t>s</a:t>
            </a:r>
            <a:r>
              <a:rPr spc="70" dirty="0"/>
              <a:t>t</a:t>
            </a:r>
            <a:r>
              <a:rPr spc="-30" dirty="0"/>
              <a:t>e</a:t>
            </a:r>
            <a:r>
              <a:rPr spc="-135" dirty="0"/>
              <a:t>m</a:t>
            </a:r>
            <a:r>
              <a:rPr spc="-425" dirty="0"/>
              <a:t> </a:t>
            </a:r>
            <a:r>
              <a:rPr lang="en-US" spc="-125" dirty="0"/>
              <a:t>M</a:t>
            </a:r>
            <a:r>
              <a:rPr spc="5" dirty="0"/>
              <a:t>o</a:t>
            </a:r>
            <a:r>
              <a:rPr spc="-10" dirty="0"/>
              <a:t>d</a:t>
            </a:r>
            <a:r>
              <a:rPr spc="-15" dirty="0"/>
              <a:t>e</a:t>
            </a:r>
            <a:r>
              <a:rPr spc="-5" dirty="0"/>
              <a:t>l</a:t>
            </a:r>
            <a:r>
              <a:rPr spc="-60"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655" y="1201927"/>
            <a:ext cx="6915784" cy="29985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785" marR="5080" indent="-172720" algn="just">
              <a:lnSpc>
                <a:spcPct val="130200"/>
              </a:lnSpc>
              <a:spcBef>
                <a:spcPts val="110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-5" dirty="0">
                <a:latin typeface="Tahoma"/>
                <a:cs typeface="Tahoma"/>
              </a:rPr>
              <a:t>System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modeling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process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developing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abstract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models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system,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with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each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model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presenting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different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view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or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perspective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that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system.</a:t>
            </a:r>
            <a:endParaRPr lang="en-US" sz="1800" spc="-25" dirty="0">
              <a:latin typeface="Tahoma"/>
              <a:cs typeface="Tahoma"/>
            </a:endParaRPr>
          </a:p>
          <a:p>
            <a:pPr marL="12065" marR="5080" algn="just">
              <a:lnSpc>
                <a:spcPct val="130200"/>
              </a:lnSpc>
              <a:spcBef>
                <a:spcPts val="110"/>
              </a:spcBef>
              <a:tabLst>
                <a:tab pos="185420" algn="l"/>
              </a:tabLst>
            </a:pPr>
            <a:endParaRPr sz="1800" dirty="0">
              <a:latin typeface="Tahoma"/>
              <a:cs typeface="Tahoma"/>
            </a:endParaRPr>
          </a:p>
          <a:p>
            <a:pPr marL="185420" indent="-172720" algn="just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800" spc="-5" dirty="0">
                <a:latin typeface="Tahoma"/>
                <a:cs typeface="Tahoma"/>
              </a:rPr>
              <a:t>System modeling can be approached through two main perspectives:</a:t>
            </a:r>
          </a:p>
          <a:p>
            <a:pPr marL="812800" lvl="1" indent="-342900" algn="just">
              <a:spcBef>
                <a:spcPts val="108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lang="en-US" dirty="0">
                <a:latin typeface="Tahoma"/>
                <a:cs typeface="Tahoma"/>
              </a:rPr>
              <a:t>System Perspective</a:t>
            </a:r>
          </a:p>
          <a:p>
            <a:pPr marL="812800" lvl="1" indent="-342900" algn="just">
              <a:spcBef>
                <a:spcPts val="108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lang="en-US" dirty="0">
                <a:latin typeface="Tahoma"/>
                <a:cs typeface="Tahoma"/>
              </a:rPr>
              <a:t>UML Diagram Types</a:t>
            </a:r>
            <a:endParaRPr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3359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</a:t>
            </a:r>
            <a:r>
              <a:rPr spc="-20" dirty="0"/>
              <a:t>y</a:t>
            </a:r>
            <a:r>
              <a:rPr spc="-45" dirty="0"/>
              <a:t>s</a:t>
            </a:r>
            <a:r>
              <a:rPr spc="70" dirty="0"/>
              <a:t>t</a:t>
            </a:r>
            <a:r>
              <a:rPr spc="-30" dirty="0"/>
              <a:t>e</a:t>
            </a:r>
            <a:r>
              <a:rPr spc="-135" dirty="0"/>
              <a:t>m</a:t>
            </a:r>
            <a:r>
              <a:rPr spc="-425" dirty="0"/>
              <a:t> </a:t>
            </a:r>
            <a:r>
              <a:rPr spc="105" dirty="0"/>
              <a:t>P</a:t>
            </a:r>
            <a:r>
              <a:rPr spc="-30" dirty="0"/>
              <a:t>e</a:t>
            </a:r>
            <a:r>
              <a:rPr spc="25" dirty="0"/>
              <a:t>r</a:t>
            </a:r>
            <a:r>
              <a:rPr spc="45" dirty="0"/>
              <a:t>s</a:t>
            </a:r>
            <a:r>
              <a:rPr spc="-10" dirty="0"/>
              <a:t>pect</a:t>
            </a:r>
            <a:r>
              <a:rPr dirty="0"/>
              <a:t>i</a:t>
            </a:r>
            <a:r>
              <a:rPr spc="-60" dirty="0"/>
              <a:t>v</a:t>
            </a:r>
            <a:r>
              <a:rPr spc="-65" dirty="0"/>
              <a:t>e</a:t>
            </a:r>
            <a:r>
              <a:rPr spc="-5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654" y="1182830"/>
            <a:ext cx="6875145" cy="358203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65" dirty="0">
                <a:latin typeface="Tahoma"/>
                <a:cs typeface="Tahoma"/>
              </a:rPr>
              <a:t>An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lang="en-US" spc="-70" dirty="0">
                <a:latin typeface="Tahoma"/>
                <a:cs typeface="Tahoma"/>
              </a:rPr>
              <a:t>E</a:t>
            </a:r>
            <a:r>
              <a:rPr sz="1800" spc="15" dirty="0">
                <a:latin typeface="Tahoma"/>
                <a:cs typeface="Tahoma"/>
              </a:rPr>
              <a:t>xtern</a:t>
            </a:r>
            <a:r>
              <a:rPr sz="1800" spc="25" dirty="0">
                <a:latin typeface="Tahoma"/>
                <a:cs typeface="Tahoma"/>
              </a:rPr>
              <a:t>a</a:t>
            </a:r>
            <a:r>
              <a:rPr sz="1800" spc="45" dirty="0">
                <a:latin typeface="Tahoma"/>
                <a:cs typeface="Tahoma"/>
              </a:rPr>
              <a:t>l</a:t>
            </a:r>
            <a:r>
              <a:rPr sz="1800" spc="-240" dirty="0">
                <a:latin typeface="Tahoma"/>
                <a:cs typeface="Tahoma"/>
              </a:rPr>
              <a:t> </a:t>
            </a:r>
            <a:r>
              <a:rPr lang="en-US" spc="-240" dirty="0">
                <a:latin typeface="Tahoma"/>
                <a:cs typeface="Tahoma"/>
              </a:rPr>
              <a:t>P</a:t>
            </a:r>
            <a:r>
              <a:rPr sz="1800" spc="40" dirty="0">
                <a:latin typeface="Tahoma"/>
                <a:cs typeface="Tahoma"/>
              </a:rPr>
              <a:t>e</a:t>
            </a:r>
            <a:r>
              <a:rPr sz="1800" spc="15" dirty="0">
                <a:latin typeface="Tahoma"/>
                <a:cs typeface="Tahoma"/>
              </a:rPr>
              <a:t>r</a:t>
            </a:r>
            <a:r>
              <a:rPr sz="1800" spc="10" dirty="0">
                <a:latin typeface="Tahoma"/>
                <a:cs typeface="Tahoma"/>
              </a:rPr>
              <a:t>spect</a:t>
            </a:r>
            <a:r>
              <a:rPr sz="1800" spc="20" dirty="0">
                <a:latin typeface="Tahoma"/>
                <a:cs typeface="Tahoma"/>
              </a:rPr>
              <a:t>i</a:t>
            </a:r>
            <a:r>
              <a:rPr sz="1800" spc="25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</a:t>
            </a:r>
            <a:endParaRPr sz="1800" dirty="0">
              <a:latin typeface="Tahoma"/>
              <a:cs typeface="Tahoma"/>
            </a:endParaRPr>
          </a:p>
          <a:p>
            <a:pPr marL="670560" lvl="1" indent="-252095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670560" algn="l"/>
                <a:tab pos="671195" algn="l"/>
              </a:tabLst>
            </a:pPr>
            <a:r>
              <a:rPr lang="en-US" sz="1600" spc="-35" dirty="0">
                <a:latin typeface="Tahoma"/>
                <a:cs typeface="Tahoma"/>
              </a:rPr>
              <a:t>M</a:t>
            </a:r>
            <a:r>
              <a:rPr sz="1600" spc="10" dirty="0">
                <a:latin typeface="Tahoma"/>
                <a:cs typeface="Tahoma"/>
              </a:rPr>
              <a:t>od</a:t>
            </a:r>
            <a:r>
              <a:rPr sz="1600" spc="20" dirty="0">
                <a:latin typeface="Tahoma"/>
                <a:cs typeface="Tahoma"/>
              </a:rPr>
              <a:t>el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</a:t>
            </a:r>
            <a:r>
              <a:rPr sz="1600" spc="2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20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x</a:t>
            </a:r>
            <a:r>
              <a:rPr sz="1600" spc="60" dirty="0">
                <a:latin typeface="Tahoma"/>
                <a:cs typeface="Tahoma"/>
              </a:rPr>
              <a:t>t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65" dirty="0">
                <a:latin typeface="Tahoma"/>
                <a:cs typeface="Tahoma"/>
              </a:rPr>
              <a:t>r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35" dirty="0">
                <a:latin typeface="Tahoma"/>
                <a:cs typeface="Tahoma"/>
              </a:rPr>
              <a:t>n</a:t>
            </a:r>
            <a:r>
              <a:rPr sz="1600" spc="45" dirty="0">
                <a:latin typeface="Tahoma"/>
                <a:cs typeface="Tahoma"/>
              </a:rPr>
              <a:t>v</a:t>
            </a:r>
            <a:r>
              <a:rPr sz="1600" spc="10" dirty="0">
                <a:latin typeface="Tahoma"/>
                <a:cs typeface="Tahoma"/>
              </a:rPr>
              <a:t>i</a:t>
            </a:r>
            <a:r>
              <a:rPr sz="1600" spc="35" dirty="0">
                <a:latin typeface="Tahoma"/>
                <a:cs typeface="Tahoma"/>
              </a:rPr>
              <a:t>ro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-35" dirty="0">
                <a:latin typeface="Tahoma"/>
                <a:cs typeface="Tahoma"/>
              </a:rPr>
              <a:t>m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60" dirty="0">
                <a:latin typeface="Tahoma"/>
                <a:cs typeface="Tahoma"/>
              </a:rPr>
              <a:t>t</a:t>
            </a:r>
            <a:r>
              <a:rPr sz="1600" spc="-14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25" dirty="0">
                <a:latin typeface="Tahoma"/>
                <a:cs typeface="Tahoma"/>
              </a:rPr>
              <a:t>f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</a:t>
            </a:r>
            <a:r>
              <a:rPr sz="1600" spc="2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</a:t>
            </a:r>
            <a:r>
              <a:rPr sz="1600" dirty="0">
                <a:latin typeface="Tahoma"/>
                <a:cs typeface="Tahoma"/>
              </a:rPr>
              <a:t>ys</a:t>
            </a:r>
            <a:r>
              <a:rPr sz="1600" spc="25" dirty="0">
                <a:latin typeface="Tahoma"/>
                <a:cs typeface="Tahoma"/>
              </a:rPr>
              <a:t>te</a:t>
            </a:r>
            <a:r>
              <a:rPr sz="1600" spc="-35" dirty="0">
                <a:latin typeface="Tahoma"/>
                <a:cs typeface="Tahoma"/>
              </a:rPr>
              <a:t>m</a:t>
            </a:r>
            <a:r>
              <a:rPr sz="1600" spc="-150" dirty="0"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  <a:p>
            <a:pPr marL="185420" indent="-17272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65" dirty="0">
                <a:latin typeface="Tahoma"/>
                <a:cs typeface="Tahoma"/>
              </a:rPr>
              <a:t>An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lang="en-US" spc="40" dirty="0">
                <a:latin typeface="Tahoma"/>
                <a:cs typeface="Tahoma"/>
              </a:rPr>
              <a:t>I</a:t>
            </a:r>
            <a:r>
              <a:rPr sz="1800" spc="40" dirty="0">
                <a:latin typeface="Tahoma"/>
                <a:cs typeface="Tahoma"/>
              </a:rPr>
              <a:t>n</a:t>
            </a:r>
            <a:r>
              <a:rPr sz="1800" spc="35" dirty="0">
                <a:latin typeface="Tahoma"/>
                <a:cs typeface="Tahoma"/>
              </a:rPr>
              <a:t>t</a:t>
            </a:r>
            <a:r>
              <a:rPr sz="1800" spc="40" dirty="0">
                <a:latin typeface="Tahoma"/>
                <a:cs typeface="Tahoma"/>
              </a:rPr>
              <a:t>e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-30" dirty="0">
                <a:latin typeface="Tahoma"/>
                <a:cs typeface="Tahoma"/>
              </a:rPr>
              <a:t>a</a:t>
            </a:r>
            <a:r>
              <a:rPr sz="1800" spc="45" dirty="0">
                <a:latin typeface="Tahoma"/>
                <a:cs typeface="Tahoma"/>
              </a:rPr>
              <a:t>c</a:t>
            </a:r>
            <a:r>
              <a:rPr sz="1800" spc="35" dirty="0">
                <a:latin typeface="Tahoma"/>
                <a:cs typeface="Tahoma"/>
              </a:rPr>
              <a:t>t</a:t>
            </a:r>
            <a:r>
              <a:rPr sz="1800" spc="20" dirty="0">
                <a:latin typeface="Tahoma"/>
                <a:cs typeface="Tahoma"/>
              </a:rPr>
              <a:t>ion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lang="en-US" spc="-225" dirty="0">
                <a:latin typeface="Tahoma"/>
                <a:cs typeface="Tahoma"/>
              </a:rPr>
              <a:t>P</a:t>
            </a:r>
            <a:r>
              <a:rPr sz="1800" spc="10" dirty="0">
                <a:latin typeface="Tahoma"/>
                <a:cs typeface="Tahoma"/>
              </a:rPr>
              <a:t>ers</a:t>
            </a:r>
            <a:r>
              <a:rPr sz="1800" spc="15" dirty="0">
                <a:latin typeface="Tahoma"/>
                <a:cs typeface="Tahoma"/>
              </a:rPr>
              <a:t>p</a:t>
            </a:r>
            <a:r>
              <a:rPr sz="1800" spc="25" dirty="0">
                <a:latin typeface="Tahoma"/>
                <a:cs typeface="Tahoma"/>
              </a:rPr>
              <a:t>ect</a:t>
            </a:r>
            <a:r>
              <a:rPr sz="1800" spc="20" dirty="0">
                <a:latin typeface="Tahoma"/>
                <a:cs typeface="Tahoma"/>
              </a:rPr>
              <a:t>i</a:t>
            </a:r>
            <a:r>
              <a:rPr sz="1800" spc="30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</a:t>
            </a:r>
            <a:endParaRPr sz="1800" dirty="0">
              <a:latin typeface="Tahoma"/>
              <a:cs typeface="Tahoma"/>
            </a:endParaRPr>
          </a:p>
          <a:p>
            <a:pPr marL="670560" lvl="1" indent="-25209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670560" algn="l"/>
                <a:tab pos="671195" algn="l"/>
              </a:tabLst>
            </a:pPr>
            <a:r>
              <a:rPr lang="en-US" sz="1600" spc="5" dirty="0">
                <a:latin typeface="Tahoma"/>
                <a:cs typeface="Tahoma"/>
              </a:rPr>
              <a:t>M</a:t>
            </a:r>
            <a:r>
              <a:rPr sz="1600" spc="5" dirty="0">
                <a:latin typeface="Tahoma"/>
                <a:cs typeface="Tahoma"/>
              </a:rPr>
              <a:t>odel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interactions</a:t>
            </a:r>
            <a:r>
              <a:rPr sz="1600" spc="-12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between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system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and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its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environment,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or</a:t>
            </a:r>
            <a:endParaRPr sz="1600" dirty="0">
              <a:latin typeface="Tahoma"/>
              <a:cs typeface="Tahoma"/>
            </a:endParaRPr>
          </a:p>
          <a:p>
            <a:pPr marL="670560">
              <a:lnSpc>
                <a:spcPct val="100000"/>
              </a:lnSpc>
            </a:pPr>
            <a:r>
              <a:rPr sz="1600" spc="10" dirty="0">
                <a:latin typeface="Tahoma"/>
                <a:cs typeface="Tahoma"/>
              </a:rPr>
              <a:t>b</a:t>
            </a:r>
            <a:r>
              <a:rPr sz="1600" spc="25" dirty="0">
                <a:latin typeface="Tahoma"/>
                <a:cs typeface="Tahoma"/>
              </a:rPr>
              <a:t>et</a:t>
            </a:r>
            <a:r>
              <a:rPr sz="1600" spc="30" dirty="0">
                <a:latin typeface="Tahoma"/>
                <a:cs typeface="Tahoma"/>
              </a:rPr>
              <a:t>w</a:t>
            </a:r>
            <a:r>
              <a:rPr sz="1600" spc="-5" dirty="0">
                <a:latin typeface="Tahoma"/>
                <a:cs typeface="Tahoma"/>
              </a:rPr>
              <a:t>een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</a:t>
            </a:r>
            <a:r>
              <a:rPr sz="1600" spc="2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-35" dirty="0">
                <a:latin typeface="Tahoma"/>
                <a:cs typeface="Tahoma"/>
              </a:rPr>
              <a:t>m</a:t>
            </a:r>
            <a:r>
              <a:rPr sz="1600" spc="5" dirty="0">
                <a:latin typeface="Tahoma"/>
                <a:cs typeface="Tahoma"/>
              </a:rPr>
              <a:t>p</a:t>
            </a:r>
            <a:r>
              <a:rPr sz="1600" spc="-10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20" dirty="0">
                <a:latin typeface="Tahoma"/>
                <a:cs typeface="Tahoma"/>
              </a:rPr>
              <a:t>ts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25" dirty="0">
                <a:latin typeface="Tahoma"/>
                <a:cs typeface="Tahoma"/>
              </a:rPr>
              <a:t>f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</a:t>
            </a:r>
            <a:r>
              <a:rPr sz="1600" dirty="0">
                <a:latin typeface="Tahoma"/>
                <a:cs typeface="Tahoma"/>
              </a:rPr>
              <a:t>ys</a:t>
            </a:r>
            <a:r>
              <a:rPr sz="1600" spc="25" dirty="0">
                <a:latin typeface="Tahoma"/>
                <a:cs typeface="Tahoma"/>
              </a:rPr>
              <a:t>te</a:t>
            </a:r>
            <a:r>
              <a:rPr sz="1600" spc="-35" dirty="0">
                <a:latin typeface="Tahoma"/>
                <a:cs typeface="Tahoma"/>
              </a:rPr>
              <a:t>m</a:t>
            </a:r>
            <a:r>
              <a:rPr sz="1600" spc="-150" dirty="0"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  <a:p>
            <a:pPr marL="185420" indent="-17272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145" dirty="0">
                <a:latin typeface="Tahoma"/>
                <a:cs typeface="Tahoma"/>
              </a:rPr>
              <a:t>A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lang="en-US" spc="35" dirty="0">
                <a:latin typeface="Tahoma"/>
                <a:cs typeface="Tahoma"/>
              </a:rPr>
              <a:t>S</a:t>
            </a:r>
            <a:r>
              <a:rPr sz="1800" spc="35" dirty="0">
                <a:latin typeface="Tahoma"/>
                <a:cs typeface="Tahoma"/>
              </a:rPr>
              <a:t>tructu</a:t>
            </a:r>
            <a:r>
              <a:rPr sz="1800" spc="-25" dirty="0">
                <a:latin typeface="Tahoma"/>
                <a:cs typeface="Tahoma"/>
              </a:rPr>
              <a:t>r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50" dirty="0">
                <a:latin typeface="Tahoma"/>
                <a:cs typeface="Tahoma"/>
              </a:rPr>
              <a:t>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lang="en-US" spc="25" dirty="0">
                <a:latin typeface="Tahoma"/>
                <a:cs typeface="Tahoma"/>
              </a:rPr>
              <a:t>P</a:t>
            </a:r>
            <a:r>
              <a:rPr sz="1800" spc="25" dirty="0">
                <a:latin typeface="Tahoma"/>
                <a:cs typeface="Tahoma"/>
              </a:rPr>
              <a:t>e</a:t>
            </a:r>
            <a:r>
              <a:rPr sz="1800" spc="5" dirty="0">
                <a:latin typeface="Tahoma"/>
                <a:cs typeface="Tahoma"/>
              </a:rPr>
              <a:t>r</a:t>
            </a:r>
            <a:r>
              <a:rPr sz="1800" spc="15" dirty="0">
                <a:latin typeface="Tahoma"/>
                <a:cs typeface="Tahoma"/>
              </a:rPr>
              <a:t>specti</a:t>
            </a:r>
            <a:r>
              <a:rPr sz="1800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</a:t>
            </a:r>
            <a:endParaRPr sz="1800" dirty="0">
              <a:latin typeface="Tahoma"/>
              <a:cs typeface="Tahoma"/>
            </a:endParaRPr>
          </a:p>
          <a:p>
            <a:pPr marL="670560" marR="5080" lvl="1" indent="-25209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670560" algn="l"/>
                <a:tab pos="671195" algn="l"/>
              </a:tabLst>
            </a:pPr>
            <a:r>
              <a:rPr lang="en-US" sz="1600" spc="5" dirty="0">
                <a:latin typeface="Tahoma"/>
                <a:cs typeface="Tahoma"/>
              </a:rPr>
              <a:t>M</a:t>
            </a:r>
            <a:r>
              <a:rPr sz="1600" spc="5" dirty="0">
                <a:latin typeface="Tahoma"/>
                <a:cs typeface="Tahoma"/>
              </a:rPr>
              <a:t>odel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organization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of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system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or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structure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of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the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data</a:t>
            </a:r>
            <a:r>
              <a:rPr sz="1600" spc="-19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that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is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p</a:t>
            </a:r>
            <a:r>
              <a:rPr sz="1600" spc="15" dirty="0">
                <a:latin typeface="Tahoma"/>
                <a:cs typeface="Tahoma"/>
              </a:rPr>
              <a:t>r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-5" dirty="0">
                <a:latin typeface="Tahoma"/>
                <a:cs typeface="Tahoma"/>
              </a:rPr>
              <a:t>c</a:t>
            </a:r>
            <a:r>
              <a:rPr sz="1600" spc="-15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s</a:t>
            </a:r>
            <a:r>
              <a:rPr sz="1600" spc="-20" dirty="0">
                <a:latin typeface="Tahoma"/>
                <a:cs typeface="Tahoma"/>
              </a:rPr>
              <a:t>s</a:t>
            </a:r>
            <a:r>
              <a:rPr sz="1600" dirty="0">
                <a:latin typeface="Tahoma"/>
                <a:cs typeface="Tahoma"/>
              </a:rPr>
              <a:t>ed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spc="20" dirty="0">
                <a:latin typeface="Tahoma"/>
                <a:cs typeface="Tahoma"/>
              </a:rPr>
              <a:t>y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</a:t>
            </a:r>
            <a:r>
              <a:rPr sz="1600" spc="2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</a:t>
            </a:r>
            <a:r>
              <a:rPr sz="1600" dirty="0">
                <a:latin typeface="Tahoma"/>
                <a:cs typeface="Tahoma"/>
              </a:rPr>
              <a:t>ys</a:t>
            </a:r>
            <a:r>
              <a:rPr sz="1600" spc="25" dirty="0">
                <a:latin typeface="Tahoma"/>
                <a:cs typeface="Tahoma"/>
              </a:rPr>
              <a:t>te</a:t>
            </a:r>
            <a:r>
              <a:rPr sz="1600" spc="-35" dirty="0">
                <a:latin typeface="Tahoma"/>
                <a:cs typeface="Tahoma"/>
              </a:rPr>
              <a:t>m</a:t>
            </a:r>
            <a:r>
              <a:rPr sz="1600" spc="-150" dirty="0"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  <a:p>
            <a:pPr marL="185420" indent="-17272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5420" algn="l"/>
              </a:tabLst>
            </a:pPr>
            <a:r>
              <a:rPr sz="1800" spc="140" dirty="0">
                <a:latin typeface="Tahoma"/>
                <a:cs typeface="Tahoma"/>
              </a:rPr>
              <a:t>A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lang="en-US" spc="-210" dirty="0">
                <a:latin typeface="Tahoma"/>
                <a:cs typeface="Tahoma"/>
              </a:rPr>
              <a:t>B</a:t>
            </a:r>
            <a:r>
              <a:rPr sz="1800" spc="-15" dirty="0">
                <a:latin typeface="Tahoma"/>
                <a:cs typeface="Tahoma"/>
              </a:rPr>
              <a:t>eh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45" dirty="0">
                <a:latin typeface="Tahoma"/>
                <a:cs typeface="Tahoma"/>
              </a:rPr>
              <a:t>vio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30" dirty="0">
                <a:latin typeface="Tahoma"/>
                <a:cs typeface="Tahoma"/>
              </a:rPr>
              <a:t>a</a:t>
            </a:r>
            <a:r>
              <a:rPr sz="1800" spc="45" dirty="0">
                <a:latin typeface="Tahoma"/>
                <a:cs typeface="Tahoma"/>
              </a:rPr>
              <a:t>l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lang="en-US" spc="-225" dirty="0">
                <a:latin typeface="Tahoma"/>
                <a:cs typeface="Tahoma"/>
              </a:rPr>
              <a:t>P</a:t>
            </a:r>
            <a:r>
              <a:rPr sz="1800" spc="40" dirty="0">
                <a:latin typeface="Tahoma"/>
                <a:cs typeface="Tahoma"/>
              </a:rPr>
              <a:t>e</a:t>
            </a:r>
            <a:r>
              <a:rPr sz="1800" spc="15" dirty="0">
                <a:latin typeface="Tahoma"/>
                <a:cs typeface="Tahoma"/>
              </a:rPr>
              <a:t>r</a:t>
            </a:r>
            <a:r>
              <a:rPr sz="1800" spc="10" dirty="0">
                <a:latin typeface="Tahoma"/>
                <a:cs typeface="Tahoma"/>
              </a:rPr>
              <a:t>spect</a:t>
            </a:r>
            <a:r>
              <a:rPr sz="1800" spc="20" dirty="0">
                <a:latin typeface="Tahoma"/>
                <a:cs typeface="Tahoma"/>
              </a:rPr>
              <a:t>i</a:t>
            </a:r>
            <a:r>
              <a:rPr sz="1800" spc="25" dirty="0">
                <a:latin typeface="Tahoma"/>
                <a:cs typeface="Tahoma"/>
              </a:rPr>
              <a:t>v</a:t>
            </a:r>
            <a:r>
              <a:rPr sz="1800" spc="-5" dirty="0">
                <a:latin typeface="Tahoma"/>
                <a:cs typeface="Tahoma"/>
              </a:rPr>
              <a:t>e</a:t>
            </a:r>
            <a:endParaRPr sz="1800" dirty="0">
              <a:latin typeface="Tahoma"/>
              <a:cs typeface="Tahoma"/>
            </a:endParaRPr>
          </a:p>
          <a:p>
            <a:pPr marL="670560" lvl="1" indent="-25209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670560" algn="l"/>
                <a:tab pos="671195" algn="l"/>
              </a:tabLst>
            </a:pPr>
            <a:r>
              <a:rPr lang="en-US" sz="1600" spc="-35" dirty="0">
                <a:latin typeface="Tahoma"/>
                <a:cs typeface="Tahoma"/>
              </a:rPr>
              <a:t>M</a:t>
            </a:r>
            <a:r>
              <a:rPr sz="1600" spc="10" dirty="0">
                <a:latin typeface="Tahoma"/>
                <a:cs typeface="Tahoma"/>
              </a:rPr>
              <a:t>od</a:t>
            </a:r>
            <a:r>
              <a:rPr sz="1600" spc="20" dirty="0">
                <a:latin typeface="Tahoma"/>
                <a:cs typeface="Tahoma"/>
              </a:rPr>
              <a:t>el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</a:t>
            </a:r>
            <a:r>
              <a:rPr sz="1600" spc="2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spc="5" dirty="0">
                <a:latin typeface="Tahoma"/>
                <a:cs typeface="Tahoma"/>
              </a:rPr>
              <a:t>y</a:t>
            </a:r>
            <a:r>
              <a:rPr sz="1600" dirty="0">
                <a:latin typeface="Tahoma"/>
                <a:cs typeface="Tahoma"/>
              </a:rPr>
              <a:t>n</a:t>
            </a:r>
            <a:r>
              <a:rPr sz="1600" spc="-25" dirty="0">
                <a:latin typeface="Tahoma"/>
                <a:cs typeface="Tahoma"/>
              </a:rPr>
              <a:t>a</a:t>
            </a:r>
            <a:r>
              <a:rPr sz="1600" spc="-35" dirty="0">
                <a:latin typeface="Tahoma"/>
                <a:cs typeface="Tahoma"/>
              </a:rPr>
              <a:t>m</a:t>
            </a:r>
            <a:r>
              <a:rPr sz="1600" spc="30" dirty="0">
                <a:latin typeface="Tahoma"/>
                <a:cs typeface="Tahoma"/>
              </a:rPr>
              <a:t>i</a:t>
            </a:r>
            <a:r>
              <a:rPr sz="1600" spc="5" dirty="0">
                <a:latin typeface="Tahoma"/>
                <a:cs typeface="Tahoma"/>
              </a:rPr>
              <a:t>c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b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-45" dirty="0">
                <a:latin typeface="Tahoma"/>
                <a:cs typeface="Tahoma"/>
              </a:rPr>
              <a:t>a</a:t>
            </a:r>
            <a:r>
              <a:rPr sz="1600" spc="45" dirty="0">
                <a:latin typeface="Tahoma"/>
                <a:cs typeface="Tahoma"/>
              </a:rPr>
              <a:t>v</a:t>
            </a:r>
            <a:r>
              <a:rPr sz="1600" spc="10" dirty="0">
                <a:latin typeface="Tahoma"/>
                <a:cs typeface="Tahoma"/>
              </a:rPr>
              <a:t>io</a:t>
            </a:r>
            <a:r>
              <a:rPr sz="1600" spc="65" dirty="0">
                <a:latin typeface="Tahoma"/>
                <a:cs typeface="Tahoma"/>
              </a:rPr>
              <a:t>r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25" dirty="0">
                <a:latin typeface="Tahoma"/>
                <a:cs typeface="Tahoma"/>
              </a:rPr>
              <a:t>f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t</a:t>
            </a:r>
            <a:r>
              <a:rPr sz="1600" spc="25" dirty="0">
                <a:latin typeface="Tahoma"/>
                <a:cs typeface="Tahoma"/>
              </a:rPr>
              <a:t>h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</a:t>
            </a:r>
            <a:r>
              <a:rPr sz="1600" dirty="0">
                <a:latin typeface="Tahoma"/>
                <a:cs typeface="Tahoma"/>
              </a:rPr>
              <a:t>ys</a:t>
            </a:r>
            <a:r>
              <a:rPr sz="1600" spc="25" dirty="0">
                <a:latin typeface="Tahoma"/>
                <a:cs typeface="Tahoma"/>
              </a:rPr>
              <a:t>te</a:t>
            </a:r>
            <a:r>
              <a:rPr sz="1600" spc="-35" dirty="0">
                <a:latin typeface="Tahoma"/>
                <a:cs typeface="Tahoma"/>
              </a:rPr>
              <a:t>m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spc="-2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h</a:t>
            </a:r>
            <a:r>
              <a:rPr sz="1600" spc="10" dirty="0">
                <a:latin typeface="Tahoma"/>
                <a:cs typeface="Tahoma"/>
              </a:rPr>
              <a:t>o</a:t>
            </a:r>
            <a:r>
              <a:rPr sz="1600" spc="35" dirty="0">
                <a:latin typeface="Tahoma"/>
                <a:cs typeface="Tahoma"/>
              </a:rPr>
              <a:t>w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i</a:t>
            </a:r>
            <a:r>
              <a:rPr sz="1600" spc="60" dirty="0">
                <a:latin typeface="Tahoma"/>
                <a:cs typeface="Tahoma"/>
              </a:rPr>
              <a:t>t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resp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n</a:t>
            </a:r>
            <a:r>
              <a:rPr sz="1600" spc="10" dirty="0">
                <a:latin typeface="Tahoma"/>
                <a:cs typeface="Tahoma"/>
              </a:rPr>
              <a:t>d</a:t>
            </a:r>
            <a:r>
              <a:rPr sz="1600" spc="-20" dirty="0">
                <a:latin typeface="Tahoma"/>
                <a:cs typeface="Tahoma"/>
              </a:rPr>
              <a:t>s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to</a:t>
            </a:r>
            <a:endParaRPr sz="1600" dirty="0">
              <a:latin typeface="Tahoma"/>
              <a:cs typeface="Tahoma"/>
            </a:endParaRPr>
          </a:p>
          <a:p>
            <a:pPr marL="670560">
              <a:lnSpc>
                <a:spcPct val="100000"/>
              </a:lnSpc>
            </a:pPr>
            <a:r>
              <a:rPr sz="1600" spc="-25" dirty="0">
                <a:latin typeface="Tahoma"/>
                <a:cs typeface="Tahoma"/>
              </a:rPr>
              <a:t>events.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703389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420" dirty="0"/>
              <a:t>UML</a:t>
            </a:r>
            <a:r>
              <a:rPr lang="en-US" sz="2400" spc="40" dirty="0"/>
              <a:t>(Unified Modeling Language)</a:t>
            </a:r>
            <a:r>
              <a:rPr lang="en-US" sz="2400" spc="-400" dirty="0"/>
              <a:t>  </a:t>
            </a:r>
            <a:r>
              <a:rPr lang="en-US" sz="2400" spc="-10" dirty="0"/>
              <a:t>D</a:t>
            </a:r>
            <a:r>
              <a:rPr lang="en-US" sz="2400" spc="50" dirty="0"/>
              <a:t>i</a:t>
            </a:r>
            <a:r>
              <a:rPr lang="en-US" sz="2400" spc="-60" dirty="0"/>
              <a:t>ag</a:t>
            </a:r>
            <a:r>
              <a:rPr lang="en-US" sz="2400" spc="-105" dirty="0"/>
              <a:t>r</a:t>
            </a:r>
            <a:r>
              <a:rPr lang="en-US" sz="2400" spc="-125" dirty="0"/>
              <a:t>am</a:t>
            </a:r>
            <a:r>
              <a:rPr lang="en-US" sz="2400" spc="-430" dirty="0"/>
              <a:t>  </a:t>
            </a:r>
            <a:r>
              <a:rPr lang="en-US" sz="2400" spc="70" dirty="0"/>
              <a:t>T</a:t>
            </a:r>
            <a:r>
              <a:rPr lang="en-US" sz="2400" spc="-20" dirty="0"/>
              <a:t>y</a:t>
            </a:r>
            <a:r>
              <a:rPr lang="en-US" sz="2400" spc="-45" dirty="0"/>
              <a:t>p</a:t>
            </a:r>
            <a:r>
              <a:rPr lang="en-US" sz="2400" spc="-30" dirty="0"/>
              <a:t>e</a:t>
            </a:r>
            <a:r>
              <a:rPr lang="en-US" sz="2400" spc="-50" dirty="0"/>
              <a:t>s</a:t>
            </a:r>
            <a:endParaRPr sz="2400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049654" y="1182830"/>
            <a:ext cx="6875145" cy="441653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4965" marR="7620" indent="-342900">
              <a:lnSpc>
                <a:spcPct val="130700"/>
              </a:lnSpc>
              <a:spcBef>
                <a:spcPts val="10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lang="en-US" sz="1600" spc="40" dirty="0">
                <a:latin typeface="Tahoma"/>
                <a:cs typeface="Tahoma"/>
              </a:rPr>
              <a:t>Activity</a:t>
            </a:r>
            <a:r>
              <a:rPr lang="en-US" sz="1600" spc="-175" dirty="0">
                <a:latin typeface="Tahoma"/>
                <a:cs typeface="Tahoma"/>
              </a:rPr>
              <a:t> </a:t>
            </a:r>
            <a:r>
              <a:rPr lang="en-US" sz="1600" spc="-45" dirty="0">
                <a:latin typeface="Tahoma"/>
                <a:cs typeface="Tahoma"/>
              </a:rPr>
              <a:t>Diagram</a:t>
            </a:r>
          </a:p>
          <a:p>
            <a:pPr marL="670560" lvl="1" indent="-252095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670560" algn="l"/>
                <a:tab pos="671195" algn="l"/>
              </a:tabLst>
            </a:pPr>
            <a:r>
              <a:rPr lang="en-US" sz="1600" spc="15" dirty="0">
                <a:latin typeface="Tahoma"/>
                <a:cs typeface="Tahoma"/>
              </a:rPr>
              <a:t>Which</a:t>
            </a:r>
            <a:r>
              <a:rPr lang="en-US" sz="1600" spc="-160" dirty="0">
                <a:latin typeface="Tahoma"/>
                <a:cs typeface="Tahoma"/>
              </a:rPr>
              <a:t> </a:t>
            </a:r>
            <a:r>
              <a:rPr lang="en-US" sz="1600" dirty="0">
                <a:latin typeface="Tahoma"/>
                <a:cs typeface="Tahoma"/>
              </a:rPr>
              <a:t>show</a:t>
            </a:r>
            <a:r>
              <a:rPr lang="en-US" sz="1600" spc="-155" dirty="0">
                <a:latin typeface="Tahoma"/>
                <a:cs typeface="Tahoma"/>
              </a:rPr>
              <a:t> </a:t>
            </a:r>
            <a:r>
              <a:rPr lang="en-US" sz="1600" spc="20" dirty="0">
                <a:latin typeface="Tahoma"/>
                <a:cs typeface="Tahoma"/>
              </a:rPr>
              <a:t>the</a:t>
            </a:r>
            <a:r>
              <a:rPr lang="en-US" sz="1600" spc="-160" dirty="0">
                <a:latin typeface="Tahoma"/>
                <a:cs typeface="Tahoma"/>
              </a:rPr>
              <a:t> </a:t>
            </a:r>
            <a:r>
              <a:rPr lang="en-US" sz="1600" spc="25" dirty="0">
                <a:latin typeface="Tahoma"/>
                <a:cs typeface="Tahoma"/>
              </a:rPr>
              <a:t>activities</a:t>
            </a:r>
            <a:r>
              <a:rPr lang="en-US" sz="1600" spc="-150" dirty="0">
                <a:latin typeface="Tahoma"/>
                <a:cs typeface="Tahoma"/>
              </a:rPr>
              <a:t> </a:t>
            </a:r>
            <a:r>
              <a:rPr lang="en-US" sz="1600" spc="5" dirty="0">
                <a:latin typeface="Tahoma"/>
                <a:cs typeface="Tahoma"/>
              </a:rPr>
              <a:t>involved</a:t>
            </a:r>
            <a:r>
              <a:rPr lang="en-US" sz="1600" spc="-160" dirty="0">
                <a:latin typeface="Tahoma"/>
                <a:cs typeface="Tahoma"/>
              </a:rPr>
              <a:t> </a:t>
            </a:r>
            <a:r>
              <a:rPr lang="en-US" sz="1600" spc="20" dirty="0">
                <a:latin typeface="Tahoma"/>
                <a:cs typeface="Tahoma"/>
              </a:rPr>
              <a:t>in</a:t>
            </a:r>
            <a:r>
              <a:rPr lang="en-US" sz="1600" spc="-160" dirty="0">
                <a:latin typeface="Tahoma"/>
                <a:cs typeface="Tahoma"/>
              </a:rPr>
              <a:t> </a:t>
            </a:r>
            <a:r>
              <a:rPr lang="en-US" sz="1600" spc="-35" dirty="0">
                <a:latin typeface="Tahoma"/>
                <a:cs typeface="Tahoma"/>
              </a:rPr>
              <a:t>a</a:t>
            </a:r>
            <a:r>
              <a:rPr lang="en-US" sz="1600" spc="-150" dirty="0">
                <a:latin typeface="Tahoma"/>
                <a:cs typeface="Tahoma"/>
              </a:rPr>
              <a:t> </a:t>
            </a:r>
            <a:r>
              <a:rPr lang="en-US" sz="1600" spc="5" dirty="0">
                <a:latin typeface="Tahoma"/>
                <a:cs typeface="Tahoma"/>
              </a:rPr>
              <a:t>process</a:t>
            </a:r>
            <a:r>
              <a:rPr lang="en-US" sz="1600" spc="-165" dirty="0">
                <a:latin typeface="Tahoma"/>
                <a:cs typeface="Tahoma"/>
              </a:rPr>
              <a:t> </a:t>
            </a:r>
            <a:r>
              <a:rPr lang="en-US" sz="1600" spc="45" dirty="0">
                <a:latin typeface="Tahoma"/>
                <a:cs typeface="Tahoma"/>
              </a:rPr>
              <a:t>or </a:t>
            </a:r>
            <a:r>
              <a:rPr lang="en-US" sz="1600" spc="-545" dirty="0">
                <a:latin typeface="Tahoma"/>
                <a:cs typeface="Tahoma"/>
              </a:rPr>
              <a:t> </a:t>
            </a:r>
            <a:r>
              <a:rPr lang="en-US" sz="1600" spc="20" dirty="0">
                <a:latin typeface="Tahoma"/>
                <a:cs typeface="Tahoma"/>
              </a:rPr>
              <a:t>in</a:t>
            </a:r>
            <a:r>
              <a:rPr lang="en-US" sz="1600" spc="-210" dirty="0">
                <a:latin typeface="Tahoma"/>
                <a:cs typeface="Tahoma"/>
              </a:rPr>
              <a:t> </a:t>
            </a:r>
            <a:r>
              <a:rPr lang="en-US" sz="1600" dirty="0">
                <a:latin typeface="Tahoma"/>
                <a:cs typeface="Tahoma"/>
              </a:rPr>
              <a:t>data</a:t>
            </a:r>
            <a:r>
              <a:rPr lang="en-US" sz="1600" spc="-229" dirty="0">
                <a:latin typeface="Tahoma"/>
                <a:cs typeface="Tahoma"/>
              </a:rPr>
              <a:t> </a:t>
            </a:r>
            <a:r>
              <a:rPr lang="en-US" sz="1600" dirty="0">
                <a:latin typeface="Tahoma"/>
                <a:cs typeface="Tahoma"/>
              </a:rPr>
              <a:t>processing</a:t>
            </a:r>
            <a:r>
              <a:rPr lang="en-US" sz="1600" spc="-150" dirty="0">
                <a:latin typeface="Tahoma"/>
                <a:cs typeface="Tahoma"/>
              </a:rPr>
              <a:t>.</a:t>
            </a:r>
            <a:endParaRPr lang="en-US" sz="16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lang="en-US" sz="1600" spc="20" dirty="0">
                <a:latin typeface="Tahoma"/>
                <a:cs typeface="Tahoma"/>
              </a:rPr>
              <a:t>Use</a:t>
            </a:r>
            <a:r>
              <a:rPr lang="en-US" sz="1600" spc="-50" dirty="0">
                <a:latin typeface="Tahoma"/>
                <a:cs typeface="Tahoma"/>
              </a:rPr>
              <a:t>-C</a:t>
            </a:r>
            <a:r>
              <a:rPr lang="en-US" sz="1600" spc="-30" dirty="0">
                <a:latin typeface="Tahoma"/>
                <a:cs typeface="Tahoma"/>
              </a:rPr>
              <a:t>ase </a:t>
            </a:r>
            <a:r>
              <a:rPr lang="en-US" sz="1600" spc="-45" dirty="0">
                <a:latin typeface="Tahoma"/>
                <a:cs typeface="Tahoma"/>
              </a:rPr>
              <a:t>Diagram</a:t>
            </a:r>
            <a:endParaRPr lang="en-US" sz="1600" dirty="0">
              <a:latin typeface="Tahoma"/>
              <a:cs typeface="Tahoma"/>
            </a:endParaRPr>
          </a:p>
          <a:p>
            <a:pPr marL="670560" lvl="1" indent="-25209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670560" algn="l"/>
                <a:tab pos="671195" algn="l"/>
              </a:tabLst>
            </a:pPr>
            <a:r>
              <a:rPr lang="en-US" sz="1600" spc="15" dirty="0">
                <a:latin typeface="Tahoma"/>
                <a:cs typeface="Tahoma"/>
              </a:rPr>
              <a:t>Which</a:t>
            </a:r>
            <a:r>
              <a:rPr lang="en-US" sz="1600" spc="-45" dirty="0">
                <a:latin typeface="Tahoma"/>
                <a:cs typeface="Tahoma"/>
              </a:rPr>
              <a:t> </a:t>
            </a:r>
            <a:r>
              <a:rPr lang="en-US" sz="1600" spc="10" dirty="0">
                <a:latin typeface="Tahoma"/>
                <a:cs typeface="Tahoma"/>
              </a:rPr>
              <a:t>show</a:t>
            </a:r>
            <a:r>
              <a:rPr lang="en-US" sz="1600" spc="-50" dirty="0">
                <a:latin typeface="Tahoma"/>
                <a:cs typeface="Tahoma"/>
              </a:rPr>
              <a:t> </a:t>
            </a:r>
            <a:r>
              <a:rPr lang="en-US" sz="1600" spc="20" dirty="0">
                <a:latin typeface="Tahoma"/>
                <a:cs typeface="Tahoma"/>
              </a:rPr>
              <a:t>the</a:t>
            </a:r>
            <a:r>
              <a:rPr lang="en-US" sz="1600" spc="-30" dirty="0">
                <a:latin typeface="Tahoma"/>
                <a:cs typeface="Tahoma"/>
              </a:rPr>
              <a:t> </a:t>
            </a:r>
            <a:r>
              <a:rPr lang="en-US" sz="1600" spc="20" dirty="0">
                <a:latin typeface="Tahoma"/>
                <a:cs typeface="Tahoma"/>
              </a:rPr>
              <a:t>interactions</a:t>
            </a:r>
            <a:r>
              <a:rPr lang="en-US" sz="1600" spc="-35" dirty="0">
                <a:latin typeface="Tahoma"/>
                <a:cs typeface="Tahoma"/>
              </a:rPr>
              <a:t> </a:t>
            </a:r>
            <a:r>
              <a:rPr lang="en-US" sz="1600" spc="15" dirty="0">
                <a:latin typeface="Tahoma"/>
                <a:cs typeface="Tahoma"/>
              </a:rPr>
              <a:t>between</a:t>
            </a:r>
            <a:r>
              <a:rPr lang="en-US" sz="1600" spc="-50" dirty="0">
                <a:latin typeface="Tahoma"/>
                <a:cs typeface="Tahoma"/>
              </a:rPr>
              <a:t> </a:t>
            </a:r>
            <a:r>
              <a:rPr lang="en-US" sz="1600" spc="-35" dirty="0">
                <a:latin typeface="Tahoma"/>
                <a:cs typeface="Tahoma"/>
              </a:rPr>
              <a:t>a </a:t>
            </a:r>
            <a:r>
              <a:rPr lang="en-US" sz="1600" dirty="0">
                <a:latin typeface="Tahoma"/>
                <a:cs typeface="Tahoma"/>
              </a:rPr>
              <a:t>system </a:t>
            </a:r>
            <a:r>
              <a:rPr lang="en-US" sz="1600" spc="-545" dirty="0">
                <a:latin typeface="Tahoma"/>
                <a:cs typeface="Tahoma"/>
              </a:rPr>
              <a:t> </a:t>
            </a:r>
            <a:r>
              <a:rPr lang="en-US" sz="1600" spc="-10" dirty="0">
                <a:latin typeface="Tahoma"/>
                <a:cs typeface="Tahoma"/>
              </a:rPr>
              <a:t>and</a:t>
            </a:r>
            <a:r>
              <a:rPr lang="en-US" sz="1600" spc="-229" dirty="0">
                <a:latin typeface="Tahoma"/>
                <a:cs typeface="Tahoma"/>
              </a:rPr>
              <a:t> </a:t>
            </a:r>
            <a:r>
              <a:rPr lang="en-US" sz="1600" spc="30" dirty="0">
                <a:latin typeface="Tahoma"/>
                <a:cs typeface="Tahoma"/>
              </a:rPr>
              <a:t>its</a:t>
            </a:r>
            <a:r>
              <a:rPr lang="en-US" sz="1600" spc="-225" dirty="0">
                <a:latin typeface="Tahoma"/>
                <a:cs typeface="Tahoma"/>
              </a:rPr>
              <a:t> </a:t>
            </a:r>
            <a:r>
              <a:rPr lang="en-US" sz="1600" dirty="0">
                <a:latin typeface="Tahoma"/>
                <a:cs typeface="Tahoma"/>
              </a:rPr>
              <a:t>environment</a:t>
            </a:r>
            <a:r>
              <a:rPr sz="1600" spc="-150" dirty="0"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lang="en-US" sz="1600" spc="-25" dirty="0">
                <a:latin typeface="Tahoma"/>
                <a:cs typeface="Tahoma"/>
              </a:rPr>
              <a:t>Sequence</a:t>
            </a:r>
            <a:r>
              <a:rPr lang="en-US" sz="1600" spc="135" dirty="0">
                <a:latin typeface="Tahoma"/>
                <a:cs typeface="Tahoma"/>
              </a:rPr>
              <a:t> </a:t>
            </a:r>
            <a:r>
              <a:rPr lang="en-US" sz="1600" spc="-45" dirty="0">
                <a:latin typeface="Tahoma"/>
                <a:cs typeface="Tahoma"/>
              </a:rPr>
              <a:t>Diagram</a:t>
            </a:r>
            <a:endParaRPr sz="1600" dirty="0">
              <a:latin typeface="Tahoma"/>
              <a:cs typeface="Tahoma"/>
            </a:endParaRPr>
          </a:p>
          <a:p>
            <a:pPr marL="670560" marR="5080" lvl="1" indent="-25209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670560" algn="l"/>
                <a:tab pos="671195" algn="l"/>
              </a:tabLst>
            </a:pPr>
            <a:r>
              <a:rPr lang="en-US" sz="1600" spc="15" dirty="0">
                <a:latin typeface="Tahoma"/>
                <a:cs typeface="Tahoma"/>
              </a:rPr>
              <a:t>Which</a:t>
            </a:r>
            <a:r>
              <a:rPr lang="en-US" sz="1600" spc="135" dirty="0">
                <a:latin typeface="Tahoma"/>
                <a:cs typeface="Tahoma"/>
              </a:rPr>
              <a:t> </a:t>
            </a:r>
            <a:r>
              <a:rPr lang="en-US" sz="1600" spc="5" dirty="0">
                <a:latin typeface="Tahoma"/>
                <a:cs typeface="Tahoma"/>
              </a:rPr>
              <a:t>show</a:t>
            </a:r>
            <a:r>
              <a:rPr lang="en-US" sz="1600" spc="140" dirty="0">
                <a:latin typeface="Tahoma"/>
                <a:cs typeface="Tahoma"/>
              </a:rPr>
              <a:t> </a:t>
            </a:r>
            <a:r>
              <a:rPr lang="en-US" sz="1600" spc="20" dirty="0">
                <a:latin typeface="Tahoma"/>
                <a:cs typeface="Tahoma"/>
              </a:rPr>
              <a:t>interactions</a:t>
            </a:r>
            <a:r>
              <a:rPr lang="en-US" sz="1600" spc="140" dirty="0">
                <a:latin typeface="Tahoma"/>
                <a:cs typeface="Tahoma"/>
              </a:rPr>
              <a:t> </a:t>
            </a:r>
            <a:r>
              <a:rPr lang="en-US" sz="1600" spc="15" dirty="0">
                <a:latin typeface="Tahoma"/>
                <a:cs typeface="Tahoma"/>
              </a:rPr>
              <a:t>between</a:t>
            </a:r>
            <a:r>
              <a:rPr lang="en-US" sz="1600" spc="140" dirty="0">
                <a:latin typeface="Tahoma"/>
                <a:cs typeface="Tahoma"/>
              </a:rPr>
              <a:t> </a:t>
            </a:r>
            <a:r>
              <a:rPr lang="en-US" sz="1600" spc="20" dirty="0">
                <a:latin typeface="Tahoma"/>
                <a:cs typeface="Tahoma"/>
              </a:rPr>
              <a:t>actors</a:t>
            </a:r>
            <a:r>
              <a:rPr lang="en-US" sz="1600" spc="140" dirty="0">
                <a:latin typeface="Tahoma"/>
                <a:cs typeface="Tahoma"/>
              </a:rPr>
              <a:t> </a:t>
            </a:r>
            <a:r>
              <a:rPr lang="en-US" sz="1600" spc="-10" dirty="0">
                <a:latin typeface="Tahoma"/>
                <a:cs typeface="Tahoma"/>
              </a:rPr>
              <a:t>and </a:t>
            </a:r>
            <a:r>
              <a:rPr lang="en-US" sz="1600" spc="-545" dirty="0">
                <a:latin typeface="Tahoma"/>
                <a:cs typeface="Tahoma"/>
              </a:rPr>
              <a:t> </a:t>
            </a:r>
            <a:r>
              <a:rPr lang="en-US" sz="1600" spc="70" dirty="0">
                <a:latin typeface="Tahoma"/>
                <a:cs typeface="Tahoma"/>
              </a:rPr>
              <a:t>t</a:t>
            </a:r>
            <a:r>
              <a:rPr lang="en-US" sz="1600" spc="-5" dirty="0">
                <a:latin typeface="Tahoma"/>
                <a:cs typeface="Tahoma"/>
              </a:rPr>
              <a:t>he</a:t>
            </a:r>
            <a:r>
              <a:rPr lang="en-US" sz="1600" spc="-229" dirty="0">
                <a:latin typeface="Tahoma"/>
                <a:cs typeface="Tahoma"/>
              </a:rPr>
              <a:t> </a:t>
            </a:r>
            <a:r>
              <a:rPr lang="en-US" sz="1600" spc="10" dirty="0">
                <a:latin typeface="Tahoma"/>
                <a:cs typeface="Tahoma"/>
              </a:rPr>
              <a:t>sys</a:t>
            </a:r>
            <a:r>
              <a:rPr lang="en-US" sz="1600" spc="15" dirty="0">
                <a:latin typeface="Tahoma"/>
                <a:cs typeface="Tahoma"/>
              </a:rPr>
              <a:t>t</a:t>
            </a:r>
            <a:r>
              <a:rPr lang="en-US" sz="1600" spc="-20" dirty="0">
                <a:latin typeface="Tahoma"/>
                <a:cs typeface="Tahoma"/>
              </a:rPr>
              <a:t>em</a:t>
            </a:r>
            <a:r>
              <a:rPr lang="en-US" sz="1600" spc="-229" dirty="0">
                <a:latin typeface="Tahoma"/>
                <a:cs typeface="Tahoma"/>
              </a:rPr>
              <a:t> </a:t>
            </a:r>
            <a:r>
              <a:rPr lang="en-US" sz="1600" spc="-30" dirty="0">
                <a:latin typeface="Tahoma"/>
                <a:cs typeface="Tahoma"/>
              </a:rPr>
              <a:t>a</a:t>
            </a:r>
            <a:r>
              <a:rPr lang="en-US" sz="1600" dirty="0">
                <a:latin typeface="Tahoma"/>
                <a:cs typeface="Tahoma"/>
              </a:rPr>
              <a:t>nd</a:t>
            </a:r>
            <a:r>
              <a:rPr lang="en-US" sz="1600" spc="-229" dirty="0">
                <a:latin typeface="Tahoma"/>
                <a:cs typeface="Tahoma"/>
              </a:rPr>
              <a:t> </a:t>
            </a:r>
            <a:r>
              <a:rPr lang="en-US" sz="1600" dirty="0">
                <a:latin typeface="Tahoma"/>
                <a:cs typeface="Tahoma"/>
              </a:rPr>
              <a:t>b</a:t>
            </a:r>
            <a:r>
              <a:rPr lang="en-US" sz="1600" spc="30" dirty="0">
                <a:latin typeface="Tahoma"/>
                <a:cs typeface="Tahoma"/>
              </a:rPr>
              <a:t>et</a:t>
            </a:r>
            <a:r>
              <a:rPr lang="en-US" sz="1600" spc="5" dirty="0">
                <a:latin typeface="Tahoma"/>
                <a:cs typeface="Tahoma"/>
              </a:rPr>
              <a:t>ween</a:t>
            </a:r>
            <a:r>
              <a:rPr lang="en-US" sz="1600" spc="-229" dirty="0">
                <a:latin typeface="Tahoma"/>
                <a:cs typeface="Tahoma"/>
              </a:rPr>
              <a:t> </a:t>
            </a:r>
            <a:r>
              <a:rPr lang="en-US" sz="1600" dirty="0">
                <a:latin typeface="Tahoma"/>
                <a:cs typeface="Tahoma"/>
              </a:rPr>
              <a:t>system</a:t>
            </a:r>
            <a:r>
              <a:rPr lang="en-US" sz="1600" spc="-240" dirty="0">
                <a:latin typeface="Tahoma"/>
                <a:cs typeface="Tahoma"/>
              </a:rPr>
              <a:t> </a:t>
            </a:r>
            <a:r>
              <a:rPr lang="en-US" sz="1600" spc="-5" dirty="0">
                <a:latin typeface="Tahoma"/>
                <a:cs typeface="Tahoma"/>
              </a:rPr>
              <a:t>com</a:t>
            </a:r>
            <a:r>
              <a:rPr lang="en-US" sz="1600" dirty="0">
                <a:latin typeface="Tahoma"/>
                <a:cs typeface="Tahoma"/>
              </a:rPr>
              <a:t>pone</a:t>
            </a:r>
            <a:r>
              <a:rPr lang="en-US" sz="1600" spc="-10" dirty="0">
                <a:latin typeface="Tahoma"/>
                <a:cs typeface="Tahoma"/>
              </a:rPr>
              <a:t>n</a:t>
            </a:r>
            <a:r>
              <a:rPr lang="en-US" sz="1600" spc="70" dirty="0">
                <a:latin typeface="Tahoma"/>
                <a:cs typeface="Tahoma"/>
              </a:rPr>
              <a:t>t</a:t>
            </a:r>
            <a:r>
              <a:rPr lang="en-US" sz="1600" spc="-25" dirty="0">
                <a:latin typeface="Tahoma"/>
                <a:cs typeface="Tahoma"/>
              </a:rPr>
              <a:t>s</a:t>
            </a:r>
            <a:r>
              <a:rPr sz="1600" spc="-150" dirty="0"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lang="en-US" sz="1600" spc="10" dirty="0">
                <a:latin typeface="Tahoma"/>
                <a:cs typeface="Tahoma"/>
              </a:rPr>
              <a:t>Class</a:t>
            </a:r>
            <a:r>
              <a:rPr lang="en-US" sz="1600" spc="-165" dirty="0">
                <a:latin typeface="Tahoma"/>
                <a:cs typeface="Tahoma"/>
              </a:rPr>
              <a:t> </a:t>
            </a:r>
            <a:r>
              <a:rPr lang="en-US" sz="1600" spc="-45" dirty="0">
                <a:latin typeface="Tahoma"/>
                <a:cs typeface="Tahoma"/>
              </a:rPr>
              <a:t>Diagram</a:t>
            </a:r>
            <a:endParaRPr sz="1600" dirty="0">
              <a:latin typeface="Tahoma"/>
              <a:cs typeface="Tahoma"/>
            </a:endParaRPr>
          </a:p>
          <a:p>
            <a:pPr marL="670560" lvl="1" indent="-25209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670560" algn="l"/>
                <a:tab pos="671195" algn="l"/>
              </a:tabLst>
            </a:pPr>
            <a:r>
              <a:rPr lang="en-US" sz="1600" spc="15" dirty="0">
                <a:latin typeface="Tahoma"/>
                <a:cs typeface="Tahoma"/>
              </a:rPr>
              <a:t>Which</a:t>
            </a:r>
            <a:r>
              <a:rPr lang="en-US" sz="1600" spc="-180" dirty="0">
                <a:latin typeface="Tahoma"/>
                <a:cs typeface="Tahoma"/>
              </a:rPr>
              <a:t> </a:t>
            </a:r>
            <a:r>
              <a:rPr lang="en-US" sz="1600" spc="5" dirty="0">
                <a:latin typeface="Tahoma"/>
                <a:cs typeface="Tahoma"/>
              </a:rPr>
              <a:t>show</a:t>
            </a:r>
            <a:r>
              <a:rPr lang="en-US" sz="1600" spc="-180" dirty="0">
                <a:latin typeface="Tahoma"/>
                <a:cs typeface="Tahoma"/>
              </a:rPr>
              <a:t> </a:t>
            </a:r>
            <a:r>
              <a:rPr lang="en-US" sz="1600" spc="20" dirty="0">
                <a:latin typeface="Tahoma"/>
                <a:cs typeface="Tahoma"/>
              </a:rPr>
              <a:t>the</a:t>
            </a:r>
            <a:r>
              <a:rPr lang="en-US" sz="1600" spc="-180" dirty="0">
                <a:latin typeface="Tahoma"/>
                <a:cs typeface="Tahoma"/>
              </a:rPr>
              <a:t> </a:t>
            </a:r>
            <a:r>
              <a:rPr lang="en-US" sz="1600" spc="5" dirty="0">
                <a:latin typeface="Tahoma"/>
                <a:cs typeface="Tahoma"/>
              </a:rPr>
              <a:t>object</a:t>
            </a:r>
            <a:r>
              <a:rPr lang="en-US" sz="1600" spc="-155" dirty="0">
                <a:latin typeface="Tahoma"/>
                <a:cs typeface="Tahoma"/>
              </a:rPr>
              <a:t> </a:t>
            </a:r>
            <a:r>
              <a:rPr lang="en-US" sz="1600" spc="-10" dirty="0">
                <a:latin typeface="Tahoma"/>
                <a:cs typeface="Tahoma"/>
              </a:rPr>
              <a:t>classes</a:t>
            </a:r>
            <a:r>
              <a:rPr lang="en-US" sz="1600" spc="-180" dirty="0">
                <a:latin typeface="Tahoma"/>
                <a:cs typeface="Tahoma"/>
              </a:rPr>
              <a:t> </a:t>
            </a:r>
            <a:r>
              <a:rPr lang="en-US" sz="1600" spc="20" dirty="0">
                <a:latin typeface="Tahoma"/>
                <a:cs typeface="Tahoma"/>
              </a:rPr>
              <a:t>in</a:t>
            </a:r>
            <a:r>
              <a:rPr lang="en-US" sz="1600" spc="-185" dirty="0">
                <a:latin typeface="Tahoma"/>
                <a:cs typeface="Tahoma"/>
              </a:rPr>
              <a:t> </a:t>
            </a:r>
            <a:r>
              <a:rPr lang="en-US" sz="1600" spc="20" dirty="0">
                <a:latin typeface="Tahoma"/>
                <a:cs typeface="Tahoma"/>
              </a:rPr>
              <a:t>the</a:t>
            </a:r>
            <a:r>
              <a:rPr lang="en-US" sz="1600" spc="-165" dirty="0">
                <a:latin typeface="Tahoma"/>
                <a:cs typeface="Tahoma"/>
              </a:rPr>
              <a:t> </a:t>
            </a:r>
            <a:r>
              <a:rPr lang="en-US" sz="1600" dirty="0">
                <a:latin typeface="Tahoma"/>
                <a:cs typeface="Tahoma"/>
              </a:rPr>
              <a:t>system</a:t>
            </a:r>
            <a:r>
              <a:rPr lang="en-US" sz="1600" spc="-175" dirty="0">
                <a:latin typeface="Tahoma"/>
                <a:cs typeface="Tahoma"/>
              </a:rPr>
              <a:t> </a:t>
            </a:r>
            <a:r>
              <a:rPr lang="en-US" sz="1600" spc="-10" dirty="0">
                <a:latin typeface="Tahoma"/>
                <a:cs typeface="Tahoma"/>
              </a:rPr>
              <a:t>and</a:t>
            </a:r>
            <a:r>
              <a:rPr lang="en-US" sz="1600" spc="-190" dirty="0">
                <a:latin typeface="Tahoma"/>
                <a:cs typeface="Tahoma"/>
              </a:rPr>
              <a:t> </a:t>
            </a:r>
            <a:r>
              <a:rPr lang="en-US" sz="1600" spc="20" dirty="0">
                <a:latin typeface="Tahoma"/>
                <a:cs typeface="Tahoma"/>
              </a:rPr>
              <a:t>the </a:t>
            </a:r>
            <a:r>
              <a:rPr lang="en-US" sz="1600" spc="-545" dirty="0">
                <a:latin typeface="Tahoma"/>
                <a:cs typeface="Tahoma"/>
              </a:rPr>
              <a:t> </a:t>
            </a:r>
            <a:r>
              <a:rPr lang="en-US" sz="1600" spc="5" dirty="0">
                <a:latin typeface="Tahoma"/>
                <a:cs typeface="Tahoma"/>
              </a:rPr>
              <a:t>associations</a:t>
            </a:r>
            <a:r>
              <a:rPr lang="en-US" sz="1600" spc="-240" dirty="0">
                <a:latin typeface="Tahoma"/>
                <a:cs typeface="Tahoma"/>
              </a:rPr>
              <a:t> </a:t>
            </a:r>
            <a:r>
              <a:rPr lang="en-US" sz="1600" spc="10" dirty="0">
                <a:latin typeface="Tahoma"/>
                <a:cs typeface="Tahoma"/>
              </a:rPr>
              <a:t>between</a:t>
            </a:r>
            <a:r>
              <a:rPr lang="en-US" sz="1600" spc="-229" dirty="0">
                <a:latin typeface="Tahoma"/>
                <a:cs typeface="Tahoma"/>
              </a:rPr>
              <a:t> </a:t>
            </a:r>
            <a:r>
              <a:rPr lang="en-US" sz="1600" spc="5" dirty="0">
                <a:latin typeface="Tahoma"/>
                <a:cs typeface="Tahoma"/>
              </a:rPr>
              <a:t>these</a:t>
            </a:r>
            <a:r>
              <a:rPr lang="en-US" sz="1600" spc="-250" dirty="0">
                <a:latin typeface="Tahoma"/>
                <a:cs typeface="Tahoma"/>
              </a:rPr>
              <a:t> </a:t>
            </a:r>
            <a:r>
              <a:rPr lang="en-US" sz="1600" spc="-30" dirty="0">
                <a:latin typeface="Tahoma"/>
                <a:cs typeface="Tahoma"/>
              </a:rPr>
              <a:t>classes</a:t>
            </a:r>
            <a:r>
              <a:rPr sz="1600" spc="-25" dirty="0">
                <a:latin typeface="Tahoma"/>
                <a:cs typeface="Tahoma"/>
              </a:rPr>
              <a:t>.</a:t>
            </a:r>
            <a:endParaRPr lang="en-US" sz="1600" spc="-25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+mj-lt"/>
              <a:buAutoNum type="arabicPeriod"/>
              <a:tabLst>
                <a:tab pos="185420" algn="l"/>
              </a:tabLst>
            </a:pPr>
            <a:r>
              <a:rPr lang="en-US" sz="1600" spc="-5" dirty="0">
                <a:latin typeface="Tahoma"/>
                <a:cs typeface="Tahoma"/>
              </a:rPr>
              <a:t>State</a:t>
            </a:r>
            <a:r>
              <a:rPr lang="en-US" sz="1600" spc="-25" dirty="0">
                <a:latin typeface="Tahoma"/>
                <a:cs typeface="Tahoma"/>
              </a:rPr>
              <a:t> </a:t>
            </a:r>
            <a:r>
              <a:rPr lang="en-US" sz="1600" spc="-45" dirty="0">
                <a:latin typeface="Tahoma"/>
                <a:cs typeface="Tahoma"/>
              </a:rPr>
              <a:t>Diagram</a:t>
            </a:r>
            <a:endParaRPr lang="en-US" sz="1600" dirty="0">
              <a:latin typeface="Tahoma"/>
              <a:cs typeface="Tahoma"/>
            </a:endParaRPr>
          </a:p>
          <a:p>
            <a:pPr marL="670560" lvl="1" indent="-25209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670560" algn="l"/>
                <a:tab pos="671195" algn="l"/>
              </a:tabLst>
            </a:pPr>
            <a:r>
              <a:rPr lang="en-US" sz="1600" spc="-25" dirty="0">
                <a:latin typeface="Tahoma"/>
                <a:cs typeface="Tahoma"/>
              </a:rPr>
              <a:t>Which show how the system reacts to internal and external events.</a:t>
            </a:r>
            <a:endParaRPr lang="en-US" sz="1600" dirty="0">
              <a:latin typeface="Tahoma"/>
              <a:cs typeface="Tahoma"/>
            </a:endParaRPr>
          </a:p>
          <a:p>
            <a:pPr marL="670560">
              <a:lnSpc>
                <a:spcPct val="100000"/>
              </a:lnSpc>
            </a:pPr>
            <a:endParaRPr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9266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9144000" y="0"/>
                </a:moveTo>
                <a:lnTo>
                  <a:pt x="0" y="0"/>
                </a:lnTo>
                <a:lnTo>
                  <a:pt x="0" y="5715000"/>
                </a:lnTo>
                <a:lnTo>
                  <a:pt x="9144000" y="5715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92679" y="3916679"/>
            <a:ext cx="5474335" cy="17145"/>
          </a:xfrm>
          <a:custGeom>
            <a:avLst/>
            <a:gdLst/>
            <a:ahLst/>
            <a:cxnLst/>
            <a:rect l="l" t="t" r="r" b="b"/>
            <a:pathLst>
              <a:path w="5474334" h="17145">
                <a:moveTo>
                  <a:pt x="0" y="0"/>
                </a:moveTo>
                <a:lnTo>
                  <a:pt x="5473827" y="16891"/>
                </a:lnTo>
              </a:path>
            </a:pathLst>
          </a:custGeom>
          <a:ln w="25400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9979" y="3463670"/>
            <a:ext cx="1765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5" dirty="0"/>
              <a:t>C</a:t>
            </a:r>
            <a:r>
              <a:rPr sz="2000" spc="10" dirty="0"/>
              <a:t>o</a:t>
            </a:r>
            <a:r>
              <a:rPr sz="2000" spc="-20" dirty="0"/>
              <a:t>n</a:t>
            </a:r>
            <a:r>
              <a:rPr sz="2000" spc="65" dirty="0"/>
              <a:t>t</a:t>
            </a:r>
            <a:r>
              <a:rPr sz="2000" spc="-100" dirty="0"/>
              <a:t>e</a:t>
            </a:r>
            <a:r>
              <a:rPr sz="2000" spc="-15" dirty="0"/>
              <a:t>xt</a:t>
            </a:r>
            <a:r>
              <a:rPr lang="en-US" sz="2000" spc="-15" dirty="0"/>
              <a:t> </a:t>
            </a:r>
            <a:r>
              <a:rPr lang="en-US" sz="2000" spc="-280" dirty="0"/>
              <a:t> M</a:t>
            </a:r>
            <a:r>
              <a:rPr sz="2000" spc="10" dirty="0"/>
              <a:t>od</a:t>
            </a:r>
            <a:r>
              <a:rPr sz="2000" spc="-20" dirty="0"/>
              <a:t>els</a:t>
            </a:r>
            <a:endParaRPr sz="2000" dirty="0"/>
          </a:p>
        </p:txBody>
      </p:sp>
      <p:sp>
        <p:nvSpPr>
          <p:cNvPr id="5" name="object 5"/>
          <p:cNvSpPr/>
          <p:nvPr/>
        </p:nvSpPr>
        <p:spPr>
          <a:xfrm>
            <a:off x="1121600" y="3494785"/>
            <a:ext cx="1036319" cy="1114425"/>
          </a:xfrm>
          <a:custGeom>
            <a:avLst/>
            <a:gdLst/>
            <a:ahLst/>
            <a:cxnLst/>
            <a:rect l="l" t="t" r="r" b="b"/>
            <a:pathLst>
              <a:path w="1036319" h="1114425">
                <a:moveTo>
                  <a:pt x="1035875" y="0"/>
                </a:moveTo>
                <a:lnTo>
                  <a:pt x="949642" y="0"/>
                </a:lnTo>
                <a:lnTo>
                  <a:pt x="929055" y="35623"/>
                </a:lnTo>
                <a:lnTo>
                  <a:pt x="902360" y="71805"/>
                </a:lnTo>
                <a:lnTo>
                  <a:pt x="869518" y="108534"/>
                </a:lnTo>
                <a:lnTo>
                  <a:pt x="830516" y="145796"/>
                </a:lnTo>
                <a:lnTo>
                  <a:pt x="795769" y="175006"/>
                </a:lnTo>
                <a:lnTo>
                  <a:pt x="758736" y="202399"/>
                </a:lnTo>
                <a:lnTo>
                  <a:pt x="719442" y="228003"/>
                </a:lnTo>
                <a:lnTo>
                  <a:pt x="677875" y="251815"/>
                </a:lnTo>
                <a:lnTo>
                  <a:pt x="673557" y="253987"/>
                </a:lnTo>
                <a:lnTo>
                  <a:pt x="673417" y="253492"/>
                </a:lnTo>
                <a:lnTo>
                  <a:pt x="657644" y="211137"/>
                </a:lnTo>
                <a:lnTo>
                  <a:pt x="639559" y="172415"/>
                </a:lnTo>
                <a:lnTo>
                  <a:pt x="619188" y="137287"/>
                </a:lnTo>
                <a:lnTo>
                  <a:pt x="596125" y="105930"/>
                </a:lnTo>
                <a:lnTo>
                  <a:pt x="573722" y="82219"/>
                </a:lnTo>
                <a:lnTo>
                  <a:pt x="573722" y="557403"/>
                </a:lnTo>
                <a:lnTo>
                  <a:pt x="572427" y="630478"/>
                </a:lnTo>
                <a:lnTo>
                  <a:pt x="568579" y="695883"/>
                </a:lnTo>
                <a:lnTo>
                  <a:pt x="562165" y="754176"/>
                </a:lnTo>
                <a:lnTo>
                  <a:pt x="553186" y="805192"/>
                </a:lnTo>
                <a:lnTo>
                  <a:pt x="541642" y="848918"/>
                </a:lnTo>
                <a:lnTo>
                  <a:pt x="527532" y="885367"/>
                </a:lnTo>
                <a:lnTo>
                  <a:pt x="477583" y="953604"/>
                </a:lnTo>
                <a:lnTo>
                  <a:pt x="440639" y="981506"/>
                </a:lnTo>
                <a:lnTo>
                  <a:pt x="399999" y="998245"/>
                </a:lnTo>
                <a:lnTo>
                  <a:pt x="355663" y="1003820"/>
                </a:lnTo>
                <a:lnTo>
                  <a:pt x="311391" y="998270"/>
                </a:lnTo>
                <a:lnTo>
                  <a:pt x="270789" y="981595"/>
                </a:lnTo>
                <a:lnTo>
                  <a:pt x="233857" y="953820"/>
                </a:lnTo>
                <a:lnTo>
                  <a:pt x="200596" y="914908"/>
                </a:lnTo>
                <a:lnTo>
                  <a:pt x="169786" y="849426"/>
                </a:lnTo>
                <a:lnTo>
                  <a:pt x="158229" y="805688"/>
                </a:lnTo>
                <a:lnTo>
                  <a:pt x="149237" y="754621"/>
                </a:lnTo>
                <a:lnTo>
                  <a:pt x="142811" y="696226"/>
                </a:lnTo>
                <a:lnTo>
                  <a:pt x="138950" y="630478"/>
                </a:lnTo>
                <a:lnTo>
                  <a:pt x="137668" y="557403"/>
                </a:lnTo>
                <a:lnTo>
                  <a:pt x="138747" y="492861"/>
                </a:lnTo>
                <a:lnTo>
                  <a:pt x="141986" y="433603"/>
                </a:lnTo>
                <a:lnTo>
                  <a:pt x="147383" y="379641"/>
                </a:lnTo>
                <a:lnTo>
                  <a:pt x="154952" y="330949"/>
                </a:lnTo>
                <a:lnTo>
                  <a:pt x="164668" y="287553"/>
                </a:lnTo>
                <a:lnTo>
                  <a:pt x="176555" y="249428"/>
                </a:lnTo>
                <a:lnTo>
                  <a:pt x="206819" y="188976"/>
                </a:lnTo>
                <a:lnTo>
                  <a:pt x="236728" y="154813"/>
                </a:lnTo>
                <a:lnTo>
                  <a:pt x="271246" y="130403"/>
                </a:lnTo>
                <a:lnTo>
                  <a:pt x="310413" y="115760"/>
                </a:lnTo>
                <a:lnTo>
                  <a:pt x="354266" y="110871"/>
                </a:lnTo>
                <a:lnTo>
                  <a:pt x="399199" y="116408"/>
                </a:lnTo>
                <a:lnTo>
                  <a:pt x="440270" y="132994"/>
                </a:lnTo>
                <a:lnTo>
                  <a:pt x="477494" y="160655"/>
                </a:lnTo>
                <a:lnTo>
                  <a:pt x="510844" y="199390"/>
                </a:lnTo>
                <a:lnTo>
                  <a:pt x="541642" y="264756"/>
                </a:lnTo>
                <a:lnTo>
                  <a:pt x="553186" y="308508"/>
                </a:lnTo>
                <a:lnTo>
                  <a:pt x="562165" y="359651"/>
                </a:lnTo>
                <a:lnTo>
                  <a:pt x="568579" y="418172"/>
                </a:lnTo>
                <a:lnTo>
                  <a:pt x="572427" y="484098"/>
                </a:lnTo>
                <a:lnTo>
                  <a:pt x="573722" y="557403"/>
                </a:lnTo>
                <a:lnTo>
                  <a:pt x="573722" y="82219"/>
                </a:lnTo>
                <a:lnTo>
                  <a:pt x="541401" y="54965"/>
                </a:lnTo>
                <a:lnTo>
                  <a:pt x="475284" y="19888"/>
                </a:lnTo>
                <a:lnTo>
                  <a:pt x="438111" y="8851"/>
                </a:lnTo>
                <a:lnTo>
                  <a:pt x="398233" y="2222"/>
                </a:lnTo>
                <a:lnTo>
                  <a:pt x="355663" y="0"/>
                </a:lnTo>
                <a:lnTo>
                  <a:pt x="298665" y="4013"/>
                </a:lnTo>
                <a:lnTo>
                  <a:pt x="246773" y="16014"/>
                </a:lnTo>
                <a:lnTo>
                  <a:pt x="199936" y="36017"/>
                </a:lnTo>
                <a:lnTo>
                  <a:pt x="158178" y="64008"/>
                </a:lnTo>
                <a:lnTo>
                  <a:pt x="121310" y="99377"/>
                </a:lnTo>
                <a:lnTo>
                  <a:pt x="89293" y="141465"/>
                </a:lnTo>
                <a:lnTo>
                  <a:pt x="62128" y="190296"/>
                </a:lnTo>
                <a:lnTo>
                  <a:pt x="39814" y="245872"/>
                </a:lnTo>
                <a:lnTo>
                  <a:pt x="27647" y="287337"/>
                </a:lnTo>
                <a:lnTo>
                  <a:pt x="17691" y="332968"/>
                </a:lnTo>
                <a:lnTo>
                  <a:pt x="9944" y="382778"/>
                </a:lnTo>
                <a:lnTo>
                  <a:pt x="4419" y="436791"/>
                </a:lnTo>
                <a:lnTo>
                  <a:pt x="1092" y="495147"/>
                </a:lnTo>
                <a:lnTo>
                  <a:pt x="0" y="557403"/>
                </a:lnTo>
                <a:lnTo>
                  <a:pt x="1320" y="623582"/>
                </a:lnTo>
                <a:lnTo>
                  <a:pt x="5321" y="685533"/>
                </a:lnTo>
                <a:lnTo>
                  <a:pt x="11988" y="743254"/>
                </a:lnTo>
                <a:lnTo>
                  <a:pt x="21310" y="796747"/>
                </a:lnTo>
                <a:lnTo>
                  <a:pt x="33299" y="846023"/>
                </a:lnTo>
                <a:lnTo>
                  <a:pt x="47955" y="891070"/>
                </a:lnTo>
                <a:lnTo>
                  <a:pt x="65265" y="931887"/>
                </a:lnTo>
                <a:lnTo>
                  <a:pt x="85242" y="968489"/>
                </a:lnTo>
                <a:lnTo>
                  <a:pt x="107899" y="1000848"/>
                </a:lnTo>
                <a:lnTo>
                  <a:pt x="139801" y="1035418"/>
                </a:lnTo>
                <a:lnTo>
                  <a:pt x="175450" y="1063701"/>
                </a:lnTo>
                <a:lnTo>
                  <a:pt x="214858" y="1085684"/>
                </a:lnTo>
                <a:lnTo>
                  <a:pt x="258038" y="1101394"/>
                </a:lnTo>
                <a:lnTo>
                  <a:pt x="304965" y="1110818"/>
                </a:lnTo>
                <a:lnTo>
                  <a:pt x="355663" y="1113955"/>
                </a:lnTo>
                <a:lnTo>
                  <a:pt x="412991" y="1109941"/>
                </a:lnTo>
                <a:lnTo>
                  <a:pt x="465175" y="1097876"/>
                </a:lnTo>
                <a:lnTo>
                  <a:pt x="512191" y="1077760"/>
                </a:lnTo>
                <a:lnTo>
                  <a:pt x="554037" y="1049591"/>
                </a:lnTo>
                <a:lnTo>
                  <a:pt x="590842" y="1014056"/>
                </a:lnTo>
                <a:lnTo>
                  <a:pt x="622782" y="971829"/>
                </a:lnTo>
                <a:lnTo>
                  <a:pt x="649846" y="922909"/>
                </a:lnTo>
                <a:lnTo>
                  <a:pt x="672020" y="867283"/>
                </a:lnTo>
                <a:lnTo>
                  <a:pt x="684060" y="825919"/>
                </a:lnTo>
                <a:lnTo>
                  <a:pt x="693902" y="780427"/>
                </a:lnTo>
                <a:lnTo>
                  <a:pt x="701560" y="730821"/>
                </a:lnTo>
                <a:lnTo>
                  <a:pt x="707021" y="677113"/>
                </a:lnTo>
                <a:lnTo>
                  <a:pt x="710298" y="619315"/>
                </a:lnTo>
                <a:lnTo>
                  <a:pt x="711390" y="557403"/>
                </a:lnTo>
                <a:lnTo>
                  <a:pt x="710412" y="495147"/>
                </a:lnTo>
                <a:lnTo>
                  <a:pt x="707478" y="438226"/>
                </a:lnTo>
                <a:lnTo>
                  <a:pt x="702576" y="386638"/>
                </a:lnTo>
                <a:lnTo>
                  <a:pt x="700760" y="374408"/>
                </a:lnTo>
                <a:lnTo>
                  <a:pt x="736815" y="355765"/>
                </a:lnTo>
                <a:lnTo>
                  <a:pt x="775144" y="334137"/>
                </a:lnTo>
                <a:lnTo>
                  <a:pt x="812495" y="311073"/>
                </a:lnTo>
                <a:lnTo>
                  <a:pt x="846099" y="287972"/>
                </a:lnTo>
                <a:lnTo>
                  <a:pt x="902017" y="241808"/>
                </a:lnTo>
                <a:lnTo>
                  <a:pt x="902017" y="1095362"/>
                </a:lnTo>
                <a:lnTo>
                  <a:pt x="1035875" y="1095362"/>
                </a:lnTo>
                <a:lnTo>
                  <a:pt x="1035875" y="0"/>
                </a:lnTo>
                <a:close/>
              </a:path>
            </a:pathLst>
          </a:custGeom>
          <a:solidFill>
            <a:srgbClr val="9FD37B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2583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C</a:t>
            </a:r>
            <a:r>
              <a:rPr spc="5" dirty="0"/>
              <a:t>o</a:t>
            </a:r>
            <a:r>
              <a:rPr spc="-35" dirty="0"/>
              <a:t>n</a:t>
            </a:r>
            <a:r>
              <a:rPr spc="70" dirty="0"/>
              <a:t>t</a:t>
            </a:r>
            <a:r>
              <a:rPr spc="-145" dirty="0"/>
              <a:t>e</a:t>
            </a:r>
            <a:r>
              <a:rPr spc="-90" dirty="0"/>
              <a:t>x</a:t>
            </a:r>
            <a:r>
              <a:rPr spc="65" dirty="0"/>
              <a:t>t</a:t>
            </a:r>
            <a:r>
              <a:rPr spc="-430" dirty="0"/>
              <a:t> </a:t>
            </a:r>
            <a:r>
              <a:rPr lang="en-US" spc="-125" dirty="0"/>
              <a:t>M</a:t>
            </a:r>
            <a:r>
              <a:rPr spc="5" dirty="0"/>
              <a:t>o</a:t>
            </a:r>
            <a:r>
              <a:rPr spc="-10" dirty="0"/>
              <a:t>d</a:t>
            </a:r>
            <a:r>
              <a:rPr spc="-15" dirty="0"/>
              <a:t>e</a:t>
            </a:r>
            <a:r>
              <a:rPr spc="-5" dirty="0"/>
              <a:t>l</a:t>
            </a:r>
            <a:r>
              <a:rPr spc="-5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654" y="1201927"/>
            <a:ext cx="7484745" cy="3030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10795" indent="-172720">
              <a:lnSpc>
                <a:spcPct val="1307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800" spc="35" dirty="0">
                <a:latin typeface="Tahoma"/>
                <a:cs typeface="Tahoma"/>
              </a:rPr>
              <a:t>A context model shows what's around a system, helping us understand its boundaries and connections with the outside world</a:t>
            </a:r>
            <a:r>
              <a:rPr sz="1800" spc="-10" dirty="0">
                <a:latin typeface="Tahoma"/>
                <a:cs typeface="Tahoma"/>
              </a:rPr>
              <a:t>.</a:t>
            </a:r>
            <a:endParaRPr lang="en-US" sz="1800" spc="-10" dirty="0">
              <a:latin typeface="Tahoma"/>
              <a:cs typeface="Tahoma"/>
            </a:endParaRPr>
          </a:p>
          <a:p>
            <a:pPr marL="184785" marR="10795" indent="-172720">
              <a:lnSpc>
                <a:spcPct val="1307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endParaRPr sz="1800" dirty="0">
              <a:latin typeface="Tahoma"/>
              <a:cs typeface="Tahoma"/>
            </a:endParaRPr>
          </a:p>
          <a:p>
            <a:pPr marL="184785" marR="6985" indent="-172720">
              <a:lnSpc>
                <a:spcPct val="129700"/>
              </a:lnSpc>
              <a:spcBef>
                <a:spcPts val="434"/>
              </a:spcBef>
              <a:buFont typeface="Arial MT"/>
              <a:buChar char="•"/>
              <a:tabLst>
                <a:tab pos="185420" algn="l"/>
                <a:tab pos="901700" algn="l"/>
                <a:tab pos="2949575" algn="l"/>
                <a:tab pos="5236210" algn="l"/>
              </a:tabLst>
            </a:pPr>
            <a:r>
              <a:rPr lang="en-US" sz="1800" spc="5" dirty="0">
                <a:latin typeface="Tahoma"/>
                <a:cs typeface="Tahoma"/>
              </a:rPr>
              <a:t>Context models visually represent a system's external environment, aiding in defining its boundaries and interactions</a:t>
            </a:r>
            <a:r>
              <a:rPr sz="1800" spc="-10" dirty="0">
                <a:latin typeface="Tahoma"/>
                <a:cs typeface="Tahoma"/>
              </a:rPr>
              <a:t>.</a:t>
            </a:r>
            <a:endParaRPr lang="en-US" sz="1800" spc="-10" dirty="0">
              <a:latin typeface="Tahoma"/>
              <a:cs typeface="Tahoma"/>
            </a:endParaRPr>
          </a:p>
          <a:p>
            <a:pPr marL="184785" marR="6985" indent="-172720">
              <a:lnSpc>
                <a:spcPct val="129700"/>
              </a:lnSpc>
              <a:spcBef>
                <a:spcPts val="434"/>
              </a:spcBef>
              <a:buFont typeface="Arial MT"/>
              <a:buChar char="•"/>
              <a:tabLst>
                <a:tab pos="185420" algn="l"/>
                <a:tab pos="901700" algn="l"/>
                <a:tab pos="2949575" algn="l"/>
                <a:tab pos="5236210" algn="l"/>
              </a:tabLst>
            </a:pPr>
            <a:endParaRPr sz="1800" dirty="0">
              <a:latin typeface="Tahoma"/>
              <a:cs typeface="Tahoma"/>
            </a:endParaRPr>
          </a:p>
          <a:p>
            <a:pPr marL="184785" marR="5080" indent="-172720">
              <a:lnSpc>
                <a:spcPct val="130700"/>
              </a:lnSpc>
              <a:spcBef>
                <a:spcPts val="42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US" sz="1800" spc="35" dirty="0">
                <a:latin typeface="Tahoma"/>
                <a:cs typeface="Tahoma"/>
              </a:rPr>
              <a:t>These models are crucial for understanding the operational context and influences that shape system design decisions</a:t>
            </a:r>
            <a:r>
              <a:rPr sz="1800" spc="-25" dirty="0"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9062" y="1769168"/>
            <a:ext cx="5485876" cy="34638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305" y="451103"/>
            <a:ext cx="4905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</a:t>
            </a:r>
            <a:r>
              <a:rPr spc="-35" dirty="0"/>
              <a:t>h</a:t>
            </a:r>
            <a:r>
              <a:rPr spc="-50" dirty="0"/>
              <a:t>e</a:t>
            </a:r>
            <a:r>
              <a:rPr spc="-415" dirty="0"/>
              <a:t> </a:t>
            </a:r>
            <a:r>
              <a:rPr spc="330" dirty="0"/>
              <a:t>C</a:t>
            </a:r>
            <a:r>
              <a:rPr spc="5" dirty="0"/>
              <a:t>o</a:t>
            </a:r>
            <a:r>
              <a:rPr spc="-35" dirty="0"/>
              <a:t>n</a:t>
            </a:r>
            <a:r>
              <a:rPr spc="70" dirty="0"/>
              <a:t>t</a:t>
            </a:r>
            <a:r>
              <a:rPr spc="-125" dirty="0"/>
              <a:t>e</a:t>
            </a:r>
            <a:r>
              <a:rPr spc="-20" dirty="0"/>
              <a:t>xt</a:t>
            </a:r>
            <a:r>
              <a:rPr spc="-409" dirty="0"/>
              <a:t> </a:t>
            </a:r>
            <a:r>
              <a:rPr spc="5" dirty="0"/>
              <a:t>o</a:t>
            </a:r>
            <a:r>
              <a:rPr spc="10" dirty="0"/>
              <a:t>f</a:t>
            </a:r>
            <a:r>
              <a:rPr spc="-390" dirty="0"/>
              <a:t> </a:t>
            </a:r>
            <a:r>
              <a:rPr spc="70" dirty="0"/>
              <a:t>t</a:t>
            </a:r>
            <a:r>
              <a:rPr spc="-35" dirty="0"/>
              <a:t>h</a:t>
            </a:r>
            <a:r>
              <a:rPr spc="-50" dirty="0"/>
              <a:t>e</a:t>
            </a:r>
            <a:r>
              <a:rPr spc="-395" dirty="0"/>
              <a:t> </a:t>
            </a:r>
            <a:r>
              <a:rPr spc="420" dirty="0"/>
              <a:t>M</a:t>
            </a:r>
            <a:r>
              <a:rPr spc="245" dirty="0"/>
              <a:t>H</a:t>
            </a:r>
            <a:r>
              <a:rPr spc="140" dirty="0"/>
              <a:t>C</a:t>
            </a:r>
            <a:r>
              <a:rPr spc="-75" dirty="0"/>
              <a:t>-</a:t>
            </a:r>
            <a:r>
              <a:rPr spc="140" dirty="0"/>
              <a:t>P</a:t>
            </a:r>
            <a:r>
              <a:rPr spc="155" dirty="0"/>
              <a:t>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9655" y="1286128"/>
            <a:ext cx="546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Arial MT"/>
                <a:cs typeface="Arial MT"/>
              </a:rPr>
              <a:t>Mental Health </a:t>
            </a:r>
            <a:r>
              <a:rPr sz="1800" dirty="0">
                <a:latin typeface="Arial MT"/>
                <a:cs typeface="Arial MT"/>
              </a:rPr>
              <a:t>Care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Patient </a:t>
            </a:r>
            <a:r>
              <a:rPr sz="1800" dirty="0">
                <a:latin typeface="Arial MT"/>
                <a:cs typeface="Arial MT"/>
              </a:rPr>
              <a:t>Management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736</Words>
  <Application>Microsoft Office PowerPoint</Application>
  <PresentationFormat>On-screen Show (16:10)</PresentationFormat>
  <Paragraphs>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 MT</vt:lpstr>
      <vt:lpstr>Calibri</vt:lpstr>
      <vt:lpstr>Segoe UI</vt:lpstr>
      <vt:lpstr>Tahoma</vt:lpstr>
      <vt:lpstr>Wingdings</vt:lpstr>
      <vt:lpstr>Office Theme</vt:lpstr>
      <vt:lpstr>System Modeling</vt:lpstr>
      <vt:lpstr>Topics covered</vt:lpstr>
      <vt:lpstr>Connecting Users to Systems: Language in System Modeling</vt:lpstr>
      <vt:lpstr>System Modeling</vt:lpstr>
      <vt:lpstr>System Perspectives</vt:lpstr>
      <vt:lpstr>UML(Unified Modeling Language)  Diagram  Types</vt:lpstr>
      <vt:lpstr>Context  Models</vt:lpstr>
      <vt:lpstr>Context Models</vt:lpstr>
      <vt:lpstr>The Context of the MHC-PMS</vt:lpstr>
      <vt:lpstr>Activity Diagram: Process model of Involuntary Detention</vt:lpstr>
      <vt:lpstr>Interaction Models</vt:lpstr>
      <vt:lpstr>Interaction Models</vt:lpstr>
      <vt:lpstr>Transfer Data Use Case</vt:lpstr>
      <vt:lpstr>Tabular description of the 'Transfer data' Use-case</vt:lpstr>
      <vt:lpstr>PowerPoint Presentation</vt:lpstr>
      <vt:lpstr>Sequence Diagram for View Patient Information</vt:lpstr>
      <vt:lpstr>Structural Models</vt:lpstr>
      <vt:lpstr>Structural Models</vt:lpstr>
      <vt:lpstr>The Consultation Class</vt:lpstr>
      <vt:lpstr>UML Classes and Association</vt:lpstr>
      <vt:lpstr>Classes and Associations in the MHC-PMS</vt:lpstr>
      <vt:lpstr>Generalization</vt:lpstr>
      <vt:lpstr>A Generalization Hierarchy (Inheritance)</vt:lpstr>
      <vt:lpstr>Behavioral Models</vt:lpstr>
      <vt:lpstr>Behavioral Models</vt:lpstr>
      <vt:lpstr>An Activity Model of the Insulin Pump’s Operation</vt:lpstr>
      <vt:lpstr>UML State Transition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keywords>Powerpoint, ppt, pptx, business, presentation</cp:keywords>
  <cp:lastModifiedBy>Md. Waliul Islam Rayhan</cp:lastModifiedBy>
  <cp:revision>14</cp:revision>
  <dcterms:created xsi:type="dcterms:W3CDTF">2023-12-12T16:45:44Z</dcterms:created>
  <dcterms:modified xsi:type="dcterms:W3CDTF">2023-12-12T20:44:59Z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2023-12-12T00:00:00Z</vt:filetime>
  </property>
</Properties>
</file>