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walk8243/items/29a337381635b77ff25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21DA7-6F03-404F-A9ED-E62E80DC0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cap="none" dirty="0"/>
              <a:t>Express</a:t>
            </a:r>
            <a:r>
              <a:rPr lang="ja-JP" altLang="en-US" cap="none" dirty="0"/>
              <a:t>はミドルウェア</a:t>
            </a:r>
            <a:br>
              <a:rPr lang="en-US" altLang="ja-JP" cap="none" dirty="0"/>
            </a:br>
            <a:r>
              <a:rPr lang="ja-JP" altLang="en-US" cap="none" dirty="0"/>
              <a:t>で開発しよう！</a:t>
            </a:r>
            <a:endParaRPr kumimoji="1" lang="ja-JP" altLang="en-US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93FDAC-9A87-4FDD-BE79-545CD6A59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cap="none" dirty="0">
                <a:ea typeface="Adobe Gothic Std B" panose="020B0800000000000000" pitchFamily="34" charset="-128"/>
                <a:hlinkClick r:id="rId2"/>
              </a:rPr>
              <a:t>https://qiita.com/walk8243/items/29a337381635b77ff25b</a:t>
            </a:r>
            <a:endParaRPr kumimoji="1" lang="ja-JP" altLang="en-US" cap="none" dirty="0"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2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60874-CC06-4031-A2E0-177E8910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日頃の悩み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881AF-65BB-4BB7-B4B2-D58D2307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Express.js</a:t>
            </a:r>
            <a:r>
              <a:rPr kumimoji="1" lang="ja-JP" altLang="en-US" dirty="0"/>
              <a:t>のジェネレータで出力した箇所は殆どどのコンポーネントも同じ。</a:t>
            </a:r>
            <a:endParaRPr kumimoji="1" lang="en-US" altLang="ja-JP" dirty="0"/>
          </a:p>
          <a:p>
            <a:pPr lvl="1"/>
            <a:r>
              <a:rPr lang="ja-JP" altLang="en-US" dirty="0"/>
              <a:t>「前に作ったのどこに置いたっけ？」</a:t>
            </a:r>
            <a:endParaRPr lang="en-US" altLang="ja-JP" dirty="0"/>
          </a:p>
          <a:p>
            <a:pPr lvl="1"/>
            <a:r>
              <a:rPr kumimoji="1" lang="ja-JP" altLang="en-US" dirty="0"/>
              <a:t>「また同じテストを書かないと」</a:t>
            </a:r>
            <a:endParaRPr kumimoji="1" lang="en-US" altLang="ja-JP" dirty="0"/>
          </a:p>
          <a:p>
            <a:pPr lvl="1"/>
            <a:r>
              <a:rPr lang="ja-JP" altLang="en-US" dirty="0"/>
              <a:t>「どのコンポーネントを編集しないといけないんだ？」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686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16ED5-D270-4F7B-86D0-73DF305D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じゃあ、こうしよう！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12EC2-2326-4AE8-8721-B22E7115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Express.js</a:t>
            </a:r>
            <a:r>
              <a:rPr kumimoji="1" lang="ja-JP" altLang="en-US" dirty="0"/>
              <a:t>のジェネレータで出力している箇所は分けちゃおう！</a:t>
            </a:r>
            <a:endParaRPr kumimoji="1" lang="en-US" altLang="ja-JP" dirty="0"/>
          </a:p>
          <a:p>
            <a:pPr lvl="1"/>
            <a:r>
              <a:rPr lang="en-US" altLang="ja-JP" dirty="0" err="1"/>
              <a:t>WebAPI</a:t>
            </a:r>
            <a:r>
              <a:rPr lang="ja-JP" altLang="en-US" dirty="0"/>
              <a:t>として動かすための設定をしているだけなんだから、</a:t>
            </a:r>
            <a:r>
              <a:rPr lang="en-US" altLang="ja-JP" dirty="0"/>
              <a:t>『</a:t>
            </a:r>
            <a:r>
              <a:rPr lang="ja-JP" altLang="en-US" dirty="0"/>
              <a:t>環境</a:t>
            </a:r>
            <a:r>
              <a:rPr lang="en-US" altLang="ja-JP" dirty="0"/>
              <a:t>』</a:t>
            </a:r>
            <a:r>
              <a:rPr lang="ja-JP" altLang="en-US" dirty="0"/>
              <a:t>だよね！</a:t>
            </a:r>
            <a:endParaRPr lang="en-US" altLang="ja-JP" dirty="0"/>
          </a:p>
          <a:p>
            <a:r>
              <a:rPr lang="ja-JP" altLang="en-US" dirty="0"/>
              <a:t>データを扱ったり、計算を行ったりしてるところ主体で動こう！</a:t>
            </a:r>
            <a:endParaRPr lang="en-US" altLang="ja-JP" dirty="0"/>
          </a:p>
          <a:p>
            <a:pPr lvl="1"/>
            <a:r>
              <a:rPr lang="ja-JP" altLang="en-US" dirty="0"/>
              <a:t>プロダクトとして作ってる箇所が環境を選ぶのは当然だよね！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2686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FC66F35-221A-4C7F-BA72-8353019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作りたい状態</a:t>
            </a:r>
          </a:p>
        </p:txBody>
      </p:sp>
      <p:pic>
        <p:nvPicPr>
          <p:cNvPr id="13" name="コンテンツ プレースホルダー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02038CC-FCB7-48F6-B09B-6565B0A653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5419" y="2385219"/>
            <a:ext cx="3476625" cy="3162300"/>
          </a:xfrm>
        </p:spPr>
      </p:pic>
      <p:pic>
        <p:nvPicPr>
          <p:cNvPr id="15" name="コンテンツ プレースホルダー 1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647C63A-6FC4-4D8C-A724-9EFB15A2F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567865"/>
            <a:ext cx="4995862" cy="2797008"/>
          </a:xfrm>
        </p:spPr>
      </p:pic>
    </p:spTree>
    <p:extLst>
      <p:ext uri="{BB962C8B-B14F-4D97-AF65-F5344CB8AC3E}">
        <p14:creationId xmlns:p14="http://schemas.microsoft.com/office/powerpoint/2010/main" val="37713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5CAFA44-D918-478E-B735-E19BA541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一般的な考え方との比較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31B332A-3A55-4E4E-A43C-ADD1FE12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566" y="2450841"/>
            <a:ext cx="8456868" cy="3797559"/>
          </a:xfrm>
        </p:spPr>
      </p:pic>
    </p:spTree>
    <p:extLst>
      <p:ext uri="{BB962C8B-B14F-4D97-AF65-F5344CB8AC3E}">
        <p14:creationId xmlns:p14="http://schemas.microsoft.com/office/powerpoint/2010/main" val="5950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6F20E3-CF84-4358-9D59-2F1B67CC385B}"/>
              </a:ext>
            </a:extLst>
          </p:cNvPr>
          <p:cNvSpPr/>
          <p:nvPr/>
        </p:nvSpPr>
        <p:spPr>
          <a:xfrm>
            <a:off x="659934" y="2237763"/>
            <a:ext cx="1459685" cy="238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Server.js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B75BA9-B6A4-4686-A33C-FFB52C38773C}"/>
              </a:ext>
            </a:extLst>
          </p:cNvPr>
          <p:cNvSpPr/>
          <p:nvPr/>
        </p:nvSpPr>
        <p:spPr>
          <a:xfrm>
            <a:off x="2480345" y="2237763"/>
            <a:ext cx="1459685" cy="2382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App.js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CF02DBA-42AA-44CE-B253-5278BAE543CE}"/>
              </a:ext>
            </a:extLst>
          </p:cNvPr>
          <p:cNvSpPr/>
          <p:nvPr/>
        </p:nvSpPr>
        <p:spPr>
          <a:xfrm>
            <a:off x="4300756" y="2531378"/>
            <a:ext cx="1795244" cy="1795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Router.js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083CC85-DC06-46B8-9043-BF5747DF3D9C}"/>
              </a:ext>
            </a:extLst>
          </p:cNvPr>
          <p:cNvSpPr/>
          <p:nvPr/>
        </p:nvSpPr>
        <p:spPr>
          <a:xfrm>
            <a:off x="7236903" y="2531378"/>
            <a:ext cx="1795244" cy="17952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Router.js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33C2B67-5D38-4FF3-978E-CC2A3A33277B}"/>
              </a:ext>
            </a:extLst>
          </p:cNvPr>
          <p:cNvSpPr/>
          <p:nvPr/>
        </p:nvSpPr>
        <p:spPr>
          <a:xfrm>
            <a:off x="9711655" y="549467"/>
            <a:ext cx="1296000" cy="129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dirty="0"/>
              <a:t>Router.js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38A8A1-1811-4BEA-B653-E88A428E4A73}"/>
              </a:ext>
            </a:extLst>
          </p:cNvPr>
          <p:cNvSpPr/>
          <p:nvPr/>
        </p:nvSpPr>
        <p:spPr>
          <a:xfrm>
            <a:off x="9711655" y="2037156"/>
            <a:ext cx="1296000" cy="129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dirty="0"/>
              <a:t>Router.js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6C3C5C5-34BB-42AD-8D2A-4C9E972B1A52}"/>
              </a:ext>
            </a:extLst>
          </p:cNvPr>
          <p:cNvSpPr/>
          <p:nvPr/>
        </p:nvSpPr>
        <p:spPr>
          <a:xfrm>
            <a:off x="9711655" y="3524845"/>
            <a:ext cx="1296000" cy="129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dirty="0"/>
              <a:t>Router.js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40D624-53AC-4DC9-A50A-3871F0CFC819}"/>
              </a:ext>
            </a:extLst>
          </p:cNvPr>
          <p:cNvSpPr/>
          <p:nvPr/>
        </p:nvSpPr>
        <p:spPr>
          <a:xfrm>
            <a:off x="9711655" y="5012533"/>
            <a:ext cx="1296000" cy="129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dirty="0"/>
              <a:t>Router.js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5DC0C8F-EA7C-474F-BE58-08661879842C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5198378" y="1197467"/>
            <a:ext cx="4513277" cy="13339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B7635A9-56A4-444A-9F84-D1EF35545B41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5833093" y="2685156"/>
            <a:ext cx="3878562" cy="1091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6489935-8B5A-44FB-B4BC-9234A6056497}"/>
              </a:ext>
            </a:extLst>
          </p:cNvPr>
          <p:cNvCxnSpPr>
            <a:stCxn id="10" idx="2"/>
            <a:endCxn id="6" idx="5"/>
          </p:cNvCxnSpPr>
          <p:nvPr/>
        </p:nvCxnSpPr>
        <p:spPr>
          <a:xfrm flipH="1" flipV="1">
            <a:off x="5833093" y="4063715"/>
            <a:ext cx="3878562" cy="10913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3969BEC-8612-4622-B906-6AC214B95F99}"/>
              </a:ext>
            </a:extLst>
          </p:cNvPr>
          <p:cNvCxnSpPr>
            <a:stCxn id="11" idx="2"/>
            <a:endCxn id="6" idx="4"/>
          </p:cNvCxnSpPr>
          <p:nvPr/>
        </p:nvCxnSpPr>
        <p:spPr>
          <a:xfrm flipH="1" flipV="1">
            <a:off x="5198378" y="4326622"/>
            <a:ext cx="4513277" cy="13339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101B8AF-0171-4451-8769-5AB36C013DBA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8134525" y="1197467"/>
            <a:ext cx="1577130" cy="13339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32A630-6340-4987-BBF9-866F26539C54}"/>
              </a:ext>
            </a:extLst>
          </p:cNvPr>
          <p:cNvCxnSpPr>
            <a:stCxn id="9" idx="2"/>
            <a:endCxn id="7" idx="7"/>
          </p:cNvCxnSpPr>
          <p:nvPr/>
        </p:nvCxnSpPr>
        <p:spPr>
          <a:xfrm flipH="1">
            <a:off x="8769240" y="2685156"/>
            <a:ext cx="942415" cy="10912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BC5D1A2-0C0F-4475-B039-22C54DE198B9}"/>
              </a:ext>
            </a:extLst>
          </p:cNvPr>
          <p:cNvCxnSpPr>
            <a:stCxn id="10" idx="2"/>
            <a:endCxn id="7" idx="5"/>
          </p:cNvCxnSpPr>
          <p:nvPr/>
        </p:nvCxnSpPr>
        <p:spPr>
          <a:xfrm flipH="1" flipV="1">
            <a:off x="8769240" y="4063715"/>
            <a:ext cx="942415" cy="10913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0BBEC6E-A900-4ECE-9096-7D638370BEF6}"/>
              </a:ext>
            </a:extLst>
          </p:cNvPr>
          <p:cNvCxnSpPr>
            <a:stCxn id="11" idx="2"/>
            <a:endCxn id="7" idx="4"/>
          </p:cNvCxnSpPr>
          <p:nvPr/>
        </p:nvCxnSpPr>
        <p:spPr>
          <a:xfrm flipH="1" flipV="1">
            <a:off x="8134525" y="4326622"/>
            <a:ext cx="1577130" cy="1333911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6BD58B2-7FFB-4A45-8272-1735EFF52686}"/>
              </a:ext>
            </a:extLst>
          </p:cNvPr>
          <p:cNvCxnSpPr>
            <a:stCxn id="7" idx="2"/>
            <a:endCxn id="6" idx="6"/>
          </p:cNvCxnSpPr>
          <p:nvPr/>
        </p:nvCxnSpPr>
        <p:spPr>
          <a:xfrm flipH="1">
            <a:off x="6096000" y="3429000"/>
            <a:ext cx="1140903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BABEBA3-E67F-4ABA-B131-49792C91B457}"/>
              </a:ext>
            </a:extLst>
          </p:cNvPr>
          <p:cNvCxnSpPr>
            <a:stCxn id="6" idx="2"/>
            <a:endCxn id="5" idx="3"/>
          </p:cNvCxnSpPr>
          <p:nvPr/>
        </p:nvCxnSpPr>
        <p:spPr>
          <a:xfrm flipH="1">
            <a:off x="3940030" y="3429000"/>
            <a:ext cx="360726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CDE3F67-B398-43BF-AE6B-32586BD3FE6D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119619" y="3429000"/>
            <a:ext cx="360726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97271F0-1162-47A3-8630-FA47B8453331}"/>
              </a:ext>
            </a:extLst>
          </p:cNvPr>
          <p:cNvCxnSpPr>
            <a:stCxn id="8" idx="6"/>
          </p:cNvCxnSpPr>
          <p:nvPr/>
        </p:nvCxnSpPr>
        <p:spPr>
          <a:xfrm>
            <a:off x="11007655" y="1197467"/>
            <a:ext cx="51398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4AE7A74-76B9-415A-970F-F907C8B7B7AB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1007655" y="2685156"/>
            <a:ext cx="51398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E73E61-ACD8-4824-87FA-2116D5A65FC1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1007655" y="4162303"/>
            <a:ext cx="513988" cy="10542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45A41F6-F723-43AF-9D0A-B9FB12415F1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1007655" y="5660533"/>
            <a:ext cx="513988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4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5E1F4-F225-4CD6-99D5-2C8BB9F5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E4D7655-D0C3-4FFB-8C95-9C5FB25E6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368" y="2141538"/>
            <a:ext cx="6488288" cy="3649662"/>
          </a:xfrm>
        </p:spPr>
      </p:pic>
    </p:spTree>
    <p:extLst>
      <p:ext uri="{BB962C8B-B14F-4D97-AF65-F5344CB8AC3E}">
        <p14:creationId xmlns:p14="http://schemas.microsoft.com/office/powerpoint/2010/main" val="639733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A-OTF">
      <a:majorFont>
        <a:latin typeface="A-OTF 見出ゴMB31 Pr6N MB31"/>
        <a:ea typeface="A-OTF 見出ゴMB31 Pr6N MB31"/>
        <a:cs typeface=""/>
      </a:majorFont>
      <a:minorFont>
        <a:latin typeface="A-OTF 中ゴシックBBB Pr6N Med"/>
        <a:ea typeface="A-OTF 中ゴシックBBB Pr6N Med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54</TotalTime>
  <Words>162</Words>
  <Application>Microsoft Office PowerPoint</Application>
  <PresentationFormat>ワイド画面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A-OTF 見出ゴMB31 Pr6N MB31</vt:lpstr>
      <vt:lpstr>A-OTF 中ゴシックBBB Pr6N Med</vt:lpstr>
      <vt:lpstr>Arial</vt:lpstr>
      <vt:lpstr>天空</vt:lpstr>
      <vt:lpstr>Expressはミドルウェア で開発しよう！</vt:lpstr>
      <vt:lpstr>日頃の悩み</vt:lpstr>
      <vt:lpstr>じゃあ、こうしよう！</vt:lpstr>
      <vt:lpstr>作りたい状態</vt:lpstr>
      <vt:lpstr>一般的な考え方との比較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Expressはミドルウェア で開発しよう！</dc:title>
  <dc:creator>亘恭 榎坂</dc:creator>
  <cp:lastModifiedBy>亘恭 榎坂</cp:lastModifiedBy>
  <cp:revision>6</cp:revision>
  <dcterms:created xsi:type="dcterms:W3CDTF">2019-07-17T15:26:23Z</dcterms:created>
  <dcterms:modified xsi:type="dcterms:W3CDTF">2019-07-17T16:21:17Z</dcterms:modified>
</cp:coreProperties>
</file>