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FE8EB01-DC9C-417E-AD9E-F9CB781E2E03}"/>
              </a:ext>
            </a:extLst>
          </p:cNvPr>
          <p:cNvSpPr txBox="1"/>
          <p:nvPr/>
        </p:nvSpPr>
        <p:spPr>
          <a:xfrm>
            <a:off x="647702" y="243471"/>
            <a:ext cx="44759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latin typeface="A-OTF 見出ゴMB31 Pr6N MB31" panose="020B0600000000000000" pitchFamily="34" charset="-128"/>
                <a:ea typeface="A-OTF 見出ゴMB31 Pr6N MB31" panose="020B0600000000000000" pitchFamily="34" charset="-128"/>
              </a:rPr>
              <a:t>UNIX</a:t>
            </a:r>
            <a:r>
              <a:rPr kumimoji="1" lang="ja-JP" altLang="en-US" sz="3200" dirty="0">
                <a:latin typeface="A-OTF 見出ゴMB31 Pr6N MB31" panose="020B0600000000000000" pitchFamily="34" charset="-128"/>
                <a:ea typeface="A-OTF 見出ゴMB31 Pr6N MB31" panose="020B0600000000000000" pitchFamily="34" charset="-128"/>
              </a:rPr>
              <a:t>ドメインソケット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2ED56D49-91AE-4F87-9A93-A3414AB389B7}"/>
              </a:ext>
            </a:extLst>
          </p:cNvPr>
          <p:cNvGrpSpPr/>
          <p:nvPr/>
        </p:nvGrpSpPr>
        <p:grpSpPr>
          <a:xfrm>
            <a:off x="508534" y="910168"/>
            <a:ext cx="11174931" cy="5595931"/>
            <a:chOff x="519764" y="679741"/>
            <a:chExt cx="11174931" cy="5595931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51B6FAA-1A61-44A4-81ED-E08040587FDE}"/>
                </a:ext>
              </a:extLst>
            </p:cNvPr>
            <p:cNvSpPr/>
            <p:nvPr/>
          </p:nvSpPr>
          <p:spPr>
            <a:xfrm>
              <a:off x="519764" y="679741"/>
              <a:ext cx="11174931" cy="55959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F07ACD01-0BDD-4EC4-8683-86F9F3205C75}"/>
                </a:ext>
              </a:extLst>
            </p:cNvPr>
            <p:cNvSpPr/>
            <p:nvPr/>
          </p:nvSpPr>
          <p:spPr>
            <a:xfrm>
              <a:off x="658932" y="876952"/>
              <a:ext cx="4581070" cy="146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000" dirty="0">
                  <a:latin typeface="A-OTF 中ゴシックBBB Pr6N Med" panose="020B0400000000000000" pitchFamily="34" charset="-128"/>
                  <a:ea typeface="A-OTF 中ゴシックBBB Pr6N Med" panose="020B0400000000000000" pitchFamily="34" charset="-128"/>
                  <a:cs typeface="Calibri"/>
                </a:rPr>
                <a:t>クライアント</a:t>
              </a:r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7C97BBE-6759-49D0-8BE5-8527984D414D}"/>
                </a:ext>
              </a:extLst>
            </p:cNvPr>
            <p:cNvSpPr/>
            <p:nvPr/>
          </p:nvSpPr>
          <p:spPr>
            <a:xfrm>
              <a:off x="6974457" y="876952"/>
              <a:ext cx="4581070" cy="146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000" dirty="0">
                  <a:latin typeface="A-OTF 中ゴシックBBB Pr6N Med" panose="020B0400000000000000" pitchFamily="34" charset="-128"/>
                  <a:ea typeface="A-OTF 中ゴシックBBB Pr6N Med" panose="020B0400000000000000" pitchFamily="34" charset="-128"/>
                  <a:cs typeface="Calibri"/>
                </a:rPr>
                <a:t>サーバー</a:t>
              </a:r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1534B495-04B3-4BB0-A26E-4037F860ACB3}"/>
                </a:ext>
              </a:extLst>
            </p:cNvPr>
            <p:cNvGrpSpPr/>
            <p:nvPr/>
          </p:nvGrpSpPr>
          <p:grpSpPr>
            <a:xfrm>
              <a:off x="4959693" y="4119032"/>
              <a:ext cx="2295071" cy="1959428"/>
              <a:chOff x="4459513" y="2869747"/>
              <a:chExt cx="2295071" cy="1959428"/>
            </a:xfrm>
          </p:grpSpPr>
          <p:sp>
            <p:nvSpPr>
              <p:cNvPr id="3" name="四角形: メモ 2">
                <a:extLst>
                  <a:ext uri="{FF2B5EF4-FFF2-40B4-BE49-F238E27FC236}">
                    <a16:creationId xmlns:a16="http://schemas.microsoft.com/office/drawing/2014/main" id="{7FBEB0E7-88A1-4E11-BFA8-BB6EE45F48D2}"/>
                  </a:ext>
                </a:extLst>
              </p:cNvPr>
              <p:cNvSpPr/>
              <p:nvPr/>
            </p:nvSpPr>
            <p:spPr>
              <a:xfrm flipV="1">
                <a:off x="4466319" y="2869747"/>
                <a:ext cx="2285999" cy="1959428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>
                  <a:ea typeface="ＭＳ Ｐゴシック"/>
                  <a:cs typeface="Calibri"/>
                </a:endParaRPr>
              </a:p>
            </p:txBody>
          </p:sp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5391B92C-BCB5-4AB8-860E-A999B7A2AB64}"/>
                  </a:ext>
                </a:extLst>
              </p:cNvPr>
              <p:cNvSpPr/>
              <p:nvPr/>
            </p:nvSpPr>
            <p:spPr>
              <a:xfrm>
                <a:off x="4459513" y="3153228"/>
                <a:ext cx="2295071" cy="1505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4000" dirty="0">
                    <a:latin typeface="A-OTF 中ゴシックBBB Pr6N Med" panose="020B0400000000000000" pitchFamily="34" charset="-128"/>
                    <a:ea typeface="A-OTF 中ゴシックBBB Pr6N Med" panose="020B0400000000000000" pitchFamily="34" charset="-128"/>
                  </a:rPr>
                  <a:t>ソケット</a:t>
                </a:r>
              </a:p>
              <a:p>
                <a:pPr algn="ctr"/>
                <a:r>
                  <a:rPr lang="ja-JP" altLang="en-US" sz="4000" dirty="0">
                    <a:latin typeface="A-OTF 中ゴシックBBB Pr6N Med" panose="020B0400000000000000" pitchFamily="34" charset="-128"/>
                    <a:ea typeface="A-OTF 中ゴシックBBB Pr6N Med" panose="020B0400000000000000" pitchFamily="34" charset="-128"/>
                  </a:rPr>
                  <a:t>ファイル</a:t>
                </a:r>
              </a:p>
            </p:txBody>
          </p:sp>
        </p:grpSp>
        <p:sp>
          <p:nvSpPr>
            <p:cNvPr id="6" name="矢印: 上下 5">
              <a:extLst>
                <a:ext uri="{FF2B5EF4-FFF2-40B4-BE49-F238E27FC236}">
                  <a16:creationId xmlns:a16="http://schemas.microsoft.com/office/drawing/2014/main" id="{EB16EA54-6995-4350-A06F-59DC9625FF34}"/>
                </a:ext>
              </a:extLst>
            </p:cNvPr>
            <p:cNvSpPr/>
            <p:nvPr/>
          </p:nvSpPr>
          <p:spPr>
            <a:xfrm rot="1800000">
              <a:off x="7297291" y="2358838"/>
              <a:ext cx="838899" cy="1747879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矢印: 下 7">
              <a:extLst>
                <a:ext uri="{FF2B5EF4-FFF2-40B4-BE49-F238E27FC236}">
                  <a16:creationId xmlns:a16="http://schemas.microsoft.com/office/drawing/2014/main" id="{1242032A-B001-439C-9B98-23809436507C}"/>
                </a:ext>
              </a:extLst>
            </p:cNvPr>
            <p:cNvSpPr/>
            <p:nvPr/>
          </p:nvSpPr>
          <p:spPr>
            <a:xfrm rot="19800000">
              <a:off x="4078268" y="2358838"/>
              <a:ext cx="838899" cy="174787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04AEE003-A3F1-409A-9B6A-6482CE4B7422}"/>
                </a:ext>
              </a:extLst>
            </p:cNvPr>
            <p:cNvSpPr txBox="1"/>
            <p:nvPr/>
          </p:nvSpPr>
          <p:spPr>
            <a:xfrm>
              <a:off x="6916516" y="90865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bg1"/>
                  </a:solidFill>
                  <a:latin typeface="A-OTF 太ゴB101 Pr6N Bold" panose="020B0500000000000000" pitchFamily="34" charset="-128"/>
                  <a:ea typeface="A-OTF 太ゴB101 Pr6N Bold" panose="020B0500000000000000" pitchFamily="34" charset="-128"/>
                </a:rPr>
                <a:t>プロセス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496937AE-D777-4757-9A4D-F63C5D3E8C7F}"/>
                </a:ext>
              </a:extLst>
            </p:cNvPr>
            <p:cNvSpPr txBox="1"/>
            <p:nvPr/>
          </p:nvSpPr>
          <p:spPr>
            <a:xfrm>
              <a:off x="658932" y="90865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bg1"/>
                  </a:solidFill>
                  <a:latin typeface="A-OTF 太ゴB101 Pr6N Bold" panose="020B0500000000000000" pitchFamily="34" charset="-128"/>
                  <a:ea typeface="A-OTF 太ゴB101 Pr6N Bold" panose="020B0500000000000000" pitchFamily="34" charset="-128"/>
                </a:rPr>
                <a:t>プロセス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D71EA371-4307-4072-86BF-6E1546C3663A}"/>
                </a:ext>
              </a:extLst>
            </p:cNvPr>
            <p:cNvSpPr txBox="1"/>
            <p:nvPr/>
          </p:nvSpPr>
          <p:spPr>
            <a:xfrm>
              <a:off x="10278921" y="5814007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bg1"/>
                  </a:solidFill>
                  <a:latin typeface="A-OTF 太ゴB101 Pr6N Bold" panose="020B0500000000000000" pitchFamily="34" charset="-128"/>
                  <a:ea typeface="A-OTF 太ゴB101 Pr6N Bold" panose="020B0500000000000000" pitchFamily="34" charset="-128"/>
                </a:rPr>
                <a:t>プロセス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463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2B1A3D0-FED9-4259-9DDD-058C32E9B3B8}"/>
              </a:ext>
            </a:extLst>
          </p:cNvPr>
          <p:cNvSpPr txBox="1"/>
          <p:nvPr/>
        </p:nvSpPr>
        <p:spPr>
          <a:xfrm>
            <a:off x="647702" y="243471"/>
            <a:ext cx="5216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latin typeface="A-OTF 見出ゴMB31 Pr6N MB31" panose="020B0600000000000000" pitchFamily="34" charset="-128"/>
                <a:ea typeface="A-OTF 見出ゴMB31 Pr6N MB31" panose="020B0600000000000000" pitchFamily="34" charset="-128"/>
              </a:rPr>
              <a:t>TCP</a:t>
            </a:r>
            <a:r>
              <a:rPr kumimoji="1" lang="ja-JP" altLang="en-US" sz="3200" dirty="0">
                <a:latin typeface="A-OTF 見出ゴMB31 Pr6N MB31" panose="020B0600000000000000" pitchFamily="34" charset="-128"/>
                <a:ea typeface="A-OTF 見出ゴMB31 Pr6N MB31" panose="020B0600000000000000" pitchFamily="34" charset="-128"/>
              </a:rPr>
              <a:t>ソケット</a:t>
            </a:r>
            <a:r>
              <a:rPr lang="ja-JP" altLang="en-US" sz="2000" dirty="0">
                <a:latin typeface="A-OTF 見出ゴMB31 Pr6N MB31" panose="020B0600000000000000" pitchFamily="34" charset="-128"/>
                <a:ea typeface="A-OTF 見出ゴMB31 Pr6N MB31" panose="020B0600000000000000" pitchFamily="34" charset="-128"/>
              </a:rPr>
              <a:t>（</a:t>
            </a:r>
            <a:r>
              <a:rPr lang="en-US" altLang="ja-JP" sz="2000" dirty="0">
                <a:latin typeface="A-OTF 見出ゴMB31 Pr6N MB31" panose="020B0600000000000000" pitchFamily="34" charset="-128"/>
                <a:ea typeface="A-OTF 見出ゴMB31 Pr6N MB31" panose="020B0600000000000000" pitchFamily="34" charset="-128"/>
              </a:rPr>
              <a:t>HTTP</a:t>
            </a:r>
            <a:r>
              <a:rPr lang="ja-JP" altLang="en-US" sz="2000" dirty="0">
                <a:latin typeface="A-OTF 見出ゴMB31 Pr6N MB31" panose="020B0600000000000000" pitchFamily="34" charset="-128"/>
                <a:ea typeface="A-OTF 見出ゴMB31 Pr6N MB31" panose="020B0600000000000000" pitchFamily="34" charset="-128"/>
              </a:rPr>
              <a:t>リクエスト）</a:t>
            </a:r>
            <a:endParaRPr kumimoji="1" lang="ja-JP" altLang="en-US" sz="3200" dirty="0">
              <a:latin typeface="A-OTF 見出ゴMB31 Pr6N MB31" panose="020B0600000000000000" pitchFamily="34" charset="-128"/>
              <a:ea typeface="A-OTF 見出ゴMB31 Pr6N MB31" panose="020B0600000000000000" pitchFamily="34" charset="-128"/>
            </a:endParaRP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38A90771-3F96-4212-9D40-34E7DBB81032}"/>
              </a:ext>
            </a:extLst>
          </p:cNvPr>
          <p:cNvGrpSpPr/>
          <p:nvPr/>
        </p:nvGrpSpPr>
        <p:grpSpPr>
          <a:xfrm>
            <a:off x="234215" y="2354570"/>
            <a:ext cx="6622181" cy="4215865"/>
            <a:chOff x="234215" y="2354570"/>
            <a:chExt cx="6622181" cy="4215865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2EEBBB71-ED21-4C92-826E-6E3CD88523FB}"/>
                </a:ext>
              </a:extLst>
            </p:cNvPr>
            <p:cNvSpPr/>
            <p:nvPr/>
          </p:nvSpPr>
          <p:spPr>
            <a:xfrm>
              <a:off x="234215" y="2354570"/>
              <a:ext cx="6622181" cy="421586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58BF144D-4381-49CE-A4E5-65D3B63D7652}"/>
                </a:ext>
              </a:extLst>
            </p:cNvPr>
            <p:cNvSpPr/>
            <p:nvPr/>
          </p:nvSpPr>
          <p:spPr>
            <a:xfrm>
              <a:off x="506533" y="2754728"/>
              <a:ext cx="4581070" cy="146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000" dirty="0">
                  <a:latin typeface="A-OTF 中ゴシックBBB Pr6N Med" panose="020B0400000000000000" pitchFamily="34" charset="-128"/>
                  <a:ea typeface="A-OTF 中ゴシックBBB Pr6N Med" panose="020B0400000000000000" pitchFamily="34" charset="-128"/>
                  <a:cs typeface="Calibri"/>
                </a:rPr>
                <a:t>クライアント</a:t>
              </a:r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76C61075-2678-4F06-B563-1B896861A775}"/>
                </a:ext>
              </a:extLst>
            </p:cNvPr>
            <p:cNvSpPr/>
            <p:nvPr/>
          </p:nvSpPr>
          <p:spPr>
            <a:xfrm>
              <a:off x="506533" y="4700708"/>
              <a:ext cx="4581070" cy="146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000" dirty="0">
                  <a:latin typeface="A-OTF 中ゴシックBBB Pr6N Med" panose="020B0400000000000000" pitchFamily="34" charset="-128"/>
                  <a:ea typeface="A-OTF 中ゴシックBBB Pr6N Med" panose="020B0400000000000000" pitchFamily="34" charset="-128"/>
                  <a:cs typeface="Calibri"/>
                </a:rPr>
                <a:t>サーバー</a:t>
              </a:r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0A117022-B96D-4686-A8E1-94366FE4024A}"/>
                </a:ext>
              </a:extLst>
            </p:cNvPr>
            <p:cNvSpPr/>
            <p:nvPr/>
          </p:nvSpPr>
          <p:spPr>
            <a:xfrm>
              <a:off x="4798609" y="4784734"/>
              <a:ext cx="446246" cy="89722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ja-JP" dirty="0"/>
                <a:t>Port</a:t>
              </a:r>
              <a:endParaRPr lang="ja-JP" altLang="en-US" dirty="0"/>
            </a:p>
          </p:txBody>
        </p:sp>
        <p:sp>
          <p:nvSpPr>
            <p:cNvPr id="4" name="矢印: 左カーブ 3">
              <a:extLst>
                <a:ext uri="{FF2B5EF4-FFF2-40B4-BE49-F238E27FC236}">
                  <a16:creationId xmlns:a16="http://schemas.microsoft.com/office/drawing/2014/main" id="{C21C211F-90A4-465F-8588-7CFF940CD54A}"/>
                </a:ext>
              </a:extLst>
            </p:cNvPr>
            <p:cNvSpPr/>
            <p:nvPr/>
          </p:nvSpPr>
          <p:spPr>
            <a:xfrm>
              <a:off x="5135728" y="3567354"/>
              <a:ext cx="1496080" cy="1790299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59A2AE00-A555-491A-99C7-C99E18706E51}"/>
                </a:ext>
              </a:extLst>
            </p:cNvPr>
            <p:cNvSpPr txBox="1"/>
            <p:nvPr/>
          </p:nvSpPr>
          <p:spPr>
            <a:xfrm>
              <a:off x="342905" y="279513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bg1"/>
                  </a:solidFill>
                  <a:latin typeface="A-OTF 太ゴB101 Pr6N Bold" panose="020B0500000000000000" pitchFamily="34" charset="-128"/>
                  <a:ea typeface="A-OTF 太ゴB101 Pr6N Bold" panose="020B0500000000000000" pitchFamily="34" charset="-128"/>
                </a:rPr>
                <a:t>プロセス</a:t>
              </a: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77055CFA-334C-4D99-BE1E-616A3A856F2F}"/>
                </a:ext>
              </a:extLst>
            </p:cNvPr>
            <p:cNvSpPr txBox="1"/>
            <p:nvPr/>
          </p:nvSpPr>
          <p:spPr>
            <a:xfrm>
              <a:off x="342905" y="474462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bg1"/>
                  </a:solidFill>
                  <a:latin typeface="A-OTF 太ゴB101 Pr6N Bold" panose="020B0500000000000000" pitchFamily="34" charset="-128"/>
                  <a:ea typeface="A-OTF 太ゴB101 Pr6N Bold" panose="020B0500000000000000" pitchFamily="34" charset="-128"/>
                </a:rPr>
                <a:t>プロセス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55DFB929-1CEB-4870-9061-5EE2A587533F}"/>
                </a:ext>
              </a:extLst>
            </p:cNvPr>
            <p:cNvSpPr txBox="1"/>
            <p:nvPr/>
          </p:nvSpPr>
          <p:spPr>
            <a:xfrm>
              <a:off x="5432742" y="6108769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bg1"/>
                  </a:solidFill>
                  <a:latin typeface="A-OTF 太ゴB101 Pr6N Bold" panose="020B0500000000000000" pitchFamily="34" charset="-128"/>
                  <a:ea typeface="A-OTF 太ゴB101 Pr6N Bold" panose="020B0500000000000000" pitchFamily="34" charset="-128"/>
                </a:rPr>
                <a:t>プロセス</a:t>
              </a: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9B9DD00F-31A2-4784-8FFC-4B325FD89295}"/>
              </a:ext>
            </a:extLst>
          </p:cNvPr>
          <p:cNvGrpSpPr/>
          <p:nvPr/>
        </p:nvGrpSpPr>
        <p:grpSpPr>
          <a:xfrm>
            <a:off x="6631808" y="287566"/>
            <a:ext cx="5325978" cy="1944303"/>
            <a:chOff x="6631808" y="287566"/>
            <a:chExt cx="5325978" cy="1944303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A7E9FF17-0CEA-424A-A2BA-97F885461839}"/>
                </a:ext>
              </a:extLst>
            </p:cNvPr>
            <p:cNvSpPr/>
            <p:nvPr/>
          </p:nvSpPr>
          <p:spPr>
            <a:xfrm>
              <a:off x="6631808" y="287566"/>
              <a:ext cx="5325978" cy="194430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86042ABC-92F6-4C1A-B539-AB902DAE711C}"/>
                </a:ext>
              </a:extLst>
            </p:cNvPr>
            <p:cNvSpPr/>
            <p:nvPr/>
          </p:nvSpPr>
          <p:spPr>
            <a:xfrm>
              <a:off x="7004262" y="524932"/>
              <a:ext cx="4581070" cy="146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000" dirty="0">
                  <a:latin typeface="A-OTF 中ゴシックBBB Pr6N Med" panose="020B0400000000000000" pitchFamily="34" charset="-128"/>
                  <a:ea typeface="A-OTF 中ゴシックBBB Pr6N Med" panose="020B0400000000000000" pitchFamily="34" charset="-128"/>
                  <a:cs typeface="Calibri"/>
                </a:rPr>
                <a:t>サーバー</a:t>
              </a:r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9B5BB5C3-296C-4F7B-9C96-02F98D8C3FAD}"/>
                </a:ext>
              </a:extLst>
            </p:cNvPr>
            <p:cNvSpPr/>
            <p:nvPr/>
          </p:nvSpPr>
          <p:spPr>
            <a:xfrm>
              <a:off x="6848514" y="811105"/>
              <a:ext cx="446246" cy="89722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ja-JP" dirty="0"/>
                <a:t>Port</a:t>
              </a:r>
              <a:endParaRPr lang="ja-JP" altLang="en-US" dirty="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C0E51F53-4106-4368-B247-02F81F5B7FE7}"/>
                </a:ext>
              </a:extLst>
            </p:cNvPr>
            <p:cNvSpPr txBox="1"/>
            <p:nvPr/>
          </p:nvSpPr>
          <p:spPr>
            <a:xfrm>
              <a:off x="7071637" y="52493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bg1"/>
                  </a:solidFill>
                  <a:latin typeface="A-OTF 太ゴB101 Pr6N Bold" panose="020B0500000000000000" pitchFamily="34" charset="-128"/>
                  <a:ea typeface="A-OTF 太ゴB101 Pr6N Bold" panose="020B0500000000000000" pitchFamily="34" charset="-128"/>
                </a:rPr>
                <a:t>プロセス</a:t>
              </a: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7AECC5BE-66FC-4D56-A946-FB799FA323F8}"/>
                </a:ext>
              </a:extLst>
            </p:cNvPr>
            <p:cNvSpPr txBox="1"/>
            <p:nvPr/>
          </p:nvSpPr>
          <p:spPr>
            <a:xfrm>
              <a:off x="10542014" y="177020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bg1"/>
                  </a:solidFill>
                  <a:latin typeface="A-OTF 太ゴB101 Pr6N Bold" panose="020B0500000000000000" pitchFamily="34" charset="-128"/>
                  <a:ea typeface="A-OTF 太ゴB101 Pr6N Bold" panose="020B0500000000000000" pitchFamily="34" charset="-128"/>
                </a:rPr>
                <a:t>プロセス</a:t>
              </a:r>
            </a:p>
          </p:txBody>
        </p:sp>
      </p:grpSp>
      <p:sp>
        <p:nvSpPr>
          <p:cNvPr id="16" name="矢印: 折線 15">
            <a:extLst>
              <a:ext uri="{FF2B5EF4-FFF2-40B4-BE49-F238E27FC236}">
                <a16:creationId xmlns:a16="http://schemas.microsoft.com/office/drawing/2014/main" id="{9CAB3064-1435-464A-ABF6-54AE2AD2FD46}"/>
              </a:ext>
            </a:extLst>
          </p:cNvPr>
          <p:cNvSpPr/>
          <p:nvPr/>
        </p:nvSpPr>
        <p:spPr>
          <a:xfrm>
            <a:off x="2666198" y="760397"/>
            <a:ext cx="4263990" cy="1871628"/>
          </a:xfrm>
          <a:prstGeom prst="bentArrow">
            <a:avLst>
              <a:gd name="adj1" fmla="val 1674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7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25</Words>
  <Application>Microsoft Office PowerPoint</Application>
  <PresentationFormat>ワイド画面</PresentationFormat>
  <Paragraphs>19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A-OTF 見出ゴMB31 Pr6N MB31</vt:lpstr>
      <vt:lpstr>A-OTF 太ゴB101 Pr6N Bold</vt:lpstr>
      <vt:lpstr>A-OTF 中ゴシックBBB Pr6N Med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榎坂亘恭</dc:creator>
  <cp:lastModifiedBy>榎坂 亘恭</cp:lastModifiedBy>
  <cp:revision>78</cp:revision>
  <dcterms:created xsi:type="dcterms:W3CDTF">2012-07-27T23:28:17Z</dcterms:created>
  <dcterms:modified xsi:type="dcterms:W3CDTF">2019-09-08T16:36:13Z</dcterms:modified>
</cp:coreProperties>
</file>