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4"/>
  </p:sldMasterIdLst>
  <p:notesMasterIdLst>
    <p:notesMasterId r:id="rId49"/>
  </p:notesMasterIdLst>
  <p:handoutMasterIdLst>
    <p:handoutMasterId r:id="rId50"/>
  </p:handoutMasterIdLst>
  <p:sldIdLst>
    <p:sldId id="261" r:id="rId5"/>
    <p:sldId id="258" r:id="rId6"/>
    <p:sldId id="265" r:id="rId7"/>
    <p:sldId id="257" r:id="rId8"/>
    <p:sldId id="439" r:id="rId9"/>
    <p:sldId id="438" r:id="rId10"/>
    <p:sldId id="454" r:id="rId11"/>
    <p:sldId id="441" r:id="rId12"/>
    <p:sldId id="442" r:id="rId13"/>
    <p:sldId id="443" r:id="rId14"/>
    <p:sldId id="444" r:id="rId15"/>
    <p:sldId id="445" r:id="rId16"/>
    <p:sldId id="446" r:id="rId17"/>
    <p:sldId id="448" r:id="rId18"/>
    <p:sldId id="449" r:id="rId19"/>
    <p:sldId id="450" r:id="rId20"/>
    <p:sldId id="451" r:id="rId21"/>
    <p:sldId id="452" r:id="rId22"/>
    <p:sldId id="453" r:id="rId23"/>
    <p:sldId id="455" r:id="rId24"/>
    <p:sldId id="459" r:id="rId25"/>
    <p:sldId id="456" r:id="rId26"/>
    <p:sldId id="457" r:id="rId27"/>
    <p:sldId id="458" r:id="rId28"/>
    <p:sldId id="460" r:id="rId29"/>
    <p:sldId id="461" r:id="rId30"/>
    <p:sldId id="462" r:id="rId31"/>
    <p:sldId id="463" r:id="rId32"/>
    <p:sldId id="464" r:id="rId33"/>
    <p:sldId id="275" r:id="rId34"/>
    <p:sldId id="466" r:id="rId35"/>
    <p:sldId id="465" r:id="rId36"/>
    <p:sldId id="440" r:id="rId37"/>
    <p:sldId id="406" r:id="rId38"/>
    <p:sldId id="407" r:id="rId39"/>
    <p:sldId id="435" r:id="rId40"/>
    <p:sldId id="434" r:id="rId41"/>
    <p:sldId id="408" r:id="rId42"/>
    <p:sldId id="409" r:id="rId43"/>
    <p:sldId id="410" r:id="rId44"/>
    <p:sldId id="411" r:id="rId45"/>
    <p:sldId id="430" r:id="rId46"/>
    <p:sldId id="431" r:id="rId47"/>
    <p:sldId id="432" r:id="rId48"/>
  </p:sldIdLst>
  <p:sldSz cx="12192000" cy="6858000"/>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charset="0"/>
        <a:ea typeface="ＭＳ Ｐゴシック" charset="-128"/>
        <a:cs typeface="+mn-cs"/>
      </a:defRPr>
    </a:lvl5pPr>
    <a:lvl6pPr marL="2286000" algn="l" defTabSz="914400" rtl="0" eaLnBrk="1" latinLnBrk="0" hangingPunct="1">
      <a:defRPr sz="2400" kern="1200">
        <a:solidFill>
          <a:schemeClr val="tx1"/>
        </a:solidFill>
        <a:latin typeface="Times" charset="0"/>
        <a:ea typeface="ＭＳ Ｐゴシック" charset="-128"/>
        <a:cs typeface="+mn-cs"/>
      </a:defRPr>
    </a:lvl6pPr>
    <a:lvl7pPr marL="2743200" algn="l" defTabSz="914400" rtl="0" eaLnBrk="1" latinLnBrk="0" hangingPunct="1">
      <a:defRPr sz="2400" kern="1200">
        <a:solidFill>
          <a:schemeClr val="tx1"/>
        </a:solidFill>
        <a:latin typeface="Times" charset="0"/>
        <a:ea typeface="ＭＳ Ｐゴシック" charset="-128"/>
        <a:cs typeface="+mn-cs"/>
      </a:defRPr>
    </a:lvl7pPr>
    <a:lvl8pPr marL="3200400" algn="l" defTabSz="914400" rtl="0" eaLnBrk="1" latinLnBrk="0" hangingPunct="1">
      <a:defRPr sz="2400" kern="1200">
        <a:solidFill>
          <a:schemeClr val="tx1"/>
        </a:solidFill>
        <a:latin typeface="Times" charset="0"/>
        <a:ea typeface="ＭＳ Ｐゴシック" charset="-128"/>
        <a:cs typeface="+mn-cs"/>
      </a:defRPr>
    </a:lvl8pPr>
    <a:lvl9pPr marL="3657600" algn="l" defTabSz="914400" rtl="0" eaLnBrk="1" latinLnBrk="0" hangingPunct="1">
      <a:defRPr sz="2400" kern="1200">
        <a:solidFill>
          <a:schemeClr val="tx1"/>
        </a:solidFill>
        <a:latin typeface="Times" charset="0"/>
        <a:ea typeface="ＭＳ Ｐゴシック"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6A40"/>
    <a:srgbClr val="000000"/>
    <a:srgbClr val="FFFFFF"/>
    <a:srgbClr val="6D6E71"/>
    <a:srgbClr val="FFD204"/>
    <a:srgbClr val="0B6240"/>
    <a:srgbClr val="BED600"/>
    <a:srgbClr val="ABBF2A"/>
    <a:srgbClr val="719500"/>
    <a:srgbClr val="C0E1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256DD5-E9AE-B446-94E8-E890BE455F35}" v="21" dt="2023-04-05T03:31:24.390"/>
    <p1510:client id="{63961B70-B6C9-0349-A6C8-A15758D6A814}" v="3" dt="2023-04-05T15:17:06.9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65"/>
    <p:restoredTop sz="94682"/>
  </p:normalViewPr>
  <p:slideViewPr>
    <p:cSldViewPr snapToGrid="0">
      <p:cViewPr varScale="1">
        <p:scale>
          <a:sx n="127" d="100"/>
          <a:sy n="127" d="100"/>
        </p:scale>
        <p:origin x="2000" y="19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ller, Daniel" userId="2748b9cc-9eb0-4869-85fa-39048ab67586" providerId="ADAL" clId="{63961B70-B6C9-0349-A6C8-A15758D6A814}"/>
    <pc:docChg chg="undo custSel addSld modSld sldOrd">
      <pc:chgData name="Fuller, Daniel" userId="2748b9cc-9eb0-4869-85fa-39048ab67586" providerId="ADAL" clId="{63961B70-B6C9-0349-A6C8-A15758D6A814}" dt="2023-04-05T15:17:06.928" v="3786"/>
      <pc:docMkLst>
        <pc:docMk/>
      </pc:docMkLst>
      <pc:sldChg chg="addSp modSp add mod">
        <pc:chgData name="Fuller, Daniel" userId="2748b9cc-9eb0-4869-85fa-39048ab67586" providerId="ADAL" clId="{63961B70-B6C9-0349-A6C8-A15758D6A814}" dt="2023-03-20T19:27:59.424" v="162" actId="1076"/>
        <pc:sldMkLst>
          <pc:docMk/>
          <pc:sldMk cId="2340262759" sldId="275"/>
        </pc:sldMkLst>
        <pc:spChg chg="mod">
          <ac:chgData name="Fuller, Daniel" userId="2748b9cc-9eb0-4869-85fa-39048ab67586" providerId="ADAL" clId="{63961B70-B6C9-0349-A6C8-A15758D6A814}" dt="2023-03-20T19:27:24.837" v="154" actId="20577"/>
          <ac:spMkLst>
            <pc:docMk/>
            <pc:sldMk cId="2340262759" sldId="275"/>
            <ac:spMk id="2" creationId="{E0F85860-3750-7163-5573-E46D3E0B0B3F}"/>
          </ac:spMkLst>
        </pc:spChg>
        <pc:spChg chg="add mod">
          <ac:chgData name="Fuller, Daniel" userId="2748b9cc-9eb0-4869-85fa-39048ab67586" providerId="ADAL" clId="{63961B70-B6C9-0349-A6C8-A15758D6A814}" dt="2023-03-20T19:25:37.829" v="31" actId="1076"/>
          <ac:spMkLst>
            <pc:docMk/>
            <pc:sldMk cId="2340262759" sldId="275"/>
            <ac:spMk id="3" creationId="{8119E8F4-6E05-6459-0E45-6977D7A05F1D}"/>
          </ac:spMkLst>
        </pc:spChg>
        <pc:spChg chg="mod">
          <ac:chgData name="Fuller, Daniel" userId="2748b9cc-9eb0-4869-85fa-39048ab67586" providerId="ADAL" clId="{63961B70-B6C9-0349-A6C8-A15758D6A814}" dt="2023-03-20T19:24:14.589" v="28" actId="20577"/>
          <ac:spMkLst>
            <pc:docMk/>
            <pc:sldMk cId="2340262759" sldId="275"/>
            <ac:spMk id="4" creationId="{A473303B-8CF8-52C2-ACD9-4E84F6A72F81}"/>
          </ac:spMkLst>
        </pc:spChg>
        <pc:picChg chg="add mod">
          <ac:chgData name="Fuller, Daniel" userId="2748b9cc-9eb0-4869-85fa-39048ab67586" providerId="ADAL" clId="{63961B70-B6C9-0349-A6C8-A15758D6A814}" dt="2023-03-20T19:27:59.424" v="162" actId="1076"/>
          <ac:picMkLst>
            <pc:docMk/>
            <pc:sldMk cId="2340262759" sldId="275"/>
            <ac:picMk id="6" creationId="{97620415-25E4-2755-559F-67D120574450}"/>
          </ac:picMkLst>
        </pc:picChg>
      </pc:sldChg>
      <pc:sldChg chg="add">
        <pc:chgData name="Fuller, Daniel" userId="2748b9cc-9eb0-4869-85fa-39048ab67586" providerId="ADAL" clId="{63961B70-B6C9-0349-A6C8-A15758D6A814}" dt="2023-03-20T19:28:35.769" v="164"/>
        <pc:sldMkLst>
          <pc:docMk/>
          <pc:sldMk cId="2605794288" sldId="357"/>
        </pc:sldMkLst>
      </pc:sldChg>
      <pc:sldChg chg="add">
        <pc:chgData name="Fuller, Daniel" userId="2748b9cc-9eb0-4869-85fa-39048ab67586" providerId="ADAL" clId="{63961B70-B6C9-0349-A6C8-A15758D6A814}" dt="2023-03-20T19:23:50.060" v="0"/>
        <pc:sldMkLst>
          <pc:docMk/>
          <pc:sldMk cId="2618382972" sldId="404"/>
        </pc:sldMkLst>
      </pc:sldChg>
      <pc:sldChg chg="delSp modSp add mod">
        <pc:chgData name="Fuller, Daniel" userId="2748b9cc-9eb0-4869-85fa-39048ab67586" providerId="ADAL" clId="{63961B70-B6C9-0349-A6C8-A15758D6A814}" dt="2023-03-20T19:31:01.878" v="602" actId="21"/>
        <pc:sldMkLst>
          <pc:docMk/>
          <pc:sldMk cId="4166695560" sldId="405"/>
        </pc:sldMkLst>
        <pc:spChg chg="mod">
          <ac:chgData name="Fuller, Daniel" userId="2748b9cc-9eb0-4869-85fa-39048ab67586" providerId="ADAL" clId="{63961B70-B6C9-0349-A6C8-A15758D6A814}" dt="2023-03-20T19:31:01.878" v="602" actId="21"/>
          <ac:spMkLst>
            <pc:docMk/>
            <pc:sldMk cId="4166695560" sldId="405"/>
            <ac:spMk id="2" creationId="{E0F85860-3750-7163-5573-E46D3E0B0B3F}"/>
          </ac:spMkLst>
        </pc:spChg>
        <pc:spChg chg="mod">
          <ac:chgData name="Fuller, Daniel" userId="2748b9cc-9eb0-4869-85fa-39048ab67586" providerId="ADAL" clId="{63961B70-B6C9-0349-A6C8-A15758D6A814}" dt="2023-03-20T19:29:00.253" v="181" actId="20577"/>
          <ac:spMkLst>
            <pc:docMk/>
            <pc:sldMk cId="4166695560" sldId="405"/>
            <ac:spMk id="4" creationId="{A473303B-8CF8-52C2-ACD9-4E84F6A72F81}"/>
          </ac:spMkLst>
        </pc:spChg>
        <pc:picChg chg="del">
          <ac:chgData name="Fuller, Daniel" userId="2748b9cc-9eb0-4869-85fa-39048ab67586" providerId="ADAL" clId="{63961B70-B6C9-0349-A6C8-A15758D6A814}" dt="2023-03-20T19:28:45.020" v="165" actId="478"/>
          <ac:picMkLst>
            <pc:docMk/>
            <pc:sldMk cId="4166695560" sldId="405"/>
            <ac:picMk id="6" creationId="{97620415-25E4-2755-559F-67D120574450}"/>
          </ac:picMkLst>
        </pc:picChg>
      </pc:sldChg>
      <pc:sldChg chg="modSp add mod">
        <pc:chgData name="Fuller, Daniel" userId="2748b9cc-9eb0-4869-85fa-39048ab67586" providerId="ADAL" clId="{63961B70-B6C9-0349-A6C8-A15758D6A814}" dt="2023-03-20T19:39:23.704" v="1159" actId="20577"/>
        <pc:sldMkLst>
          <pc:docMk/>
          <pc:sldMk cId="4098702026" sldId="406"/>
        </pc:sldMkLst>
        <pc:spChg chg="mod">
          <ac:chgData name="Fuller, Daniel" userId="2748b9cc-9eb0-4869-85fa-39048ab67586" providerId="ADAL" clId="{63961B70-B6C9-0349-A6C8-A15758D6A814}" dt="2023-03-20T19:39:23.704" v="1159" actId="20577"/>
          <ac:spMkLst>
            <pc:docMk/>
            <pc:sldMk cId="4098702026" sldId="406"/>
            <ac:spMk id="2" creationId="{E0F85860-3750-7163-5573-E46D3E0B0B3F}"/>
          </ac:spMkLst>
        </pc:spChg>
        <pc:spChg chg="mod">
          <ac:chgData name="Fuller, Daniel" userId="2748b9cc-9eb0-4869-85fa-39048ab67586" providerId="ADAL" clId="{63961B70-B6C9-0349-A6C8-A15758D6A814}" dt="2023-03-20T19:31:33.580" v="626" actId="20577"/>
          <ac:spMkLst>
            <pc:docMk/>
            <pc:sldMk cId="4098702026" sldId="406"/>
            <ac:spMk id="4" creationId="{A473303B-8CF8-52C2-ACD9-4E84F6A72F81}"/>
          </ac:spMkLst>
        </pc:spChg>
      </pc:sldChg>
      <pc:sldChg chg="addSp modSp add mod">
        <pc:chgData name="Fuller, Daniel" userId="2748b9cc-9eb0-4869-85fa-39048ab67586" providerId="ADAL" clId="{63961B70-B6C9-0349-A6C8-A15758D6A814}" dt="2023-03-20T19:46:22.940" v="1325" actId="14100"/>
        <pc:sldMkLst>
          <pc:docMk/>
          <pc:sldMk cId="1928020808" sldId="407"/>
        </pc:sldMkLst>
        <pc:spChg chg="mod">
          <ac:chgData name="Fuller, Daniel" userId="2748b9cc-9eb0-4869-85fa-39048ab67586" providerId="ADAL" clId="{63961B70-B6C9-0349-A6C8-A15758D6A814}" dt="2023-03-20T19:46:22.940" v="1325" actId="14100"/>
          <ac:spMkLst>
            <pc:docMk/>
            <pc:sldMk cId="1928020808" sldId="407"/>
            <ac:spMk id="2" creationId="{E0F85860-3750-7163-5573-E46D3E0B0B3F}"/>
          </ac:spMkLst>
        </pc:spChg>
        <pc:spChg chg="mod">
          <ac:chgData name="Fuller, Daniel" userId="2748b9cc-9eb0-4869-85fa-39048ab67586" providerId="ADAL" clId="{63961B70-B6C9-0349-A6C8-A15758D6A814}" dt="2023-03-20T19:45:26.003" v="1301" actId="1076"/>
          <ac:spMkLst>
            <pc:docMk/>
            <pc:sldMk cId="1928020808" sldId="407"/>
            <ac:spMk id="3" creationId="{8119E8F4-6E05-6459-0E45-6977D7A05F1D}"/>
          </ac:spMkLst>
        </pc:spChg>
        <pc:spChg chg="mod">
          <ac:chgData name="Fuller, Daniel" userId="2748b9cc-9eb0-4869-85fa-39048ab67586" providerId="ADAL" clId="{63961B70-B6C9-0349-A6C8-A15758D6A814}" dt="2023-03-20T19:40:35.193" v="1169" actId="20577"/>
          <ac:spMkLst>
            <pc:docMk/>
            <pc:sldMk cId="1928020808" sldId="407"/>
            <ac:spMk id="4" creationId="{A473303B-8CF8-52C2-ACD9-4E84F6A72F81}"/>
          </ac:spMkLst>
        </pc:spChg>
        <pc:picChg chg="add mod">
          <ac:chgData name="Fuller, Daniel" userId="2748b9cc-9eb0-4869-85fa-39048ab67586" providerId="ADAL" clId="{63961B70-B6C9-0349-A6C8-A15758D6A814}" dt="2023-03-20T19:45:29.191" v="1302" actId="1076"/>
          <ac:picMkLst>
            <pc:docMk/>
            <pc:sldMk cId="1928020808" sldId="407"/>
            <ac:picMk id="6" creationId="{D20BD6B7-0EC9-F7B0-247F-E134FC201FB9}"/>
          </ac:picMkLst>
        </pc:picChg>
      </pc:sldChg>
      <pc:sldChg chg="addSp delSp modSp add mod">
        <pc:chgData name="Fuller, Daniel" userId="2748b9cc-9eb0-4869-85fa-39048ab67586" providerId="ADAL" clId="{63961B70-B6C9-0349-A6C8-A15758D6A814}" dt="2023-03-20T19:56:32.720" v="1801" actId="1076"/>
        <pc:sldMkLst>
          <pc:docMk/>
          <pc:sldMk cId="1031777250" sldId="408"/>
        </pc:sldMkLst>
        <pc:spChg chg="mod">
          <ac:chgData name="Fuller, Daniel" userId="2748b9cc-9eb0-4869-85fa-39048ab67586" providerId="ADAL" clId="{63961B70-B6C9-0349-A6C8-A15758D6A814}" dt="2023-03-20T19:56:28.027" v="1798" actId="1076"/>
          <ac:spMkLst>
            <pc:docMk/>
            <pc:sldMk cId="1031777250" sldId="408"/>
            <ac:spMk id="2" creationId="{E0F85860-3750-7163-5573-E46D3E0B0B3F}"/>
          </ac:spMkLst>
        </pc:spChg>
        <pc:spChg chg="mod">
          <ac:chgData name="Fuller, Daniel" userId="2748b9cc-9eb0-4869-85fa-39048ab67586" providerId="ADAL" clId="{63961B70-B6C9-0349-A6C8-A15758D6A814}" dt="2023-03-20T19:47:48.921" v="1474" actId="20577"/>
          <ac:spMkLst>
            <pc:docMk/>
            <pc:sldMk cId="1031777250" sldId="408"/>
            <ac:spMk id="4" creationId="{A473303B-8CF8-52C2-ACD9-4E84F6A72F81}"/>
          </ac:spMkLst>
        </pc:spChg>
        <pc:picChg chg="del">
          <ac:chgData name="Fuller, Daniel" userId="2748b9cc-9eb0-4869-85fa-39048ab67586" providerId="ADAL" clId="{63961B70-B6C9-0349-A6C8-A15758D6A814}" dt="2023-03-20T19:46:09.700" v="1304" actId="478"/>
          <ac:picMkLst>
            <pc:docMk/>
            <pc:sldMk cId="1031777250" sldId="408"/>
            <ac:picMk id="6" creationId="{D20BD6B7-0EC9-F7B0-247F-E134FC201FB9}"/>
          </ac:picMkLst>
        </pc:picChg>
        <pc:picChg chg="add mod">
          <ac:chgData name="Fuller, Daniel" userId="2748b9cc-9eb0-4869-85fa-39048ab67586" providerId="ADAL" clId="{63961B70-B6C9-0349-A6C8-A15758D6A814}" dt="2023-03-20T19:56:32.720" v="1801" actId="1076"/>
          <ac:picMkLst>
            <pc:docMk/>
            <pc:sldMk cId="1031777250" sldId="408"/>
            <ac:picMk id="7" creationId="{0F3CD41B-1A92-D2B2-B316-35D717BAC8FB}"/>
          </ac:picMkLst>
        </pc:picChg>
        <pc:picChg chg="add mod">
          <ac:chgData name="Fuller, Daniel" userId="2748b9cc-9eb0-4869-85fa-39048ab67586" providerId="ADAL" clId="{63961B70-B6C9-0349-A6C8-A15758D6A814}" dt="2023-03-20T19:56:08.779" v="1790" actId="1076"/>
          <ac:picMkLst>
            <pc:docMk/>
            <pc:sldMk cId="1031777250" sldId="408"/>
            <ac:picMk id="9" creationId="{9303BB08-BF5A-CBA1-9537-010CB0D1941E}"/>
          </ac:picMkLst>
        </pc:picChg>
      </pc:sldChg>
      <pc:sldChg chg="addSp modSp add mod">
        <pc:chgData name="Fuller, Daniel" userId="2748b9cc-9eb0-4869-85fa-39048ab67586" providerId="ADAL" clId="{63961B70-B6C9-0349-A6C8-A15758D6A814}" dt="2023-03-20T20:05:39.357" v="2320" actId="20577"/>
        <pc:sldMkLst>
          <pc:docMk/>
          <pc:sldMk cId="11203006" sldId="409"/>
        </pc:sldMkLst>
        <pc:spChg chg="mod">
          <ac:chgData name="Fuller, Daniel" userId="2748b9cc-9eb0-4869-85fa-39048ab67586" providerId="ADAL" clId="{63961B70-B6C9-0349-A6C8-A15758D6A814}" dt="2023-03-20T20:05:39.357" v="2320" actId="20577"/>
          <ac:spMkLst>
            <pc:docMk/>
            <pc:sldMk cId="11203006" sldId="409"/>
            <ac:spMk id="2" creationId="{E0F85860-3750-7163-5573-E46D3E0B0B3F}"/>
          </ac:spMkLst>
        </pc:spChg>
        <pc:spChg chg="mod">
          <ac:chgData name="Fuller, Daniel" userId="2748b9cc-9eb0-4869-85fa-39048ab67586" providerId="ADAL" clId="{63961B70-B6C9-0349-A6C8-A15758D6A814}" dt="2023-03-20T19:48:02.018" v="1489" actId="20577"/>
          <ac:spMkLst>
            <pc:docMk/>
            <pc:sldMk cId="11203006" sldId="409"/>
            <ac:spMk id="4" creationId="{A473303B-8CF8-52C2-ACD9-4E84F6A72F81}"/>
          </ac:spMkLst>
        </pc:spChg>
        <pc:picChg chg="add mod">
          <ac:chgData name="Fuller, Daniel" userId="2748b9cc-9eb0-4869-85fa-39048ab67586" providerId="ADAL" clId="{63961B70-B6C9-0349-A6C8-A15758D6A814}" dt="2023-03-20T19:56:48.356" v="1805" actId="1076"/>
          <ac:picMkLst>
            <pc:docMk/>
            <pc:sldMk cId="11203006" sldId="409"/>
            <ac:picMk id="6" creationId="{5D54DDBE-C81D-A641-FC95-71D8E149F081}"/>
          </ac:picMkLst>
        </pc:picChg>
      </pc:sldChg>
      <pc:sldChg chg="modSp add mod">
        <pc:chgData name="Fuller, Daniel" userId="2748b9cc-9eb0-4869-85fa-39048ab67586" providerId="ADAL" clId="{63961B70-B6C9-0349-A6C8-A15758D6A814}" dt="2023-03-20T20:09:03.066" v="2526" actId="20577"/>
        <pc:sldMkLst>
          <pc:docMk/>
          <pc:sldMk cId="2311949281" sldId="410"/>
        </pc:sldMkLst>
        <pc:spChg chg="mod">
          <ac:chgData name="Fuller, Daniel" userId="2748b9cc-9eb0-4869-85fa-39048ab67586" providerId="ADAL" clId="{63961B70-B6C9-0349-A6C8-A15758D6A814}" dt="2023-03-20T20:09:03.066" v="2526" actId="20577"/>
          <ac:spMkLst>
            <pc:docMk/>
            <pc:sldMk cId="2311949281" sldId="410"/>
            <ac:spMk id="2" creationId="{E0F85860-3750-7163-5573-E46D3E0B0B3F}"/>
          </ac:spMkLst>
        </pc:spChg>
        <pc:spChg chg="mod">
          <ac:chgData name="Fuller, Daniel" userId="2748b9cc-9eb0-4869-85fa-39048ab67586" providerId="ADAL" clId="{63961B70-B6C9-0349-A6C8-A15758D6A814}" dt="2023-03-20T19:48:58.080" v="1587" actId="20577"/>
          <ac:spMkLst>
            <pc:docMk/>
            <pc:sldMk cId="2311949281" sldId="410"/>
            <ac:spMk id="4" creationId="{A473303B-8CF8-52C2-ACD9-4E84F6A72F81}"/>
          </ac:spMkLst>
        </pc:spChg>
      </pc:sldChg>
      <pc:sldChg chg="delSp modSp add mod">
        <pc:chgData name="Fuller, Daniel" userId="2748b9cc-9eb0-4869-85fa-39048ab67586" providerId="ADAL" clId="{63961B70-B6C9-0349-A6C8-A15758D6A814}" dt="2023-03-20T20:05:12.372" v="2316" actId="478"/>
        <pc:sldMkLst>
          <pc:docMk/>
          <pc:sldMk cId="2425834226" sldId="411"/>
        </pc:sldMkLst>
        <pc:spChg chg="mod">
          <ac:chgData name="Fuller, Daniel" userId="2748b9cc-9eb0-4869-85fa-39048ab67586" providerId="ADAL" clId="{63961B70-B6C9-0349-A6C8-A15758D6A814}" dt="2023-03-20T20:04:52.661" v="2314" actId="15"/>
          <ac:spMkLst>
            <pc:docMk/>
            <pc:sldMk cId="2425834226" sldId="411"/>
            <ac:spMk id="2" creationId="{E0F85860-3750-7163-5573-E46D3E0B0B3F}"/>
          </ac:spMkLst>
        </pc:spChg>
        <pc:spChg chg="del">
          <ac:chgData name="Fuller, Daniel" userId="2748b9cc-9eb0-4869-85fa-39048ab67586" providerId="ADAL" clId="{63961B70-B6C9-0349-A6C8-A15758D6A814}" dt="2023-03-20T20:05:12.372" v="2316" actId="478"/>
          <ac:spMkLst>
            <pc:docMk/>
            <pc:sldMk cId="2425834226" sldId="411"/>
            <ac:spMk id="3" creationId="{8119E8F4-6E05-6459-0E45-6977D7A05F1D}"/>
          </ac:spMkLst>
        </pc:spChg>
        <pc:spChg chg="mod">
          <ac:chgData name="Fuller, Daniel" userId="2748b9cc-9eb0-4869-85fa-39048ab67586" providerId="ADAL" clId="{63961B70-B6C9-0349-A6C8-A15758D6A814}" dt="2023-03-20T20:01:57.438" v="1869" actId="20577"/>
          <ac:spMkLst>
            <pc:docMk/>
            <pc:sldMk cId="2425834226" sldId="411"/>
            <ac:spMk id="4" creationId="{A473303B-8CF8-52C2-ACD9-4E84F6A72F81}"/>
          </ac:spMkLst>
        </pc:spChg>
      </pc:sldChg>
      <pc:sldChg chg="delSp add mod">
        <pc:chgData name="Fuller, Daniel" userId="2748b9cc-9eb0-4869-85fa-39048ab67586" providerId="ADAL" clId="{63961B70-B6C9-0349-A6C8-A15758D6A814}" dt="2023-03-20T20:05:14.689" v="2317" actId="478"/>
        <pc:sldMkLst>
          <pc:docMk/>
          <pc:sldMk cId="1187764668" sldId="412"/>
        </pc:sldMkLst>
        <pc:spChg chg="del">
          <ac:chgData name="Fuller, Daniel" userId="2748b9cc-9eb0-4869-85fa-39048ab67586" providerId="ADAL" clId="{63961B70-B6C9-0349-A6C8-A15758D6A814}" dt="2023-03-20T20:05:14.689" v="2317" actId="478"/>
          <ac:spMkLst>
            <pc:docMk/>
            <pc:sldMk cId="1187764668" sldId="412"/>
            <ac:spMk id="3" creationId="{8119E8F4-6E05-6459-0E45-6977D7A05F1D}"/>
          </ac:spMkLst>
        </pc:spChg>
      </pc:sldChg>
      <pc:sldChg chg="addSp delSp modSp add mod">
        <pc:chgData name="Fuller, Daniel" userId="2748b9cc-9eb0-4869-85fa-39048ab67586" providerId="ADAL" clId="{63961B70-B6C9-0349-A6C8-A15758D6A814}" dt="2023-03-20T20:28:06.929" v="2847" actId="20577"/>
        <pc:sldMkLst>
          <pc:docMk/>
          <pc:sldMk cId="1444550395" sldId="413"/>
        </pc:sldMkLst>
        <pc:spChg chg="mod">
          <ac:chgData name="Fuller, Daniel" userId="2748b9cc-9eb0-4869-85fa-39048ab67586" providerId="ADAL" clId="{63961B70-B6C9-0349-A6C8-A15758D6A814}" dt="2023-03-20T20:28:06.929" v="2847" actId="20577"/>
          <ac:spMkLst>
            <pc:docMk/>
            <pc:sldMk cId="1444550395" sldId="413"/>
            <ac:spMk id="2" creationId="{E0F85860-3750-7163-5573-E46D3E0B0B3F}"/>
          </ac:spMkLst>
        </pc:spChg>
        <pc:spChg chg="mod">
          <ac:chgData name="Fuller, Daniel" userId="2748b9cc-9eb0-4869-85fa-39048ab67586" providerId="ADAL" clId="{63961B70-B6C9-0349-A6C8-A15758D6A814}" dt="2023-03-20T20:05:57.559" v="2333" actId="20577"/>
          <ac:spMkLst>
            <pc:docMk/>
            <pc:sldMk cId="1444550395" sldId="413"/>
            <ac:spMk id="4" creationId="{A473303B-8CF8-52C2-ACD9-4E84F6A72F81}"/>
          </ac:spMkLst>
        </pc:spChg>
        <pc:picChg chg="add del mod">
          <ac:chgData name="Fuller, Daniel" userId="2748b9cc-9eb0-4869-85fa-39048ab67586" providerId="ADAL" clId="{63961B70-B6C9-0349-A6C8-A15758D6A814}" dt="2023-03-20T20:15:19.140" v="2599" actId="478"/>
          <ac:picMkLst>
            <pc:docMk/>
            <pc:sldMk cId="1444550395" sldId="413"/>
            <ac:picMk id="5" creationId="{95DEBF28-8F77-C8B5-3416-0500FD6673FD}"/>
          </ac:picMkLst>
        </pc:picChg>
        <pc:picChg chg="add mod">
          <ac:chgData name="Fuller, Daniel" userId="2748b9cc-9eb0-4869-85fa-39048ab67586" providerId="ADAL" clId="{63961B70-B6C9-0349-A6C8-A15758D6A814}" dt="2023-03-20T20:21:28.485" v="2779" actId="1076"/>
          <ac:picMkLst>
            <pc:docMk/>
            <pc:sldMk cId="1444550395" sldId="413"/>
            <ac:picMk id="7" creationId="{EE4BDB53-2A6F-8468-CD06-C7C9CEE3E4C7}"/>
          </ac:picMkLst>
        </pc:picChg>
      </pc:sldChg>
      <pc:sldChg chg="add">
        <pc:chgData name="Fuller, Daniel" userId="2748b9cc-9eb0-4869-85fa-39048ab67586" providerId="ADAL" clId="{63961B70-B6C9-0349-A6C8-A15758D6A814}" dt="2023-03-20T20:17:32.420" v="2608"/>
        <pc:sldMkLst>
          <pc:docMk/>
          <pc:sldMk cId="4012172233" sldId="414"/>
        </pc:sldMkLst>
      </pc:sldChg>
      <pc:sldChg chg="modSp add mod">
        <pc:chgData name="Fuller, Daniel" userId="2748b9cc-9eb0-4869-85fa-39048ab67586" providerId="ADAL" clId="{63961B70-B6C9-0349-A6C8-A15758D6A814}" dt="2023-03-20T20:37:56.885" v="3232" actId="20577"/>
        <pc:sldMkLst>
          <pc:docMk/>
          <pc:sldMk cId="2971973734" sldId="415"/>
        </pc:sldMkLst>
        <pc:spChg chg="mod">
          <ac:chgData name="Fuller, Daniel" userId="2748b9cc-9eb0-4869-85fa-39048ab67586" providerId="ADAL" clId="{63961B70-B6C9-0349-A6C8-A15758D6A814}" dt="2023-03-20T20:37:56.885" v="3232" actId="20577"/>
          <ac:spMkLst>
            <pc:docMk/>
            <pc:sldMk cId="2971973734" sldId="415"/>
            <ac:spMk id="2" creationId="{E0F85860-3750-7163-5573-E46D3E0B0B3F}"/>
          </ac:spMkLst>
        </pc:spChg>
        <pc:spChg chg="mod">
          <ac:chgData name="Fuller, Daniel" userId="2748b9cc-9eb0-4869-85fa-39048ab67586" providerId="ADAL" clId="{63961B70-B6C9-0349-A6C8-A15758D6A814}" dt="2023-03-20T20:34:39.192" v="3110" actId="20577"/>
          <ac:spMkLst>
            <pc:docMk/>
            <pc:sldMk cId="2971973734" sldId="415"/>
            <ac:spMk id="4" creationId="{A473303B-8CF8-52C2-ACD9-4E84F6A72F81}"/>
          </ac:spMkLst>
        </pc:spChg>
      </pc:sldChg>
      <pc:sldChg chg="modSp add mod">
        <pc:chgData name="Fuller, Daniel" userId="2748b9cc-9eb0-4869-85fa-39048ab67586" providerId="ADAL" clId="{63961B70-B6C9-0349-A6C8-A15758D6A814}" dt="2023-03-20T20:42:04.343" v="3375" actId="20577"/>
        <pc:sldMkLst>
          <pc:docMk/>
          <pc:sldMk cId="1014029298" sldId="416"/>
        </pc:sldMkLst>
        <pc:spChg chg="mod">
          <ac:chgData name="Fuller, Daniel" userId="2748b9cc-9eb0-4869-85fa-39048ab67586" providerId="ADAL" clId="{63961B70-B6C9-0349-A6C8-A15758D6A814}" dt="2023-03-20T20:42:04.343" v="3375" actId="20577"/>
          <ac:spMkLst>
            <pc:docMk/>
            <pc:sldMk cId="1014029298" sldId="416"/>
            <ac:spMk id="2" creationId="{E0F85860-3750-7163-5573-E46D3E0B0B3F}"/>
          </ac:spMkLst>
        </pc:spChg>
      </pc:sldChg>
      <pc:sldChg chg="modSp add mod ord">
        <pc:chgData name="Fuller, Daniel" userId="2748b9cc-9eb0-4869-85fa-39048ab67586" providerId="ADAL" clId="{63961B70-B6C9-0349-A6C8-A15758D6A814}" dt="2023-03-20T20:36:38.611" v="3162" actId="20577"/>
        <pc:sldMkLst>
          <pc:docMk/>
          <pc:sldMk cId="4207166595" sldId="417"/>
        </pc:sldMkLst>
        <pc:spChg chg="mod">
          <ac:chgData name="Fuller, Daniel" userId="2748b9cc-9eb0-4869-85fa-39048ab67586" providerId="ADAL" clId="{63961B70-B6C9-0349-A6C8-A15758D6A814}" dt="2023-03-20T20:36:38.611" v="3162" actId="20577"/>
          <ac:spMkLst>
            <pc:docMk/>
            <pc:sldMk cId="4207166595" sldId="417"/>
            <ac:spMk id="2" creationId="{E0F85860-3750-7163-5573-E46D3E0B0B3F}"/>
          </ac:spMkLst>
        </pc:spChg>
      </pc:sldChg>
      <pc:sldChg chg="modSp add mod">
        <pc:chgData name="Fuller, Daniel" userId="2748b9cc-9eb0-4869-85fa-39048ab67586" providerId="ADAL" clId="{63961B70-B6C9-0349-A6C8-A15758D6A814}" dt="2023-03-20T20:45:58.535" v="3512" actId="20577"/>
        <pc:sldMkLst>
          <pc:docMk/>
          <pc:sldMk cId="3442375875" sldId="418"/>
        </pc:sldMkLst>
        <pc:spChg chg="mod">
          <ac:chgData name="Fuller, Daniel" userId="2748b9cc-9eb0-4869-85fa-39048ab67586" providerId="ADAL" clId="{63961B70-B6C9-0349-A6C8-A15758D6A814}" dt="2023-03-20T20:45:58.535" v="3512" actId="20577"/>
          <ac:spMkLst>
            <pc:docMk/>
            <pc:sldMk cId="3442375875" sldId="418"/>
            <ac:spMk id="2" creationId="{E0F85860-3750-7163-5573-E46D3E0B0B3F}"/>
          </ac:spMkLst>
        </pc:spChg>
        <pc:spChg chg="mod">
          <ac:chgData name="Fuller, Daniel" userId="2748b9cc-9eb0-4869-85fa-39048ab67586" providerId="ADAL" clId="{63961B70-B6C9-0349-A6C8-A15758D6A814}" dt="2023-03-20T20:44:10.050" v="3443" actId="20577"/>
          <ac:spMkLst>
            <pc:docMk/>
            <pc:sldMk cId="3442375875" sldId="418"/>
            <ac:spMk id="4" creationId="{A473303B-8CF8-52C2-ACD9-4E84F6A72F81}"/>
          </ac:spMkLst>
        </pc:spChg>
      </pc:sldChg>
      <pc:sldChg chg="add">
        <pc:chgData name="Fuller, Daniel" userId="2748b9cc-9eb0-4869-85fa-39048ab67586" providerId="ADAL" clId="{63961B70-B6C9-0349-A6C8-A15758D6A814}" dt="2023-03-20T20:46:09.090" v="3513"/>
        <pc:sldMkLst>
          <pc:docMk/>
          <pc:sldMk cId="1187267738" sldId="419"/>
        </pc:sldMkLst>
      </pc:sldChg>
      <pc:sldChg chg="addSp delSp modSp add mod">
        <pc:chgData name="Fuller, Daniel" userId="2748b9cc-9eb0-4869-85fa-39048ab67586" providerId="ADAL" clId="{63961B70-B6C9-0349-A6C8-A15758D6A814}" dt="2023-03-21T19:46:22.544" v="3536" actId="14100"/>
        <pc:sldMkLst>
          <pc:docMk/>
          <pc:sldMk cId="3211409203" sldId="420"/>
        </pc:sldMkLst>
        <pc:spChg chg="mod">
          <ac:chgData name="Fuller, Daniel" userId="2748b9cc-9eb0-4869-85fa-39048ab67586" providerId="ADAL" clId="{63961B70-B6C9-0349-A6C8-A15758D6A814}" dt="2023-03-21T19:45:43.338" v="3529" actId="5793"/>
          <ac:spMkLst>
            <pc:docMk/>
            <pc:sldMk cId="3211409203" sldId="420"/>
            <ac:spMk id="2" creationId="{E0F85860-3750-7163-5573-E46D3E0B0B3F}"/>
          </ac:spMkLst>
        </pc:spChg>
        <pc:spChg chg="del mod">
          <ac:chgData name="Fuller, Daniel" userId="2748b9cc-9eb0-4869-85fa-39048ab67586" providerId="ADAL" clId="{63961B70-B6C9-0349-A6C8-A15758D6A814}" dt="2023-03-21T19:46:16.507" v="3534" actId="478"/>
          <ac:spMkLst>
            <pc:docMk/>
            <pc:sldMk cId="3211409203" sldId="420"/>
            <ac:spMk id="4" creationId="{A473303B-8CF8-52C2-ACD9-4E84F6A72F81}"/>
          </ac:spMkLst>
        </pc:spChg>
        <pc:spChg chg="add mod">
          <ac:chgData name="Fuller, Daniel" userId="2748b9cc-9eb0-4869-85fa-39048ab67586" providerId="ADAL" clId="{63961B70-B6C9-0349-A6C8-A15758D6A814}" dt="2023-03-21T19:46:22.544" v="3536" actId="14100"/>
          <ac:spMkLst>
            <pc:docMk/>
            <pc:sldMk cId="3211409203" sldId="420"/>
            <ac:spMk id="5" creationId="{A2CA8886-8188-6820-8066-F60C201C492F}"/>
          </ac:spMkLst>
        </pc:spChg>
      </pc:sldChg>
      <pc:sldChg chg="modSp mod">
        <pc:chgData name="Fuller, Daniel" userId="2748b9cc-9eb0-4869-85fa-39048ab67586" providerId="ADAL" clId="{63961B70-B6C9-0349-A6C8-A15758D6A814}" dt="2023-04-05T15:16:58.094" v="3785" actId="20577"/>
        <pc:sldMkLst>
          <pc:docMk/>
          <pc:sldMk cId="1192409522" sldId="426"/>
        </pc:sldMkLst>
        <pc:spChg chg="mod">
          <ac:chgData name="Fuller, Daniel" userId="2748b9cc-9eb0-4869-85fa-39048ab67586" providerId="ADAL" clId="{63961B70-B6C9-0349-A6C8-A15758D6A814}" dt="2023-04-05T15:16:58.094" v="3785" actId="20577"/>
          <ac:spMkLst>
            <pc:docMk/>
            <pc:sldMk cId="1192409522" sldId="426"/>
            <ac:spMk id="2" creationId="{E0F85860-3750-7163-5573-E46D3E0B0B3F}"/>
          </ac:spMkLst>
        </pc:spChg>
      </pc:sldChg>
      <pc:sldChg chg="addSp modSp add mod">
        <pc:chgData name="Fuller, Daniel" userId="2748b9cc-9eb0-4869-85fa-39048ab67586" providerId="ADAL" clId="{63961B70-B6C9-0349-A6C8-A15758D6A814}" dt="2023-04-05T15:14:56.038" v="3655" actId="1076"/>
        <pc:sldMkLst>
          <pc:docMk/>
          <pc:sldMk cId="2480645683" sldId="428"/>
        </pc:sldMkLst>
        <pc:spChg chg="mod">
          <ac:chgData name="Fuller, Daniel" userId="2748b9cc-9eb0-4869-85fa-39048ab67586" providerId="ADAL" clId="{63961B70-B6C9-0349-A6C8-A15758D6A814}" dt="2023-04-05T15:14:51.633" v="3654" actId="5793"/>
          <ac:spMkLst>
            <pc:docMk/>
            <pc:sldMk cId="2480645683" sldId="428"/>
            <ac:spMk id="2" creationId="{E0F85860-3750-7163-5573-E46D3E0B0B3F}"/>
          </ac:spMkLst>
        </pc:spChg>
        <pc:spChg chg="mod">
          <ac:chgData name="Fuller, Daniel" userId="2748b9cc-9eb0-4869-85fa-39048ab67586" providerId="ADAL" clId="{63961B70-B6C9-0349-A6C8-A15758D6A814}" dt="2023-04-05T15:14:22.625" v="3646" actId="20577"/>
          <ac:spMkLst>
            <pc:docMk/>
            <pc:sldMk cId="2480645683" sldId="428"/>
            <ac:spMk id="4" creationId="{A473303B-8CF8-52C2-ACD9-4E84F6A72F81}"/>
          </ac:spMkLst>
        </pc:spChg>
        <pc:picChg chg="add mod">
          <ac:chgData name="Fuller, Daniel" userId="2748b9cc-9eb0-4869-85fa-39048ab67586" providerId="ADAL" clId="{63961B70-B6C9-0349-A6C8-A15758D6A814}" dt="2023-04-05T15:14:56.038" v="3655" actId="1076"/>
          <ac:picMkLst>
            <pc:docMk/>
            <pc:sldMk cId="2480645683" sldId="428"/>
            <ac:picMk id="5" creationId="{BCBA82ED-296B-548C-8F2E-887188280EE3}"/>
          </ac:picMkLst>
        </pc:picChg>
      </pc:sldChg>
      <pc:sldChg chg="add">
        <pc:chgData name="Fuller, Daniel" userId="2748b9cc-9eb0-4869-85fa-39048ab67586" providerId="ADAL" clId="{63961B70-B6C9-0349-A6C8-A15758D6A814}" dt="2023-04-05T15:17:06.928" v="3786"/>
        <pc:sldMkLst>
          <pc:docMk/>
          <pc:sldMk cId="2106458265" sldId="429"/>
        </pc:sldMkLst>
      </pc:sldChg>
    </pc:docChg>
  </pc:docChgLst>
  <pc:docChgLst>
    <pc:chgData name="Mamiya, Hiroshi" userId="95ca0ff7-f228-4053-889f-835bd721b4a5" providerId="ADAL" clId="{1CE3DC4F-64D9-4670-8A47-BC62569B7090}"/>
    <pc:docChg chg="undo custSel addSld delSld modSld">
      <pc:chgData name="Mamiya, Hiroshi" userId="95ca0ff7-f228-4053-889f-835bd721b4a5" providerId="ADAL" clId="{1CE3DC4F-64D9-4670-8A47-BC62569B7090}" dt="2023-03-21T19:50:47.759" v="594" actId="20577"/>
      <pc:docMkLst>
        <pc:docMk/>
      </pc:docMkLst>
      <pc:sldChg chg="modSp mod">
        <pc:chgData name="Mamiya, Hiroshi" userId="95ca0ff7-f228-4053-889f-835bd721b4a5" providerId="ADAL" clId="{1CE3DC4F-64D9-4670-8A47-BC62569B7090}" dt="2023-03-13T20:31:33.889" v="395" actId="20577"/>
        <pc:sldMkLst>
          <pc:docMk/>
          <pc:sldMk cId="0" sldId="261"/>
        </pc:sldMkLst>
        <pc:spChg chg="mod">
          <ac:chgData name="Mamiya, Hiroshi" userId="95ca0ff7-f228-4053-889f-835bd721b4a5" providerId="ADAL" clId="{1CE3DC4F-64D9-4670-8A47-BC62569B7090}" dt="2023-03-13T20:31:33.889" v="395" actId="20577"/>
          <ac:spMkLst>
            <pc:docMk/>
            <pc:sldMk cId="0" sldId="261"/>
            <ac:spMk id="5124" creationId="{00000000-0000-0000-0000-000000000000}"/>
          </ac:spMkLst>
        </pc:spChg>
      </pc:sldChg>
      <pc:sldChg chg="addSp delSp modSp mod">
        <pc:chgData name="Mamiya, Hiroshi" userId="95ca0ff7-f228-4053-889f-835bd721b4a5" providerId="ADAL" clId="{1CE3DC4F-64D9-4670-8A47-BC62569B7090}" dt="2023-03-13T20:34:56.013" v="590" actId="20577"/>
        <pc:sldMkLst>
          <pc:docMk/>
          <pc:sldMk cId="3210268327" sldId="262"/>
        </pc:sldMkLst>
        <pc:spChg chg="del mod">
          <ac:chgData name="Mamiya, Hiroshi" userId="95ca0ff7-f228-4053-889f-835bd721b4a5" providerId="ADAL" clId="{1CE3DC4F-64D9-4670-8A47-BC62569B7090}" dt="2023-03-13T20:25:32.437" v="30" actId="478"/>
          <ac:spMkLst>
            <pc:docMk/>
            <pc:sldMk cId="3210268327" sldId="262"/>
            <ac:spMk id="2" creationId="{4783235C-9DA8-021F-1914-AA0C5C8D62B1}"/>
          </ac:spMkLst>
        </pc:spChg>
        <pc:spChg chg="add mod">
          <ac:chgData name="Mamiya, Hiroshi" userId="95ca0ff7-f228-4053-889f-835bd721b4a5" providerId="ADAL" clId="{1CE3DC4F-64D9-4670-8A47-BC62569B7090}" dt="2023-03-13T20:34:56.013" v="590" actId="20577"/>
          <ac:spMkLst>
            <pc:docMk/>
            <pc:sldMk cId="3210268327" sldId="262"/>
            <ac:spMk id="5" creationId="{51085110-4601-6AFB-7054-EF5401B7C7B3}"/>
          </ac:spMkLst>
        </pc:spChg>
      </pc:sldChg>
      <pc:sldChg chg="del">
        <pc:chgData name="Mamiya, Hiroshi" userId="95ca0ff7-f228-4053-889f-835bd721b4a5" providerId="ADAL" clId="{1CE3DC4F-64D9-4670-8A47-BC62569B7090}" dt="2023-03-13T20:23:54.281" v="0" actId="47"/>
        <pc:sldMkLst>
          <pc:docMk/>
          <pc:sldMk cId="124015572" sldId="263"/>
        </pc:sldMkLst>
      </pc:sldChg>
      <pc:sldChg chg="modSp new mod">
        <pc:chgData name="Mamiya, Hiroshi" userId="95ca0ff7-f228-4053-889f-835bd721b4a5" providerId="ADAL" clId="{1CE3DC4F-64D9-4670-8A47-BC62569B7090}" dt="2023-03-21T19:50:47.759" v="594" actId="20577"/>
        <pc:sldMkLst>
          <pc:docMk/>
          <pc:sldMk cId="371289960" sldId="263"/>
        </pc:sldMkLst>
        <pc:spChg chg="mod">
          <ac:chgData name="Mamiya, Hiroshi" userId="95ca0ff7-f228-4053-889f-835bd721b4a5" providerId="ADAL" clId="{1CE3DC4F-64D9-4670-8A47-BC62569B7090}" dt="2023-03-21T19:50:47.759" v="594" actId="20577"/>
          <ac:spMkLst>
            <pc:docMk/>
            <pc:sldMk cId="371289960" sldId="263"/>
            <ac:spMk id="3" creationId="{5BB4B391-2485-FD8A-F2DD-29F9E1CD50CA}"/>
          </ac:spMkLst>
        </pc:spChg>
      </pc:sldChg>
      <pc:sldChg chg="del">
        <pc:chgData name="Mamiya, Hiroshi" userId="95ca0ff7-f228-4053-889f-835bd721b4a5" providerId="ADAL" clId="{1CE3DC4F-64D9-4670-8A47-BC62569B7090}" dt="2023-03-13T20:23:54.281" v="0" actId="47"/>
        <pc:sldMkLst>
          <pc:docMk/>
          <pc:sldMk cId="1247440311" sldId="264"/>
        </pc:sldMkLst>
      </pc:sldChg>
      <pc:sldChg chg="del">
        <pc:chgData name="Mamiya, Hiroshi" userId="95ca0ff7-f228-4053-889f-835bd721b4a5" providerId="ADAL" clId="{1CE3DC4F-64D9-4670-8A47-BC62569B7090}" dt="2023-03-13T20:23:54.281" v="0" actId="47"/>
        <pc:sldMkLst>
          <pc:docMk/>
          <pc:sldMk cId="1606988582" sldId="265"/>
        </pc:sldMkLst>
      </pc:sldChg>
      <pc:sldChg chg="del">
        <pc:chgData name="Mamiya, Hiroshi" userId="95ca0ff7-f228-4053-889f-835bd721b4a5" providerId="ADAL" clId="{1CE3DC4F-64D9-4670-8A47-BC62569B7090}" dt="2023-03-13T20:23:54.281" v="0" actId="47"/>
        <pc:sldMkLst>
          <pc:docMk/>
          <pc:sldMk cId="3096306305" sldId="266"/>
        </pc:sldMkLst>
      </pc:sldChg>
      <pc:sldChg chg="del">
        <pc:chgData name="Mamiya, Hiroshi" userId="95ca0ff7-f228-4053-889f-835bd721b4a5" providerId="ADAL" clId="{1CE3DC4F-64D9-4670-8A47-BC62569B7090}" dt="2023-03-13T20:23:54.281" v="0" actId="47"/>
        <pc:sldMkLst>
          <pc:docMk/>
          <pc:sldMk cId="1904075053" sldId="267"/>
        </pc:sldMkLst>
      </pc:sldChg>
      <pc:sldChg chg="del">
        <pc:chgData name="Mamiya, Hiroshi" userId="95ca0ff7-f228-4053-889f-835bd721b4a5" providerId="ADAL" clId="{1CE3DC4F-64D9-4670-8A47-BC62569B7090}" dt="2023-03-13T20:23:54.281" v="0" actId="47"/>
        <pc:sldMkLst>
          <pc:docMk/>
          <pc:sldMk cId="3297936908" sldId="268"/>
        </pc:sldMkLst>
      </pc:sldChg>
      <pc:sldChg chg="del">
        <pc:chgData name="Mamiya, Hiroshi" userId="95ca0ff7-f228-4053-889f-835bd721b4a5" providerId="ADAL" clId="{1CE3DC4F-64D9-4670-8A47-BC62569B7090}" dt="2023-03-13T20:23:54.281" v="0" actId="47"/>
        <pc:sldMkLst>
          <pc:docMk/>
          <pc:sldMk cId="804721911" sldId="269"/>
        </pc:sldMkLst>
      </pc:sldChg>
      <pc:sldChg chg="del">
        <pc:chgData name="Mamiya, Hiroshi" userId="95ca0ff7-f228-4053-889f-835bd721b4a5" providerId="ADAL" clId="{1CE3DC4F-64D9-4670-8A47-BC62569B7090}" dt="2023-03-13T20:23:54.281" v="0" actId="47"/>
        <pc:sldMkLst>
          <pc:docMk/>
          <pc:sldMk cId="1229262948" sldId="270"/>
        </pc:sldMkLst>
      </pc:sldChg>
      <pc:sldChg chg="modSp mod">
        <pc:chgData name="Mamiya, Hiroshi" userId="95ca0ff7-f228-4053-889f-835bd721b4a5" providerId="ADAL" clId="{1CE3DC4F-64D9-4670-8A47-BC62569B7090}" dt="2023-03-21T19:29:57.200" v="592" actId="1035"/>
        <pc:sldMkLst>
          <pc:docMk/>
          <pc:sldMk cId="2605794288" sldId="357"/>
        </pc:sldMkLst>
        <pc:cxnChg chg="mod">
          <ac:chgData name="Mamiya, Hiroshi" userId="95ca0ff7-f228-4053-889f-835bd721b4a5" providerId="ADAL" clId="{1CE3DC4F-64D9-4670-8A47-BC62569B7090}" dt="2023-03-21T19:29:57.200" v="592" actId="1035"/>
          <ac:cxnSpMkLst>
            <pc:docMk/>
            <pc:sldMk cId="2605794288" sldId="357"/>
            <ac:cxnSpMk id="13" creationId="{44AAF3BD-FF29-B8EC-2BA9-726A17317388}"/>
          </ac:cxnSpMkLst>
        </pc:cxnChg>
      </pc:sldChg>
    </pc:docChg>
  </pc:docChgLst>
  <pc:docChgLst>
    <pc:chgData name="Fuller, Daniel" userId="2748b9cc-9eb0-4869-85fa-39048ab67586" providerId="ADAL" clId="{2C256DD5-E9AE-B446-94E8-E890BE455F35}"/>
    <pc:docChg chg="undo custSel addSld delSld modSld">
      <pc:chgData name="Fuller, Daniel" userId="2748b9cc-9eb0-4869-85fa-39048ab67586" providerId="ADAL" clId="{2C256DD5-E9AE-B446-94E8-E890BE455F35}" dt="2023-04-05T03:37:16.161" v="2112" actId="113"/>
      <pc:docMkLst>
        <pc:docMk/>
      </pc:docMkLst>
      <pc:sldChg chg="del">
        <pc:chgData name="Fuller, Daniel" userId="2748b9cc-9eb0-4869-85fa-39048ab67586" providerId="ADAL" clId="{2C256DD5-E9AE-B446-94E8-E890BE455F35}" dt="2023-04-05T02:56:38.700" v="1" actId="2696"/>
        <pc:sldMkLst>
          <pc:docMk/>
          <pc:sldMk cId="4012172233" sldId="414"/>
        </pc:sldMkLst>
      </pc:sldChg>
      <pc:sldChg chg="del">
        <pc:chgData name="Fuller, Daniel" userId="2748b9cc-9eb0-4869-85fa-39048ab67586" providerId="ADAL" clId="{2C256DD5-E9AE-B446-94E8-E890BE455F35}" dt="2023-04-05T02:57:24.348" v="3" actId="2696"/>
        <pc:sldMkLst>
          <pc:docMk/>
          <pc:sldMk cId="1187267738" sldId="419"/>
        </pc:sldMkLst>
      </pc:sldChg>
      <pc:sldChg chg="modSp mod">
        <pc:chgData name="Fuller, Daniel" userId="2748b9cc-9eb0-4869-85fa-39048ab67586" providerId="ADAL" clId="{2C256DD5-E9AE-B446-94E8-E890BE455F35}" dt="2023-04-05T02:56:27.917" v="0" actId="20577"/>
        <pc:sldMkLst>
          <pc:docMk/>
          <pc:sldMk cId="3211409203" sldId="420"/>
        </pc:sldMkLst>
        <pc:spChg chg="mod">
          <ac:chgData name="Fuller, Daniel" userId="2748b9cc-9eb0-4869-85fa-39048ab67586" providerId="ADAL" clId="{2C256DD5-E9AE-B446-94E8-E890BE455F35}" dt="2023-04-05T02:56:27.917" v="0" actId="20577"/>
          <ac:spMkLst>
            <pc:docMk/>
            <pc:sldMk cId="3211409203" sldId="420"/>
            <ac:spMk id="5" creationId="{A2CA8886-8188-6820-8066-F60C201C492F}"/>
          </ac:spMkLst>
        </pc:spChg>
      </pc:sldChg>
      <pc:sldChg chg="addSp delSp modSp add mod">
        <pc:chgData name="Fuller, Daniel" userId="2748b9cc-9eb0-4869-85fa-39048ab67586" providerId="ADAL" clId="{2C256DD5-E9AE-B446-94E8-E890BE455F35}" dt="2023-04-05T03:04:16.293" v="94" actId="20577"/>
        <pc:sldMkLst>
          <pc:docMk/>
          <pc:sldMk cId="3649412656" sldId="421"/>
        </pc:sldMkLst>
        <pc:spChg chg="mod">
          <ac:chgData name="Fuller, Daniel" userId="2748b9cc-9eb0-4869-85fa-39048ab67586" providerId="ADAL" clId="{2C256DD5-E9AE-B446-94E8-E890BE455F35}" dt="2023-04-05T03:04:16.293" v="94" actId="20577"/>
          <ac:spMkLst>
            <pc:docMk/>
            <pc:sldMk cId="3649412656" sldId="421"/>
            <ac:spMk id="2" creationId="{E0F85860-3750-7163-5573-E46D3E0B0B3F}"/>
          </ac:spMkLst>
        </pc:spChg>
        <pc:spChg chg="add del mod">
          <ac:chgData name="Fuller, Daniel" userId="2748b9cc-9eb0-4869-85fa-39048ab67586" providerId="ADAL" clId="{2C256DD5-E9AE-B446-94E8-E890BE455F35}" dt="2023-04-05T03:01:58.589" v="55"/>
          <ac:spMkLst>
            <pc:docMk/>
            <pc:sldMk cId="3649412656" sldId="421"/>
            <ac:spMk id="3" creationId="{8EB1077A-74D9-9093-34D4-52F6C3386525}"/>
          </ac:spMkLst>
        </pc:spChg>
      </pc:sldChg>
      <pc:sldChg chg="addSp delSp modSp add mod">
        <pc:chgData name="Fuller, Daniel" userId="2748b9cc-9eb0-4869-85fa-39048ab67586" providerId="ADAL" clId="{2C256DD5-E9AE-B446-94E8-E890BE455F35}" dt="2023-04-05T03:08:36.699" v="228" actId="1076"/>
        <pc:sldMkLst>
          <pc:docMk/>
          <pc:sldMk cId="2175236931" sldId="422"/>
        </pc:sldMkLst>
        <pc:spChg chg="mod">
          <ac:chgData name="Fuller, Daniel" userId="2748b9cc-9eb0-4869-85fa-39048ab67586" providerId="ADAL" clId="{2C256DD5-E9AE-B446-94E8-E890BE455F35}" dt="2023-04-05T03:08:36.699" v="228" actId="1076"/>
          <ac:spMkLst>
            <pc:docMk/>
            <pc:sldMk cId="2175236931" sldId="422"/>
            <ac:spMk id="2" creationId="{E0F85860-3750-7163-5573-E46D3E0B0B3F}"/>
          </ac:spMkLst>
        </pc:spChg>
        <pc:spChg chg="add del">
          <ac:chgData name="Fuller, Daniel" userId="2748b9cc-9eb0-4869-85fa-39048ab67586" providerId="ADAL" clId="{2C256DD5-E9AE-B446-94E8-E890BE455F35}" dt="2023-04-05T03:05:19.019" v="111"/>
          <ac:spMkLst>
            <pc:docMk/>
            <pc:sldMk cId="2175236931" sldId="422"/>
            <ac:spMk id="3" creationId="{FF66C0BC-6B2E-B80A-A8DC-6918902A4A1F}"/>
          </ac:spMkLst>
        </pc:spChg>
        <pc:spChg chg="add del">
          <ac:chgData name="Fuller, Daniel" userId="2748b9cc-9eb0-4869-85fa-39048ab67586" providerId="ADAL" clId="{2C256DD5-E9AE-B446-94E8-E890BE455F35}" dt="2023-04-05T03:05:22.054" v="113"/>
          <ac:spMkLst>
            <pc:docMk/>
            <pc:sldMk cId="2175236931" sldId="422"/>
            <ac:spMk id="5" creationId="{8A73F2A2-4B67-EF2D-6189-0A92602265ED}"/>
          </ac:spMkLst>
        </pc:spChg>
        <pc:spChg chg="add mod">
          <ac:chgData name="Fuller, Daniel" userId="2748b9cc-9eb0-4869-85fa-39048ab67586" providerId="ADAL" clId="{2C256DD5-E9AE-B446-94E8-E890BE455F35}" dt="2023-04-05T03:08:01.705" v="224" actId="1076"/>
          <ac:spMkLst>
            <pc:docMk/>
            <pc:sldMk cId="2175236931" sldId="422"/>
            <ac:spMk id="8" creationId="{E67A5C7F-3E33-85A1-3E1C-028600623F0C}"/>
          </ac:spMkLst>
        </pc:spChg>
        <pc:picChg chg="add mod">
          <ac:chgData name="Fuller, Daniel" userId="2748b9cc-9eb0-4869-85fa-39048ab67586" providerId="ADAL" clId="{2C256DD5-E9AE-B446-94E8-E890BE455F35}" dt="2023-04-05T03:08:13.429" v="226" actId="1076"/>
          <ac:picMkLst>
            <pc:docMk/>
            <pc:sldMk cId="2175236931" sldId="422"/>
            <ac:picMk id="7" creationId="{FDD1CF67-1409-6467-03C7-C39DF2A45213}"/>
          </ac:picMkLst>
        </pc:picChg>
        <pc:picChg chg="add del">
          <ac:chgData name="Fuller, Daniel" userId="2748b9cc-9eb0-4869-85fa-39048ab67586" providerId="ADAL" clId="{2C256DD5-E9AE-B446-94E8-E890BE455F35}" dt="2023-04-05T03:05:19.019" v="111"/>
          <ac:picMkLst>
            <pc:docMk/>
            <pc:sldMk cId="2175236931" sldId="422"/>
            <ac:picMk id="1026" creationId="{1D342C26-7DBB-0468-BA77-E6276B565190}"/>
          </ac:picMkLst>
        </pc:picChg>
        <pc:picChg chg="add del">
          <ac:chgData name="Fuller, Daniel" userId="2748b9cc-9eb0-4869-85fa-39048ab67586" providerId="ADAL" clId="{2C256DD5-E9AE-B446-94E8-E890BE455F35}" dt="2023-04-05T03:05:22.054" v="113"/>
          <ac:picMkLst>
            <pc:docMk/>
            <pc:sldMk cId="2175236931" sldId="422"/>
            <ac:picMk id="1028" creationId="{27A1AD84-BD53-3FA5-B7EF-B12721DE854E}"/>
          </ac:picMkLst>
        </pc:picChg>
      </pc:sldChg>
      <pc:sldChg chg="addSp delSp modSp add mod">
        <pc:chgData name="Fuller, Daniel" userId="2748b9cc-9eb0-4869-85fa-39048ab67586" providerId="ADAL" clId="{2C256DD5-E9AE-B446-94E8-E890BE455F35}" dt="2023-04-05T03:12:07.435" v="278" actId="1076"/>
        <pc:sldMkLst>
          <pc:docMk/>
          <pc:sldMk cId="315135772" sldId="423"/>
        </pc:sldMkLst>
        <pc:spChg chg="mod">
          <ac:chgData name="Fuller, Daniel" userId="2748b9cc-9eb0-4869-85fa-39048ab67586" providerId="ADAL" clId="{2C256DD5-E9AE-B446-94E8-E890BE455F35}" dt="2023-04-05T03:11:43.788" v="270" actId="20577"/>
          <ac:spMkLst>
            <pc:docMk/>
            <pc:sldMk cId="315135772" sldId="423"/>
            <ac:spMk id="2" creationId="{E0F85860-3750-7163-5573-E46D3E0B0B3F}"/>
          </ac:spMkLst>
        </pc:spChg>
        <pc:picChg chg="add mod">
          <ac:chgData name="Fuller, Daniel" userId="2748b9cc-9eb0-4869-85fa-39048ab67586" providerId="ADAL" clId="{2C256DD5-E9AE-B446-94E8-E890BE455F35}" dt="2023-04-05T03:12:07.435" v="278" actId="1076"/>
          <ac:picMkLst>
            <pc:docMk/>
            <pc:sldMk cId="315135772" sldId="423"/>
            <ac:picMk id="5" creationId="{CD4703A6-EDC0-3E7A-E3D5-D2B9E96CB8B5}"/>
          </ac:picMkLst>
        </pc:picChg>
        <pc:picChg chg="del">
          <ac:chgData name="Fuller, Daniel" userId="2748b9cc-9eb0-4869-85fa-39048ab67586" providerId="ADAL" clId="{2C256DD5-E9AE-B446-94E8-E890BE455F35}" dt="2023-04-05T03:09:08.116" v="240" actId="478"/>
          <ac:picMkLst>
            <pc:docMk/>
            <pc:sldMk cId="315135772" sldId="423"/>
            <ac:picMk id="7" creationId="{FDD1CF67-1409-6467-03C7-C39DF2A45213}"/>
          </ac:picMkLst>
        </pc:picChg>
      </pc:sldChg>
      <pc:sldChg chg="add del">
        <pc:chgData name="Fuller, Daniel" userId="2748b9cc-9eb0-4869-85fa-39048ab67586" providerId="ADAL" clId="{2C256DD5-E9AE-B446-94E8-E890BE455F35}" dt="2023-04-05T03:20:38.584" v="448" actId="2696"/>
        <pc:sldMkLst>
          <pc:docMk/>
          <pc:sldMk cId="887859299" sldId="424"/>
        </pc:sldMkLst>
      </pc:sldChg>
      <pc:sldChg chg="addSp delSp modSp add mod">
        <pc:chgData name="Fuller, Daniel" userId="2748b9cc-9eb0-4869-85fa-39048ab67586" providerId="ADAL" clId="{2C256DD5-E9AE-B446-94E8-E890BE455F35}" dt="2023-04-05T03:22:00.865" v="622" actId="20577"/>
        <pc:sldMkLst>
          <pc:docMk/>
          <pc:sldMk cId="968828087" sldId="425"/>
        </pc:sldMkLst>
        <pc:spChg chg="mod">
          <ac:chgData name="Fuller, Daniel" userId="2748b9cc-9eb0-4869-85fa-39048ab67586" providerId="ADAL" clId="{2C256DD5-E9AE-B446-94E8-E890BE455F35}" dt="2023-04-05T03:22:00.865" v="622" actId="20577"/>
          <ac:spMkLst>
            <pc:docMk/>
            <pc:sldMk cId="968828087" sldId="425"/>
            <ac:spMk id="2" creationId="{E0F85860-3750-7163-5573-E46D3E0B0B3F}"/>
          </ac:spMkLst>
        </pc:spChg>
        <pc:spChg chg="del">
          <ac:chgData name="Fuller, Daniel" userId="2748b9cc-9eb0-4869-85fa-39048ab67586" providerId="ADAL" clId="{2C256DD5-E9AE-B446-94E8-E890BE455F35}" dt="2023-04-05T03:19:13.915" v="290" actId="478"/>
          <ac:spMkLst>
            <pc:docMk/>
            <pc:sldMk cId="968828087" sldId="425"/>
            <ac:spMk id="4" creationId="{A473303B-8CF8-52C2-ACD9-4E84F6A72F81}"/>
          </ac:spMkLst>
        </pc:spChg>
        <pc:spChg chg="mod">
          <ac:chgData name="Fuller, Daniel" userId="2748b9cc-9eb0-4869-85fa-39048ab67586" providerId="ADAL" clId="{2C256DD5-E9AE-B446-94E8-E890BE455F35}" dt="2023-04-05T03:18:32.935" v="282" actId="1076"/>
          <ac:spMkLst>
            <pc:docMk/>
            <pc:sldMk cId="968828087" sldId="425"/>
            <ac:spMk id="8" creationId="{E67A5C7F-3E33-85A1-3E1C-028600623F0C}"/>
          </ac:spMkLst>
        </pc:spChg>
        <pc:picChg chg="del">
          <ac:chgData name="Fuller, Daniel" userId="2748b9cc-9eb0-4869-85fa-39048ab67586" providerId="ADAL" clId="{2C256DD5-E9AE-B446-94E8-E890BE455F35}" dt="2023-04-05T03:18:34.211" v="283" actId="478"/>
          <ac:picMkLst>
            <pc:docMk/>
            <pc:sldMk cId="968828087" sldId="425"/>
            <ac:picMk id="5" creationId="{CD4703A6-EDC0-3E7A-E3D5-D2B9E96CB8B5}"/>
          </ac:picMkLst>
        </pc:picChg>
        <pc:picChg chg="add mod">
          <ac:chgData name="Fuller, Daniel" userId="2748b9cc-9eb0-4869-85fa-39048ab67586" providerId="ADAL" clId="{2C256DD5-E9AE-B446-94E8-E890BE455F35}" dt="2023-04-05T03:19:16.539" v="291" actId="1076"/>
          <ac:picMkLst>
            <pc:docMk/>
            <pc:sldMk cId="968828087" sldId="425"/>
            <ac:picMk id="6" creationId="{68CFB6A6-6AB4-8BDB-B0AD-F7E03F02EFB8}"/>
          </ac:picMkLst>
        </pc:picChg>
      </pc:sldChg>
      <pc:sldChg chg="modSp add mod">
        <pc:chgData name="Fuller, Daniel" userId="2748b9cc-9eb0-4869-85fa-39048ab67586" providerId="ADAL" clId="{2C256DD5-E9AE-B446-94E8-E890BE455F35}" dt="2023-04-05T03:37:16.161" v="2112" actId="113"/>
        <pc:sldMkLst>
          <pc:docMk/>
          <pc:sldMk cId="1192409522" sldId="426"/>
        </pc:sldMkLst>
        <pc:spChg chg="mod">
          <ac:chgData name="Fuller, Daniel" userId="2748b9cc-9eb0-4869-85fa-39048ab67586" providerId="ADAL" clId="{2C256DD5-E9AE-B446-94E8-E890BE455F35}" dt="2023-04-05T03:37:16.161" v="2112" actId="113"/>
          <ac:spMkLst>
            <pc:docMk/>
            <pc:sldMk cId="1192409522" sldId="426"/>
            <ac:spMk id="2" creationId="{E0F85860-3750-7163-5573-E46D3E0B0B3F}"/>
          </ac:spMkLst>
        </pc:spChg>
      </pc:sldChg>
      <pc:sldChg chg="modSp add mod">
        <pc:chgData name="Fuller, Daniel" userId="2748b9cc-9eb0-4869-85fa-39048ab67586" providerId="ADAL" clId="{2C256DD5-E9AE-B446-94E8-E890BE455F35}" dt="2023-04-05T03:37:07.599" v="2109" actId="113"/>
        <pc:sldMkLst>
          <pc:docMk/>
          <pc:sldMk cId="223450537" sldId="427"/>
        </pc:sldMkLst>
        <pc:spChg chg="mod">
          <ac:chgData name="Fuller, Daniel" userId="2748b9cc-9eb0-4869-85fa-39048ab67586" providerId="ADAL" clId="{2C256DD5-E9AE-B446-94E8-E890BE455F35}" dt="2023-04-05T03:37:07.599" v="2109" actId="113"/>
          <ac:spMkLst>
            <pc:docMk/>
            <pc:sldMk cId="223450537" sldId="427"/>
            <ac:spMk id="2" creationId="{E0F85860-3750-7163-5573-E46D3E0B0B3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ea typeface="ＭＳ Ｐゴシック" charset="0"/>
                <a:cs typeface="ＭＳ Ｐゴシック" charset="0"/>
              </a:defRPr>
            </a:lvl1pPr>
          </a:lstStyle>
          <a:p>
            <a:pPr>
              <a:defRPr/>
            </a:pPr>
            <a:endParaRPr lang="en-US"/>
          </a:p>
        </p:txBody>
      </p:sp>
      <p:sp>
        <p:nvSpPr>
          <p:cNvPr id="10243"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ea typeface="ＭＳ Ｐゴシック" charset="0"/>
                <a:cs typeface="ＭＳ Ｐゴシック" charset="0"/>
              </a:defRPr>
            </a:lvl1pPr>
          </a:lstStyle>
          <a:p>
            <a:pPr>
              <a:defRPr/>
            </a:pPr>
            <a:endParaRPr lang="en-US"/>
          </a:p>
        </p:txBody>
      </p:sp>
      <p:sp>
        <p:nvSpPr>
          <p:cNvPr id="10244"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ea typeface="ＭＳ Ｐゴシック" charset="0"/>
                <a:cs typeface="ＭＳ Ｐゴシック" charset="0"/>
              </a:defRPr>
            </a:lvl1pPr>
          </a:lstStyle>
          <a:p>
            <a:pPr>
              <a:defRPr/>
            </a:pPr>
            <a:endParaRPr lang="en-US"/>
          </a:p>
        </p:txBody>
      </p:sp>
      <p:sp>
        <p:nvSpPr>
          <p:cNvPr id="10245"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smtClean="0"/>
            </a:lvl1pPr>
          </a:lstStyle>
          <a:p>
            <a:pPr>
              <a:defRPr/>
            </a:pPr>
            <a:fld id="{B140EAAF-937D-4845-8374-19E74B71F43B}"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ea typeface="ＭＳ Ｐゴシック" charset="0"/>
                <a:cs typeface="ＭＳ Ｐゴシック" charset="0"/>
              </a:defRPr>
            </a:lvl1pPr>
          </a:lstStyle>
          <a:p>
            <a:pPr>
              <a:defRPr/>
            </a:pPr>
            <a:endParaRPr lang="en-US"/>
          </a:p>
        </p:txBody>
      </p:sp>
      <p:sp>
        <p:nvSpPr>
          <p:cNvPr id="12291"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ea typeface="ＭＳ Ｐゴシック" charset="0"/>
                <a:cs typeface="ＭＳ Ｐゴシック"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293"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4"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ea typeface="ＭＳ Ｐゴシック" charset="0"/>
                <a:cs typeface="ＭＳ Ｐゴシック" charset="0"/>
              </a:defRPr>
            </a:lvl1pPr>
          </a:lstStyle>
          <a:p>
            <a:pPr>
              <a:defRPr/>
            </a:pPr>
            <a:endParaRPr lang="en-US"/>
          </a:p>
        </p:txBody>
      </p:sp>
      <p:sp>
        <p:nvSpPr>
          <p:cNvPr id="12295"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smtClean="0"/>
            </a:lvl1pPr>
          </a:lstStyle>
          <a:p>
            <a:pPr>
              <a:defRPr/>
            </a:pPr>
            <a:fld id="{7CED1E75-50C5-E747-ADC7-8315CFF181D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08" charset="0"/>
        <a:ea typeface="ＭＳ Ｐゴシック" pitchFamily="-108" charset="-128"/>
        <a:cs typeface="ＭＳ Ｐゴシック" pitchFamily="-108" charset="-128"/>
      </a:defRPr>
    </a:lvl1pPr>
    <a:lvl2pPr marL="457200" algn="l" rtl="0" eaLnBrk="0" fontAlgn="base" hangingPunct="0">
      <a:spcBef>
        <a:spcPct val="30000"/>
      </a:spcBef>
      <a:spcAft>
        <a:spcPct val="0"/>
      </a:spcAft>
      <a:defRPr sz="1200" kern="1200">
        <a:solidFill>
          <a:schemeClr val="tx1"/>
        </a:solidFill>
        <a:latin typeface="Times" pitchFamily="-108" charset="0"/>
        <a:ea typeface="ＭＳ Ｐゴシック" pitchFamily="-108" charset="-128"/>
        <a:cs typeface="+mn-cs"/>
      </a:defRPr>
    </a:lvl2pPr>
    <a:lvl3pPr marL="914400" algn="l" rtl="0" eaLnBrk="0" fontAlgn="base" hangingPunct="0">
      <a:spcBef>
        <a:spcPct val="30000"/>
      </a:spcBef>
      <a:spcAft>
        <a:spcPct val="0"/>
      </a:spcAft>
      <a:defRPr sz="1200" kern="1200">
        <a:solidFill>
          <a:schemeClr val="tx1"/>
        </a:solidFill>
        <a:latin typeface="Times" pitchFamily="-108" charset="0"/>
        <a:ea typeface="ＭＳ Ｐゴシック" pitchFamily="-108" charset="-128"/>
        <a:cs typeface="+mn-cs"/>
      </a:defRPr>
    </a:lvl3pPr>
    <a:lvl4pPr marL="1371600" algn="l" rtl="0" eaLnBrk="0" fontAlgn="base" hangingPunct="0">
      <a:spcBef>
        <a:spcPct val="30000"/>
      </a:spcBef>
      <a:spcAft>
        <a:spcPct val="0"/>
      </a:spcAft>
      <a:defRPr sz="1200" kern="1200">
        <a:solidFill>
          <a:schemeClr val="tx1"/>
        </a:solidFill>
        <a:latin typeface="Times" pitchFamily="-108" charset="0"/>
        <a:ea typeface="ＭＳ Ｐゴシック" pitchFamily="-108" charset="-128"/>
        <a:cs typeface="+mn-cs"/>
      </a:defRPr>
    </a:lvl4pPr>
    <a:lvl5pPr marL="1828800" algn="l" rtl="0" eaLnBrk="0" fontAlgn="base" hangingPunct="0">
      <a:spcBef>
        <a:spcPct val="30000"/>
      </a:spcBef>
      <a:spcAft>
        <a:spcPct val="0"/>
      </a:spcAft>
      <a:defRPr sz="1200" kern="1200">
        <a:solidFill>
          <a:schemeClr val="tx1"/>
        </a:solidFill>
        <a:latin typeface="Times" pitchFamily="-108" charset="0"/>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128"/>
              </a:defRPr>
            </a:lvl1pPr>
            <a:lvl2pPr marL="742950" indent="-285750">
              <a:defRPr sz="2400">
                <a:solidFill>
                  <a:schemeClr val="tx1"/>
                </a:solidFill>
                <a:latin typeface="Times" charset="0"/>
                <a:ea typeface="ＭＳ Ｐゴシック" charset="-128"/>
              </a:defRPr>
            </a:lvl2pPr>
            <a:lvl3pPr marL="1143000" indent="-228600">
              <a:defRPr sz="2400">
                <a:solidFill>
                  <a:schemeClr val="tx1"/>
                </a:solidFill>
                <a:latin typeface="Times" charset="0"/>
                <a:ea typeface="ＭＳ Ｐゴシック" charset="-128"/>
              </a:defRPr>
            </a:lvl3pPr>
            <a:lvl4pPr marL="1600200" indent="-228600">
              <a:defRPr sz="2400">
                <a:solidFill>
                  <a:schemeClr val="tx1"/>
                </a:solidFill>
                <a:latin typeface="Times" charset="0"/>
                <a:ea typeface="ＭＳ Ｐゴシック" charset="-128"/>
              </a:defRPr>
            </a:lvl4pPr>
            <a:lvl5pPr marL="2057400" indent="-22860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fld id="{D9C626AC-3647-F14B-905E-844C6F117A5B}" type="slidenum">
              <a:rPr lang="en-US" altLang="en-US" sz="1200"/>
              <a:pPr/>
              <a:t>1</a:t>
            </a:fld>
            <a:endParaRPr lang="en-US" altLang="en-US" sz="1200"/>
          </a:p>
        </p:txBody>
      </p:sp>
      <p:sp>
        <p:nvSpPr>
          <p:cNvPr id="6146" name="Rectangle 2"/>
          <p:cNvSpPr>
            <a:spLocks noGrp="1" noRot="1" noChangeAspect="1" noChangeArrowheads="1" noTextEdit="1"/>
          </p:cNvSpPr>
          <p:nvPr>
            <p:ph type="sldImg"/>
          </p:nvPr>
        </p:nvSpPr>
        <p:spPr>
          <a:xfrm>
            <a:off x="406400" y="696913"/>
            <a:ext cx="6197600" cy="3486150"/>
          </a:xfrm>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latin typeface="Times" charset="0"/>
              <a:ea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FE745D-0A6E-8B73-6DB9-29EDF9846C66}"/>
            </a:ext>
          </a:extLst>
        </p:cNvPr>
        <p:cNvGrpSpPr/>
        <p:nvPr/>
      </p:nvGrpSpPr>
      <p:grpSpPr>
        <a:xfrm>
          <a:off x="0" y="0"/>
          <a:ext cx="0" cy="0"/>
          <a:chOff x="0" y="0"/>
          <a:chExt cx="0" cy="0"/>
        </a:xfrm>
      </p:grpSpPr>
      <p:sp>
        <p:nvSpPr>
          <p:cNvPr id="8193" name="Slide Image Placeholder 1">
            <a:extLst>
              <a:ext uri="{FF2B5EF4-FFF2-40B4-BE49-F238E27FC236}">
                <a16:creationId xmlns:a16="http://schemas.microsoft.com/office/drawing/2014/main" id="{9FCD984B-5B1F-9534-2FFF-98739B017AB9}"/>
              </a:ext>
            </a:extLst>
          </p:cNvPr>
          <p:cNvSpPr>
            <a:spLocks noGrp="1" noRot="1" noChangeAspect="1" noTextEdit="1"/>
          </p:cNvSpPr>
          <p:nvPr>
            <p:ph type="sldImg"/>
          </p:nvPr>
        </p:nvSpPr>
        <p:spPr>
          <a:xfrm>
            <a:off x="406400" y="696913"/>
            <a:ext cx="6197600" cy="3486150"/>
          </a:xfrm>
          <a:ln/>
        </p:spPr>
      </p:sp>
      <p:sp>
        <p:nvSpPr>
          <p:cNvPr id="8194" name="Notes Placeholder 2">
            <a:extLst>
              <a:ext uri="{FF2B5EF4-FFF2-40B4-BE49-F238E27FC236}">
                <a16:creationId xmlns:a16="http://schemas.microsoft.com/office/drawing/2014/main" id="{645713FD-154B-ADA3-5074-F1EB4884B47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charset="0"/>
              <a:ea typeface="ＭＳ Ｐゴシック" charset="-128"/>
            </a:endParaRPr>
          </a:p>
        </p:txBody>
      </p:sp>
      <p:sp>
        <p:nvSpPr>
          <p:cNvPr id="8195" name="Slide Number Placeholder 3">
            <a:extLst>
              <a:ext uri="{FF2B5EF4-FFF2-40B4-BE49-F238E27FC236}">
                <a16:creationId xmlns:a16="http://schemas.microsoft.com/office/drawing/2014/main" id="{E0F56674-FBA6-ABBA-D21C-F1E84BA1CDA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128"/>
              </a:defRPr>
            </a:lvl1pPr>
            <a:lvl2pPr marL="742950" indent="-285750">
              <a:defRPr sz="2400">
                <a:solidFill>
                  <a:schemeClr val="tx1"/>
                </a:solidFill>
                <a:latin typeface="Times" charset="0"/>
                <a:ea typeface="ＭＳ Ｐゴシック" charset="-128"/>
              </a:defRPr>
            </a:lvl2pPr>
            <a:lvl3pPr marL="1143000" indent="-228600">
              <a:defRPr sz="2400">
                <a:solidFill>
                  <a:schemeClr val="tx1"/>
                </a:solidFill>
                <a:latin typeface="Times" charset="0"/>
                <a:ea typeface="ＭＳ Ｐゴシック" charset="-128"/>
              </a:defRPr>
            </a:lvl3pPr>
            <a:lvl4pPr marL="1600200" indent="-228600">
              <a:defRPr sz="2400">
                <a:solidFill>
                  <a:schemeClr val="tx1"/>
                </a:solidFill>
                <a:latin typeface="Times" charset="0"/>
                <a:ea typeface="ＭＳ Ｐゴシック" charset="-128"/>
              </a:defRPr>
            </a:lvl4pPr>
            <a:lvl5pPr marL="2057400" indent="-22860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fld id="{233D4541-1114-D449-9286-78B0078FACBA}" type="slidenum">
              <a:rPr lang="en-US" altLang="en-US" sz="1200"/>
              <a:pPr/>
              <a:t>12</a:t>
            </a:fld>
            <a:endParaRPr lang="en-US" altLang="en-US" sz="1200"/>
          </a:p>
        </p:txBody>
      </p:sp>
    </p:spTree>
    <p:extLst>
      <p:ext uri="{BB962C8B-B14F-4D97-AF65-F5344CB8AC3E}">
        <p14:creationId xmlns:p14="http://schemas.microsoft.com/office/powerpoint/2010/main" val="3465146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7B61B0-5CAD-4278-FE08-8A42289F083A}"/>
            </a:ext>
          </a:extLst>
        </p:cNvPr>
        <p:cNvGrpSpPr/>
        <p:nvPr/>
      </p:nvGrpSpPr>
      <p:grpSpPr>
        <a:xfrm>
          <a:off x="0" y="0"/>
          <a:ext cx="0" cy="0"/>
          <a:chOff x="0" y="0"/>
          <a:chExt cx="0" cy="0"/>
        </a:xfrm>
      </p:grpSpPr>
      <p:sp>
        <p:nvSpPr>
          <p:cNvPr id="8193" name="Slide Image Placeholder 1">
            <a:extLst>
              <a:ext uri="{FF2B5EF4-FFF2-40B4-BE49-F238E27FC236}">
                <a16:creationId xmlns:a16="http://schemas.microsoft.com/office/drawing/2014/main" id="{716AEA48-2D9B-F32F-E73F-D335B5CD3575}"/>
              </a:ext>
            </a:extLst>
          </p:cNvPr>
          <p:cNvSpPr>
            <a:spLocks noGrp="1" noRot="1" noChangeAspect="1" noTextEdit="1"/>
          </p:cNvSpPr>
          <p:nvPr>
            <p:ph type="sldImg"/>
          </p:nvPr>
        </p:nvSpPr>
        <p:spPr>
          <a:xfrm>
            <a:off x="406400" y="696913"/>
            <a:ext cx="6197600" cy="3486150"/>
          </a:xfrm>
          <a:ln/>
        </p:spPr>
      </p:sp>
      <p:sp>
        <p:nvSpPr>
          <p:cNvPr id="8194" name="Notes Placeholder 2">
            <a:extLst>
              <a:ext uri="{FF2B5EF4-FFF2-40B4-BE49-F238E27FC236}">
                <a16:creationId xmlns:a16="http://schemas.microsoft.com/office/drawing/2014/main" id="{7B5C1688-9184-FB08-5C45-6C2368171CB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charset="0"/>
              <a:ea typeface="ＭＳ Ｐゴシック" charset="-128"/>
            </a:endParaRPr>
          </a:p>
        </p:txBody>
      </p:sp>
      <p:sp>
        <p:nvSpPr>
          <p:cNvPr id="8195" name="Slide Number Placeholder 3">
            <a:extLst>
              <a:ext uri="{FF2B5EF4-FFF2-40B4-BE49-F238E27FC236}">
                <a16:creationId xmlns:a16="http://schemas.microsoft.com/office/drawing/2014/main" id="{0A4956EC-47E0-8516-D515-CE547E00EF9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128"/>
              </a:defRPr>
            </a:lvl1pPr>
            <a:lvl2pPr marL="742950" indent="-285750">
              <a:defRPr sz="2400">
                <a:solidFill>
                  <a:schemeClr val="tx1"/>
                </a:solidFill>
                <a:latin typeface="Times" charset="0"/>
                <a:ea typeface="ＭＳ Ｐゴシック" charset="-128"/>
              </a:defRPr>
            </a:lvl2pPr>
            <a:lvl3pPr marL="1143000" indent="-228600">
              <a:defRPr sz="2400">
                <a:solidFill>
                  <a:schemeClr val="tx1"/>
                </a:solidFill>
                <a:latin typeface="Times" charset="0"/>
                <a:ea typeface="ＭＳ Ｐゴシック" charset="-128"/>
              </a:defRPr>
            </a:lvl3pPr>
            <a:lvl4pPr marL="1600200" indent="-228600">
              <a:defRPr sz="2400">
                <a:solidFill>
                  <a:schemeClr val="tx1"/>
                </a:solidFill>
                <a:latin typeface="Times" charset="0"/>
                <a:ea typeface="ＭＳ Ｐゴシック" charset="-128"/>
              </a:defRPr>
            </a:lvl4pPr>
            <a:lvl5pPr marL="2057400" indent="-22860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fld id="{233D4541-1114-D449-9286-78B0078FACBA}" type="slidenum">
              <a:rPr lang="en-US" altLang="en-US" sz="1200"/>
              <a:pPr/>
              <a:t>14</a:t>
            </a:fld>
            <a:endParaRPr lang="en-US" altLang="en-US" sz="1200"/>
          </a:p>
        </p:txBody>
      </p:sp>
    </p:spTree>
    <p:extLst>
      <p:ext uri="{BB962C8B-B14F-4D97-AF65-F5344CB8AC3E}">
        <p14:creationId xmlns:p14="http://schemas.microsoft.com/office/powerpoint/2010/main" val="269677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005C96-5116-6A0D-D08C-838D252684CA}"/>
            </a:ext>
          </a:extLst>
        </p:cNvPr>
        <p:cNvGrpSpPr/>
        <p:nvPr/>
      </p:nvGrpSpPr>
      <p:grpSpPr>
        <a:xfrm>
          <a:off x="0" y="0"/>
          <a:ext cx="0" cy="0"/>
          <a:chOff x="0" y="0"/>
          <a:chExt cx="0" cy="0"/>
        </a:xfrm>
      </p:grpSpPr>
      <p:sp>
        <p:nvSpPr>
          <p:cNvPr id="8193" name="Slide Image Placeholder 1">
            <a:extLst>
              <a:ext uri="{FF2B5EF4-FFF2-40B4-BE49-F238E27FC236}">
                <a16:creationId xmlns:a16="http://schemas.microsoft.com/office/drawing/2014/main" id="{6E77EA4A-5F58-727F-5AFA-13F43156A233}"/>
              </a:ext>
            </a:extLst>
          </p:cNvPr>
          <p:cNvSpPr>
            <a:spLocks noGrp="1" noRot="1" noChangeAspect="1" noTextEdit="1"/>
          </p:cNvSpPr>
          <p:nvPr>
            <p:ph type="sldImg"/>
          </p:nvPr>
        </p:nvSpPr>
        <p:spPr>
          <a:xfrm>
            <a:off x="406400" y="696913"/>
            <a:ext cx="6197600" cy="3486150"/>
          </a:xfrm>
          <a:ln/>
        </p:spPr>
      </p:sp>
      <p:sp>
        <p:nvSpPr>
          <p:cNvPr id="8194" name="Notes Placeholder 2">
            <a:extLst>
              <a:ext uri="{FF2B5EF4-FFF2-40B4-BE49-F238E27FC236}">
                <a16:creationId xmlns:a16="http://schemas.microsoft.com/office/drawing/2014/main" id="{148A2924-09B3-34DA-0DA0-5370A98B4D2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charset="0"/>
              <a:ea typeface="ＭＳ Ｐゴシック" charset="-128"/>
            </a:endParaRPr>
          </a:p>
        </p:txBody>
      </p:sp>
      <p:sp>
        <p:nvSpPr>
          <p:cNvPr id="8195" name="Slide Number Placeholder 3">
            <a:extLst>
              <a:ext uri="{FF2B5EF4-FFF2-40B4-BE49-F238E27FC236}">
                <a16:creationId xmlns:a16="http://schemas.microsoft.com/office/drawing/2014/main" id="{45E763B0-51D5-3F8D-8857-6AFBB7D0B14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128"/>
              </a:defRPr>
            </a:lvl1pPr>
            <a:lvl2pPr marL="742950" indent="-285750">
              <a:defRPr sz="2400">
                <a:solidFill>
                  <a:schemeClr val="tx1"/>
                </a:solidFill>
                <a:latin typeface="Times" charset="0"/>
                <a:ea typeface="ＭＳ Ｐゴシック" charset="-128"/>
              </a:defRPr>
            </a:lvl2pPr>
            <a:lvl3pPr marL="1143000" indent="-228600">
              <a:defRPr sz="2400">
                <a:solidFill>
                  <a:schemeClr val="tx1"/>
                </a:solidFill>
                <a:latin typeface="Times" charset="0"/>
                <a:ea typeface="ＭＳ Ｐゴシック" charset="-128"/>
              </a:defRPr>
            </a:lvl3pPr>
            <a:lvl4pPr marL="1600200" indent="-228600">
              <a:defRPr sz="2400">
                <a:solidFill>
                  <a:schemeClr val="tx1"/>
                </a:solidFill>
                <a:latin typeface="Times" charset="0"/>
                <a:ea typeface="ＭＳ Ｐゴシック" charset="-128"/>
              </a:defRPr>
            </a:lvl4pPr>
            <a:lvl5pPr marL="2057400" indent="-22860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fld id="{233D4541-1114-D449-9286-78B0078FACBA}" type="slidenum">
              <a:rPr lang="en-US" altLang="en-US" sz="1200"/>
              <a:pPr/>
              <a:t>15</a:t>
            </a:fld>
            <a:endParaRPr lang="en-US" altLang="en-US" sz="1200"/>
          </a:p>
        </p:txBody>
      </p:sp>
    </p:spTree>
    <p:extLst>
      <p:ext uri="{BB962C8B-B14F-4D97-AF65-F5344CB8AC3E}">
        <p14:creationId xmlns:p14="http://schemas.microsoft.com/office/powerpoint/2010/main" val="450899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9C1AB3-6322-6C20-B46D-9359DB95667C}"/>
            </a:ext>
          </a:extLst>
        </p:cNvPr>
        <p:cNvGrpSpPr/>
        <p:nvPr/>
      </p:nvGrpSpPr>
      <p:grpSpPr>
        <a:xfrm>
          <a:off x="0" y="0"/>
          <a:ext cx="0" cy="0"/>
          <a:chOff x="0" y="0"/>
          <a:chExt cx="0" cy="0"/>
        </a:xfrm>
      </p:grpSpPr>
      <p:sp>
        <p:nvSpPr>
          <p:cNvPr id="8193" name="Slide Image Placeholder 1">
            <a:extLst>
              <a:ext uri="{FF2B5EF4-FFF2-40B4-BE49-F238E27FC236}">
                <a16:creationId xmlns:a16="http://schemas.microsoft.com/office/drawing/2014/main" id="{E6481CBE-37AA-FE93-4E6D-D26994CD7996}"/>
              </a:ext>
            </a:extLst>
          </p:cNvPr>
          <p:cNvSpPr>
            <a:spLocks noGrp="1" noRot="1" noChangeAspect="1" noTextEdit="1"/>
          </p:cNvSpPr>
          <p:nvPr>
            <p:ph type="sldImg"/>
          </p:nvPr>
        </p:nvSpPr>
        <p:spPr>
          <a:xfrm>
            <a:off x="406400" y="696913"/>
            <a:ext cx="6197600" cy="3486150"/>
          </a:xfrm>
          <a:ln/>
        </p:spPr>
      </p:sp>
      <p:sp>
        <p:nvSpPr>
          <p:cNvPr id="8194" name="Notes Placeholder 2">
            <a:extLst>
              <a:ext uri="{FF2B5EF4-FFF2-40B4-BE49-F238E27FC236}">
                <a16:creationId xmlns:a16="http://schemas.microsoft.com/office/drawing/2014/main" id="{89F5DDCB-2CBA-8464-71E1-22C5BA84F13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charset="0"/>
              <a:ea typeface="ＭＳ Ｐゴシック" charset="-128"/>
            </a:endParaRPr>
          </a:p>
        </p:txBody>
      </p:sp>
      <p:sp>
        <p:nvSpPr>
          <p:cNvPr id="8195" name="Slide Number Placeholder 3">
            <a:extLst>
              <a:ext uri="{FF2B5EF4-FFF2-40B4-BE49-F238E27FC236}">
                <a16:creationId xmlns:a16="http://schemas.microsoft.com/office/drawing/2014/main" id="{C0387B4B-DBC6-00CE-4FF2-5101340AF31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128"/>
              </a:defRPr>
            </a:lvl1pPr>
            <a:lvl2pPr marL="742950" indent="-285750">
              <a:defRPr sz="2400">
                <a:solidFill>
                  <a:schemeClr val="tx1"/>
                </a:solidFill>
                <a:latin typeface="Times" charset="0"/>
                <a:ea typeface="ＭＳ Ｐゴシック" charset="-128"/>
              </a:defRPr>
            </a:lvl2pPr>
            <a:lvl3pPr marL="1143000" indent="-228600">
              <a:defRPr sz="2400">
                <a:solidFill>
                  <a:schemeClr val="tx1"/>
                </a:solidFill>
                <a:latin typeface="Times" charset="0"/>
                <a:ea typeface="ＭＳ Ｐゴシック" charset="-128"/>
              </a:defRPr>
            </a:lvl3pPr>
            <a:lvl4pPr marL="1600200" indent="-228600">
              <a:defRPr sz="2400">
                <a:solidFill>
                  <a:schemeClr val="tx1"/>
                </a:solidFill>
                <a:latin typeface="Times" charset="0"/>
                <a:ea typeface="ＭＳ Ｐゴシック" charset="-128"/>
              </a:defRPr>
            </a:lvl4pPr>
            <a:lvl5pPr marL="2057400" indent="-22860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fld id="{233D4541-1114-D449-9286-78B0078FACBA}" type="slidenum">
              <a:rPr lang="en-US" altLang="en-US" sz="1200"/>
              <a:pPr/>
              <a:t>16</a:t>
            </a:fld>
            <a:endParaRPr lang="en-US" altLang="en-US" sz="1200"/>
          </a:p>
        </p:txBody>
      </p:sp>
    </p:spTree>
    <p:extLst>
      <p:ext uri="{BB962C8B-B14F-4D97-AF65-F5344CB8AC3E}">
        <p14:creationId xmlns:p14="http://schemas.microsoft.com/office/powerpoint/2010/main" val="4181168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A0277-4C5F-CB3F-34EC-9FFD379C5723}"/>
            </a:ext>
          </a:extLst>
        </p:cNvPr>
        <p:cNvGrpSpPr/>
        <p:nvPr/>
      </p:nvGrpSpPr>
      <p:grpSpPr>
        <a:xfrm>
          <a:off x="0" y="0"/>
          <a:ext cx="0" cy="0"/>
          <a:chOff x="0" y="0"/>
          <a:chExt cx="0" cy="0"/>
        </a:xfrm>
      </p:grpSpPr>
      <p:sp>
        <p:nvSpPr>
          <p:cNvPr id="8193" name="Slide Image Placeholder 1">
            <a:extLst>
              <a:ext uri="{FF2B5EF4-FFF2-40B4-BE49-F238E27FC236}">
                <a16:creationId xmlns:a16="http://schemas.microsoft.com/office/drawing/2014/main" id="{FB68A1F2-087D-D477-96B0-C2ECAF03C512}"/>
              </a:ext>
            </a:extLst>
          </p:cNvPr>
          <p:cNvSpPr>
            <a:spLocks noGrp="1" noRot="1" noChangeAspect="1" noTextEdit="1"/>
          </p:cNvSpPr>
          <p:nvPr>
            <p:ph type="sldImg"/>
          </p:nvPr>
        </p:nvSpPr>
        <p:spPr>
          <a:xfrm>
            <a:off x="406400" y="696913"/>
            <a:ext cx="6197600" cy="3486150"/>
          </a:xfrm>
          <a:ln/>
        </p:spPr>
      </p:sp>
      <p:sp>
        <p:nvSpPr>
          <p:cNvPr id="8194" name="Notes Placeholder 2">
            <a:extLst>
              <a:ext uri="{FF2B5EF4-FFF2-40B4-BE49-F238E27FC236}">
                <a16:creationId xmlns:a16="http://schemas.microsoft.com/office/drawing/2014/main" id="{E4746CCF-4045-A64E-8A98-B75410F6407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charset="0"/>
              <a:ea typeface="ＭＳ Ｐゴシック" charset="-128"/>
            </a:endParaRPr>
          </a:p>
        </p:txBody>
      </p:sp>
      <p:sp>
        <p:nvSpPr>
          <p:cNvPr id="8195" name="Slide Number Placeholder 3">
            <a:extLst>
              <a:ext uri="{FF2B5EF4-FFF2-40B4-BE49-F238E27FC236}">
                <a16:creationId xmlns:a16="http://schemas.microsoft.com/office/drawing/2014/main" id="{9116D031-CBBF-CA8C-A060-8FA7B2D9A40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128"/>
              </a:defRPr>
            </a:lvl1pPr>
            <a:lvl2pPr marL="742950" indent="-285750">
              <a:defRPr sz="2400">
                <a:solidFill>
                  <a:schemeClr val="tx1"/>
                </a:solidFill>
                <a:latin typeface="Times" charset="0"/>
                <a:ea typeface="ＭＳ Ｐゴシック" charset="-128"/>
              </a:defRPr>
            </a:lvl2pPr>
            <a:lvl3pPr marL="1143000" indent="-228600">
              <a:defRPr sz="2400">
                <a:solidFill>
                  <a:schemeClr val="tx1"/>
                </a:solidFill>
                <a:latin typeface="Times" charset="0"/>
                <a:ea typeface="ＭＳ Ｐゴシック" charset="-128"/>
              </a:defRPr>
            </a:lvl3pPr>
            <a:lvl4pPr marL="1600200" indent="-228600">
              <a:defRPr sz="2400">
                <a:solidFill>
                  <a:schemeClr val="tx1"/>
                </a:solidFill>
                <a:latin typeface="Times" charset="0"/>
                <a:ea typeface="ＭＳ Ｐゴシック" charset="-128"/>
              </a:defRPr>
            </a:lvl4pPr>
            <a:lvl5pPr marL="2057400" indent="-22860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fld id="{233D4541-1114-D449-9286-78B0078FACBA}" type="slidenum">
              <a:rPr lang="en-US" altLang="en-US" sz="1200"/>
              <a:pPr/>
              <a:t>17</a:t>
            </a:fld>
            <a:endParaRPr lang="en-US" altLang="en-US" sz="1200"/>
          </a:p>
        </p:txBody>
      </p:sp>
    </p:spTree>
    <p:extLst>
      <p:ext uri="{BB962C8B-B14F-4D97-AF65-F5344CB8AC3E}">
        <p14:creationId xmlns:p14="http://schemas.microsoft.com/office/powerpoint/2010/main" val="15829414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73EF9E-EDE9-846E-74F2-032A23170BAF}"/>
            </a:ext>
          </a:extLst>
        </p:cNvPr>
        <p:cNvGrpSpPr/>
        <p:nvPr/>
      </p:nvGrpSpPr>
      <p:grpSpPr>
        <a:xfrm>
          <a:off x="0" y="0"/>
          <a:ext cx="0" cy="0"/>
          <a:chOff x="0" y="0"/>
          <a:chExt cx="0" cy="0"/>
        </a:xfrm>
      </p:grpSpPr>
      <p:sp>
        <p:nvSpPr>
          <p:cNvPr id="8193" name="Slide Image Placeholder 1">
            <a:extLst>
              <a:ext uri="{FF2B5EF4-FFF2-40B4-BE49-F238E27FC236}">
                <a16:creationId xmlns:a16="http://schemas.microsoft.com/office/drawing/2014/main" id="{4FC150BE-04B9-30F9-E937-674D1988742C}"/>
              </a:ext>
            </a:extLst>
          </p:cNvPr>
          <p:cNvSpPr>
            <a:spLocks noGrp="1" noRot="1" noChangeAspect="1" noTextEdit="1"/>
          </p:cNvSpPr>
          <p:nvPr>
            <p:ph type="sldImg"/>
          </p:nvPr>
        </p:nvSpPr>
        <p:spPr>
          <a:xfrm>
            <a:off x="406400" y="696913"/>
            <a:ext cx="6197600" cy="3486150"/>
          </a:xfrm>
          <a:ln/>
        </p:spPr>
      </p:sp>
      <p:sp>
        <p:nvSpPr>
          <p:cNvPr id="8194" name="Notes Placeholder 2">
            <a:extLst>
              <a:ext uri="{FF2B5EF4-FFF2-40B4-BE49-F238E27FC236}">
                <a16:creationId xmlns:a16="http://schemas.microsoft.com/office/drawing/2014/main" id="{E6106541-7E0E-F628-A6EA-A4B5725B4FC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charset="0"/>
              <a:ea typeface="ＭＳ Ｐゴシック" charset="-128"/>
            </a:endParaRPr>
          </a:p>
        </p:txBody>
      </p:sp>
      <p:sp>
        <p:nvSpPr>
          <p:cNvPr id="8195" name="Slide Number Placeholder 3">
            <a:extLst>
              <a:ext uri="{FF2B5EF4-FFF2-40B4-BE49-F238E27FC236}">
                <a16:creationId xmlns:a16="http://schemas.microsoft.com/office/drawing/2014/main" id="{5FF658A9-3B32-D340-AF8B-8246D78A73B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128"/>
              </a:defRPr>
            </a:lvl1pPr>
            <a:lvl2pPr marL="742950" indent="-285750">
              <a:defRPr sz="2400">
                <a:solidFill>
                  <a:schemeClr val="tx1"/>
                </a:solidFill>
                <a:latin typeface="Times" charset="0"/>
                <a:ea typeface="ＭＳ Ｐゴシック" charset="-128"/>
              </a:defRPr>
            </a:lvl2pPr>
            <a:lvl3pPr marL="1143000" indent="-228600">
              <a:defRPr sz="2400">
                <a:solidFill>
                  <a:schemeClr val="tx1"/>
                </a:solidFill>
                <a:latin typeface="Times" charset="0"/>
                <a:ea typeface="ＭＳ Ｐゴシック" charset="-128"/>
              </a:defRPr>
            </a:lvl3pPr>
            <a:lvl4pPr marL="1600200" indent="-228600">
              <a:defRPr sz="2400">
                <a:solidFill>
                  <a:schemeClr val="tx1"/>
                </a:solidFill>
                <a:latin typeface="Times" charset="0"/>
                <a:ea typeface="ＭＳ Ｐゴシック" charset="-128"/>
              </a:defRPr>
            </a:lvl4pPr>
            <a:lvl5pPr marL="2057400" indent="-22860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fld id="{233D4541-1114-D449-9286-78B0078FACBA}" type="slidenum">
              <a:rPr lang="en-US" altLang="en-US" sz="1200"/>
              <a:pPr/>
              <a:t>18</a:t>
            </a:fld>
            <a:endParaRPr lang="en-US" altLang="en-US" sz="1200"/>
          </a:p>
        </p:txBody>
      </p:sp>
    </p:spTree>
    <p:extLst>
      <p:ext uri="{BB962C8B-B14F-4D97-AF65-F5344CB8AC3E}">
        <p14:creationId xmlns:p14="http://schemas.microsoft.com/office/powerpoint/2010/main" val="1544173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0FEE11-4BDB-4D2B-5FA0-66FF632CB29B}"/>
            </a:ext>
          </a:extLst>
        </p:cNvPr>
        <p:cNvGrpSpPr/>
        <p:nvPr/>
      </p:nvGrpSpPr>
      <p:grpSpPr>
        <a:xfrm>
          <a:off x="0" y="0"/>
          <a:ext cx="0" cy="0"/>
          <a:chOff x="0" y="0"/>
          <a:chExt cx="0" cy="0"/>
        </a:xfrm>
      </p:grpSpPr>
      <p:sp>
        <p:nvSpPr>
          <p:cNvPr id="8193" name="Slide Image Placeholder 1">
            <a:extLst>
              <a:ext uri="{FF2B5EF4-FFF2-40B4-BE49-F238E27FC236}">
                <a16:creationId xmlns:a16="http://schemas.microsoft.com/office/drawing/2014/main" id="{A67DFD96-3BEA-E8BF-1E37-66CA40C07ADB}"/>
              </a:ext>
            </a:extLst>
          </p:cNvPr>
          <p:cNvSpPr>
            <a:spLocks noGrp="1" noRot="1" noChangeAspect="1" noTextEdit="1"/>
          </p:cNvSpPr>
          <p:nvPr>
            <p:ph type="sldImg"/>
          </p:nvPr>
        </p:nvSpPr>
        <p:spPr>
          <a:xfrm>
            <a:off x="406400" y="696913"/>
            <a:ext cx="6197600" cy="3486150"/>
          </a:xfrm>
          <a:ln/>
        </p:spPr>
      </p:sp>
      <p:sp>
        <p:nvSpPr>
          <p:cNvPr id="8194" name="Notes Placeholder 2">
            <a:extLst>
              <a:ext uri="{FF2B5EF4-FFF2-40B4-BE49-F238E27FC236}">
                <a16:creationId xmlns:a16="http://schemas.microsoft.com/office/drawing/2014/main" id="{B545801E-70C8-F5FC-2449-EF8E9C36329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charset="0"/>
              <a:ea typeface="ＭＳ Ｐゴシック" charset="-128"/>
            </a:endParaRPr>
          </a:p>
        </p:txBody>
      </p:sp>
      <p:sp>
        <p:nvSpPr>
          <p:cNvPr id="8195" name="Slide Number Placeholder 3">
            <a:extLst>
              <a:ext uri="{FF2B5EF4-FFF2-40B4-BE49-F238E27FC236}">
                <a16:creationId xmlns:a16="http://schemas.microsoft.com/office/drawing/2014/main" id="{5006A3C0-4387-6967-EEE3-1B13D308F17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128"/>
              </a:defRPr>
            </a:lvl1pPr>
            <a:lvl2pPr marL="742950" indent="-285750">
              <a:defRPr sz="2400">
                <a:solidFill>
                  <a:schemeClr val="tx1"/>
                </a:solidFill>
                <a:latin typeface="Times" charset="0"/>
                <a:ea typeface="ＭＳ Ｐゴシック" charset="-128"/>
              </a:defRPr>
            </a:lvl2pPr>
            <a:lvl3pPr marL="1143000" indent="-228600">
              <a:defRPr sz="2400">
                <a:solidFill>
                  <a:schemeClr val="tx1"/>
                </a:solidFill>
                <a:latin typeface="Times" charset="0"/>
                <a:ea typeface="ＭＳ Ｐゴシック" charset="-128"/>
              </a:defRPr>
            </a:lvl3pPr>
            <a:lvl4pPr marL="1600200" indent="-228600">
              <a:defRPr sz="2400">
                <a:solidFill>
                  <a:schemeClr val="tx1"/>
                </a:solidFill>
                <a:latin typeface="Times" charset="0"/>
                <a:ea typeface="ＭＳ Ｐゴシック" charset="-128"/>
              </a:defRPr>
            </a:lvl4pPr>
            <a:lvl5pPr marL="2057400" indent="-22860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fld id="{233D4541-1114-D449-9286-78B0078FACBA}" type="slidenum">
              <a:rPr lang="en-US" altLang="en-US" sz="1200"/>
              <a:pPr/>
              <a:t>19</a:t>
            </a:fld>
            <a:endParaRPr lang="en-US" altLang="en-US" sz="1200"/>
          </a:p>
        </p:txBody>
      </p:sp>
    </p:spTree>
    <p:extLst>
      <p:ext uri="{BB962C8B-B14F-4D97-AF65-F5344CB8AC3E}">
        <p14:creationId xmlns:p14="http://schemas.microsoft.com/office/powerpoint/2010/main" val="548901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1FE00-5B5F-CF95-FD4C-B359B284E8B2}"/>
            </a:ext>
          </a:extLst>
        </p:cNvPr>
        <p:cNvGrpSpPr/>
        <p:nvPr/>
      </p:nvGrpSpPr>
      <p:grpSpPr>
        <a:xfrm>
          <a:off x="0" y="0"/>
          <a:ext cx="0" cy="0"/>
          <a:chOff x="0" y="0"/>
          <a:chExt cx="0" cy="0"/>
        </a:xfrm>
      </p:grpSpPr>
      <p:sp>
        <p:nvSpPr>
          <p:cNvPr id="8193" name="Slide Image Placeholder 1">
            <a:extLst>
              <a:ext uri="{FF2B5EF4-FFF2-40B4-BE49-F238E27FC236}">
                <a16:creationId xmlns:a16="http://schemas.microsoft.com/office/drawing/2014/main" id="{262F29C6-E9F8-EB0F-88D7-2DEA30C56C8E}"/>
              </a:ext>
            </a:extLst>
          </p:cNvPr>
          <p:cNvSpPr>
            <a:spLocks noGrp="1" noRot="1" noChangeAspect="1" noTextEdit="1"/>
          </p:cNvSpPr>
          <p:nvPr>
            <p:ph type="sldImg"/>
          </p:nvPr>
        </p:nvSpPr>
        <p:spPr>
          <a:xfrm>
            <a:off x="406400" y="696913"/>
            <a:ext cx="6197600" cy="3486150"/>
          </a:xfrm>
          <a:ln/>
        </p:spPr>
      </p:sp>
      <p:sp>
        <p:nvSpPr>
          <p:cNvPr id="8194" name="Notes Placeholder 2">
            <a:extLst>
              <a:ext uri="{FF2B5EF4-FFF2-40B4-BE49-F238E27FC236}">
                <a16:creationId xmlns:a16="http://schemas.microsoft.com/office/drawing/2014/main" id="{52C53C8F-53CF-B985-6434-D2CD5492CEB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charset="0"/>
              <a:ea typeface="ＭＳ Ｐゴシック" charset="-128"/>
            </a:endParaRPr>
          </a:p>
        </p:txBody>
      </p:sp>
      <p:sp>
        <p:nvSpPr>
          <p:cNvPr id="8195" name="Slide Number Placeholder 3">
            <a:extLst>
              <a:ext uri="{FF2B5EF4-FFF2-40B4-BE49-F238E27FC236}">
                <a16:creationId xmlns:a16="http://schemas.microsoft.com/office/drawing/2014/main" id="{15824247-BBE2-87B4-0836-BA92121BEED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128"/>
              </a:defRPr>
            </a:lvl1pPr>
            <a:lvl2pPr marL="742950" indent="-285750">
              <a:defRPr sz="2400">
                <a:solidFill>
                  <a:schemeClr val="tx1"/>
                </a:solidFill>
                <a:latin typeface="Times" charset="0"/>
                <a:ea typeface="ＭＳ Ｐゴシック" charset="-128"/>
              </a:defRPr>
            </a:lvl2pPr>
            <a:lvl3pPr marL="1143000" indent="-228600">
              <a:defRPr sz="2400">
                <a:solidFill>
                  <a:schemeClr val="tx1"/>
                </a:solidFill>
                <a:latin typeface="Times" charset="0"/>
                <a:ea typeface="ＭＳ Ｐゴシック" charset="-128"/>
              </a:defRPr>
            </a:lvl3pPr>
            <a:lvl4pPr marL="1600200" indent="-228600">
              <a:defRPr sz="2400">
                <a:solidFill>
                  <a:schemeClr val="tx1"/>
                </a:solidFill>
                <a:latin typeface="Times" charset="0"/>
                <a:ea typeface="ＭＳ Ｐゴシック" charset="-128"/>
              </a:defRPr>
            </a:lvl4pPr>
            <a:lvl5pPr marL="2057400" indent="-22860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fld id="{233D4541-1114-D449-9286-78B0078FACBA}" type="slidenum">
              <a:rPr lang="en-US" altLang="en-US" sz="1200"/>
              <a:pPr/>
              <a:t>20</a:t>
            </a:fld>
            <a:endParaRPr lang="en-US" altLang="en-US" sz="1200"/>
          </a:p>
        </p:txBody>
      </p:sp>
    </p:spTree>
    <p:extLst>
      <p:ext uri="{BB962C8B-B14F-4D97-AF65-F5344CB8AC3E}">
        <p14:creationId xmlns:p14="http://schemas.microsoft.com/office/powerpoint/2010/main" val="1943640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9E1ED-2838-1029-2F93-083BBDD74E0A}"/>
            </a:ext>
          </a:extLst>
        </p:cNvPr>
        <p:cNvGrpSpPr/>
        <p:nvPr/>
      </p:nvGrpSpPr>
      <p:grpSpPr>
        <a:xfrm>
          <a:off x="0" y="0"/>
          <a:ext cx="0" cy="0"/>
          <a:chOff x="0" y="0"/>
          <a:chExt cx="0" cy="0"/>
        </a:xfrm>
      </p:grpSpPr>
      <p:sp>
        <p:nvSpPr>
          <p:cNvPr id="8193" name="Slide Image Placeholder 1">
            <a:extLst>
              <a:ext uri="{FF2B5EF4-FFF2-40B4-BE49-F238E27FC236}">
                <a16:creationId xmlns:a16="http://schemas.microsoft.com/office/drawing/2014/main" id="{2DAF1A6D-B6A2-7711-1D3F-EBD8B38D56BD}"/>
              </a:ext>
            </a:extLst>
          </p:cNvPr>
          <p:cNvSpPr>
            <a:spLocks noGrp="1" noRot="1" noChangeAspect="1" noTextEdit="1"/>
          </p:cNvSpPr>
          <p:nvPr>
            <p:ph type="sldImg"/>
          </p:nvPr>
        </p:nvSpPr>
        <p:spPr>
          <a:xfrm>
            <a:off x="406400" y="696913"/>
            <a:ext cx="6197600" cy="3486150"/>
          </a:xfrm>
          <a:ln/>
        </p:spPr>
      </p:sp>
      <p:sp>
        <p:nvSpPr>
          <p:cNvPr id="8194" name="Notes Placeholder 2">
            <a:extLst>
              <a:ext uri="{FF2B5EF4-FFF2-40B4-BE49-F238E27FC236}">
                <a16:creationId xmlns:a16="http://schemas.microsoft.com/office/drawing/2014/main" id="{35F6D2EF-5E80-A6B3-267E-A8BAAC1945D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charset="0"/>
              <a:ea typeface="ＭＳ Ｐゴシック" charset="-128"/>
            </a:endParaRPr>
          </a:p>
        </p:txBody>
      </p:sp>
      <p:sp>
        <p:nvSpPr>
          <p:cNvPr id="8195" name="Slide Number Placeholder 3">
            <a:extLst>
              <a:ext uri="{FF2B5EF4-FFF2-40B4-BE49-F238E27FC236}">
                <a16:creationId xmlns:a16="http://schemas.microsoft.com/office/drawing/2014/main" id="{34DE6A40-3341-C835-C183-354238047BE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128"/>
              </a:defRPr>
            </a:lvl1pPr>
            <a:lvl2pPr marL="742950" indent="-285750">
              <a:defRPr sz="2400">
                <a:solidFill>
                  <a:schemeClr val="tx1"/>
                </a:solidFill>
                <a:latin typeface="Times" charset="0"/>
                <a:ea typeface="ＭＳ Ｐゴシック" charset="-128"/>
              </a:defRPr>
            </a:lvl2pPr>
            <a:lvl3pPr marL="1143000" indent="-228600">
              <a:defRPr sz="2400">
                <a:solidFill>
                  <a:schemeClr val="tx1"/>
                </a:solidFill>
                <a:latin typeface="Times" charset="0"/>
                <a:ea typeface="ＭＳ Ｐゴシック" charset="-128"/>
              </a:defRPr>
            </a:lvl3pPr>
            <a:lvl4pPr marL="1600200" indent="-228600">
              <a:defRPr sz="2400">
                <a:solidFill>
                  <a:schemeClr val="tx1"/>
                </a:solidFill>
                <a:latin typeface="Times" charset="0"/>
                <a:ea typeface="ＭＳ Ｐゴシック" charset="-128"/>
              </a:defRPr>
            </a:lvl4pPr>
            <a:lvl5pPr marL="2057400" indent="-22860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fld id="{233D4541-1114-D449-9286-78B0078FACBA}" type="slidenum">
              <a:rPr lang="en-US" altLang="en-US" sz="1200"/>
              <a:pPr/>
              <a:t>21</a:t>
            </a:fld>
            <a:endParaRPr lang="en-US" altLang="en-US" sz="1200"/>
          </a:p>
        </p:txBody>
      </p:sp>
    </p:spTree>
    <p:extLst>
      <p:ext uri="{BB962C8B-B14F-4D97-AF65-F5344CB8AC3E}">
        <p14:creationId xmlns:p14="http://schemas.microsoft.com/office/powerpoint/2010/main" val="2561844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B93B3-03FE-357C-C300-1BDD20E2F984}"/>
            </a:ext>
          </a:extLst>
        </p:cNvPr>
        <p:cNvGrpSpPr/>
        <p:nvPr/>
      </p:nvGrpSpPr>
      <p:grpSpPr>
        <a:xfrm>
          <a:off x="0" y="0"/>
          <a:ext cx="0" cy="0"/>
          <a:chOff x="0" y="0"/>
          <a:chExt cx="0" cy="0"/>
        </a:xfrm>
      </p:grpSpPr>
      <p:sp>
        <p:nvSpPr>
          <p:cNvPr id="8193" name="Slide Image Placeholder 1">
            <a:extLst>
              <a:ext uri="{FF2B5EF4-FFF2-40B4-BE49-F238E27FC236}">
                <a16:creationId xmlns:a16="http://schemas.microsoft.com/office/drawing/2014/main" id="{C60C20D9-2F2D-543F-4A20-251A1F76A83A}"/>
              </a:ext>
            </a:extLst>
          </p:cNvPr>
          <p:cNvSpPr>
            <a:spLocks noGrp="1" noRot="1" noChangeAspect="1" noTextEdit="1"/>
          </p:cNvSpPr>
          <p:nvPr>
            <p:ph type="sldImg"/>
          </p:nvPr>
        </p:nvSpPr>
        <p:spPr>
          <a:xfrm>
            <a:off x="406400" y="696913"/>
            <a:ext cx="6197600" cy="3486150"/>
          </a:xfrm>
          <a:ln/>
        </p:spPr>
      </p:sp>
      <p:sp>
        <p:nvSpPr>
          <p:cNvPr id="8194" name="Notes Placeholder 2">
            <a:extLst>
              <a:ext uri="{FF2B5EF4-FFF2-40B4-BE49-F238E27FC236}">
                <a16:creationId xmlns:a16="http://schemas.microsoft.com/office/drawing/2014/main" id="{49E5FA9C-A6A7-FF6A-6E2F-E593EBD33AE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charset="0"/>
              <a:ea typeface="ＭＳ Ｐゴシック" charset="-128"/>
            </a:endParaRPr>
          </a:p>
        </p:txBody>
      </p:sp>
      <p:sp>
        <p:nvSpPr>
          <p:cNvPr id="8195" name="Slide Number Placeholder 3">
            <a:extLst>
              <a:ext uri="{FF2B5EF4-FFF2-40B4-BE49-F238E27FC236}">
                <a16:creationId xmlns:a16="http://schemas.microsoft.com/office/drawing/2014/main" id="{A4E4B679-EA87-20BA-ED51-9F3FFD44A00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128"/>
              </a:defRPr>
            </a:lvl1pPr>
            <a:lvl2pPr marL="742950" indent="-285750">
              <a:defRPr sz="2400">
                <a:solidFill>
                  <a:schemeClr val="tx1"/>
                </a:solidFill>
                <a:latin typeface="Times" charset="0"/>
                <a:ea typeface="ＭＳ Ｐゴシック" charset="-128"/>
              </a:defRPr>
            </a:lvl2pPr>
            <a:lvl3pPr marL="1143000" indent="-228600">
              <a:defRPr sz="2400">
                <a:solidFill>
                  <a:schemeClr val="tx1"/>
                </a:solidFill>
                <a:latin typeface="Times" charset="0"/>
                <a:ea typeface="ＭＳ Ｐゴシック" charset="-128"/>
              </a:defRPr>
            </a:lvl3pPr>
            <a:lvl4pPr marL="1600200" indent="-228600">
              <a:defRPr sz="2400">
                <a:solidFill>
                  <a:schemeClr val="tx1"/>
                </a:solidFill>
                <a:latin typeface="Times" charset="0"/>
                <a:ea typeface="ＭＳ Ｐゴシック" charset="-128"/>
              </a:defRPr>
            </a:lvl4pPr>
            <a:lvl5pPr marL="2057400" indent="-22860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fld id="{233D4541-1114-D449-9286-78B0078FACBA}" type="slidenum">
              <a:rPr lang="en-US" altLang="en-US" sz="1200"/>
              <a:pPr/>
              <a:t>22</a:t>
            </a:fld>
            <a:endParaRPr lang="en-US" altLang="en-US" sz="1200"/>
          </a:p>
        </p:txBody>
      </p:sp>
    </p:spTree>
    <p:extLst>
      <p:ext uri="{BB962C8B-B14F-4D97-AF65-F5344CB8AC3E}">
        <p14:creationId xmlns:p14="http://schemas.microsoft.com/office/powerpoint/2010/main" val="3731448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e518faf783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e518faf783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A2F85-694D-0B6E-9AE0-6DE0692515D5}"/>
            </a:ext>
          </a:extLst>
        </p:cNvPr>
        <p:cNvGrpSpPr/>
        <p:nvPr/>
      </p:nvGrpSpPr>
      <p:grpSpPr>
        <a:xfrm>
          <a:off x="0" y="0"/>
          <a:ext cx="0" cy="0"/>
          <a:chOff x="0" y="0"/>
          <a:chExt cx="0" cy="0"/>
        </a:xfrm>
      </p:grpSpPr>
      <p:sp>
        <p:nvSpPr>
          <p:cNvPr id="8193" name="Slide Image Placeholder 1">
            <a:extLst>
              <a:ext uri="{FF2B5EF4-FFF2-40B4-BE49-F238E27FC236}">
                <a16:creationId xmlns:a16="http://schemas.microsoft.com/office/drawing/2014/main" id="{DC367824-45E1-ADB8-6D53-71B35CBB91BD}"/>
              </a:ext>
            </a:extLst>
          </p:cNvPr>
          <p:cNvSpPr>
            <a:spLocks noGrp="1" noRot="1" noChangeAspect="1" noTextEdit="1"/>
          </p:cNvSpPr>
          <p:nvPr>
            <p:ph type="sldImg"/>
          </p:nvPr>
        </p:nvSpPr>
        <p:spPr>
          <a:xfrm>
            <a:off x="406400" y="696913"/>
            <a:ext cx="6197600" cy="3486150"/>
          </a:xfrm>
          <a:ln/>
        </p:spPr>
      </p:sp>
      <p:sp>
        <p:nvSpPr>
          <p:cNvPr id="8194" name="Notes Placeholder 2">
            <a:extLst>
              <a:ext uri="{FF2B5EF4-FFF2-40B4-BE49-F238E27FC236}">
                <a16:creationId xmlns:a16="http://schemas.microsoft.com/office/drawing/2014/main" id="{E9A9D61B-A95B-7ADF-6AA3-38C071F1821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charset="0"/>
              <a:ea typeface="ＭＳ Ｐゴシック" charset="-128"/>
            </a:endParaRPr>
          </a:p>
        </p:txBody>
      </p:sp>
      <p:sp>
        <p:nvSpPr>
          <p:cNvPr id="8195" name="Slide Number Placeholder 3">
            <a:extLst>
              <a:ext uri="{FF2B5EF4-FFF2-40B4-BE49-F238E27FC236}">
                <a16:creationId xmlns:a16="http://schemas.microsoft.com/office/drawing/2014/main" id="{E785A17A-80C5-5752-06BE-CF0BD643EB3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128"/>
              </a:defRPr>
            </a:lvl1pPr>
            <a:lvl2pPr marL="742950" indent="-285750">
              <a:defRPr sz="2400">
                <a:solidFill>
                  <a:schemeClr val="tx1"/>
                </a:solidFill>
                <a:latin typeface="Times" charset="0"/>
                <a:ea typeface="ＭＳ Ｐゴシック" charset="-128"/>
              </a:defRPr>
            </a:lvl2pPr>
            <a:lvl3pPr marL="1143000" indent="-228600">
              <a:defRPr sz="2400">
                <a:solidFill>
                  <a:schemeClr val="tx1"/>
                </a:solidFill>
                <a:latin typeface="Times" charset="0"/>
                <a:ea typeface="ＭＳ Ｐゴシック" charset="-128"/>
              </a:defRPr>
            </a:lvl3pPr>
            <a:lvl4pPr marL="1600200" indent="-228600">
              <a:defRPr sz="2400">
                <a:solidFill>
                  <a:schemeClr val="tx1"/>
                </a:solidFill>
                <a:latin typeface="Times" charset="0"/>
                <a:ea typeface="ＭＳ Ｐゴシック" charset="-128"/>
              </a:defRPr>
            </a:lvl4pPr>
            <a:lvl5pPr marL="2057400" indent="-22860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fld id="{233D4541-1114-D449-9286-78B0078FACBA}" type="slidenum">
              <a:rPr lang="en-US" altLang="en-US" sz="1200"/>
              <a:pPr/>
              <a:t>23</a:t>
            </a:fld>
            <a:endParaRPr lang="en-US" altLang="en-US" sz="1200"/>
          </a:p>
        </p:txBody>
      </p:sp>
    </p:spTree>
    <p:extLst>
      <p:ext uri="{BB962C8B-B14F-4D97-AF65-F5344CB8AC3E}">
        <p14:creationId xmlns:p14="http://schemas.microsoft.com/office/powerpoint/2010/main" val="40201950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2A555-0694-C2C2-A10B-E3BE7EAF2C21}"/>
            </a:ext>
          </a:extLst>
        </p:cNvPr>
        <p:cNvGrpSpPr/>
        <p:nvPr/>
      </p:nvGrpSpPr>
      <p:grpSpPr>
        <a:xfrm>
          <a:off x="0" y="0"/>
          <a:ext cx="0" cy="0"/>
          <a:chOff x="0" y="0"/>
          <a:chExt cx="0" cy="0"/>
        </a:xfrm>
      </p:grpSpPr>
      <p:sp>
        <p:nvSpPr>
          <p:cNvPr id="8193" name="Slide Image Placeholder 1">
            <a:extLst>
              <a:ext uri="{FF2B5EF4-FFF2-40B4-BE49-F238E27FC236}">
                <a16:creationId xmlns:a16="http://schemas.microsoft.com/office/drawing/2014/main" id="{42927D41-91D5-9D82-6D88-4FFE20BFFCFB}"/>
              </a:ext>
            </a:extLst>
          </p:cNvPr>
          <p:cNvSpPr>
            <a:spLocks noGrp="1" noRot="1" noChangeAspect="1" noTextEdit="1"/>
          </p:cNvSpPr>
          <p:nvPr>
            <p:ph type="sldImg"/>
          </p:nvPr>
        </p:nvSpPr>
        <p:spPr>
          <a:xfrm>
            <a:off x="406400" y="696913"/>
            <a:ext cx="6197600" cy="3486150"/>
          </a:xfrm>
          <a:ln/>
        </p:spPr>
      </p:sp>
      <p:sp>
        <p:nvSpPr>
          <p:cNvPr id="8194" name="Notes Placeholder 2">
            <a:extLst>
              <a:ext uri="{FF2B5EF4-FFF2-40B4-BE49-F238E27FC236}">
                <a16:creationId xmlns:a16="http://schemas.microsoft.com/office/drawing/2014/main" id="{B704C424-92C2-30A9-DF21-FB3749AE8BB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charset="0"/>
              <a:ea typeface="ＭＳ Ｐゴシック" charset="-128"/>
            </a:endParaRPr>
          </a:p>
        </p:txBody>
      </p:sp>
      <p:sp>
        <p:nvSpPr>
          <p:cNvPr id="8195" name="Slide Number Placeholder 3">
            <a:extLst>
              <a:ext uri="{FF2B5EF4-FFF2-40B4-BE49-F238E27FC236}">
                <a16:creationId xmlns:a16="http://schemas.microsoft.com/office/drawing/2014/main" id="{6CD6F7C0-8448-AC17-2D94-B3A120EEA4F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128"/>
              </a:defRPr>
            </a:lvl1pPr>
            <a:lvl2pPr marL="742950" indent="-285750">
              <a:defRPr sz="2400">
                <a:solidFill>
                  <a:schemeClr val="tx1"/>
                </a:solidFill>
                <a:latin typeface="Times" charset="0"/>
                <a:ea typeface="ＭＳ Ｐゴシック" charset="-128"/>
              </a:defRPr>
            </a:lvl2pPr>
            <a:lvl3pPr marL="1143000" indent="-228600">
              <a:defRPr sz="2400">
                <a:solidFill>
                  <a:schemeClr val="tx1"/>
                </a:solidFill>
                <a:latin typeface="Times" charset="0"/>
                <a:ea typeface="ＭＳ Ｐゴシック" charset="-128"/>
              </a:defRPr>
            </a:lvl3pPr>
            <a:lvl4pPr marL="1600200" indent="-228600">
              <a:defRPr sz="2400">
                <a:solidFill>
                  <a:schemeClr val="tx1"/>
                </a:solidFill>
                <a:latin typeface="Times" charset="0"/>
                <a:ea typeface="ＭＳ Ｐゴシック" charset="-128"/>
              </a:defRPr>
            </a:lvl4pPr>
            <a:lvl5pPr marL="2057400" indent="-22860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fld id="{233D4541-1114-D449-9286-78B0078FACBA}" type="slidenum">
              <a:rPr lang="en-US" altLang="en-US" sz="1200"/>
              <a:pPr/>
              <a:t>24</a:t>
            </a:fld>
            <a:endParaRPr lang="en-US" altLang="en-US" sz="1200"/>
          </a:p>
        </p:txBody>
      </p:sp>
    </p:spTree>
    <p:extLst>
      <p:ext uri="{BB962C8B-B14F-4D97-AF65-F5344CB8AC3E}">
        <p14:creationId xmlns:p14="http://schemas.microsoft.com/office/powerpoint/2010/main" val="30294096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C08C50-250C-C95D-87CE-6AB8AB3567A4}"/>
            </a:ext>
          </a:extLst>
        </p:cNvPr>
        <p:cNvGrpSpPr/>
        <p:nvPr/>
      </p:nvGrpSpPr>
      <p:grpSpPr>
        <a:xfrm>
          <a:off x="0" y="0"/>
          <a:ext cx="0" cy="0"/>
          <a:chOff x="0" y="0"/>
          <a:chExt cx="0" cy="0"/>
        </a:xfrm>
      </p:grpSpPr>
      <p:sp>
        <p:nvSpPr>
          <p:cNvPr id="8193" name="Slide Image Placeholder 1">
            <a:extLst>
              <a:ext uri="{FF2B5EF4-FFF2-40B4-BE49-F238E27FC236}">
                <a16:creationId xmlns:a16="http://schemas.microsoft.com/office/drawing/2014/main" id="{39CC7F28-9716-3A59-2A62-398F6C418119}"/>
              </a:ext>
            </a:extLst>
          </p:cNvPr>
          <p:cNvSpPr>
            <a:spLocks noGrp="1" noRot="1" noChangeAspect="1" noTextEdit="1"/>
          </p:cNvSpPr>
          <p:nvPr>
            <p:ph type="sldImg"/>
          </p:nvPr>
        </p:nvSpPr>
        <p:spPr>
          <a:xfrm>
            <a:off x="406400" y="696913"/>
            <a:ext cx="6197600" cy="3486150"/>
          </a:xfrm>
          <a:ln/>
        </p:spPr>
      </p:sp>
      <p:sp>
        <p:nvSpPr>
          <p:cNvPr id="8194" name="Notes Placeholder 2">
            <a:extLst>
              <a:ext uri="{FF2B5EF4-FFF2-40B4-BE49-F238E27FC236}">
                <a16:creationId xmlns:a16="http://schemas.microsoft.com/office/drawing/2014/main" id="{3B980ADE-AF2A-84DC-0CB2-C8D7E1B0BC9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charset="0"/>
              <a:ea typeface="ＭＳ Ｐゴシック" charset="-128"/>
            </a:endParaRPr>
          </a:p>
        </p:txBody>
      </p:sp>
      <p:sp>
        <p:nvSpPr>
          <p:cNvPr id="8195" name="Slide Number Placeholder 3">
            <a:extLst>
              <a:ext uri="{FF2B5EF4-FFF2-40B4-BE49-F238E27FC236}">
                <a16:creationId xmlns:a16="http://schemas.microsoft.com/office/drawing/2014/main" id="{0BF600E8-AFCD-0A1D-AD2D-759F9704D89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128"/>
              </a:defRPr>
            </a:lvl1pPr>
            <a:lvl2pPr marL="742950" indent="-285750">
              <a:defRPr sz="2400">
                <a:solidFill>
                  <a:schemeClr val="tx1"/>
                </a:solidFill>
                <a:latin typeface="Times" charset="0"/>
                <a:ea typeface="ＭＳ Ｐゴシック" charset="-128"/>
              </a:defRPr>
            </a:lvl2pPr>
            <a:lvl3pPr marL="1143000" indent="-228600">
              <a:defRPr sz="2400">
                <a:solidFill>
                  <a:schemeClr val="tx1"/>
                </a:solidFill>
                <a:latin typeface="Times" charset="0"/>
                <a:ea typeface="ＭＳ Ｐゴシック" charset="-128"/>
              </a:defRPr>
            </a:lvl3pPr>
            <a:lvl4pPr marL="1600200" indent="-228600">
              <a:defRPr sz="2400">
                <a:solidFill>
                  <a:schemeClr val="tx1"/>
                </a:solidFill>
                <a:latin typeface="Times" charset="0"/>
                <a:ea typeface="ＭＳ Ｐゴシック" charset="-128"/>
              </a:defRPr>
            </a:lvl4pPr>
            <a:lvl5pPr marL="2057400" indent="-22860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fld id="{233D4541-1114-D449-9286-78B0078FACBA}" type="slidenum">
              <a:rPr lang="en-US" altLang="en-US" sz="1200"/>
              <a:pPr/>
              <a:t>25</a:t>
            </a:fld>
            <a:endParaRPr lang="en-US" altLang="en-US" sz="1200"/>
          </a:p>
        </p:txBody>
      </p:sp>
    </p:spTree>
    <p:extLst>
      <p:ext uri="{BB962C8B-B14F-4D97-AF65-F5344CB8AC3E}">
        <p14:creationId xmlns:p14="http://schemas.microsoft.com/office/powerpoint/2010/main" val="18256851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DD19B6-B882-9C39-D86C-2601E4670F54}"/>
            </a:ext>
          </a:extLst>
        </p:cNvPr>
        <p:cNvGrpSpPr/>
        <p:nvPr/>
      </p:nvGrpSpPr>
      <p:grpSpPr>
        <a:xfrm>
          <a:off x="0" y="0"/>
          <a:ext cx="0" cy="0"/>
          <a:chOff x="0" y="0"/>
          <a:chExt cx="0" cy="0"/>
        </a:xfrm>
      </p:grpSpPr>
      <p:sp>
        <p:nvSpPr>
          <p:cNvPr id="8193" name="Slide Image Placeholder 1">
            <a:extLst>
              <a:ext uri="{FF2B5EF4-FFF2-40B4-BE49-F238E27FC236}">
                <a16:creationId xmlns:a16="http://schemas.microsoft.com/office/drawing/2014/main" id="{19CC3C36-2ED6-2045-881B-D3A501496422}"/>
              </a:ext>
            </a:extLst>
          </p:cNvPr>
          <p:cNvSpPr>
            <a:spLocks noGrp="1" noRot="1" noChangeAspect="1" noTextEdit="1"/>
          </p:cNvSpPr>
          <p:nvPr>
            <p:ph type="sldImg"/>
          </p:nvPr>
        </p:nvSpPr>
        <p:spPr>
          <a:xfrm>
            <a:off x="406400" y="696913"/>
            <a:ext cx="6197600" cy="3486150"/>
          </a:xfrm>
          <a:ln/>
        </p:spPr>
      </p:sp>
      <p:sp>
        <p:nvSpPr>
          <p:cNvPr id="8194" name="Notes Placeholder 2">
            <a:extLst>
              <a:ext uri="{FF2B5EF4-FFF2-40B4-BE49-F238E27FC236}">
                <a16:creationId xmlns:a16="http://schemas.microsoft.com/office/drawing/2014/main" id="{E1080A46-9447-8970-5F3F-D9F26E8B202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charset="0"/>
              <a:ea typeface="ＭＳ Ｐゴシック" charset="-128"/>
            </a:endParaRPr>
          </a:p>
        </p:txBody>
      </p:sp>
      <p:sp>
        <p:nvSpPr>
          <p:cNvPr id="8195" name="Slide Number Placeholder 3">
            <a:extLst>
              <a:ext uri="{FF2B5EF4-FFF2-40B4-BE49-F238E27FC236}">
                <a16:creationId xmlns:a16="http://schemas.microsoft.com/office/drawing/2014/main" id="{7A4F7A23-3C53-E61E-EE0A-6C195BD9535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128"/>
              </a:defRPr>
            </a:lvl1pPr>
            <a:lvl2pPr marL="742950" indent="-285750">
              <a:defRPr sz="2400">
                <a:solidFill>
                  <a:schemeClr val="tx1"/>
                </a:solidFill>
                <a:latin typeface="Times" charset="0"/>
                <a:ea typeface="ＭＳ Ｐゴシック" charset="-128"/>
              </a:defRPr>
            </a:lvl2pPr>
            <a:lvl3pPr marL="1143000" indent="-228600">
              <a:defRPr sz="2400">
                <a:solidFill>
                  <a:schemeClr val="tx1"/>
                </a:solidFill>
                <a:latin typeface="Times" charset="0"/>
                <a:ea typeface="ＭＳ Ｐゴシック" charset="-128"/>
              </a:defRPr>
            </a:lvl3pPr>
            <a:lvl4pPr marL="1600200" indent="-228600">
              <a:defRPr sz="2400">
                <a:solidFill>
                  <a:schemeClr val="tx1"/>
                </a:solidFill>
                <a:latin typeface="Times" charset="0"/>
                <a:ea typeface="ＭＳ Ｐゴシック" charset="-128"/>
              </a:defRPr>
            </a:lvl4pPr>
            <a:lvl5pPr marL="2057400" indent="-22860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fld id="{233D4541-1114-D449-9286-78B0078FACBA}" type="slidenum">
              <a:rPr lang="en-US" altLang="en-US" sz="1200"/>
              <a:pPr/>
              <a:t>26</a:t>
            </a:fld>
            <a:endParaRPr lang="en-US" altLang="en-US" sz="1200"/>
          </a:p>
        </p:txBody>
      </p:sp>
    </p:spTree>
    <p:extLst>
      <p:ext uri="{BB962C8B-B14F-4D97-AF65-F5344CB8AC3E}">
        <p14:creationId xmlns:p14="http://schemas.microsoft.com/office/powerpoint/2010/main" val="32455970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D3ED3D-9EDA-9B16-D6BB-F146BEA6128A}"/>
            </a:ext>
          </a:extLst>
        </p:cNvPr>
        <p:cNvGrpSpPr/>
        <p:nvPr/>
      </p:nvGrpSpPr>
      <p:grpSpPr>
        <a:xfrm>
          <a:off x="0" y="0"/>
          <a:ext cx="0" cy="0"/>
          <a:chOff x="0" y="0"/>
          <a:chExt cx="0" cy="0"/>
        </a:xfrm>
      </p:grpSpPr>
      <p:sp>
        <p:nvSpPr>
          <p:cNvPr id="8193" name="Slide Image Placeholder 1">
            <a:extLst>
              <a:ext uri="{FF2B5EF4-FFF2-40B4-BE49-F238E27FC236}">
                <a16:creationId xmlns:a16="http://schemas.microsoft.com/office/drawing/2014/main" id="{A5943B49-B841-CD0C-F0EF-0C8B85794FA0}"/>
              </a:ext>
            </a:extLst>
          </p:cNvPr>
          <p:cNvSpPr>
            <a:spLocks noGrp="1" noRot="1" noChangeAspect="1" noTextEdit="1"/>
          </p:cNvSpPr>
          <p:nvPr>
            <p:ph type="sldImg"/>
          </p:nvPr>
        </p:nvSpPr>
        <p:spPr>
          <a:xfrm>
            <a:off x="406400" y="696913"/>
            <a:ext cx="6197600" cy="3486150"/>
          </a:xfrm>
          <a:ln/>
        </p:spPr>
      </p:sp>
      <p:sp>
        <p:nvSpPr>
          <p:cNvPr id="8194" name="Notes Placeholder 2">
            <a:extLst>
              <a:ext uri="{FF2B5EF4-FFF2-40B4-BE49-F238E27FC236}">
                <a16:creationId xmlns:a16="http://schemas.microsoft.com/office/drawing/2014/main" id="{E5EFC8DA-A610-5094-FC97-5BCADEF71C2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charset="0"/>
              <a:ea typeface="ＭＳ Ｐゴシック" charset="-128"/>
            </a:endParaRPr>
          </a:p>
        </p:txBody>
      </p:sp>
      <p:sp>
        <p:nvSpPr>
          <p:cNvPr id="8195" name="Slide Number Placeholder 3">
            <a:extLst>
              <a:ext uri="{FF2B5EF4-FFF2-40B4-BE49-F238E27FC236}">
                <a16:creationId xmlns:a16="http://schemas.microsoft.com/office/drawing/2014/main" id="{8D7F4B12-ACF7-25FE-B3DB-00A8246D09E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128"/>
              </a:defRPr>
            </a:lvl1pPr>
            <a:lvl2pPr marL="742950" indent="-285750">
              <a:defRPr sz="2400">
                <a:solidFill>
                  <a:schemeClr val="tx1"/>
                </a:solidFill>
                <a:latin typeface="Times" charset="0"/>
                <a:ea typeface="ＭＳ Ｐゴシック" charset="-128"/>
              </a:defRPr>
            </a:lvl2pPr>
            <a:lvl3pPr marL="1143000" indent="-228600">
              <a:defRPr sz="2400">
                <a:solidFill>
                  <a:schemeClr val="tx1"/>
                </a:solidFill>
                <a:latin typeface="Times" charset="0"/>
                <a:ea typeface="ＭＳ Ｐゴシック" charset="-128"/>
              </a:defRPr>
            </a:lvl3pPr>
            <a:lvl4pPr marL="1600200" indent="-228600">
              <a:defRPr sz="2400">
                <a:solidFill>
                  <a:schemeClr val="tx1"/>
                </a:solidFill>
                <a:latin typeface="Times" charset="0"/>
                <a:ea typeface="ＭＳ Ｐゴシック" charset="-128"/>
              </a:defRPr>
            </a:lvl4pPr>
            <a:lvl5pPr marL="2057400" indent="-22860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fld id="{233D4541-1114-D449-9286-78B0078FACBA}" type="slidenum">
              <a:rPr lang="en-US" altLang="en-US" sz="1200"/>
              <a:pPr/>
              <a:t>27</a:t>
            </a:fld>
            <a:endParaRPr lang="en-US" altLang="en-US" sz="1200"/>
          </a:p>
        </p:txBody>
      </p:sp>
    </p:spTree>
    <p:extLst>
      <p:ext uri="{BB962C8B-B14F-4D97-AF65-F5344CB8AC3E}">
        <p14:creationId xmlns:p14="http://schemas.microsoft.com/office/powerpoint/2010/main" val="2367614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2FB6E0-E773-42A9-5258-B1D4E90208CA}"/>
            </a:ext>
          </a:extLst>
        </p:cNvPr>
        <p:cNvGrpSpPr/>
        <p:nvPr/>
      </p:nvGrpSpPr>
      <p:grpSpPr>
        <a:xfrm>
          <a:off x="0" y="0"/>
          <a:ext cx="0" cy="0"/>
          <a:chOff x="0" y="0"/>
          <a:chExt cx="0" cy="0"/>
        </a:xfrm>
      </p:grpSpPr>
      <p:sp>
        <p:nvSpPr>
          <p:cNvPr id="8193" name="Slide Image Placeholder 1">
            <a:extLst>
              <a:ext uri="{FF2B5EF4-FFF2-40B4-BE49-F238E27FC236}">
                <a16:creationId xmlns:a16="http://schemas.microsoft.com/office/drawing/2014/main" id="{048ACBB8-8422-8D74-4FB8-E01FC59A02F0}"/>
              </a:ext>
            </a:extLst>
          </p:cNvPr>
          <p:cNvSpPr>
            <a:spLocks noGrp="1" noRot="1" noChangeAspect="1" noTextEdit="1"/>
          </p:cNvSpPr>
          <p:nvPr>
            <p:ph type="sldImg"/>
          </p:nvPr>
        </p:nvSpPr>
        <p:spPr>
          <a:xfrm>
            <a:off x="406400" y="696913"/>
            <a:ext cx="6197600" cy="3486150"/>
          </a:xfrm>
          <a:ln/>
        </p:spPr>
      </p:sp>
      <p:sp>
        <p:nvSpPr>
          <p:cNvPr id="8194" name="Notes Placeholder 2">
            <a:extLst>
              <a:ext uri="{FF2B5EF4-FFF2-40B4-BE49-F238E27FC236}">
                <a16:creationId xmlns:a16="http://schemas.microsoft.com/office/drawing/2014/main" id="{DB17567E-027D-B16C-43A2-BA6100A84F6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charset="0"/>
              <a:ea typeface="ＭＳ Ｐゴシック" charset="-128"/>
            </a:endParaRPr>
          </a:p>
        </p:txBody>
      </p:sp>
      <p:sp>
        <p:nvSpPr>
          <p:cNvPr id="8195" name="Slide Number Placeholder 3">
            <a:extLst>
              <a:ext uri="{FF2B5EF4-FFF2-40B4-BE49-F238E27FC236}">
                <a16:creationId xmlns:a16="http://schemas.microsoft.com/office/drawing/2014/main" id="{DDA1F0EA-1F66-0665-21EA-37F3D608DF0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128"/>
              </a:defRPr>
            </a:lvl1pPr>
            <a:lvl2pPr marL="742950" indent="-285750">
              <a:defRPr sz="2400">
                <a:solidFill>
                  <a:schemeClr val="tx1"/>
                </a:solidFill>
                <a:latin typeface="Times" charset="0"/>
                <a:ea typeface="ＭＳ Ｐゴシック" charset="-128"/>
              </a:defRPr>
            </a:lvl2pPr>
            <a:lvl3pPr marL="1143000" indent="-228600">
              <a:defRPr sz="2400">
                <a:solidFill>
                  <a:schemeClr val="tx1"/>
                </a:solidFill>
                <a:latin typeface="Times" charset="0"/>
                <a:ea typeface="ＭＳ Ｐゴシック" charset="-128"/>
              </a:defRPr>
            </a:lvl3pPr>
            <a:lvl4pPr marL="1600200" indent="-228600">
              <a:defRPr sz="2400">
                <a:solidFill>
                  <a:schemeClr val="tx1"/>
                </a:solidFill>
                <a:latin typeface="Times" charset="0"/>
                <a:ea typeface="ＭＳ Ｐゴシック" charset="-128"/>
              </a:defRPr>
            </a:lvl4pPr>
            <a:lvl5pPr marL="2057400" indent="-22860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fld id="{233D4541-1114-D449-9286-78B0078FACBA}" type="slidenum">
              <a:rPr lang="en-US" altLang="en-US" sz="1200"/>
              <a:pPr/>
              <a:t>28</a:t>
            </a:fld>
            <a:endParaRPr lang="en-US" altLang="en-US" sz="1200"/>
          </a:p>
        </p:txBody>
      </p:sp>
    </p:spTree>
    <p:extLst>
      <p:ext uri="{BB962C8B-B14F-4D97-AF65-F5344CB8AC3E}">
        <p14:creationId xmlns:p14="http://schemas.microsoft.com/office/powerpoint/2010/main" val="13845221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D0998-470D-666D-AA66-7C310A40746E}"/>
            </a:ext>
          </a:extLst>
        </p:cNvPr>
        <p:cNvGrpSpPr/>
        <p:nvPr/>
      </p:nvGrpSpPr>
      <p:grpSpPr>
        <a:xfrm>
          <a:off x="0" y="0"/>
          <a:ext cx="0" cy="0"/>
          <a:chOff x="0" y="0"/>
          <a:chExt cx="0" cy="0"/>
        </a:xfrm>
      </p:grpSpPr>
      <p:sp>
        <p:nvSpPr>
          <p:cNvPr id="8193" name="Slide Image Placeholder 1">
            <a:extLst>
              <a:ext uri="{FF2B5EF4-FFF2-40B4-BE49-F238E27FC236}">
                <a16:creationId xmlns:a16="http://schemas.microsoft.com/office/drawing/2014/main" id="{DBCE3E15-45D1-FD61-EBE4-C6E2831F2E6A}"/>
              </a:ext>
            </a:extLst>
          </p:cNvPr>
          <p:cNvSpPr>
            <a:spLocks noGrp="1" noRot="1" noChangeAspect="1" noTextEdit="1"/>
          </p:cNvSpPr>
          <p:nvPr>
            <p:ph type="sldImg"/>
          </p:nvPr>
        </p:nvSpPr>
        <p:spPr>
          <a:xfrm>
            <a:off x="406400" y="696913"/>
            <a:ext cx="6197600" cy="3486150"/>
          </a:xfrm>
          <a:ln/>
        </p:spPr>
      </p:sp>
      <p:sp>
        <p:nvSpPr>
          <p:cNvPr id="8194" name="Notes Placeholder 2">
            <a:extLst>
              <a:ext uri="{FF2B5EF4-FFF2-40B4-BE49-F238E27FC236}">
                <a16:creationId xmlns:a16="http://schemas.microsoft.com/office/drawing/2014/main" id="{3CD0698E-9EBE-9975-E695-966BC8FD2AF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charset="0"/>
              <a:ea typeface="ＭＳ Ｐゴシック" charset="-128"/>
            </a:endParaRPr>
          </a:p>
        </p:txBody>
      </p:sp>
      <p:sp>
        <p:nvSpPr>
          <p:cNvPr id="8195" name="Slide Number Placeholder 3">
            <a:extLst>
              <a:ext uri="{FF2B5EF4-FFF2-40B4-BE49-F238E27FC236}">
                <a16:creationId xmlns:a16="http://schemas.microsoft.com/office/drawing/2014/main" id="{C6112B10-7B3B-267B-7DEF-9398054B5FA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128"/>
              </a:defRPr>
            </a:lvl1pPr>
            <a:lvl2pPr marL="742950" indent="-285750">
              <a:defRPr sz="2400">
                <a:solidFill>
                  <a:schemeClr val="tx1"/>
                </a:solidFill>
                <a:latin typeface="Times" charset="0"/>
                <a:ea typeface="ＭＳ Ｐゴシック" charset="-128"/>
              </a:defRPr>
            </a:lvl2pPr>
            <a:lvl3pPr marL="1143000" indent="-228600">
              <a:defRPr sz="2400">
                <a:solidFill>
                  <a:schemeClr val="tx1"/>
                </a:solidFill>
                <a:latin typeface="Times" charset="0"/>
                <a:ea typeface="ＭＳ Ｐゴシック" charset="-128"/>
              </a:defRPr>
            </a:lvl3pPr>
            <a:lvl4pPr marL="1600200" indent="-228600">
              <a:defRPr sz="2400">
                <a:solidFill>
                  <a:schemeClr val="tx1"/>
                </a:solidFill>
                <a:latin typeface="Times" charset="0"/>
                <a:ea typeface="ＭＳ Ｐゴシック" charset="-128"/>
              </a:defRPr>
            </a:lvl4pPr>
            <a:lvl5pPr marL="2057400" indent="-22860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fld id="{233D4541-1114-D449-9286-78B0078FACBA}" type="slidenum">
              <a:rPr lang="en-US" altLang="en-US" sz="1200"/>
              <a:pPr/>
              <a:t>29</a:t>
            </a:fld>
            <a:endParaRPr lang="en-US" altLang="en-US" sz="1200"/>
          </a:p>
        </p:txBody>
      </p:sp>
    </p:spTree>
    <p:extLst>
      <p:ext uri="{BB962C8B-B14F-4D97-AF65-F5344CB8AC3E}">
        <p14:creationId xmlns:p14="http://schemas.microsoft.com/office/powerpoint/2010/main" val="9503072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Image Placeholder 1"/>
          <p:cNvSpPr>
            <a:spLocks noGrp="1" noRot="1" noChangeAspect="1" noTextEdit="1"/>
          </p:cNvSpPr>
          <p:nvPr>
            <p:ph type="sldImg"/>
          </p:nvPr>
        </p:nvSpPr>
        <p:spPr>
          <a:xfrm>
            <a:off x="406400" y="696913"/>
            <a:ext cx="6197600" cy="3486150"/>
          </a:xfrm>
          <a:ln/>
        </p:spPr>
      </p:sp>
      <p:sp>
        <p:nvSpPr>
          <p:cNvPr id="81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charset="0"/>
              <a:ea typeface="ＭＳ Ｐゴシック" charset="-128"/>
            </a:endParaRPr>
          </a:p>
        </p:txBody>
      </p:sp>
      <p:sp>
        <p:nvSpPr>
          <p:cNvPr id="81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128"/>
              </a:defRPr>
            </a:lvl1pPr>
            <a:lvl2pPr marL="742950" indent="-285750">
              <a:defRPr sz="2400">
                <a:solidFill>
                  <a:schemeClr val="tx1"/>
                </a:solidFill>
                <a:latin typeface="Times" charset="0"/>
                <a:ea typeface="ＭＳ Ｐゴシック" charset="-128"/>
              </a:defRPr>
            </a:lvl2pPr>
            <a:lvl3pPr marL="1143000" indent="-228600">
              <a:defRPr sz="2400">
                <a:solidFill>
                  <a:schemeClr val="tx1"/>
                </a:solidFill>
                <a:latin typeface="Times" charset="0"/>
                <a:ea typeface="ＭＳ Ｐゴシック" charset="-128"/>
              </a:defRPr>
            </a:lvl3pPr>
            <a:lvl4pPr marL="1600200" indent="-228600">
              <a:defRPr sz="2400">
                <a:solidFill>
                  <a:schemeClr val="tx1"/>
                </a:solidFill>
                <a:latin typeface="Times" charset="0"/>
                <a:ea typeface="ＭＳ Ｐゴシック" charset="-128"/>
              </a:defRPr>
            </a:lvl4pPr>
            <a:lvl5pPr marL="2057400" indent="-22860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fld id="{233D4541-1114-D449-9286-78B0078FACBA}" type="slidenum">
              <a:rPr lang="en-US" altLang="en-US" sz="1200"/>
              <a:pPr/>
              <a:t>30</a:t>
            </a:fld>
            <a:endParaRPr lang="en-US" altLang="en-US" sz="1200"/>
          </a:p>
        </p:txBody>
      </p:sp>
    </p:spTree>
    <p:extLst>
      <p:ext uri="{BB962C8B-B14F-4D97-AF65-F5344CB8AC3E}">
        <p14:creationId xmlns:p14="http://schemas.microsoft.com/office/powerpoint/2010/main" val="28196057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94D3D0-86D1-087E-BAEE-E3CFE3E47493}"/>
            </a:ext>
          </a:extLst>
        </p:cNvPr>
        <p:cNvGrpSpPr/>
        <p:nvPr/>
      </p:nvGrpSpPr>
      <p:grpSpPr>
        <a:xfrm>
          <a:off x="0" y="0"/>
          <a:ext cx="0" cy="0"/>
          <a:chOff x="0" y="0"/>
          <a:chExt cx="0" cy="0"/>
        </a:xfrm>
      </p:grpSpPr>
      <p:sp>
        <p:nvSpPr>
          <p:cNvPr id="8193" name="Slide Image Placeholder 1">
            <a:extLst>
              <a:ext uri="{FF2B5EF4-FFF2-40B4-BE49-F238E27FC236}">
                <a16:creationId xmlns:a16="http://schemas.microsoft.com/office/drawing/2014/main" id="{8310F492-32C9-9A2E-10A6-F6739B6E7634}"/>
              </a:ext>
            </a:extLst>
          </p:cNvPr>
          <p:cNvSpPr>
            <a:spLocks noGrp="1" noRot="1" noChangeAspect="1" noTextEdit="1"/>
          </p:cNvSpPr>
          <p:nvPr>
            <p:ph type="sldImg"/>
          </p:nvPr>
        </p:nvSpPr>
        <p:spPr>
          <a:xfrm>
            <a:off x="406400" y="696913"/>
            <a:ext cx="6197600" cy="3486150"/>
          </a:xfrm>
          <a:ln/>
        </p:spPr>
      </p:sp>
      <p:sp>
        <p:nvSpPr>
          <p:cNvPr id="8194" name="Notes Placeholder 2">
            <a:extLst>
              <a:ext uri="{FF2B5EF4-FFF2-40B4-BE49-F238E27FC236}">
                <a16:creationId xmlns:a16="http://schemas.microsoft.com/office/drawing/2014/main" id="{047EB605-D208-8FC2-CE08-678EB81858D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charset="0"/>
              <a:ea typeface="ＭＳ Ｐゴシック" charset="-128"/>
            </a:endParaRPr>
          </a:p>
        </p:txBody>
      </p:sp>
      <p:sp>
        <p:nvSpPr>
          <p:cNvPr id="8195" name="Slide Number Placeholder 3">
            <a:extLst>
              <a:ext uri="{FF2B5EF4-FFF2-40B4-BE49-F238E27FC236}">
                <a16:creationId xmlns:a16="http://schemas.microsoft.com/office/drawing/2014/main" id="{CD076F05-3146-6A85-4C27-46F5105B075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128"/>
              </a:defRPr>
            </a:lvl1pPr>
            <a:lvl2pPr marL="742950" indent="-285750">
              <a:defRPr sz="2400">
                <a:solidFill>
                  <a:schemeClr val="tx1"/>
                </a:solidFill>
                <a:latin typeface="Times" charset="0"/>
                <a:ea typeface="ＭＳ Ｐゴシック" charset="-128"/>
              </a:defRPr>
            </a:lvl2pPr>
            <a:lvl3pPr marL="1143000" indent="-228600">
              <a:defRPr sz="2400">
                <a:solidFill>
                  <a:schemeClr val="tx1"/>
                </a:solidFill>
                <a:latin typeface="Times" charset="0"/>
                <a:ea typeface="ＭＳ Ｐゴシック" charset="-128"/>
              </a:defRPr>
            </a:lvl3pPr>
            <a:lvl4pPr marL="1600200" indent="-228600">
              <a:defRPr sz="2400">
                <a:solidFill>
                  <a:schemeClr val="tx1"/>
                </a:solidFill>
                <a:latin typeface="Times" charset="0"/>
                <a:ea typeface="ＭＳ Ｐゴシック" charset="-128"/>
              </a:defRPr>
            </a:lvl4pPr>
            <a:lvl5pPr marL="2057400" indent="-22860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fld id="{233D4541-1114-D449-9286-78B0078FACBA}" type="slidenum">
              <a:rPr lang="en-US" altLang="en-US" sz="1200"/>
              <a:pPr/>
              <a:t>31</a:t>
            </a:fld>
            <a:endParaRPr lang="en-US" altLang="en-US" sz="1200"/>
          </a:p>
        </p:txBody>
      </p:sp>
    </p:spTree>
    <p:extLst>
      <p:ext uri="{BB962C8B-B14F-4D97-AF65-F5344CB8AC3E}">
        <p14:creationId xmlns:p14="http://schemas.microsoft.com/office/powerpoint/2010/main" val="7370161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DE494-817B-DFB7-ABBE-81FC27403931}"/>
            </a:ext>
          </a:extLst>
        </p:cNvPr>
        <p:cNvGrpSpPr/>
        <p:nvPr/>
      </p:nvGrpSpPr>
      <p:grpSpPr>
        <a:xfrm>
          <a:off x="0" y="0"/>
          <a:ext cx="0" cy="0"/>
          <a:chOff x="0" y="0"/>
          <a:chExt cx="0" cy="0"/>
        </a:xfrm>
      </p:grpSpPr>
      <p:sp>
        <p:nvSpPr>
          <p:cNvPr id="8193" name="Slide Image Placeholder 1">
            <a:extLst>
              <a:ext uri="{FF2B5EF4-FFF2-40B4-BE49-F238E27FC236}">
                <a16:creationId xmlns:a16="http://schemas.microsoft.com/office/drawing/2014/main" id="{98FB1062-CFA6-1660-5E5F-18F10552471E}"/>
              </a:ext>
            </a:extLst>
          </p:cNvPr>
          <p:cNvSpPr>
            <a:spLocks noGrp="1" noRot="1" noChangeAspect="1" noTextEdit="1"/>
          </p:cNvSpPr>
          <p:nvPr>
            <p:ph type="sldImg"/>
          </p:nvPr>
        </p:nvSpPr>
        <p:spPr>
          <a:xfrm>
            <a:off x="406400" y="696913"/>
            <a:ext cx="6197600" cy="3486150"/>
          </a:xfrm>
          <a:ln/>
        </p:spPr>
      </p:sp>
      <p:sp>
        <p:nvSpPr>
          <p:cNvPr id="8194" name="Notes Placeholder 2">
            <a:extLst>
              <a:ext uri="{FF2B5EF4-FFF2-40B4-BE49-F238E27FC236}">
                <a16:creationId xmlns:a16="http://schemas.microsoft.com/office/drawing/2014/main" id="{10806C55-7036-7D85-A111-A4362C7AED6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charset="0"/>
              <a:ea typeface="ＭＳ Ｐゴシック" charset="-128"/>
            </a:endParaRPr>
          </a:p>
        </p:txBody>
      </p:sp>
      <p:sp>
        <p:nvSpPr>
          <p:cNvPr id="8195" name="Slide Number Placeholder 3">
            <a:extLst>
              <a:ext uri="{FF2B5EF4-FFF2-40B4-BE49-F238E27FC236}">
                <a16:creationId xmlns:a16="http://schemas.microsoft.com/office/drawing/2014/main" id="{DF64E1F8-304F-3952-CDA3-567FBEB897C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128"/>
              </a:defRPr>
            </a:lvl1pPr>
            <a:lvl2pPr marL="742950" indent="-285750">
              <a:defRPr sz="2400">
                <a:solidFill>
                  <a:schemeClr val="tx1"/>
                </a:solidFill>
                <a:latin typeface="Times" charset="0"/>
                <a:ea typeface="ＭＳ Ｐゴシック" charset="-128"/>
              </a:defRPr>
            </a:lvl2pPr>
            <a:lvl3pPr marL="1143000" indent="-228600">
              <a:defRPr sz="2400">
                <a:solidFill>
                  <a:schemeClr val="tx1"/>
                </a:solidFill>
                <a:latin typeface="Times" charset="0"/>
                <a:ea typeface="ＭＳ Ｐゴシック" charset="-128"/>
              </a:defRPr>
            </a:lvl3pPr>
            <a:lvl4pPr marL="1600200" indent="-228600">
              <a:defRPr sz="2400">
                <a:solidFill>
                  <a:schemeClr val="tx1"/>
                </a:solidFill>
                <a:latin typeface="Times" charset="0"/>
                <a:ea typeface="ＭＳ Ｐゴシック" charset="-128"/>
              </a:defRPr>
            </a:lvl4pPr>
            <a:lvl5pPr marL="2057400" indent="-22860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fld id="{233D4541-1114-D449-9286-78B0078FACBA}" type="slidenum">
              <a:rPr lang="en-US" altLang="en-US" sz="1200"/>
              <a:pPr/>
              <a:t>32</a:t>
            </a:fld>
            <a:endParaRPr lang="en-US" altLang="en-US" sz="1200"/>
          </a:p>
        </p:txBody>
      </p:sp>
    </p:spTree>
    <p:extLst>
      <p:ext uri="{BB962C8B-B14F-4D97-AF65-F5344CB8AC3E}">
        <p14:creationId xmlns:p14="http://schemas.microsoft.com/office/powerpoint/2010/main" val="1454062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D1EC1-5D63-2BB1-2B52-40CD66ED7B96}"/>
            </a:ext>
          </a:extLst>
        </p:cNvPr>
        <p:cNvGrpSpPr/>
        <p:nvPr/>
      </p:nvGrpSpPr>
      <p:grpSpPr>
        <a:xfrm>
          <a:off x="0" y="0"/>
          <a:ext cx="0" cy="0"/>
          <a:chOff x="0" y="0"/>
          <a:chExt cx="0" cy="0"/>
        </a:xfrm>
      </p:grpSpPr>
      <p:sp>
        <p:nvSpPr>
          <p:cNvPr id="8193" name="Slide Image Placeholder 1">
            <a:extLst>
              <a:ext uri="{FF2B5EF4-FFF2-40B4-BE49-F238E27FC236}">
                <a16:creationId xmlns:a16="http://schemas.microsoft.com/office/drawing/2014/main" id="{6E66001B-07FA-9908-2774-9E6ABE543FDF}"/>
              </a:ext>
            </a:extLst>
          </p:cNvPr>
          <p:cNvSpPr>
            <a:spLocks noGrp="1" noRot="1" noChangeAspect="1" noTextEdit="1"/>
          </p:cNvSpPr>
          <p:nvPr>
            <p:ph type="sldImg"/>
          </p:nvPr>
        </p:nvSpPr>
        <p:spPr>
          <a:xfrm>
            <a:off x="406400" y="696913"/>
            <a:ext cx="6197600" cy="3486150"/>
          </a:xfrm>
          <a:ln/>
        </p:spPr>
      </p:sp>
      <p:sp>
        <p:nvSpPr>
          <p:cNvPr id="8194" name="Notes Placeholder 2">
            <a:extLst>
              <a:ext uri="{FF2B5EF4-FFF2-40B4-BE49-F238E27FC236}">
                <a16:creationId xmlns:a16="http://schemas.microsoft.com/office/drawing/2014/main" id="{156E87D5-7E25-423B-D92F-DF5606FE870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charset="0"/>
              <a:ea typeface="ＭＳ Ｐゴシック" charset="-128"/>
            </a:endParaRPr>
          </a:p>
        </p:txBody>
      </p:sp>
      <p:sp>
        <p:nvSpPr>
          <p:cNvPr id="8195" name="Slide Number Placeholder 3">
            <a:extLst>
              <a:ext uri="{FF2B5EF4-FFF2-40B4-BE49-F238E27FC236}">
                <a16:creationId xmlns:a16="http://schemas.microsoft.com/office/drawing/2014/main" id="{202A0BE7-EAD7-01EC-CFB2-60A21AB1575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128"/>
              </a:defRPr>
            </a:lvl1pPr>
            <a:lvl2pPr marL="742950" indent="-285750">
              <a:defRPr sz="2400">
                <a:solidFill>
                  <a:schemeClr val="tx1"/>
                </a:solidFill>
                <a:latin typeface="Times" charset="0"/>
                <a:ea typeface="ＭＳ Ｐゴシック" charset="-128"/>
              </a:defRPr>
            </a:lvl2pPr>
            <a:lvl3pPr marL="1143000" indent="-228600">
              <a:defRPr sz="2400">
                <a:solidFill>
                  <a:schemeClr val="tx1"/>
                </a:solidFill>
                <a:latin typeface="Times" charset="0"/>
                <a:ea typeface="ＭＳ Ｐゴシック" charset="-128"/>
              </a:defRPr>
            </a:lvl3pPr>
            <a:lvl4pPr marL="1600200" indent="-228600">
              <a:defRPr sz="2400">
                <a:solidFill>
                  <a:schemeClr val="tx1"/>
                </a:solidFill>
                <a:latin typeface="Times" charset="0"/>
                <a:ea typeface="ＭＳ Ｐゴシック" charset="-128"/>
              </a:defRPr>
            </a:lvl4pPr>
            <a:lvl5pPr marL="2057400" indent="-22860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fld id="{233D4541-1114-D449-9286-78B0078FACBA}" type="slidenum">
              <a:rPr lang="en-US" altLang="en-US" sz="1200"/>
              <a:pPr/>
              <a:t>5</a:t>
            </a:fld>
            <a:endParaRPr lang="en-US" altLang="en-US" sz="1200"/>
          </a:p>
        </p:txBody>
      </p:sp>
    </p:spTree>
    <p:extLst>
      <p:ext uri="{BB962C8B-B14F-4D97-AF65-F5344CB8AC3E}">
        <p14:creationId xmlns:p14="http://schemas.microsoft.com/office/powerpoint/2010/main" val="16037390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4024D-EFC1-1CBC-429C-FF624764FBE0}"/>
            </a:ext>
          </a:extLst>
        </p:cNvPr>
        <p:cNvGrpSpPr/>
        <p:nvPr/>
      </p:nvGrpSpPr>
      <p:grpSpPr>
        <a:xfrm>
          <a:off x="0" y="0"/>
          <a:ext cx="0" cy="0"/>
          <a:chOff x="0" y="0"/>
          <a:chExt cx="0" cy="0"/>
        </a:xfrm>
      </p:grpSpPr>
      <p:sp>
        <p:nvSpPr>
          <p:cNvPr id="8193" name="Slide Image Placeholder 1">
            <a:extLst>
              <a:ext uri="{FF2B5EF4-FFF2-40B4-BE49-F238E27FC236}">
                <a16:creationId xmlns:a16="http://schemas.microsoft.com/office/drawing/2014/main" id="{96F64F4D-7BD0-1E24-2F45-4ECF7E1C065C}"/>
              </a:ext>
            </a:extLst>
          </p:cNvPr>
          <p:cNvSpPr>
            <a:spLocks noGrp="1" noRot="1" noChangeAspect="1" noTextEdit="1"/>
          </p:cNvSpPr>
          <p:nvPr>
            <p:ph type="sldImg"/>
          </p:nvPr>
        </p:nvSpPr>
        <p:spPr>
          <a:xfrm>
            <a:off x="406400" y="696913"/>
            <a:ext cx="6197600" cy="3486150"/>
          </a:xfrm>
          <a:ln/>
        </p:spPr>
      </p:sp>
      <p:sp>
        <p:nvSpPr>
          <p:cNvPr id="8194" name="Notes Placeholder 2">
            <a:extLst>
              <a:ext uri="{FF2B5EF4-FFF2-40B4-BE49-F238E27FC236}">
                <a16:creationId xmlns:a16="http://schemas.microsoft.com/office/drawing/2014/main" id="{850C06C9-78F6-AEEB-621C-EC536B84EAE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charset="0"/>
              <a:ea typeface="ＭＳ Ｐゴシック" charset="-128"/>
            </a:endParaRPr>
          </a:p>
        </p:txBody>
      </p:sp>
      <p:sp>
        <p:nvSpPr>
          <p:cNvPr id="8195" name="Slide Number Placeholder 3">
            <a:extLst>
              <a:ext uri="{FF2B5EF4-FFF2-40B4-BE49-F238E27FC236}">
                <a16:creationId xmlns:a16="http://schemas.microsoft.com/office/drawing/2014/main" id="{0936ECA5-C9BD-1F75-77A2-3C87A183059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128"/>
              </a:defRPr>
            </a:lvl1pPr>
            <a:lvl2pPr marL="742950" indent="-285750">
              <a:defRPr sz="2400">
                <a:solidFill>
                  <a:schemeClr val="tx1"/>
                </a:solidFill>
                <a:latin typeface="Times" charset="0"/>
                <a:ea typeface="ＭＳ Ｐゴシック" charset="-128"/>
              </a:defRPr>
            </a:lvl2pPr>
            <a:lvl3pPr marL="1143000" indent="-228600">
              <a:defRPr sz="2400">
                <a:solidFill>
                  <a:schemeClr val="tx1"/>
                </a:solidFill>
                <a:latin typeface="Times" charset="0"/>
                <a:ea typeface="ＭＳ Ｐゴシック" charset="-128"/>
              </a:defRPr>
            </a:lvl3pPr>
            <a:lvl4pPr marL="1600200" indent="-228600">
              <a:defRPr sz="2400">
                <a:solidFill>
                  <a:schemeClr val="tx1"/>
                </a:solidFill>
                <a:latin typeface="Times" charset="0"/>
                <a:ea typeface="ＭＳ Ｐゴシック" charset="-128"/>
              </a:defRPr>
            </a:lvl4pPr>
            <a:lvl5pPr marL="2057400" indent="-22860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fld id="{233D4541-1114-D449-9286-78B0078FACBA}" type="slidenum">
              <a:rPr lang="en-US" altLang="en-US" sz="1200"/>
              <a:pPr/>
              <a:t>33</a:t>
            </a:fld>
            <a:endParaRPr lang="en-US" altLang="en-US" sz="1200"/>
          </a:p>
        </p:txBody>
      </p:sp>
    </p:spTree>
    <p:extLst>
      <p:ext uri="{BB962C8B-B14F-4D97-AF65-F5344CB8AC3E}">
        <p14:creationId xmlns:p14="http://schemas.microsoft.com/office/powerpoint/2010/main" val="25478095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Image Placeholder 1"/>
          <p:cNvSpPr>
            <a:spLocks noGrp="1" noRot="1" noChangeAspect="1" noTextEdit="1"/>
          </p:cNvSpPr>
          <p:nvPr>
            <p:ph type="sldImg"/>
          </p:nvPr>
        </p:nvSpPr>
        <p:spPr>
          <a:xfrm>
            <a:off x="406400" y="696913"/>
            <a:ext cx="6197600" cy="3486150"/>
          </a:xfrm>
          <a:ln/>
        </p:spPr>
      </p:sp>
      <p:sp>
        <p:nvSpPr>
          <p:cNvPr id="81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charset="0"/>
              <a:ea typeface="ＭＳ Ｐゴシック" charset="-128"/>
            </a:endParaRPr>
          </a:p>
        </p:txBody>
      </p:sp>
      <p:sp>
        <p:nvSpPr>
          <p:cNvPr id="81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128"/>
              </a:defRPr>
            </a:lvl1pPr>
            <a:lvl2pPr marL="742950" indent="-285750">
              <a:defRPr sz="2400">
                <a:solidFill>
                  <a:schemeClr val="tx1"/>
                </a:solidFill>
                <a:latin typeface="Times" charset="0"/>
                <a:ea typeface="ＭＳ Ｐゴシック" charset="-128"/>
              </a:defRPr>
            </a:lvl2pPr>
            <a:lvl3pPr marL="1143000" indent="-228600">
              <a:defRPr sz="2400">
                <a:solidFill>
                  <a:schemeClr val="tx1"/>
                </a:solidFill>
                <a:latin typeface="Times" charset="0"/>
                <a:ea typeface="ＭＳ Ｐゴシック" charset="-128"/>
              </a:defRPr>
            </a:lvl3pPr>
            <a:lvl4pPr marL="1600200" indent="-228600">
              <a:defRPr sz="2400">
                <a:solidFill>
                  <a:schemeClr val="tx1"/>
                </a:solidFill>
                <a:latin typeface="Times" charset="0"/>
                <a:ea typeface="ＭＳ Ｐゴシック" charset="-128"/>
              </a:defRPr>
            </a:lvl4pPr>
            <a:lvl5pPr marL="2057400" indent="-22860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fld id="{233D4541-1114-D449-9286-78B0078FACBA}" type="slidenum">
              <a:rPr lang="en-US" altLang="en-US" sz="1200"/>
              <a:pPr/>
              <a:t>34</a:t>
            </a:fld>
            <a:endParaRPr lang="en-US" altLang="en-US" sz="1200"/>
          </a:p>
        </p:txBody>
      </p:sp>
    </p:spTree>
    <p:extLst>
      <p:ext uri="{BB962C8B-B14F-4D97-AF65-F5344CB8AC3E}">
        <p14:creationId xmlns:p14="http://schemas.microsoft.com/office/powerpoint/2010/main" val="12897876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Image Placeholder 1"/>
          <p:cNvSpPr>
            <a:spLocks noGrp="1" noRot="1" noChangeAspect="1" noTextEdit="1"/>
          </p:cNvSpPr>
          <p:nvPr>
            <p:ph type="sldImg"/>
          </p:nvPr>
        </p:nvSpPr>
        <p:spPr>
          <a:xfrm>
            <a:off x="406400" y="696913"/>
            <a:ext cx="6197600" cy="3486150"/>
          </a:xfrm>
          <a:ln/>
        </p:spPr>
      </p:sp>
      <p:sp>
        <p:nvSpPr>
          <p:cNvPr id="81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charset="0"/>
              <a:ea typeface="ＭＳ Ｐゴシック" charset="-128"/>
            </a:endParaRPr>
          </a:p>
        </p:txBody>
      </p:sp>
      <p:sp>
        <p:nvSpPr>
          <p:cNvPr id="81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128"/>
              </a:defRPr>
            </a:lvl1pPr>
            <a:lvl2pPr marL="742950" indent="-285750">
              <a:defRPr sz="2400">
                <a:solidFill>
                  <a:schemeClr val="tx1"/>
                </a:solidFill>
                <a:latin typeface="Times" charset="0"/>
                <a:ea typeface="ＭＳ Ｐゴシック" charset="-128"/>
              </a:defRPr>
            </a:lvl2pPr>
            <a:lvl3pPr marL="1143000" indent="-228600">
              <a:defRPr sz="2400">
                <a:solidFill>
                  <a:schemeClr val="tx1"/>
                </a:solidFill>
                <a:latin typeface="Times" charset="0"/>
                <a:ea typeface="ＭＳ Ｐゴシック" charset="-128"/>
              </a:defRPr>
            </a:lvl3pPr>
            <a:lvl4pPr marL="1600200" indent="-228600">
              <a:defRPr sz="2400">
                <a:solidFill>
                  <a:schemeClr val="tx1"/>
                </a:solidFill>
                <a:latin typeface="Times" charset="0"/>
                <a:ea typeface="ＭＳ Ｐゴシック" charset="-128"/>
              </a:defRPr>
            </a:lvl4pPr>
            <a:lvl5pPr marL="2057400" indent="-22860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fld id="{233D4541-1114-D449-9286-78B0078FACBA}" type="slidenum">
              <a:rPr lang="en-US" altLang="en-US" sz="1200"/>
              <a:pPr/>
              <a:t>35</a:t>
            </a:fld>
            <a:endParaRPr lang="en-US" altLang="en-US" sz="1200"/>
          </a:p>
        </p:txBody>
      </p:sp>
    </p:spTree>
    <p:extLst>
      <p:ext uri="{BB962C8B-B14F-4D97-AF65-F5344CB8AC3E}">
        <p14:creationId xmlns:p14="http://schemas.microsoft.com/office/powerpoint/2010/main" val="41234710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66F5FC-3192-6827-945A-4D1E255B5D09}"/>
            </a:ext>
          </a:extLst>
        </p:cNvPr>
        <p:cNvGrpSpPr/>
        <p:nvPr/>
      </p:nvGrpSpPr>
      <p:grpSpPr>
        <a:xfrm>
          <a:off x="0" y="0"/>
          <a:ext cx="0" cy="0"/>
          <a:chOff x="0" y="0"/>
          <a:chExt cx="0" cy="0"/>
        </a:xfrm>
      </p:grpSpPr>
      <p:sp>
        <p:nvSpPr>
          <p:cNvPr id="8193" name="Slide Image Placeholder 1">
            <a:extLst>
              <a:ext uri="{FF2B5EF4-FFF2-40B4-BE49-F238E27FC236}">
                <a16:creationId xmlns:a16="http://schemas.microsoft.com/office/drawing/2014/main" id="{E565C45E-B74C-C914-F270-7742D8E551AE}"/>
              </a:ext>
            </a:extLst>
          </p:cNvPr>
          <p:cNvSpPr>
            <a:spLocks noGrp="1" noRot="1" noChangeAspect="1" noTextEdit="1"/>
          </p:cNvSpPr>
          <p:nvPr>
            <p:ph type="sldImg"/>
          </p:nvPr>
        </p:nvSpPr>
        <p:spPr>
          <a:xfrm>
            <a:off x="406400" y="696913"/>
            <a:ext cx="6197600" cy="3486150"/>
          </a:xfrm>
          <a:ln/>
        </p:spPr>
      </p:sp>
      <p:sp>
        <p:nvSpPr>
          <p:cNvPr id="8194" name="Notes Placeholder 2">
            <a:extLst>
              <a:ext uri="{FF2B5EF4-FFF2-40B4-BE49-F238E27FC236}">
                <a16:creationId xmlns:a16="http://schemas.microsoft.com/office/drawing/2014/main" id="{71F51BB2-69D1-F00F-E6FC-AA726B6A7F8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charset="0"/>
              <a:ea typeface="ＭＳ Ｐゴシック" charset="-128"/>
            </a:endParaRPr>
          </a:p>
        </p:txBody>
      </p:sp>
      <p:sp>
        <p:nvSpPr>
          <p:cNvPr id="8195" name="Slide Number Placeholder 3">
            <a:extLst>
              <a:ext uri="{FF2B5EF4-FFF2-40B4-BE49-F238E27FC236}">
                <a16:creationId xmlns:a16="http://schemas.microsoft.com/office/drawing/2014/main" id="{F64401A1-FE0B-30DE-3512-49F85B17D37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128"/>
              </a:defRPr>
            </a:lvl1pPr>
            <a:lvl2pPr marL="742950" indent="-285750">
              <a:defRPr sz="2400">
                <a:solidFill>
                  <a:schemeClr val="tx1"/>
                </a:solidFill>
                <a:latin typeface="Times" charset="0"/>
                <a:ea typeface="ＭＳ Ｐゴシック" charset="-128"/>
              </a:defRPr>
            </a:lvl2pPr>
            <a:lvl3pPr marL="1143000" indent="-228600">
              <a:defRPr sz="2400">
                <a:solidFill>
                  <a:schemeClr val="tx1"/>
                </a:solidFill>
                <a:latin typeface="Times" charset="0"/>
                <a:ea typeface="ＭＳ Ｐゴシック" charset="-128"/>
              </a:defRPr>
            </a:lvl3pPr>
            <a:lvl4pPr marL="1600200" indent="-228600">
              <a:defRPr sz="2400">
                <a:solidFill>
                  <a:schemeClr val="tx1"/>
                </a:solidFill>
                <a:latin typeface="Times" charset="0"/>
                <a:ea typeface="ＭＳ Ｐゴシック" charset="-128"/>
              </a:defRPr>
            </a:lvl4pPr>
            <a:lvl5pPr marL="2057400" indent="-22860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fld id="{233D4541-1114-D449-9286-78B0078FACBA}" type="slidenum">
              <a:rPr lang="en-US" altLang="en-US" sz="1200"/>
              <a:pPr/>
              <a:t>36</a:t>
            </a:fld>
            <a:endParaRPr lang="en-US" altLang="en-US" sz="1200"/>
          </a:p>
        </p:txBody>
      </p:sp>
    </p:spTree>
    <p:extLst>
      <p:ext uri="{BB962C8B-B14F-4D97-AF65-F5344CB8AC3E}">
        <p14:creationId xmlns:p14="http://schemas.microsoft.com/office/powerpoint/2010/main" val="33679810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B5E5C-4953-03CA-34C4-D2A1545DCB01}"/>
            </a:ext>
          </a:extLst>
        </p:cNvPr>
        <p:cNvGrpSpPr/>
        <p:nvPr/>
      </p:nvGrpSpPr>
      <p:grpSpPr>
        <a:xfrm>
          <a:off x="0" y="0"/>
          <a:ext cx="0" cy="0"/>
          <a:chOff x="0" y="0"/>
          <a:chExt cx="0" cy="0"/>
        </a:xfrm>
      </p:grpSpPr>
      <p:sp>
        <p:nvSpPr>
          <p:cNvPr id="8193" name="Slide Image Placeholder 1">
            <a:extLst>
              <a:ext uri="{FF2B5EF4-FFF2-40B4-BE49-F238E27FC236}">
                <a16:creationId xmlns:a16="http://schemas.microsoft.com/office/drawing/2014/main" id="{C615AC4B-A2F2-C650-489D-4FD790906F7B}"/>
              </a:ext>
            </a:extLst>
          </p:cNvPr>
          <p:cNvSpPr>
            <a:spLocks noGrp="1" noRot="1" noChangeAspect="1" noTextEdit="1"/>
          </p:cNvSpPr>
          <p:nvPr>
            <p:ph type="sldImg"/>
          </p:nvPr>
        </p:nvSpPr>
        <p:spPr>
          <a:xfrm>
            <a:off x="406400" y="696913"/>
            <a:ext cx="6197600" cy="3486150"/>
          </a:xfrm>
          <a:ln/>
        </p:spPr>
      </p:sp>
      <p:sp>
        <p:nvSpPr>
          <p:cNvPr id="8194" name="Notes Placeholder 2">
            <a:extLst>
              <a:ext uri="{FF2B5EF4-FFF2-40B4-BE49-F238E27FC236}">
                <a16:creationId xmlns:a16="http://schemas.microsoft.com/office/drawing/2014/main" id="{EE39FB34-4F54-B514-77BB-0CC085CE1C4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charset="0"/>
              <a:ea typeface="ＭＳ Ｐゴシック" charset="-128"/>
            </a:endParaRPr>
          </a:p>
        </p:txBody>
      </p:sp>
      <p:sp>
        <p:nvSpPr>
          <p:cNvPr id="8195" name="Slide Number Placeholder 3">
            <a:extLst>
              <a:ext uri="{FF2B5EF4-FFF2-40B4-BE49-F238E27FC236}">
                <a16:creationId xmlns:a16="http://schemas.microsoft.com/office/drawing/2014/main" id="{B87D9C42-9E86-C68B-28C7-47947532064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128"/>
              </a:defRPr>
            </a:lvl1pPr>
            <a:lvl2pPr marL="742950" indent="-285750">
              <a:defRPr sz="2400">
                <a:solidFill>
                  <a:schemeClr val="tx1"/>
                </a:solidFill>
                <a:latin typeface="Times" charset="0"/>
                <a:ea typeface="ＭＳ Ｐゴシック" charset="-128"/>
              </a:defRPr>
            </a:lvl2pPr>
            <a:lvl3pPr marL="1143000" indent="-228600">
              <a:defRPr sz="2400">
                <a:solidFill>
                  <a:schemeClr val="tx1"/>
                </a:solidFill>
                <a:latin typeface="Times" charset="0"/>
                <a:ea typeface="ＭＳ Ｐゴシック" charset="-128"/>
              </a:defRPr>
            </a:lvl3pPr>
            <a:lvl4pPr marL="1600200" indent="-228600">
              <a:defRPr sz="2400">
                <a:solidFill>
                  <a:schemeClr val="tx1"/>
                </a:solidFill>
                <a:latin typeface="Times" charset="0"/>
                <a:ea typeface="ＭＳ Ｐゴシック" charset="-128"/>
              </a:defRPr>
            </a:lvl4pPr>
            <a:lvl5pPr marL="2057400" indent="-22860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fld id="{233D4541-1114-D449-9286-78B0078FACBA}" type="slidenum">
              <a:rPr lang="en-US" altLang="en-US" sz="1200"/>
              <a:pPr/>
              <a:t>37</a:t>
            </a:fld>
            <a:endParaRPr lang="en-US" altLang="en-US" sz="1200"/>
          </a:p>
        </p:txBody>
      </p:sp>
    </p:spTree>
    <p:extLst>
      <p:ext uri="{BB962C8B-B14F-4D97-AF65-F5344CB8AC3E}">
        <p14:creationId xmlns:p14="http://schemas.microsoft.com/office/powerpoint/2010/main" val="29791168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Image Placeholder 1"/>
          <p:cNvSpPr>
            <a:spLocks noGrp="1" noRot="1" noChangeAspect="1" noTextEdit="1"/>
          </p:cNvSpPr>
          <p:nvPr>
            <p:ph type="sldImg"/>
          </p:nvPr>
        </p:nvSpPr>
        <p:spPr>
          <a:xfrm>
            <a:off x="406400" y="696913"/>
            <a:ext cx="6197600" cy="3486150"/>
          </a:xfrm>
          <a:ln/>
        </p:spPr>
      </p:sp>
      <p:sp>
        <p:nvSpPr>
          <p:cNvPr id="81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charset="0"/>
              <a:ea typeface="ＭＳ Ｐゴシック" charset="-128"/>
            </a:endParaRPr>
          </a:p>
        </p:txBody>
      </p:sp>
      <p:sp>
        <p:nvSpPr>
          <p:cNvPr id="81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128"/>
              </a:defRPr>
            </a:lvl1pPr>
            <a:lvl2pPr marL="742950" indent="-285750">
              <a:defRPr sz="2400">
                <a:solidFill>
                  <a:schemeClr val="tx1"/>
                </a:solidFill>
                <a:latin typeface="Times" charset="0"/>
                <a:ea typeface="ＭＳ Ｐゴシック" charset="-128"/>
              </a:defRPr>
            </a:lvl2pPr>
            <a:lvl3pPr marL="1143000" indent="-228600">
              <a:defRPr sz="2400">
                <a:solidFill>
                  <a:schemeClr val="tx1"/>
                </a:solidFill>
                <a:latin typeface="Times" charset="0"/>
                <a:ea typeface="ＭＳ Ｐゴシック" charset="-128"/>
              </a:defRPr>
            </a:lvl3pPr>
            <a:lvl4pPr marL="1600200" indent="-228600">
              <a:defRPr sz="2400">
                <a:solidFill>
                  <a:schemeClr val="tx1"/>
                </a:solidFill>
                <a:latin typeface="Times" charset="0"/>
                <a:ea typeface="ＭＳ Ｐゴシック" charset="-128"/>
              </a:defRPr>
            </a:lvl4pPr>
            <a:lvl5pPr marL="2057400" indent="-22860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fld id="{233D4541-1114-D449-9286-78B0078FACBA}" type="slidenum">
              <a:rPr lang="en-US" altLang="en-US" sz="1200"/>
              <a:pPr/>
              <a:t>38</a:t>
            </a:fld>
            <a:endParaRPr lang="en-US" altLang="en-US" sz="1200"/>
          </a:p>
        </p:txBody>
      </p:sp>
    </p:spTree>
    <p:extLst>
      <p:ext uri="{BB962C8B-B14F-4D97-AF65-F5344CB8AC3E}">
        <p14:creationId xmlns:p14="http://schemas.microsoft.com/office/powerpoint/2010/main" val="13931946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Image Placeholder 1"/>
          <p:cNvSpPr>
            <a:spLocks noGrp="1" noRot="1" noChangeAspect="1" noTextEdit="1"/>
          </p:cNvSpPr>
          <p:nvPr>
            <p:ph type="sldImg"/>
          </p:nvPr>
        </p:nvSpPr>
        <p:spPr>
          <a:xfrm>
            <a:off x="406400" y="696913"/>
            <a:ext cx="6197600" cy="3486150"/>
          </a:xfrm>
          <a:ln/>
        </p:spPr>
      </p:sp>
      <p:sp>
        <p:nvSpPr>
          <p:cNvPr id="81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charset="0"/>
              <a:ea typeface="ＭＳ Ｐゴシック" charset="-128"/>
            </a:endParaRPr>
          </a:p>
        </p:txBody>
      </p:sp>
      <p:sp>
        <p:nvSpPr>
          <p:cNvPr id="81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128"/>
              </a:defRPr>
            </a:lvl1pPr>
            <a:lvl2pPr marL="742950" indent="-285750">
              <a:defRPr sz="2400">
                <a:solidFill>
                  <a:schemeClr val="tx1"/>
                </a:solidFill>
                <a:latin typeface="Times" charset="0"/>
                <a:ea typeface="ＭＳ Ｐゴシック" charset="-128"/>
              </a:defRPr>
            </a:lvl2pPr>
            <a:lvl3pPr marL="1143000" indent="-228600">
              <a:defRPr sz="2400">
                <a:solidFill>
                  <a:schemeClr val="tx1"/>
                </a:solidFill>
                <a:latin typeface="Times" charset="0"/>
                <a:ea typeface="ＭＳ Ｐゴシック" charset="-128"/>
              </a:defRPr>
            </a:lvl3pPr>
            <a:lvl4pPr marL="1600200" indent="-228600">
              <a:defRPr sz="2400">
                <a:solidFill>
                  <a:schemeClr val="tx1"/>
                </a:solidFill>
                <a:latin typeface="Times" charset="0"/>
                <a:ea typeface="ＭＳ Ｐゴシック" charset="-128"/>
              </a:defRPr>
            </a:lvl4pPr>
            <a:lvl5pPr marL="2057400" indent="-22860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fld id="{233D4541-1114-D449-9286-78B0078FACBA}" type="slidenum">
              <a:rPr lang="en-US" altLang="en-US" sz="1200"/>
              <a:pPr/>
              <a:t>39</a:t>
            </a:fld>
            <a:endParaRPr lang="en-US" altLang="en-US" sz="1200"/>
          </a:p>
        </p:txBody>
      </p:sp>
    </p:spTree>
    <p:extLst>
      <p:ext uri="{BB962C8B-B14F-4D97-AF65-F5344CB8AC3E}">
        <p14:creationId xmlns:p14="http://schemas.microsoft.com/office/powerpoint/2010/main" val="34330325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Image Placeholder 1"/>
          <p:cNvSpPr>
            <a:spLocks noGrp="1" noRot="1" noChangeAspect="1" noTextEdit="1"/>
          </p:cNvSpPr>
          <p:nvPr>
            <p:ph type="sldImg"/>
          </p:nvPr>
        </p:nvSpPr>
        <p:spPr>
          <a:xfrm>
            <a:off x="406400" y="696913"/>
            <a:ext cx="6197600" cy="3486150"/>
          </a:xfrm>
          <a:ln/>
        </p:spPr>
      </p:sp>
      <p:sp>
        <p:nvSpPr>
          <p:cNvPr id="81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charset="0"/>
              <a:ea typeface="ＭＳ Ｐゴシック" charset="-128"/>
            </a:endParaRPr>
          </a:p>
        </p:txBody>
      </p:sp>
      <p:sp>
        <p:nvSpPr>
          <p:cNvPr id="81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128"/>
              </a:defRPr>
            </a:lvl1pPr>
            <a:lvl2pPr marL="742950" indent="-285750">
              <a:defRPr sz="2400">
                <a:solidFill>
                  <a:schemeClr val="tx1"/>
                </a:solidFill>
                <a:latin typeface="Times" charset="0"/>
                <a:ea typeface="ＭＳ Ｐゴシック" charset="-128"/>
              </a:defRPr>
            </a:lvl2pPr>
            <a:lvl3pPr marL="1143000" indent="-228600">
              <a:defRPr sz="2400">
                <a:solidFill>
                  <a:schemeClr val="tx1"/>
                </a:solidFill>
                <a:latin typeface="Times" charset="0"/>
                <a:ea typeface="ＭＳ Ｐゴシック" charset="-128"/>
              </a:defRPr>
            </a:lvl3pPr>
            <a:lvl4pPr marL="1600200" indent="-228600">
              <a:defRPr sz="2400">
                <a:solidFill>
                  <a:schemeClr val="tx1"/>
                </a:solidFill>
                <a:latin typeface="Times" charset="0"/>
                <a:ea typeface="ＭＳ Ｐゴシック" charset="-128"/>
              </a:defRPr>
            </a:lvl4pPr>
            <a:lvl5pPr marL="2057400" indent="-22860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fld id="{233D4541-1114-D449-9286-78B0078FACBA}" type="slidenum">
              <a:rPr lang="en-US" altLang="en-US" sz="1200"/>
              <a:pPr/>
              <a:t>40</a:t>
            </a:fld>
            <a:endParaRPr lang="en-US" altLang="en-US" sz="1200"/>
          </a:p>
        </p:txBody>
      </p:sp>
    </p:spTree>
    <p:extLst>
      <p:ext uri="{BB962C8B-B14F-4D97-AF65-F5344CB8AC3E}">
        <p14:creationId xmlns:p14="http://schemas.microsoft.com/office/powerpoint/2010/main" val="10932213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Image Placeholder 1"/>
          <p:cNvSpPr>
            <a:spLocks noGrp="1" noRot="1" noChangeAspect="1" noTextEdit="1"/>
          </p:cNvSpPr>
          <p:nvPr>
            <p:ph type="sldImg"/>
          </p:nvPr>
        </p:nvSpPr>
        <p:spPr>
          <a:xfrm>
            <a:off x="406400" y="696913"/>
            <a:ext cx="6197600" cy="3486150"/>
          </a:xfrm>
          <a:ln/>
        </p:spPr>
      </p:sp>
      <p:sp>
        <p:nvSpPr>
          <p:cNvPr id="81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charset="0"/>
              <a:ea typeface="ＭＳ Ｐゴシック" charset="-128"/>
            </a:endParaRPr>
          </a:p>
        </p:txBody>
      </p:sp>
      <p:sp>
        <p:nvSpPr>
          <p:cNvPr id="81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128"/>
              </a:defRPr>
            </a:lvl1pPr>
            <a:lvl2pPr marL="742950" indent="-285750">
              <a:defRPr sz="2400">
                <a:solidFill>
                  <a:schemeClr val="tx1"/>
                </a:solidFill>
                <a:latin typeface="Times" charset="0"/>
                <a:ea typeface="ＭＳ Ｐゴシック" charset="-128"/>
              </a:defRPr>
            </a:lvl2pPr>
            <a:lvl3pPr marL="1143000" indent="-228600">
              <a:defRPr sz="2400">
                <a:solidFill>
                  <a:schemeClr val="tx1"/>
                </a:solidFill>
                <a:latin typeface="Times" charset="0"/>
                <a:ea typeface="ＭＳ Ｐゴシック" charset="-128"/>
              </a:defRPr>
            </a:lvl3pPr>
            <a:lvl4pPr marL="1600200" indent="-228600">
              <a:defRPr sz="2400">
                <a:solidFill>
                  <a:schemeClr val="tx1"/>
                </a:solidFill>
                <a:latin typeface="Times" charset="0"/>
                <a:ea typeface="ＭＳ Ｐゴシック" charset="-128"/>
              </a:defRPr>
            </a:lvl4pPr>
            <a:lvl5pPr marL="2057400" indent="-22860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fld id="{233D4541-1114-D449-9286-78B0078FACBA}" type="slidenum">
              <a:rPr lang="en-US" altLang="en-US" sz="1200"/>
              <a:pPr/>
              <a:t>41</a:t>
            </a:fld>
            <a:endParaRPr lang="en-US" altLang="en-US" sz="1200"/>
          </a:p>
        </p:txBody>
      </p:sp>
    </p:spTree>
    <p:extLst>
      <p:ext uri="{BB962C8B-B14F-4D97-AF65-F5344CB8AC3E}">
        <p14:creationId xmlns:p14="http://schemas.microsoft.com/office/powerpoint/2010/main" val="24172552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F9217-3F95-6340-D62B-E82307AF0455}"/>
            </a:ext>
          </a:extLst>
        </p:cNvPr>
        <p:cNvGrpSpPr/>
        <p:nvPr/>
      </p:nvGrpSpPr>
      <p:grpSpPr>
        <a:xfrm>
          <a:off x="0" y="0"/>
          <a:ext cx="0" cy="0"/>
          <a:chOff x="0" y="0"/>
          <a:chExt cx="0" cy="0"/>
        </a:xfrm>
      </p:grpSpPr>
      <p:sp>
        <p:nvSpPr>
          <p:cNvPr id="8193" name="Slide Image Placeholder 1">
            <a:extLst>
              <a:ext uri="{FF2B5EF4-FFF2-40B4-BE49-F238E27FC236}">
                <a16:creationId xmlns:a16="http://schemas.microsoft.com/office/drawing/2014/main" id="{6E20C224-0D5A-E025-7457-A63F8E83E514}"/>
              </a:ext>
            </a:extLst>
          </p:cNvPr>
          <p:cNvSpPr>
            <a:spLocks noGrp="1" noRot="1" noChangeAspect="1" noTextEdit="1"/>
          </p:cNvSpPr>
          <p:nvPr>
            <p:ph type="sldImg"/>
          </p:nvPr>
        </p:nvSpPr>
        <p:spPr>
          <a:xfrm>
            <a:off x="406400" y="696913"/>
            <a:ext cx="6197600" cy="3486150"/>
          </a:xfrm>
          <a:ln/>
        </p:spPr>
      </p:sp>
      <p:sp>
        <p:nvSpPr>
          <p:cNvPr id="8194" name="Notes Placeholder 2">
            <a:extLst>
              <a:ext uri="{FF2B5EF4-FFF2-40B4-BE49-F238E27FC236}">
                <a16:creationId xmlns:a16="http://schemas.microsoft.com/office/drawing/2014/main" id="{07800BE1-C759-A31E-A7E1-9A9565E8B77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charset="0"/>
              <a:ea typeface="ＭＳ Ｐゴシック" charset="-128"/>
            </a:endParaRPr>
          </a:p>
        </p:txBody>
      </p:sp>
      <p:sp>
        <p:nvSpPr>
          <p:cNvPr id="8195" name="Slide Number Placeholder 3">
            <a:extLst>
              <a:ext uri="{FF2B5EF4-FFF2-40B4-BE49-F238E27FC236}">
                <a16:creationId xmlns:a16="http://schemas.microsoft.com/office/drawing/2014/main" id="{79BACD19-F8AE-1EBC-3B85-8E1ECCCB933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128"/>
              </a:defRPr>
            </a:lvl1pPr>
            <a:lvl2pPr marL="742950" indent="-285750">
              <a:defRPr sz="2400">
                <a:solidFill>
                  <a:schemeClr val="tx1"/>
                </a:solidFill>
                <a:latin typeface="Times" charset="0"/>
                <a:ea typeface="ＭＳ Ｐゴシック" charset="-128"/>
              </a:defRPr>
            </a:lvl2pPr>
            <a:lvl3pPr marL="1143000" indent="-228600">
              <a:defRPr sz="2400">
                <a:solidFill>
                  <a:schemeClr val="tx1"/>
                </a:solidFill>
                <a:latin typeface="Times" charset="0"/>
                <a:ea typeface="ＭＳ Ｐゴシック" charset="-128"/>
              </a:defRPr>
            </a:lvl3pPr>
            <a:lvl4pPr marL="1600200" indent="-228600">
              <a:defRPr sz="2400">
                <a:solidFill>
                  <a:schemeClr val="tx1"/>
                </a:solidFill>
                <a:latin typeface="Times" charset="0"/>
                <a:ea typeface="ＭＳ Ｐゴシック" charset="-128"/>
              </a:defRPr>
            </a:lvl4pPr>
            <a:lvl5pPr marL="2057400" indent="-22860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fld id="{233D4541-1114-D449-9286-78B0078FACBA}" type="slidenum">
              <a:rPr lang="en-US" altLang="en-US" sz="1200"/>
              <a:pPr/>
              <a:t>42</a:t>
            </a:fld>
            <a:endParaRPr lang="en-US" altLang="en-US" sz="1200"/>
          </a:p>
        </p:txBody>
      </p:sp>
    </p:spTree>
    <p:extLst>
      <p:ext uri="{BB962C8B-B14F-4D97-AF65-F5344CB8AC3E}">
        <p14:creationId xmlns:p14="http://schemas.microsoft.com/office/powerpoint/2010/main" val="2858392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BF90DEC4-A70D-F8E6-E51F-EAC9B54B03D6}"/>
            </a:ext>
          </a:extLst>
        </p:cNvPr>
        <p:cNvGrpSpPr/>
        <p:nvPr/>
      </p:nvGrpSpPr>
      <p:grpSpPr>
        <a:xfrm>
          <a:off x="0" y="0"/>
          <a:ext cx="0" cy="0"/>
          <a:chOff x="0" y="0"/>
          <a:chExt cx="0" cy="0"/>
        </a:xfrm>
      </p:grpSpPr>
      <p:sp>
        <p:nvSpPr>
          <p:cNvPr id="58" name="Google Shape;58;ge518faf783_0_229:notes">
            <a:extLst>
              <a:ext uri="{FF2B5EF4-FFF2-40B4-BE49-F238E27FC236}">
                <a16:creationId xmlns:a16="http://schemas.microsoft.com/office/drawing/2014/main" id="{2F71A044-ED1F-38C4-45C6-30952554A3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e518faf783_0_229:notes">
            <a:extLst>
              <a:ext uri="{FF2B5EF4-FFF2-40B4-BE49-F238E27FC236}">
                <a16:creationId xmlns:a16="http://schemas.microsoft.com/office/drawing/2014/main" id="{8DFA4731-71DF-928F-A0AD-D6B9A9F6D83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41067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64308D-6DDA-CFE4-1F94-318F1E709306}"/>
            </a:ext>
          </a:extLst>
        </p:cNvPr>
        <p:cNvGrpSpPr/>
        <p:nvPr/>
      </p:nvGrpSpPr>
      <p:grpSpPr>
        <a:xfrm>
          <a:off x="0" y="0"/>
          <a:ext cx="0" cy="0"/>
          <a:chOff x="0" y="0"/>
          <a:chExt cx="0" cy="0"/>
        </a:xfrm>
      </p:grpSpPr>
      <p:sp>
        <p:nvSpPr>
          <p:cNvPr id="8193" name="Slide Image Placeholder 1">
            <a:extLst>
              <a:ext uri="{FF2B5EF4-FFF2-40B4-BE49-F238E27FC236}">
                <a16:creationId xmlns:a16="http://schemas.microsoft.com/office/drawing/2014/main" id="{B0BD8213-F281-F24B-BDCE-2D19B19C9009}"/>
              </a:ext>
            </a:extLst>
          </p:cNvPr>
          <p:cNvSpPr>
            <a:spLocks noGrp="1" noRot="1" noChangeAspect="1" noTextEdit="1"/>
          </p:cNvSpPr>
          <p:nvPr>
            <p:ph type="sldImg"/>
          </p:nvPr>
        </p:nvSpPr>
        <p:spPr>
          <a:xfrm>
            <a:off x="406400" y="696913"/>
            <a:ext cx="6197600" cy="3486150"/>
          </a:xfrm>
          <a:ln/>
        </p:spPr>
      </p:sp>
      <p:sp>
        <p:nvSpPr>
          <p:cNvPr id="8194" name="Notes Placeholder 2">
            <a:extLst>
              <a:ext uri="{FF2B5EF4-FFF2-40B4-BE49-F238E27FC236}">
                <a16:creationId xmlns:a16="http://schemas.microsoft.com/office/drawing/2014/main" id="{0D168141-C812-32D4-EA11-077CFC4700C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charset="0"/>
              <a:ea typeface="ＭＳ Ｐゴシック" charset="-128"/>
            </a:endParaRPr>
          </a:p>
        </p:txBody>
      </p:sp>
      <p:sp>
        <p:nvSpPr>
          <p:cNvPr id="8195" name="Slide Number Placeholder 3">
            <a:extLst>
              <a:ext uri="{FF2B5EF4-FFF2-40B4-BE49-F238E27FC236}">
                <a16:creationId xmlns:a16="http://schemas.microsoft.com/office/drawing/2014/main" id="{F5AB666B-81FF-53D4-AF8A-ECBC06BDD1C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128"/>
              </a:defRPr>
            </a:lvl1pPr>
            <a:lvl2pPr marL="742950" indent="-285750">
              <a:defRPr sz="2400">
                <a:solidFill>
                  <a:schemeClr val="tx1"/>
                </a:solidFill>
                <a:latin typeface="Times" charset="0"/>
                <a:ea typeface="ＭＳ Ｐゴシック" charset="-128"/>
              </a:defRPr>
            </a:lvl2pPr>
            <a:lvl3pPr marL="1143000" indent="-228600">
              <a:defRPr sz="2400">
                <a:solidFill>
                  <a:schemeClr val="tx1"/>
                </a:solidFill>
                <a:latin typeface="Times" charset="0"/>
                <a:ea typeface="ＭＳ Ｐゴシック" charset="-128"/>
              </a:defRPr>
            </a:lvl3pPr>
            <a:lvl4pPr marL="1600200" indent="-228600">
              <a:defRPr sz="2400">
                <a:solidFill>
                  <a:schemeClr val="tx1"/>
                </a:solidFill>
                <a:latin typeface="Times" charset="0"/>
                <a:ea typeface="ＭＳ Ｐゴシック" charset="-128"/>
              </a:defRPr>
            </a:lvl4pPr>
            <a:lvl5pPr marL="2057400" indent="-22860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fld id="{233D4541-1114-D449-9286-78B0078FACBA}" type="slidenum">
              <a:rPr lang="en-US" altLang="en-US" sz="1200"/>
              <a:pPr/>
              <a:t>43</a:t>
            </a:fld>
            <a:endParaRPr lang="en-US" altLang="en-US" sz="1200"/>
          </a:p>
        </p:txBody>
      </p:sp>
    </p:spTree>
    <p:extLst>
      <p:ext uri="{BB962C8B-B14F-4D97-AF65-F5344CB8AC3E}">
        <p14:creationId xmlns:p14="http://schemas.microsoft.com/office/powerpoint/2010/main" val="35307330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A80745-D53D-7EBF-2FBD-9F3F31F08FE6}"/>
            </a:ext>
          </a:extLst>
        </p:cNvPr>
        <p:cNvGrpSpPr/>
        <p:nvPr/>
      </p:nvGrpSpPr>
      <p:grpSpPr>
        <a:xfrm>
          <a:off x="0" y="0"/>
          <a:ext cx="0" cy="0"/>
          <a:chOff x="0" y="0"/>
          <a:chExt cx="0" cy="0"/>
        </a:xfrm>
      </p:grpSpPr>
      <p:sp>
        <p:nvSpPr>
          <p:cNvPr id="8193" name="Slide Image Placeholder 1">
            <a:extLst>
              <a:ext uri="{FF2B5EF4-FFF2-40B4-BE49-F238E27FC236}">
                <a16:creationId xmlns:a16="http://schemas.microsoft.com/office/drawing/2014/main" id="{21ADDF52-91A2-FF49-6FEC-F18780B0E115}"/>
              </a:ext>
            </a:extLst>
          </p:cNvPr>
          <p:cNvSpPr>
            <a:spLocks noGrp="1" noRot="1" noChangeAspect="1" noTextEdit="1"/>
          </p:cNvSpPr>
          <p:nvPr>
            <p:ph type="sldImg"/>
          </p:nvPr>
        </p:nvSpPr>
        <p:spPr>
          <a:xfrm>
            <a:off x="406400" y="696913"/>
            <a:ext cx="6197600" cy="3486150"/>
          </a:xfrm>
          <a:ln/>
        </p:spPr>
      </p:sp>
      <p:sp>
        <p:nvSpPr>
          <p:cNvPr id="8194" name="Notes Placeholder 2">
            <a:extLst>
              <a:ext uri="{FF2B5EF4-FFF2-40B4-BE49-F238E27FC236}">
                <a16:creationId xmlns:a16="http://schemas.microsoft.com/office/drawing/2014/main" id="{3F501493-02EC-DD93-B68D-D2D3205CDE1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charset="0"/>
              <a:ea typeface="ＭＳ Ｐゴシック" charset="-128"/>
            </a:endParaRPr>
          </a:p>
        </p:txBody>
      </p:sp>
      <p:sp>
        <p:nvSpPr>
          <p:cNvPr id="8195" name="Slide Number Placeholder 3">
            <a:extLst>
              <a:ext uri="{FF2B5EF4-FFF2-40B4-BE49-F238E27FC236}">
                <a16:creationId xmlns:a16="http://schemas.microsoft.com/office/drawing/2014/main" id="{5514200B-F5D3-247A-9D2D-FD5A93AFA69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128"/>
              </a:defRPr>
            </a:lvl1pPr>
            <a:lvl2pPr marL="742950" indent="-285750">
              <a:defRPr sz="2400">
                <a:solidFill>
                  <a:schemeClr val="tx1"/>
                </a:solidFill>
                <a:latin typeface="Times" charset="0"/>
                <a:ea typeface="ＭＳ Ｐゴシック" charset="-128"/>
              </a:defRPr>
            </a:lvl2pPr>
            <a:lvl3pPr marL="1143000" indent="-228600">
              <a:defRPr sz="2400">
                <a:solidFill>
                  <a:schemeClr val="tx1"/>
                </a:solidFill>
                <a:latin typeface="Times" charset="0"/>
                <a:ea typeface="ＭＳ Ｐゴシック" charset="-128"/>
              </a:defRPr>
            </a:lvl3pPr>
            <a:lvl4pPr marL="1600200" indent="-228600">
              <a:defRPr sz="2400">
                <a:solidFill>
                  <a:schemeClr val="tx1"/>
                </a:solidFill>
                <a:latin typeface="Times" charset="0"/>
                <a:ea typeface="ＭＳ Ｐゴシック" charset="-128"/>
              </a:defRPr>
            </a:lvl4pPr>
            <a:lvl5pPr marL="2057400" indent="-22860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fld id="{233D4541-1114-D449-9286-78B0078FACBA}" type="slidenum">
              <a:rPr lang="en-US" altLang="en-US" sz="1200"/>
              <a:pPr/>
              <a:t>44</a:t>
            </a:fld>
            <a:endParaRPr lang="en-US" altLang="en-US" sz="1200"/>
          </a:p>
        </p:txBody>
      </p:sp>
    </p:spTree>
    <p:extLst>
      <p:ext uri="{BB962C8B-B14F-4D97-AF65-F5344CB8AC3E}">
        <p14:creationId xmlns:p14="http://schemas.microsoft.com/office/powerpoint/2010/main" val="2252028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6E16B9E5-09CA-6BF6-8D17-B15C38F6460B}"/>
            </a:ext>
          </a:extLst>
        </p:cNvPr>
        <p:cNvGrpSpPr/>
        <p:nvPr/>
      </p:nvGrpSpPr>
      <p:grpSpPr>
        <a:xfrm>
          <a:off x="0" y="0"/>
          <a:ext cx="0" cy="0"/>
          <a:chOff x="0" y="0"/>
          <a:chExt cx="0" cy="0"/>
        </a:xfrm>
      </p:grpSpPr>
      <p:sp>
        <p:nvSpPr>
          <p:cNvPr id="58" name="Google Shape;58;ge518faf783_0_229:notes">
            <a:extLst>
              <a:ext uri="{FF2B5EF4-FFF2-40B4-BE49-F238E27FC236}">
                <a16:creationId xmlns:a16="http://schemas.microsoft.com/office/drawing/2014/main" id="{80A59C82-C549-5419-2203-665774F1B8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e518faf783_0_229:notes">
            <a:extLst>
              <a:ext uri="{FF2B5EF4-FFF2-40B4-BE49-F238E27FC236}">
                <a16:creationId xmlns:a16="http://schemas.microsoft.com/office/drawing/2014/main" id="{42AB1220-2A93-CC2C-A69B-291A492D2C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8529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57C059-2224-9752-37BE-3485EC2353FF}"/>
            </a:ext>
          </a:extLst>
        </p:cNvPr>
        <p:cNvGrpSpPr/>
        <p:nvPr/>
      </p:nvGrpSpPr>
      <p:grpSpPr>
        <a:xfrm>
          <a:off x="0" y="0"/>
          <a:ext cx="0" cy="0"/>
          <a:chOff x="0" y="0"/>
          <a:chExt cx="0" cy="0"/>
        </a:xfrm>
      </p:grpSpPr>
      <p:sp>
        <p:nvSpPr>
          <p:cNvPr id="8193" name="Slide Image Placeholder 1">
            <a:extLst>
              <a:ext uri="{FF2B5EF4-FFF2-40B4-BE49-F238E27FC236}">
                <a16:creationId xmlns:a16="http://schemas.microsoft.com/office/drawing/2014/main" id="{65D09DD0-8B68-FD34-DF7A-F0AAAB432C46}"/>
              </a:ext>
            </a:extLst>
          </p:cNvPr>
          <p:cNvSpPr>
            <a:spLocks noGrp="1" noRot="1" noChangeAspect="1" noTextEdit="1"/>
          </p:cNvSpPr>
          <p:nvPr>
            <p:ph type="sldImg"/>
          </p:nvPr>
        </p:nvSpPr>
        <p:spPr>
          <a:xfrm>
            <a:off x="406400" y="696913"/>
            <a:ext cx="6197600" cy="3486150"/>
          </a:xfrm>
          <a:ln/>
        </p:spPr>
      </p:sp>
      <p:sp>
        <p:nvSpPr>
          <p:cNvPr id="8194" name="Notes Placeholder 2">
            <a:extLst>
              <a:ext uri="{FF2B5EF4-FFF2-40B4-BE49-F238E27FC236}">
                <a16:creationId xmlns:a16="http://schemas.microsoft.com/office/drawing/2014/main" id="{24872457-AD30-8C7F-6A68-2D2F7B90249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charset="0"/>
              <a:ea typeface="ＭＳ Ｐゴシック" charset="-128"/>
            </a:endParaRPr>
          </a:p>
        </p:txBody>
      </p:sp>
      <p:sp>
        <p:nvSpPr>
          <p:cNvPr id="8195" name="Slide Number Placeholder 3">
            <a:extLst>
              <a:ext uri="{FF2B5EF4-FFF2-40B4-BE49-F238E27FC236}">
                <a16:creationId xmlns:a16="http://schemas.microsoft.com/office/drawing/2014/main" id="{E3A80BAE-8977-B071-5C71-41412AE523B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128"/>
              </a:defRPr>
            </a:lvl1pPr>
            <a:lvl2pPr marL="742950" indent="-285750">
              <a:defRPr sz="2400">
                <a:solidFill>
                  <a:schemeClr val="tx1"/>
                </a:solidFill>
                <a:latin typeface="Times" charset="0"/>
                <a:ea typeface="ＭＳ Ｐゴシック" charset="-128"/>
              </a:defRPr>
            </a:lvl2pPr>
            <a:lvl3pPr marL="1143000" indent="-228600">
              <a:defRPr sz="2400">
                <a:solidFill>
                  <a:schemeClr val="tx1"/>
                </a:solidFill>
                <a:latin typeface="Times" charset="0"/>
                <a:ea typeface="ＭＳ Ｐゴシック" charset="-128"/>
              </a:defRPr>
            </a:lvl3pPr>
            <a:lvl4pPr marL="1600200" indent="-228600">
              <a:defRPr sz="2400">
                <a:solidFill>
                  <a:schemeClr val="tx1"/>
                </a:solidFill>
                <a:latin typeface="Times" charset="0"/>
                <a:ea typeface="ＭＳ Ｐゴシック" charset="-128"/>
              </a:defRPr>
            </a:lvl4pPr>
            <a:lvl5pPr marL="2057400" indent="-22860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fld id="{233D4541-1114-D449-9286-78B0078FACBA}" type="slidenum">
              <a:rPr lang="en-US" altLang="en-US" sz="1200"/>
              <a:pPr/>
              <a:t>8</a:t>
            </a:fld>
            <a:endParaRPr lang="en-US" altLang="en-US" sz="1200"/>
          </a:p>
        </p:txBody>
      </p:sp>
    </p:spTree>
    <p:extLst>
      <p:ext uri="{BB962C8B-B14F-4D97-AF65-F5344CB8AC3E}">
        <p14:creationId xmlns:p14="http://schemas.microsoft.com/office/powerpoint/2010/main" val="3045420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65DB4A-3683-4DB1-0EB9-623C2ABD6783}"/>
            </a:ext>
          </a:extLst>
        </p:cNvPr>
        <p:cNvGrpSpPr/>
        <p:nvPr/>
      </p:nvGrpSpPr>
      <p:grpSpPr>
        <a:xfrm>
          <a:off x="0" y="0"/>
          <a:ext cx="0" cy="0"/>
          <a:chOff x="0" y="0"/>
          <a:chExt cx="0" cy="0"/>
        </a:xfrm>
      </p:grpSpPr>
      <p:sp>
        <p:nvSpPr>
          <p:cNvPr id="8193" name="Slide Image Placeholder 1">
            <a:extLst>
              <a:ext uri="{FF2B5EF4-FFF2-40B4-BE49-F238E27FC236}">
                <a16:creationId xmlns:a16="http://schemas.microsoft.com/office/drawing/2014/main" id="{8E751165-223F-1BB7-8954-1221E6E73F64}"/>
              </a:ext>
            </a:extLst>
          </p:cNvPr>
          <p:cNvSpPr>
            <a:spLocks noGrp="1" noRot="1" noChangeAspect="1" noTextEdit="1"/>
          </p:cNvSpPr>
          <p:nvPr>
            <p:ph type="sldImg"/>
          </p:nvPr>
        </p:nvSpPr>
        <p:spPr>
          <a:xfrm>
            <a:off x="406400" y="696913"/>
            <a:ext cx="6197600" cy="3486150"/>
          </a:xfrm>
          <a:ln/>
        </p:spPr>
      </p:sp>
      <p:sp>
        <p:nvSpPr>
          <p:cNvPr id="8194" name="Notes Placeholder 2">
            <a:extLst>
              <a:ext uri="{FF2B5EF4-FFF2-40B4-BE49-F238E27FC236}">
                <a16:creationId xmlns:a16="http://schemas.microsoft.com/office/drawing/2014/main" id="{A98958EC-1EF8-514F-BF59-9F0263552B5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charset="0"/>
              <a:ea typeface="ＭＳ Ｐゴシック" charset="-128"/>
            </a:endParaRPr>
          </a:p>
        </p:txBody>
      </p:sp>
      <p:sp>
        <p:nvSpPr>
          <p:cNvPr id="8195" name="Slide Number Placeholder 3">
            <a:extLst>
              <a:ext uri="{FF2B5EF4-FFF2-40B4-BE49-F238E27FC236}">
                <a16:creationId xmlns:a16="http://schemas.microsoft.com/office/drawing/2014/main" id="{FBF213A3-53BF-C669-2165-BCCA4958A92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128"/>
              </a:defRPr>
            </a:lvl1pPr>
            <a:lvl2pPr marL="742950" indent="-285750">
              <a:defRPr sz="2400">
                <a:solidFill>
                  <a:schemeClr val="tx1"/>
                </a:solidFill>
                <a:latin typeface="Times" charset="0"/>
                <a:ea typeface="ＭＳ Ｐゴシック" charset="-128"/>
              </a:defRPr>
            </a:lvl2pPr>
            <a:lvl3pPr marL="1143000" indent="-228600">
              <a:defRPr sz="2400">
                <a:solidFill>
                  <a:schemeClr val="tx1"/>
                </a:solidFill>
                <a:latin typeface="Times" charset="0"/>
                <a:ea typeface="ＭＳ Ｐゴシック" charset="-128"/>
              </a:defRPr>
            </a:lvl3pPr>
            <a:lvl4pPr marL="1600200" indent="-228600">
              <a:defRPr sz="2400">
                <a:solidFill>
                  <a:schemeClr val="tx1"/>
                </a:solidFill>
                <a:latin typeface="Times" charset="0"/>
                <a:ea typeface="ＭＳ Ｐゴシック" charset="-128"/>
              </a:defRPr>
            </a:lvl4pPr>
            <a:lvl5pPr marL="2057400" indent="-22860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fld id="{233D4541-1114-D449-9286-78B0078FACBA}" type="slidenum">
              <a:rPr lang="en-US" altLang="en-US" sz="1200"/>
              <a:pPr/>
              <a:t>9</a:t>
            </a:fld>
            <a:endParaRPr lang="en-US" altLang="en-US" sz="1200"/>
          </a:p>
        </p:txBody>
      </p:sp>
    </p:spTree>
    <p:extLst>
      <p:ext uri="{BB962C8B-B14F-4D97-AF65-F5344CB8AC3E}">
        <p14:creationId xmlns:p14="http://schemas.microsoft.com/office/powerpoint/2010/main" val="1348345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72B943-6BC3-91C0-4477-CA99EF4C7576}"/>
            </a:ext>
          </a:extLst>
        </p:cNvPr>
        <p:cNvGrpSpPr/>
        <p:nvPr/>
      </p:nvGrpSpPr>
      <p:grpSpPr>
        <a:xfrm>
          <a:off x="0" y="0"/>
          <a:ext cx="0" cy="0"/>
          <a:chOff x="0" y="0"/>
          <a:chExt cx="0" cy="0"/>
        </a:xfrm>
      </p:grpSpPr>
      <p:sp>
        <p:nvSpPr>
          <p:cNvPr id="8193" name="Slide Image Placeholder 1">
            <a:extLst>
              <a:ext uri="{FF2B5EF4-FFF2-40B4-BE49-F238E27FC236}">
                <a16:creationId xmlns:a16="http://schemas.microsoft.com/office/drawing/2014/main" id="{67D4DFAA-0735-17D9-50DD-D2EFE2B1DED0}"/>
              </a:ext>
            </a:extLst>
          </p:cNvPr>
          <p:cNvSpPr>
            <a:spLocks noGrp="1" noRot="1" noChangeAspect="1" noTextEdit="1"/>
          </p:cNvSpPr>
          <p:nvPr>
            <p:ph type="sldImg"/>
          </p:nvPr>
        </p:nvSpPr>
        <p:spPr>
          <a:xfrm>
            <a:off x="406400" y="696913"/>
            <a:ext cx="6197600" cy="3486150"/>
          </a:xfrm>
          <a:ln/>
        </p:spPr>
      </p:sp>
      <p:sp>
        <p:nvSpPr>
          <p:cNvPr id="8194" name="Notes Placeholder 2">
            <a:extLst>
              <a:ext uri="{FF2B5EF4-FFF2-40B4-BE49-F238E27FC236}">
                <a16:creationId xmlns:a16="http://schemas.microsoft.com/office/drawing/2014/main" id="{96F8CD53-AE28-2E20-C963-61E4C706F29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charset="0"/>
              <a:ea typeface="ＭＳ Ｐゴシック" charset="-128"/>
            </a:endParaRPr>
          </a:p>
        </p:txBody>
      </p:sp>
      <p:sp>
        <p:nvSpPr>
          <p:cNvPr id="8195" name="Slide Number Placeholder 3">
            <a:extLst>
              <a:ext uri="{FF2B5EF4-FFF2-40B4-BE49-F238E27FC236}">
                <a16:creationId xmlns:a16="http://schemas.microsoft.com/office/drawing/2014/main" id="{9BA5C596-8CCE-4B9E-B9ED-A12F8D9488F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128"/>
              </a:defRPr>
            </a:lvl1pPr>
            <a:lvl2pPr marL="742950" indent="-285750">
              <a:defRPr sz="2400">
                <a:solidFill>
                  <a:schemeClr val="tx1"/>
                </a:solidFill>
                <a:latin typeface="Times" charset="0"/>
                <a:ea typeface="ＭＳ Ｐゴシック" charset="-128"/>
              </a:defRPr>
            </a:lvl2pPr>
            <a:lvl3pPr marL="1143000" indent="-228600">
              <a:defRPr sz="2400">
                <a:solidFill>
                  <a:schemeClr val="tx1"/>
                </a:solidFill>
                <a:latin typeface="Times" charset="0"/>
                <a:ea typeface="ＭＳ Ｐゴシック" charset="-128"/>
              </a:defRPr>
            </a:lvl3pPr>
            <a:lvl4pPr marL="1600200" indent="-228600">
              <a:defRPr sz="2400">
                <a:solidFill>
                  <a:schemeClr val="tx1"/>
                </a:solidFill>
                <a:latin typeface="Times" charset="0"/>
                <a:ea typeface="ＭＳ Ｐゴシック" charset="-128"/>
              </a:defRPr>
            </a:lvl4pPr>
            <a:lvl5pPr marL="2057400" indent="-22860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fld id="{233D4541-1114-D449-9286-78B0078FACBA}" type="slidenum">
              <a:rPr lang="en-US" altLang="en-US" sz="1200"/>
              <a:pPr/>
              <a:t>10</a:t>
            </a:fld>
            <a:endParaRPr lang="en-US" altLang="en-US" sz="1200"/>
          </a:p>
        </p:txBody>
      </p:sp>
    </p:spTree>
    <p:extLst>
      <p:ext uri="{BB962C8B-B14F-4D97-AF65-F5344CB8AC3E}">
        <p14:creationId xmlns:p14="http://schemas.microsoft.com/office/powerpoint/2010/main" val="3915051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D16DFA-A857-D98F-7B10-89D55ECB7384}"/>
            </a:ext>
          </a:extLst>
        </p:cNvPr>
        <p:cNvGrpSpPr/>
        <p:nvPr/>
      </p:nvGrpSpPr>
      <p:grpSpPr>
        <a:xfrm>
          <a:off x="0" y="0"/>
          <a:ext cx="0" cy="0"/>
          <a:chOff x="0" y="0"/>
          <a:chExt cx="0" cy="0"/>
        </a:xfrm>
      </p:grpSpPr>
      <p:sp>
        <p:nvSpPr>
          <p:cNvPr id="8193" name="Slide Image Placeholder 1">
            <a:extLst>
              <a:ext uri="{FF2B5EF4-FFF2-40B4-BE49-F238E27FC236}">
                <a16:creationId xmlns:a16="http://schemas.microsoft.com/office/drawing/2014/main" id="{556A7B84-BD52-1EA0-81F8-D6244DA38BE9}"/>
              </a:ext>
            </a:extLst>
          </p:cNvPr>
          <p:cNvSpPr>
            <a:spLocks noGrp="1" noRot="1" noChangeAspect="1" noTextEdit="1"/>
          </p:cNvSpPr>
          <p:nvPr>
            <p:ph type="sldImg"/>
          </p:nvPr>
        </p:nvSpPr>
        <p:spPr>
          <a:xfrm>
            <a:off x="406400" y="696913"/>
            <a:ext cx="6197600" cy="3486150"/>
          </a:xfrm>
          <a:ln/>
        </p:spPr>
      </p:sp>
      <p:sp>
        <p:nvSpPr>
          <p:cNvPr id="8194" name="Notes Placeholder 2">
            <a:extLst>
              <a:ext uri="{FF2B5EF4-FFF2-40B4-BE49-F238E27FC236}">
                <a16:creationId xmlns:a16="http://schemas.microsoft.com/office/drawing/2014/main" id="{415173B0-C3E1-4EDE-E91D-A045AF97B2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charset="0"/>
              <a:ea typeface="ＭＳ Ｐゴシック" charset="-128"/>
            </a:endParaRPr>
          </a:p>
        </p:txBody>
      </p:sp>
      <p:sp>
        <p:nvSpPr>
          <p:cNvPr id="8195" name="Slide Number Placeholder 3">
            <a:extLst>
              <a:ext uri="{FF2B5EF4-FFF2-40B4-BE49-F238E27FC236}">
                <a16:creationId xmlns:a16="http://schemas.microsoft.com/office/drawing/2014/main" id="{B239B6F4-53CD-D325-B3AB-6472821951B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ea typeface="ＭＳ Ｐゴシック" charset="-128"/>
              </a:defRPr>
            </a:lvl1pPr>
            <a:lvl2pPr marL="742950" indent="-285750">
              <a:defRPr sz="2400">
                <a:solidFill>
                  <a:schemeClr val="tx1"/>
                </a:solidFill>
                <a:latin typeface="Times" charset="0"/>
                <a:ea typeface="ＭＳ Ｐゴシック" charset="-128"/>
              </a:defRPr>
            </a:lvl2pPr>
            <a:lvl3pPr marL="1143000" indent="-228600">
              <a:defRPr sz="2400">
                <a:solidFill>
                  <a:schemeClr val="tx1"/>
                </a:solidFill>
                <a:latin typeface="Times" charset="0"/>
                <a:ea typeface="ＭＳ Ｐゴシック" charset="-128"/>
              </a:defRPr>
            </a:lvl3pPr>
            <a:lvl4pPr marL="1600200" indent="-228600">
              <a:defRPr sz="2400">
                <a:solidFill>
                  <a:schemeClr val="tx1"/>
                </a:solidFill>
                <a:latin typeface="Times" charset="0"/>
                <a:ea typeface="ＭＳ Ｐゴシック" charset="-128"/>
              </a:defRPr>
            </a:lvl4pPr>
            <a:lvl5pPr marL="2057400" indent="-22860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fld id="{233D4541-1114-D449-9286-78B0078FACBA}" type="slidenum">
              <a:rPr lang="en-US" altLang="en-US" sz="1200"/>
              <a:pPr/>
              <a:t>11</a:t>
            </a:fld>
            <a:endParaRPr lang="en-US" altLang="en-US" sz="1200"/>
          </a:p>
        </p:txBody>
      </p:sp>
    </p:spTree>
    <p:extLst>
      <p:ext uri="{BB962C8B-B14F-4D97-AF65-F5344CB8AC3E}">
        <p14:creationId xmlns:p14="http://schemas.microsoft.com/office/powerpoint/2010/main" val="3447705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8"/>
          <p:cNvSpPr>
            <a:spLocks noChangeArrowheads="1"/>
          </p:cNvSpPr>
          <p:nvPr userDrawn="1"/>
        </p:nvSpPr>
        <p:spPr bwMode="auto">
          <a:xfrm>
            <a:off x="11326284" y="5318125"/>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128"/>
              </a:defRPr>
            </a:lvl1pPr>
            <a:lvl2pPr marL="742950" indent="-285750">
              <a:defRPr sz="2400">
                <a:solidFill>
                  <a:schemeClr val="tx1"/>
                </a:solidFill>
                <a:latin typeface="Times" charset="0"/>
                <a:ea typeface="ＭＳ Ｐゴシック" charset="-128"/>
              </a:defRPr>
            </a:lvl2pPr>
            <a:lvl3pPr marL="1143000" indent="-228600">
              <a:defRPr sz="2400">
                <a:solidFill>
                  <a:schemeClr val="tx1"/>
                </a:solidFill>
                <a:latin typeface="Times" charset="0"/>
                <a:ea typeface="ＭＳ Ｐゴシック" charset="-128"/>
              </a:defRPr>
            </a:lvl3pPr>
            <a:lvl4pPr marL="1600200" indent="-228600">
              <a:defRPr sz="2400">
                <a:solidFill>
                  <a:schemeClr val="tx1"/>
                </a:solidFill>
                <a:latin typeface="Times" charset="0"/>
                <a:ea typeface="ＭＳ Ｐゴシック" charset="-128"/>
              </a:defRPr>
            </a:lvl4pPr>
            <a:lvl5pPr marL="2057400" indent="-22860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pPr>
              <a:defRPr/>
            </a:pPr>
            <a:endParaRPr lang="en-US" altLang="en-US" sz="2400"/>
          </a:p>
        </p:txBody>
      </p:sp>
      <p:sp>
        <p:nvSpPr>
          <p:cNvPr id="6147" name="Rectangle 3"/>
          <p:cNvSpPr>
            <a:spLocks noGrp="1" noChangeArrowheads="1"/>
          </p:cNvSpPr>
          <p:nvPr>
            <p:ph type="ctrTitle"/>
          </p:nvPr>
        </p:nvSpPr>
        <p:spPr>
          <a:xfrm>
            <a:off x="711200" y="2362200"/>
            <a:ext cx="10703984" cy="990600"/>
          </a:xfrm>
          <a:prstGeom prst="rect">
            <a:avLst/>
          </a:prstGeom>
          <a:effectLst/>
        </p:spPr>
        <p:txBody>
          <a:bodyPr/>
          <a:lstStyle>
            <a:lvl1pPr algn="ctr">
              <a:defRPr sz="3600" b="0" i="0" baseline="0">
                <a:solidFill>
                  <a:srgbClr val="0B6240"/>
                </a:solidFill>
                <a:latin typeface="Calibri" panose="020F0502020204030204" pitchFamily="34" charset="0"/>
                <a:cs typeface="Calibri" panose="020F0502020204030204" pitchFamily="34" charset="0"/>
              </a:defRPr>
            </a:lvl1pPr>
          </a:lstStyle>
          <a:p>
            <a:r>
              <a:rPr lang="en-CA"/>
              <a:t>Click to edit Master title style</a:t>
            </a:r>
          </a:p>
        </p:txBody>
      </p:sp>
      <p:sp>
        <p:nvSpPr>
          <p:cNvPr id="6148" name="Rectangle 4"/>
          <p:cNvSpPr>
            <a:spLocks noGrp="1" noChangeArrowheads="1"/>
          </p:cNvSpPr>
          <p:nvPr>
            <p:ph type="subTitle" idx="1"/>
          </p:nvPr>
        </p:nvSpPr>
        <p:spPr>
          <a:xfrm>
            <a:off x="711200" y="3200400"/>
            <a:ext cx="10710333" cy="685800"/>
          </a:xfrm>
          <a:prstGeom prst="rect">
            <a:avLst/>
          </a:prstGeom>
          <a:effectLst/>
        </p:spPr>
        <p:txBody>
          <a:bodyPr/>
          <a:lstStyle>
            <a:lvl1pPr marL="0" indent="0" algn="ctr">
              <a:buFont typeface="Wingdings" pitchFamily="-108" charset="2"/>
              <a:buNone/>
              <a:defRPr sz="2400">
                <a:solidFill>
                  <a:schemeClr val="tx1"/>
                </a:solidFill>
                <a:latin typeface="+mn-lt"/>
                <a:cs typeface="Calibri"/>
              </a:defRPr>
            </a:lvl1pPr>
          </a:lstStyle>
          <a:p>
            <a:r>
              <a:rPr lang="en-CA"/>
              <a:t>Click to edit Master subtitle style</a:t>
            </a:r>
          </a:p>
        </p:txBody>
      </p:sp>
    </p:spTree>
    <p:extLst>
      <p:ext uri="{BB962C8B-B14F-4D97-AF65-F5344CB8AC3E}">
        <p14:creationId xmlns:p14="http://schemas.microsoft.com/office/powerpoint/2010/main" val="707552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2386" y="304800"/>
            <a:ext cx="11400367" cy="609600"/>
          </a:xfrm>
          <a:prstGeom prst="rect">
            <a:avLst/>
          </a:prstGeom>
        </p:spPr>
        <p:txBody>
          <a:bodyPr/>
          <a:lstStyle>
            <a:lvl1pPr algn="ctr">
              <a:defRPr sz="3600" b="0" baseline="0">
                <a:solidFill>
                  <a:schemeClr val="tx2"/>
                </a:solidFill>
                <a:latin typeface="Calibri" panose="020F0502020204030204" pitchFamily="34" charset="0"/>
                <a:cs typeface="Calibri" panose="020F0502020204030204" pitchFamily="34" charset="0"/>
              </a:defRPr>
            </a:lvl1pPr>
          </a:lstStyle>
          <a:p>
            <a:r>
              <a:rPr lang="en-CA"/>
              <a:t>Click to edit Master title style</a:t>
            </a:r>
            <a:endParaRPr lang="en-US"/>
          </a:p>
        </p:txBody>
      </p:sp>
      <p:sp>
        <p:nvSpPr>
          <p:cNvPr id="3" name="Content Placeholder 2"/>
          <p:cNvSpPr>
            <a:spLocks noGrp="1"/>
          </p:cNvSpPr>
          <p:nvPr>
            <p:ph idx="1"/>
          </p:nvPr>
        </p:nvSpPr>
        <p:spPr>
          <a:xfrm>
            <a:off x="304801" y="1066800"/>
            <a:ext cx="11400367" cy="5029200"/>
          </a:xfrm>
          <a:prstGeom prst="rect">
            <a:avLst/>
          </a:prstGeom>
        </p:spPr>
        <p:txBody>
          <a:bodyPr/>
          <a:lstStyle>
            <a:lvl1pPr>
              <a:defRPr sz="2800">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extLst>
      <p:ext uri="{BB962C8B-B14F-4D97-AF65-F5344CB8AC3E}">
        <p14:creationId xmlns:p14="http://schemas.microsoft.com/office/powerpoint/2010/main" val="1338555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spcBef>
                <a:spcPts val="0"/>
              </a:spcBef>
              <a:spcAft>
                <a:spcPts val="0"/>
              </a:spcAft>
            </a:pPr>
            <a:fld id="{00000000-1234-1234-1234-123412341234}" type="slidenum">
              <a:rPr lang="en" smtClean="0"/>
              <a:pPr algn="r">
                <a:spcBef>
                  <a:spcPts val="0"/>
                </a:spcBef>
                <a:spcAft>
                  <a:spcPts val="0"/>
                </a:spcAft>
              </a:pPr>
              <a:t>‹#›</a:t>
            </a:fld>
            <a:endParaRPr lang="en"/>
          </a:p>
        </p:txBody>
      </p:sp>
    </p:spTree>
    <p:extLst>
      <p:ext uri="{BB962C8B-B14F-4D97-AF65-F5344CB8AC3E}">
        <p14:creationId xmlns:p14="http://schemas.microsoft.com/office/powerpoint/2010/main" val="3437946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4DCB66-9CC0-AB49-8C68-9E86F298E358}"/>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auto">
          <a:xfrm>
            <a:off x="76200" y="6324600"/>
            <a:ext cx="1866392" cy="41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59" r:id="rId1"/>
    <p:sldLayoutId id="2147483949" r:id="rId2"/>
    <p:sldLayoutId id="2147483960" r:id="rId3"/>
  </p:sldLayoutIdLst>
  <p:hf sldNum="0" hdr="0" dt="0"/>
  <p:txStyles>
    <p:titleStyle>
      <a:lvl1pPr algn="ctr" rtl="0" eaLnBrk="0" fontAlgn="base" hangingPunct="0">
        <a:spcBef>
          <a:spcPct val="0"/>
        </a:spcBef>
        <a:spcAft>
          <a:spcPct val="0"/>
        </a:spcAft>
        <a:defRPr sz="4400" b="1">
          <a:solidFill>
            <a:schemeClr val="tx2"/>
          </a:solidFill>
          <a:latin typeface="Calibri"/>
          <a:ea typeface="ＭＳ Ｐゴシック" pitchFamily="-108" charset="-128"/>
          <a:cs typeface="Calibri"/>
        </a:defRPr>
      </a:lvl1pPr>
      <a:lvl2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2pPr>
      <a:lvl3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3pPr>
      <a:lvl4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4pPr>
      <a:lvl5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5pPr>
      <a:lvl6pPr marL="457200" algn="l" rtl="0" fontAlgn="base">
        <a:spcBef>
          <a:spcPct val="0"/>
        </a:spcBef>
        <a:spcAft>
          <a:spcPct val="0"/>
        </a:spcAft>
        <a:defRPr sz="3200" b="1">
          <a:solidFill>
            <a:srgbClr val="FFFFFF"/>
          </a:solidFill>
          <a:latin typeface="Arial Black" pitchFamily="-108" charset="0"/>
        </a:defRPr>
      </a:lvl6pPr>
      <a:lvl7pPr marL="914400" algn="l" rtl="0" fontAlgn="base">
        <a:spcBef>
          <a:spcPct val="0"/>
        </a:spcBef>
        <a:spcAft>
          <a:spcPct val="0"/>
        </a:spcAft>
        <a:defRPr sz="3200" b="1">
          <a:solidFill>
            <a:srgbClr val="FFFFFF"/>
          </a:solidFill>
          <a:latin typeface="Arial Black" pitchFamily="-108" charset="0"/>
        </a:defRPr>
      </a:lvl7pPr>
      <a:lvl8pPr marL="1371600" algn="l" rtl="0" fontAlgn="base">
        <a:spcBef>
          <a:spcPct val="0"/>
        </a:spcBef>
        <a:spcAft>
          <a:spcPct val="0"/>
        </a:spcAft>
        <a:defRPr sz="3200" b="1">
          <a:solidFill>
            <a:srgbClr val="FFFFFF"/>
          </a:solidFill>
          <a:latin typeface="Arial Black" pitchFamily="-108" charset="0"/>
        </a:defRPr>
      </a:lvl8pPr>
      <a:lvl9pPr marL="1828800" algn="l" rtl="0" fontAlgn="base">
        <a:spcBef>
          <a:spcPct val="0"/>
        </a:spcBef>
        <a:spcAft>
          <a:spcPct val="0"/>
        </a:spcAft>
        <a:defRPr sz="3200" b="1">
          <a:solidFill>
            <a:srgbClr val="FFFFFF"/>
          </a:solidFill>
          <a:latin typeface="Arial Black" pitchFamily="-108" charset="0"/>
        </a:defRPr>
      </a:lvl9pPr>
    </p:titleStyle>
    <p:bodyStyle>
      <a:lvl1pPr marL="269875" indent="-269875" algn="l" rtl="0" eaLnBrk="0" fontAlgn="base" hangingPunct="0">
        <a:spcBef>
          <a:spcPct val="20000"/>
        </a:spcBef>
        <a:spcAft>
          <a:spcPct val="0"/>
        </a:spcAft>
        <a:buSzPct val="75000"/>
        <a:buFont typeface="Wingdings" charset="2"/>
        <a:buChar char="§"/>
        <a:defRPr sz="2800">
          <a:solidFill>
            <a:srgbClr val="000000"/>
          </a:solidFill>
          <a:latin typeface="Calibri"/>
          <a:ea typeface="ＭＳ Ｐゴシック" pitchFamily="-108" charset="-128"/>
          <a:cs typeface="Calibri"/>
        </a:defRPr>
      </a:lvl1pPr>
      <a:lvl2pPr marL="914400" indent="-457200" algn="l" rtl="0" eaLnBrk="0" fontAlgn="base" hangingPunct="0">
        <a:spcBef>
          <a:spcPct val="20000"/>
        </a:spcBef>
        <a:spcAft>
          <a:spcPct val="0"/>
        </a:spcAft>
        <a:buSzPct val="75000"/>
        <a:buFont typeface="Arial" charset="0"/>
        <a:buAutoNum type="alphaLcParenR"/>
        <a:defRPr sz="2400">
          <a:solidFill>
            <a:srgbClr val="000000"/>
          </a:solidFill>
          <a:latin typeface="Calibri"/>
          <a:ea typeface="ＭＳ Ｐゴシック" pitchFamily="-108" charset="-128"/>
          <a:cs typeface="Calibri"/>
        </a:defRPr>
      </a:lvl2pPr>
      <a:lvl3pPr marL="1371600" indent="-457200" algn="l" rtl="0" eaLnBrk="0" fontAlgn="base" hangingPunct="0">
        <a:spcBef>
          <a:spcPct val="20000"/>
        </a:spcBef>
        <a:spcAft>
          <a:spcPct val="0"/>
        </a:spcAft>
        <a:buFont typeface="Times" charset="0"/>
        <a:buChar char="•"/>
        <a:defRPr sz="2000">
          <a:solidFill>
            <a:srgbClr val="000000"/>
          </a:solidFill>
          <a:latin typeface="Calibri"/>
          <a:ea typeface="ＭＳ Ｐゴシック" pitchFamily="-108" charset="-128"/>
          <a:cs typeface="Calibri"/>
        </a:defRPr>
      </a:lvl3pPr>
      <a:lvl4pPr marL="1752600" indent="-381000" algn="l" rtl="0" eaLnBrk="0" fontAlgn="base" hangingPunct="0">
        <a:spcBef>
          <a:spcPct val="20000"/>
        </a:spcBef>
        <a:spcAft>
          <a:spcPct val="0"/>
        </a:spcAft>
        <a:buFont typeface="Times" charset="0"/>
        <a:buChar char="•"/>
        <a:defRPr sz="1600">
          <a:solidFill>
            <a:srgbClr val="000000"/>
          </a:solidFill>
          <a:latin typeface="Calibri"/>
          <a:ea typeface="ＭＳ Ｐゴシック" pitchFamily="-108" charset="-128"/>
          <a:cs typeface="Calibri"/>
        </a:defRPr>
      </a:lvl4pPr>
      <a:lvl5pPr marL="2209800" indent="-381000" algn="l" rtl="0" eaLnBrk="0" fontAlgn="base" hangingPunct="0">
        <a:spcBef>
          <a:spcPct val="20000"/>
        </a:spcBef>
        <a:spcAft>
          <a:spcPct val="0"/>
        </a:spcAft>
        <a:buFont typeface="Times" charset="0"/>
        <a:buChar char="•"/>
        <a:defRPr sz="1600">
          <a:solidFill>
            <a:srgbClr val="000000"/>
          </a:solidFill>
          <a:latin typeface="Calibri"/>
          <a:ea typeface="ＭＳ Ｐゴシック" pitchFamily="-108" charset="-128"/>
          <a:cs typeface="Calibri"/>
        </a:defRPr>
      </a:lvl5pPr>
      <a:lvl6pPr marL="26670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6pPr>
      <a:lvl7pPr marL="31242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7pPr>
      <a:lvl8pPr marL="35814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8pPr>
      <a:lvl9pPr marL="4038600" indent="-381000" algn="l" rtl="0" fontAlgn="base">
        <a:spcBef>
          <a:spcPct val="20000"/>
        </a:spcBef>
        <a:spcAft>
          <a:spcPct val="0"/>
        </a:spcAft>
        <a:buFont typeface="Times" pitchFamily="-108" charset="0"/>
        <a:buChar char="•"/>
        <a:defRPr sz="2000">
          <a:solidFill>
            <a:srgbClr val="FFFFFF"/>
          </a:solidFill>
          <a:latin typeface="Georgia" pitchFamily="-108" charset="0"/>
          <a:ea typeface="ＭＳ Ｐゴシック" pitchFamily="-108"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www.nature.com/articles/s41746-022-00745-z"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www.nature.com/articles/s41746-022-00745-z/figures/3"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hyperlink" Target="https://www.nature.com/articles/s41746-022-00745-z/figures/3"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hyperlink" Target="https://www.nature.com/articles/s41746-022-00745-z"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Fourier_transform"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15.gif"/><Relationship Id="rId4" Type="http://schemas.openxmlformats.org/officeDocument/2006/relationships/hyperlink" Target="https://en.wikipedia.org/wiki/File:Fourier_transform_time_and_frequency_domains_(small).gi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www.cs.toronto.edu/songfrompi/"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3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ChangeArrowheads="1"/>
          </p:cNvSpPr>
          <p:nvPr/>
        </p:nvSpPr>
        <p:spPr bwMode="auto">
          <a:xfrm>
            <a:off x="3929063" y="34385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128"/>
              </a:defRPr>
            </a:lvl1pPr>
            <a:lvl2pPr marL="742950" indent="-285750">
              <a:defRPr sz="2400">
                <a:solidFill>
                  <a:schemeClr val="tx1"/>
                </a:solidFill>
                <a:latin typeface="Times" charset="0"/>
                <a:ea typeface="ＭＳ Ｐゴシック" charset="-128"/>
              </a:defRPr>
            </a:lvl2pPr>
            <a:lvl3pPr marL="1143000" indent="-228600">
              <a:defRPr sz="2400">
                <a:solidFill>
                  <a:schemeClr val="tx1"/>
                </a:solidFill>
                <a:latin typeface="Times" charset="0"/>
                <a:ea typeface="ＭＳ Ｐゴシック" charset="-128"/>
              </a:defRPr>
            </a:lvl3pPr>
            <a:lvl4pPr marL="1600200" indent="-228600">
              <a:defRPr sz="2400">
                <a:solidFill>
                  <a:schemeClr val="tx1"/>
                </a:solidFill>
                <a:latin typeface="Times" charset="0"/>
                <a:ea typeface="ＭＳ Ｐゴシック" charset="-128"/>
              </a:defRPr>
            </a:lvl4pPr>
            <a:lvl5pPr marL="2057400" indent="-22860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endParaRPr lang="en-US" altLang="en-US"/>
          </a:p>
        </p:txBody>
      </p:sp>
      <p:sp>
        <p:nvSpPr>
          <p:cNvPr id="5124" name="Title 1"/>
          <p:cNvSpPr>
            <a:spLocks noGrp="1"/>
          </p:cNvSpPr>
          <p:nvPr>
            <p:ph type="ctrTitle"/>
          </p:nvPr>
        </p:nvSpPr>
        <p:spPr bwMode="auto">
          <a:xfrm>
            <a:off x="1143000" y="2285999"/>
            <a:ext cx="10629938" cy="37195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1800"/>
              </a:spcBef>
              <a:spcAft>
                <a:spcPts val="0"/>
              </a:spcAft>
            </a:pPr>
            <a:r>
              <a:rPr lang="en-US" altLang="en-US" sz="4800" dirty="0">
                <a:solidFill>
                  <a:schemeClr val="tx2"/>
                </a:solidFill>
                <a:latin typeface="Calibri"/>
                <a:ea typeface="ＭＳ Ｐゴシック"/>
                <a:cs typeface="Calibri"/>
              </a:rPr>
              <a:t>Analysis of </a:t>
            </a:r>
            <a:r>
              <a:rPr lang="en-US" altLang="en-US" sz="4800" dirty="0" err="1">
                <a:solidFill>
                  <a:schemeClr val="tx2"/>
                </a:solidFill>
                <a:latin typeface="Calibri"/>
                <a:ea typeface="ＭＳ Ｐゴシック"/>
                <a:cs typeface="Calibri"/>
              </a:rPr>
              <a:t>Biosignal</a:t>
            </a:r>
            <a:r>
              <a:rPr lang="en-US" altLang="en-US" sz="4800" dirty="0">
                <a:solidFill>
                  <a:schemeClr val="tx2"/>
                </a:solidFill>
                <a:latin typeface="Calibri"/>
                <a:ea typeface="ＭＳ Ｐゴシック"/>
                <a:cs typeface="Calibri"/>
              </a:rPr>
              <a:t> Data</a:t>
            </a:r>
            <a:br>
              <a:rPr lang="en-US" altLang="en-US" sz="2200" dirty="0">
                <a:ea typeface="ＭＳ Ｐゴシック" charset="-128"/>
                <a:cs typeface="Calibri" charset="0"/>
              </a:rPr>
            </a:br>
            <a:br>
              <a:rPr lang="en-US" altLang="en-US" sz="2200" dirty="0">
                <a:ea typeface="ＭＳ Ｐゴシック" charset="-128"/>
                <a:cs typeface="Calibri" charset="0"/>
              </a:rPr>
            </a:br>
            <a:r>
              <a:rPr lang="en-US" altLang="en-US" sz="2200" dirty="0">
                <a:solidFill>
                  <a:schemeClr val="tx2"/>
                </a:solidFill>
                <a:latin typeface="Calibri"/>
                <a:ea typeface="ＭＳ Ｐゴシック"/>
                <a:cs typeface="Calibri"/>
              </a:rPr>
              <a:t>AI4PH</a:t>
            </a:r>
            <a:endParaRPr lang="en-US" altLang="en-US" sz="2200" dirty="0">
              <a:solidFill>
                <a:schemeClr val="tx2"/>
              </a:solidFill>
              <a:ea typeface="ＭＳ Ｐゴシック"/>
            </a:endParaRPr>
          </a:p>
        </p:txBody>
      </p:sp>
      <p:pic>
        <p:nvPicPr>
          <p:cNvPr id="9" name="Picture 8">
            <a:extLst>
              <a:ext uri="{FF2B5EF4-FFF2-40B4-BE49-F238E27FC236}">
                <a16:creationId xmlns:a16="http://schemas.microsoft.com/office/drawing/2014/main" id="{485719F4-C13D-B442-A8D0-158EEE008C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960772" y="1273139"/>
            <a:ext cx="2270456" cy="5094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685D6-AE11-1BBC-59D2-EAA0D6E430F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C2729AD-323E-A6BB-6C1F-66DE7E1F40B4}"/>
              </a:ext>
            </a:extLst>
          </p:cNvPr>
          <p:cNvSpPr txBox="1"/>
          <p:nvPr/>
        </p:nvSpPr>
        <p:spPr>
          <a:xfrm>
            <a:off x="685800" y="1228397"/>
            <a:ext cx="10668000" cy="3539430"/>
          </a:xfrm>
          <a:prstGeom prst="rect">
            <a:avLst/>
          </a:prstGeom>
          <a:noFill/>
        </p:spPr>
        <p:txBody>
          <a:bodyPr wrap="square" lIns="91440" tIns="45720" rIns="91440" bIns="45720" anchor="t">
            <a:spAutoFit/>
          </a:bodyPr>
          <a:lstStyle/>
          <a:p>
            <a:pPr marL="457200" indent="-457200">
              <a:buFont typeface="Arial"/>
              <a:buChar char="•"/>
              <a:defRPr/>
            </a:pPr>
            <a:r>
              <a:rPr lang="en-CA" altLang="en-US" sz="2800" dirty="0">
                <a:solidFill>
                  <a:srgbClr val="006A40"/>
                </a:solidFill>
                <a:latin typeface="Calibri" panose="020F0502020204030204" pitchFamily="34" charset="0"/>
                <a:ea typeface="ＭＳ Ｐゴシック"/>
                <a:cs typeface="Calibri" panose="020F0502020204030204" pitchFamily="34" charset="0"/>
              </a:rPr>
              <a:t>Transducer</a:t>
            </a:r>
            <a:r>
              <a:rPr lang="en-CA" altLang="en-US" sz="2800" dirty="0">
                <a:latin typeface="Calibri" panose="020F0502020204030204" pitchFamily="34" charset="0"/>
                <a:ea typeface="ＭＳ Ｐゴシック"/>
                <a:cs typeface="Calibri" panose="020F0502020204030204" pitchFamily="34" charset="0"/>
              </a:rPr>
              <a:t> </a:t>
            </a:r>
          </a:p>
          <a:p>
            <a:pPr marL="914400" lvl="1"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Converts one form of energy to another (mostly electrical). </a:t>
            </a:r>
          </a:p>
          <a:p>
            <a:pPr marL="914400" lvl="1"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The transducer produces a usable output of the measurand. </a:t>
            </a:r>
          </a:p>
          <a:p>
            <a:pPr marL="457200" indent="-457200">
              <a:buFont typeface="Arial"/>
              <a:buChar char="•"/>
              <a:defRPr/>
            </a:pPr>
            <a:r>
              <a:rPr lang="en-CA" altLang="en-US" sz="2800" dirty="0">
                <a:solidFill>
                  <a:srgbClr val="006A40"/>
                </a:solidFill>
                <a:latin typeface="Calibri" panose="020F0502020204030204" pitchFamily="34" charset="0"/>
                <a:ea typeface="ＭＳ Ｐゴシック"/>
                <a:cs typeface="Calibri" panose="020F0502020204030204" pitchFamily="34" charset="0"/>
              </a:rPr>
              <a:t>Signal conditioner</a:t>
            </a:r>
            <a:r>
              <a:rPr lang="en-CA" altLang="en-US" sz="2800" dirty="0">
                <a:latin typeface="Calibri" panose="020F0502020204030204" pitchFamily="34" charset="0"/>
                <a:ea typeface="ＭＳ Ｐゴシック"/>
                <a:cs typeface="Calibri" panose="020F0502020204030204" pitchFamily="34" charset="0"/>
              </a:rPr>
              <a:t> </a:t>
            </a:r>
          </a:p>
          <a:p>
            <a:pPr marL="914400" lvl="1"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Converts the output from the transducer into a digital value sent storage or a display. </a:t>
            </a:r>
          </a:p>
          <a:p>
            <a:pPr marL="914400" lvl="1"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Signal conditioning comprises </a:t>
            </a:r>
            <a:r>
              <a:rPr lang="en-CA" altLang="en-US" sz="2800" dirty="0" err="1">
                <a:latin typeface="Calibri" panose="020F0502020204030204" pitchFamily="34" charset="0"/>
                <a:ea typeface="ＭＳ Ｐゴシック"/>
                <a:cs typeface="Calibri" panose="020F0502020204030204" pitchFamily="34" charset="0"/>
              </a:rPr>
              <a:t>amplication</a:t>
            </a:r>
            <a:r>
              <a:rPr lang="en-CA" altLang="en-US" sz="2800" dirty="0">
                <a:latin typeface="Calibri" panose="020F0502020204030204" pitchFamily="34" charset="0"/>
                <a:ea typeface="ＭＳ Ｐゴシック"/>
                <a:cs typeface="Calibri" panose="020F0502020204030204" pitchFamily="34" charset="0"/>
              </a:rPr>
              <a:t>, filtering, and analog-to-digital and digital-to-analog conversions.</a:t>
            </a:r>
          </a:p>
        </p:txBody>
      </p:sp>
      <p:sp>
        <p:nvSpPr>
          <p:cNvPr id="4" name="Title 1">
            <a:extLst>
              <a:ext uri="{FF2B5EF4-FFF2-40B4-BE49-F238E27FC236}">
                <a16:creationId xmlns:a16="http://schemas.microsoft.com/office/drawing/2014/main" id="{A662B57F-55E8-9605-ECD8-B6594BABC4CF}"/>
              </a:ext>
            </a:extLst>
          </p:cNvPr>
          <p:cNvSpPr txBox="1">
            <a:spLocks/>
          </p:cNvSpPr>
          <p:nvPr/>
        </p:nvSpPr>
        <p:spPr>
          <a:xfrm>
            <a:off x="304801" y="381000"/>
            <a:ext cx="11400367" cy="609600"/>
          </a:xfrm>
          <a:prstGeom prst="rect">
            <a:avLst/>
          </a:prstGeom>
          <a:effectLst/>
        </p:spPr>
        <p:txBody>
          <a:bodyPr/>
          <a:lstStyle>
            <a:lvl1pPr algn="ctr" rtl="0" eaLnBrk="0" fontAlgn="base" hangingPunct="0">
              <a:spcBef>
                <a:spcPct val="0"/>
              </a:spcBef>
              <a:spcAft>
                <a:spcPct val="0"/>
              </a:spcAft>
              <a:defRPr sz="4000" b="0" i="0" baseline="0">
                <a:solidFill>
                  <a:srgbClr val="0B6240"/>
                </a:solidFill>
                <a:latin typeface="Calibri" panose="020F0502020204030204" pitchFamily="34" charset="0"/>
                <a:ea typeface="ＭＳ Ｐゴシック" pitchFamily="-108" charset="-128"/>
                <a:cs typeface="Calibri" panose="020F0502020204030204" pitchFamily="34" charset="0"/>
              </a:defRPr>
            </a:lvl1pPr>
            <a:lvl2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2pPr>
            <a:lvl3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3pPr>
            <a:lvl4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4pPr>
            <a:lvl5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5pPr>
            <a:lvl6pPr marL="457200" algn="l" rtl="0" fontAlgn="base">
              <a:spcBef>
                <a:spcPct val="0"/>
              </a:spcBef>
              <a:spcAft>
                <a:spcPct val="0"/>
              </a:spcAft>
              <a:defRPr sz="3200" b="1">
                <a:solidFill>
                  <a:srgbClr val="FFFFFF"/>
                </a:solidFill>
                <a:latin typeface="Arial Black" pitchFamily="-108" charset="0"/>
              </a:defRPr>
            </a:lvl6pPr>
            <a:lvl7pPr marL="914400" algn="l" rtl="0" fontAlgn="base">
              <a:spcBef>
                <a:spcPct val="0"/>
              </a:spcBef>
              <a:spcAft>
                <a:spcPct val="0"/>
              </a:spcAft>
              <a:defRPr sz="3200" b="1">
                <a:solidFill>
                  <a:srgbClr val="FFFFFF"/>
                </a:solidFill>
                <a:latin typeface="Arial Black" pitchFamily="-108" charset="0"/>
              </a:defRPr>
            </a:lvl7pPr>
            <a:lvl8pPr marL="1371600" algn="l" rtl="0" fontAlgn="base">
              <a:spcBef>
                <a:spcPct val="0"/>
              </a:spcBef>
              <a:spcAft>
                <a:spcPct val="0"/>
              </a:spcAft>
              <a:defRPr sz="3200" b="1">
                <a:solidFill>
                  <a:srgbClr val="FFFFFF"/>
                </a:solidFill>
                <a:latin typeface="Arial Black" pitchFamily="-108" charset="0"/>
              </a:defRPr>
            </a:lvl8pPr>
            <a:lvl9pPr marL="1828800" algn="l" rtl="0" fontAlgn="base">
              <a:spcBef>
                <a:spcPct val="0"/>
              </a:spcBef>
              <a:spcAft>
                <a:spcPct val="0"/>
              </a:spcAft>
              <a:defRPr sz="3200" b="1">
                <a:solidFill>
                  <a:srgbClr val="FFFFFF"/>
                </a:solidFill>
                <a:latin typeface="Arial Black" pitchFamily="-108" charset="0"/>
              </a:defRPr>
            </a:lvl9pPr>
          </a:lstStyle>
          <a:p>
            <a:r>
              <a:rPr lang="en-CA" kern="0" dirty="0"/>
              <a:t>Overview</a:t>
            </a:r>
          </a:p>
        </p:txBody>
      </p:sp>
      <p:sp>
        <p:nvSpPr>
          <p:cNvPr id="3" name="TextBox 2">
            <a:extLst>
              <a:ext uri="{FF2B5EF4-FFF2-40B4-BE49-F238E27FC236}">
                <a16:creationId xmlns:a16="http://schemas.microsoft.com/office/drawing/2014/main" id="{AFAB57F3-CB6D-917A-7E56-3253AF4CBF7B}"/>
              </a:ext>
            </a:extLst>
          </p:cNvPr>
          <p:cNvSpPr txBox="1"/>
          <p:nvPr/>
        </p:nvSpPr>
        <p:spPr>
          <a:xfrm>
            <a:off x="3229738" y="6449869"/>
            <a:ext cx="8962262" cy="276999"/>
          </a:xfrm>
          <a:prstGeom prst="rect">
            <a:avLst/>
          </a:prstGeom>
          <a:noFill/>
        </p:spPr>
        <p:txBody>
          <a:bodyPr wrap="none" rtlCol="0" anchor="t" anchorCtr="0">
            <a:spAutoFit/>
          </a:bodyPr>
          <a:lstStyle/>
          <a:p>
            <a:pPr algn="ctr"/>
            <a:r>
              <a:rPr lang="en-US" sz="1200" b="1" dirty="0">
                <a:solidFill>
                  <a:srgbClr val="006A40"/>
                </a:solidFill>
                <a:latin typeface="+mn-lt"/>
              </a:rPr>
              <a:t>https://</a:t>
            </a:r>
            <a:r>
              <a:rPr lang="en-US" sz="1200" b="1" dirty="0" err="1">
                <a:solidFill>
                  <a:srgbClr val="006A40"/>
                </a:solidFill>
                <a:latin typeface="+mn-lt"/>
              </a:rPr>
              <a:t>shop.elsevier.com</a:t>
            </a:r>
            <a:r>
              <a:rPr lang="en-US" sz="1200" b="1" dirty="0">
                <a:solidFill>
                  <a:srgbClr val="006A40"/>
                </a:solidFill>
                <a:latin typeface="+mn-lt"/>
              </a:rPr>
              <a:t>/books/introduction-to-biomedical-instrumentation-and-its-applications/</a:t>
            </a:r>
            <a:r>
              <a:rPr lang="en-US" sz="1200" b="1" dirty="0" err="1">
                <a:solidFill>
                  <a:srgbClr val="006A40"/>
                </a:solidFill>
                <a:latin typeface="+mn-lt"/>
              </a:rPr>
              <a:t>paul</a:t>
            </a:r>
            <a:r>
              <a:rPr lang="en-US" sz="1200" b="1" dirty="0">
                <a:solidFill>
                  <a:srgbClr val="006A40"/>
                </a:solidFill>
                <a:latin typeface="+mn-lt"/>
              </a:rPr>
              <a:t>/978-0-12-821674-3</a:t>
            </a:r>
          </a:p>
        </p:txBody>
      </p:sp>
    </p:spTree>
    <p:extLst>
      <p:ext uri="{BB962C8B-B14F-4D97-AF65-F5344CB8AC3E}">
        <p14:creationId xmlns:p14="http://schemas.microsoft.com/office/powerpoint/2010/main" val="2150856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76A788-A9AF-00A9-7279-807DCAD83A9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6AA6246-4CD9-9426-CDA8-592D2B556601}"/>
              </a:ext>
            </a:extLst>
          </p:cNvPr>
          <p:cNvSpPr txBox="1"/>
          <p:nvPr/>
        </p:nvSpPr>
        <p:spPr>
          <a:xfrm>
            <a:off x="685800" y="1228397"/>
            <a:ext cx="10668000" cy="3108543"/>
          </a:xfrm>
          <a:prstGeom prst="rect">
            <a:avLst/>
          </a:prstGeom>
          <a:noFill/>
        </p:spPr>
        <p:txBody>
          <a:bodyPr wrap="square" lIns="91440" tIns="45720" rIns="91440" bIns="45720" anchor="t">
            <a:spAutoFit/>
          </a:bodyPr>
          <a:lstStyle/>
          <a:p>
            <a:pPr marL="457200" indent="-457200">
              <a:buFont typeface="Arial"/>
              <a:buChar char="•"/>
              <a:defRPr/>
            </a:pPr>
            <a:r>
              <a:rPr lang="en-CA" altLang="en-US" sz="2800" dirty="0" err="1">
                <a:solidFill>
                  <a:srgbClr val="006A40"/>
                </a:solidFill>
                <a:latin typeface="Calibri" panose="020F0502020204030204" pitchFamily="34" charset="0"/>
                <a:ea typeface="ＭＳ Ｐゴシック"/>
                <a:cs typeface="Calibri" panose="020F0502020204030204" pitchFamily="34" charset="0"/>
              </a:rPr>
              <a:t>Biosignals</a:t>
            </a:r>
            <a:r>
              <a:rPr lang="en-CA" altLang="en-US" sz="2800" dirty="0">
                <a:solidFill>
                  <a:srgbClr val="006A40"/>
                </a:solidFill>
                <a:latin typeface="Calibri" panose="020F0502020204030204" pitchFamily="34" charset="0"/>
                <a:ea typeface="ＭＳ Ｐゴシック"/>
                <a:cs typeface="Calibri" panose="020F0502020204030204" pitchFamily="34" charset="0"/>
              </a:rPr>
              <a:t> </a:t>
            </a:r>
            <a:r>
              <a:rPr lang="en-CA" altLang="en-US" sz="2800" dirty="0">
                <a:latin typeface="Calibri" panose="020F0502020204030204" pitchFamily="34" charset="0"/>
                <a:ea typeface="ＭＳ Ｐゴシック"/>
                <a:cs typeface="Calibri" panose="020F0502020204030204" pitchFamily="34" charset="0"/>
              </a:rPr>
              <a:t> </a:t>
            </a:r>
          </a:p>
          <a:p>
            <a:pPr marL="914400" lvl="1" indent="-457200">
              <a:buFont typeface="Arial"/>
              <a:buChar char="•"/>
              <a:defRPr/>
            </a:pPr>
            <a:r>
              <a:rPr lang="en-CA" altLang="en-US" sz="2800" dirty="0" err="1">
                <a:latin typeface="Calibri" panose="020F0502020204030204" pitchFamily="34" charset="0"/>
                <a:ea typeface="ＭＳ Ｐゴシック"/>
                <a:cs typeface="Calibri" panose="020F0502020204030204" pitchFamily="34" charset="0"/>
              </a:rPr>
              <a:t>Biosignals</a:t>
            </a:r>
            <a:r>
              <a:rPr lang="en-CA" altLang="en-US" sz="2800" dirty="0">
                <a:latin typeface="Calibri" panose="020F0502020204030204" pitchFamily="34" charset="0"/>
                <a:ea typeface="ＭＳ Ｐゴシック"/>
                <a:cs typeface="Calibri" panose="020F0502020204030204" pitchFamily="34" charset="0"/>
              </a:rPr>
              <a:t> themselves don’t necessarily have inherent meaning</a:t>
            </a:r>
          </a:p>
          <a:p>
            <a:pPr marL="914400" lvl="1"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A key goal of </a:t>
            </a:r>
            <a:r>
              <a:rPr lang="en-CA" altLang="en-US" sz="2800" dirty="0" err="1">
                <a:latin typeface="Calibri" panose="020F0502020204030204" pitchFamily="34" charset="0"/>
                <a:ea typeface="ＭＳ Ｐゴシック"/>
                <a:cs typeface="Calibri" panose="020F0502020204030204" pitchFamily="34" charset="0"/>
              </a:rPr>
              <a:t>biosignal</a:t>
            </a:r>
            <a:r>
              <a:rPr lang="en-CA" altLang="en-US" sz="2800" dirty="0">
                <a:latin typeface="Calibri" panose="020F0502020204030204" pitchFamily="34" charset="0"/>
                <a:ea typeface="ＭＳ Ｐゴシック"/>
                <a:cs typeface="Calibri" panose="020F0502020204030204" pitchFamily="34" charset="0"/>
              </a:rPr>
              <a:t> analysis is to define and understand meaning coming from the signals we are interested in. </a:t>
            </a:r>
          </a:p>
          <a:p>
            <a:pPr marL="914400" lvl="1"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We are typically looking for specific patterns within the signal that have a specific pattern or that deviate from some pattern. </a:t>
            </a:r>
          </a:p>
          <a:p>
            <a:pPr marL="914400" lvl="1" indent="-457200">
              <a:buFont typeface="Arial"/>
              <a:buChar char="•"/>
              <a:defRPr/>
            </a:pPr>
            <a:endParaRPr lang="en-CA" altLang="en-US" sz="2800" dirty="0">
              <a:latin typeface="Calibri" panose="020F0502020204030204" pitchFamily="34" charset="0"/>
              <a:ea typeface="ＭＳ Ｐゴシック"/>
              <a:cs typeface="Calibri" panose="020F0502020204030204" pitchFamily="34" charset="0"/>
            </a:endParaRPr>
          </a:p>
        </p:txBody>
      </p:sp>
      <p:sp>
        <p:nvSpPr>
          <p:cNvPr id="4" name="Title 1">
            <a:extLst>
              <a:ext uri="{FF2B5EF4-FFF2-40B4-BE49-F238E27FC236}">
                <a16:creationId xmlns:a16="http://schemas.microsoft.com/office/drawing/2014/main" id="{2CB6A9B4-1E04-A91C-37EB-5F9BF5BC014C}"/>
              </a:ext>
            </a:extLst>
          </p:cNvPr>
          <p:cNvSpPr txBox="1">
            <a:spLocks/>
          </p:cNvSpPr>
          <p:nvPr/>
        </p:nvSpPr>
        <p:spPr>
          <a:xfrm>
            <a:off x="304801" y="381000"/>
            <a:ext cx="11400367" cy="609600"/>
          </a:xfrm>
          <a:prstGeom prst="rect">
            <a:avLst/>
          </a:prstGeom>
          <a:effectLst/>
        </p:spPr>
        <p:txBody>
          <a:bodyPr/>
          <a:lstStyle>
            <a:lvl1pPr algn="ctr" rtl="0" eaLnBrk="0" fontAlgn="base" hangingPunct="0">
              <a:spcBef>
                <a:spcPct val="0"/>
              </a:spcBef>
              <a:spcAft>
                <a:spcPct val="0"/>
              </a:spcAft>
              <a:defRPr sz="4000" b="0" i="0" baseline="0">
                <a:solidFill>
                  <a:srgbClr val="0B6240"/>
                </a:solidFill>
                <a:latin typeface="Calibri" panose="020F0502020204030204" pitchFamily="34" charset="0"/>
                <a:ea typeface="ＭＳ Ｐゴシック" pitchFamily="-108" charset="-128"/>
                <a:cs typeface="Calibri" panose="020F0502020204030204" pitchFamily="34" charset="0"/>
              </a:defRPr>
            </a:lvl1pPr>
            <a:lvl2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2pPr>
            <a:lvl3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3pPr>
            <a:lvl4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4pPr>
            <a:lvl5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5pPr>
            <a:lvl6pPr marL="457200" algn="l" rtl="0" fontAlgn="base">
              <a:spcBef>
                <a:spcPct val="0"/>
              </a:spcBef>
              <a:spcAft>
                <a:spcPct val="0"/>
              </a:spcAft>
              <a:defRPr sz="3200" b="1">
                <a:solidFill>
                  <a:srgbClr val="FFFFFF"/>
                </a:solidFill>
                <a:latin typeface="Arial Black" pitchFamily="-108" charset="0"/>
              </a:defRPr>
            </a:lvl6pPr>
            <a:lvl7pPr marL="914400" algn="l" rtl="0" fontAlgn="base">
              <a:spcBef>
                <a:spcPct val="0"/>
              </a:spcBef>
              <a:spcAft>
                <a:spcPct val="0"/>
              </a:spcAft>
              <a:defRPr sz="3200" b="1">
                <a:solidFill>
                  <a:srgbClr val="FFFFFF"/>
                </a:solidFill>
                <a:latin typeface="Arial Black" pitchFamily="-108" charset="0"/>
              </a:defRPr>
            </a:lvl7pPr>
            <a:lvl8pPr marL="1371600" algn="l" rtl="0" fontAlgn="base">
              <a:spcBef>
                <a:spcPct val="0"/>
              </a:spcBef>
              <a:spcAft>
                <a:spcPct val="0"/>
              </a:spcAft>
              <a:defRPr sz="3200" b="1">
                <a:solidFill>
                  <a:srgbClr val="FFFFFF"/>
                </a:solidFill>
                <a:latin typeface="Arial Black" pitchFamily="-108" charset="0"/>
              </a:defRPr>
            </a:lvl8pPr>
            <a:lvl9pPr marL="1828800" algn="l" rtl="0" fontAlgn="base">
              <a:spcBef>
                <a:spcPct val="0"/>
              </a:spcBef>
              <a:spcAft>
                <a:spcPct val="0"/>
              </a:spcAft>
              <a:defRPr sz="3200" b="1">
                <a:solidFill>
                  <a:srgbClr val="FFFFFF"/>
                </a:solidFill>
                <a:latin typeface="Arial Black" pitchFamily="-108" charset="0"/>
              </a:defRPr>
            </a:lvl9pPr>
          </a:lstStyle>
          <a:p>
            <a:r>
              <a:rPr lang="en-CA" kern="0" dirty="0"/>
              <a:t>Signals</a:t>
            </a:r>
          </a:p>
        </p:txBody>
      </p:sp>
    </p:spTree>
    <p:extLst>
      <p:ext uri="{BB962C8B-B14F-4D97-AF65-F5344CB8AC3E}">
        <p14:creationId xmlns:p14="http://schemas.microsoft.com/office/powerpoint/2010/main" val="1813169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596BD9-5EDD-AD0B-C80C-65590F588A9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37A8412-8725-220B-890F-2E59BC639E11}"/>
              </a:ext>
            </a:extLst>
          </p:cNvPr>
          <p:cNvSpPr txBox="1">
            <a:spLocks/>
          </p:cNvSpPr>
          <p:nvPr/>
        </p:nvSpPr>
        <p:spPr>
          <a:xfrm>
            <a:off x="304801" y="381000"/>
            <a:ext cx="11400367" cy="609600"/>
          </a:xfrm>
          <a:prstGeom prst="rect">
            <a:avLst/>
          </a:prstGeom>
          <a:effectLst/>
        </p:spPr>
        <p:txBody>
          <a:bodyPr/>
          <a:lstStyle>
            <a:lvl1pPr algn="ctr" rtl="0" eaLnBrk="0" fontAlgn="base" hangingPunct="0">
              <a:spcBef>
                <a:spcPct val="0"/>
              </a:spcBef>
              <a:spcAft>
                <a:spcPct val="0"/>
              </a:spcAft>
              <a:defRPr sz="4000" b="0" i="0" baseline="0">
                <a:solidFill>
                  <a:srgbClr val="0B6240"/>
                </a:solidFill>
                <a:latin typeface="Calibri" panose="020F0502020204030204" pitchFamily="34" charset="0"/>
                <a:ea typeface="ＭＳ Ｐゴシック" pitchFamily="-108" charset="-128"/>
                <a:cs typeface="Calibri" panose="020F0502020204030204" pitchFamily="34" charset="0"/>
              </a:defRPr>
            </a:lvl1pPr>
            <a:lvl2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2pPr>
            <a:lvl3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3pPr>
            <a:lvl4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4pPr>
            <a:lvl5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5pPr>
            <a:lvl6pPr marL="457200" algn="l" rtl="0" fontAlgn="base">
              <a:spcBef>
                <a:spcPct val="0"/>
              </a:spcBef>
              <a:spcAft>
                <a:spcPct val="0"/>
              </a:spcAft>
              <a:defRPr sz="3200" b="1">
                <a:solidFill>
                  <a:srgbClr val="FFFFFF"/>
                </a:solidFill>
                <a:latin typeface="Arial Black" pitchFamily="-108" charset="0"/>
              </a:defRPr>
            </a:lvl6pPr>
            <a:lvl7pPr marL="914400" algn="l" rtl="0" fontAlgn="base">
              <a:spcBef>
                <a:spcPct val="0"/>
              </a:spcBef>
              <a:spcAft>
                <a:spcPct val="0"/>
              </a:spcAft>
              <a:defRPr sz="3200" b="1">
                <a:solidFill>
                  <a:srgbClr val="FFFFFF"/>
                </a:solidFill>
                <a:latin typeface="Arial Black" pitchFamily="-108" charset="0"/>
              </a:defRPr>
            </a:lvl7pPr>
            <a:lvl8pPr marL="1371600" algn="l" rtl="0" fontAlgn="base">
              <a:spcBef>
                <a:spcPct val="0"/>
              </a:spcBef>
              <a:spcAft>
                <a:spcPct val="0"/>
              </a:spcAft>
              <a:defRPr sz="3200" b="1">
                <a:solidFill>
                  <a:srgbClr val="FFFFFF"/>
                </a:solidFill>
                <a:latin typeface="Arial Black" pitchFamily="-108" charset="0"/>
              </a:defRPr>
            </a:lvl8pPr>
            <a:lvl9pPr marL="1828800" algn="l" rtl="0" fontAlgn="base">
              <a:spcBef>
                <a:spcPct val="0"/>
              </a:spcBef>
              <a:spcAft>
                <a:spcPct val="0"/>
              </a:spcAft>
              <a:defRPr sz="3200" b="1">
                <a:solidFill>
                  <a:srgbClr val="FFFFFF"/>
                </a:solidFill>
                <a:latin typeface="Arial Black" pitchFamily="-108" charset="0"/>
              </a:defRPr>
            </a:lvl9pPr>
          </a:lstStyle>
          <a:p>
            <a:r>
              <a:rPr lang="en-CA" kern="0" dirty="0"/>
              <a:t>Heart </a:t>
            </a:r>
          </a:p>
        </p:txBody>
      </p:sp>
      <p:pic>
        <p:nvPicPr>
          <p:cNvPr id="5" name="Picture 4" descr="Diagram of a heart diagram&#10;&#10;AI-generated content may be incorrect.">
            <a:extLst>
              <a:ext uri="{FF2B5EF4-FFF2-40B4-BE49-F238E27FC236}">
                <a16:creationId xmlns:a16="http://schemas.microsoft.com/office/drawing/2014/main" id="{1534359E-E7E7-62A0-D6C9-3851FBB6D61E}"/>
              </a:ext>
            </a:extLst>
          </p:cNvPr>
          <p:cNvPicPr>
            <a:picLocks noChangeAspect="1"/>
          </p:cNvPicPr>
          <p:nvPr/>
        </p:nvPicPr>
        <p:blipFill>
          <a:blip r:embed="rId3"/>
          <a:stretch>
            <a:fillRect/>
          </a:stretch>
        </p:blipFill>
        <p:spPr>
          <a:xfrm>
            <a:off x="2071076" y="0"/>
            <a:ext cx="7506677" cy="6861572"/>
          </a:xfrm>
          <a:prstGeom prst="rect">
            <a:avLst/>
          </a:prstGeom>
        </p:spPr>
      </p:pic>
      <p:sp>
        <p:nvSpPr>
          <p:cNvPr id="6" name="TextBox 5">
            <a:extLst>
              <a:ext uri="{FF2B5EF4-FFF2-40B4-BE49-F238E27FC236}">
                <a16:creationId xmlns:a16="http://schemas.microsoft.com/office/drawing/2014/main" id="{3F15262C-8C18-224A-D49B-1B135AB72569}"/>
              </a:ext>
            </a:extLst>
          </p:cNvPr>
          <p:cNvSpPr txBox="1"/>
          <p:nvPr/>
        </p:nvSpPr>
        <p:spPr>
          <a:xfrm>
            <a:off x="9977669" y="6338500"/>
            <a:ext cx="1826142" cy="276999"/>
          </a:xfrm>
          <a:prstGeom prst="rect">
            <a:avLst/>
          </a:prstGeom>
          <a:noFill/>
        </p:spPr>
        <p:txBody>
          <a:bodyPr wrap="none" rtlCol="0" anchor="t" anchorCtr="0">
            <a:spAutoFit/>
          </a:bodyPr>
          <a:lstStyle/>
          <a:p>
            <a:pPr algn="ctr"/>
            <a:r>
              <a:rPr lang="en-US" sz="1200" b="1" dirty="0">
                <a:solidFill>
                  <a:srgbClr val="006A40"/>
                </a:solidFill>
                <a:latin typeface="+mn-lt"/>
              </a:rPr>
              <a:t>https://</a:t>
            </a:r>
            <a:r>
              <a:rPr lang="en-US" sz="1200" b="1" dirty="0" err="1">
                <a:solidFill>
                  <a:srgbClr val="006A40"/>
                </a:solidFill>
                <a:latin typeface="+mn-lt"/>
              </a:rPr>
              <a:t>ecgwaves.com</a:t>
            </a:r>
            <a:r>
              <a:rPr lang="en-US" sz="1200" b="1" dirty="0">
                <a:solidFill>
                  <a:srgbClr val="006A40"/>
                </a:solidFill>
                <a:latin typeface="+mn-lt"/>
              </a:rPr>
              <a:t>/</a:t>
            </a:r>
          </a:p>
        </p:txBody>
      </p:sp>
    </p:spTree>
    <p:extLst>
      <p:ext uri="{BB962C8B-B14F-4D97-AF65-F5344CB8AC3E}">
        <p14:creationId xmlns:p14="http://schemas.microsoft.com/office/powerpoint/2010/main" val="2076207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880E-B5C0-4D3E-8D51-D24285D4586F}"/>
              </a:ext>
            </a:extLst>
          </p:cNvPr>
          <p:cNvSpPr>
            <a:spLocks noGrp="1"/>
          </p:cNvSpPr>
          <p:nvPr>
            <p:ph type="title"/>
          </p:nvPr>
        </p:nvSpPr>
        <p:spPr/>
        <p:txBody>
          <a:bodyPr/>
          <a:lstStyle/>
          <a:p>
            <a:endParaRPr lang="en-US"/>
          </a:p>
        </p:txBody>
      </p:sp>
      <p:pic>
        <p:nvPicPr>
          <p:cNvPr id="6" name="Content Placeholder 5" descr="A diagram of a pulse&#10;&#10;AI-generated content may be incorrect.">
            <a:extLst>
              <a:ext uri="{FF2B5EF4-FFF2-40B4-BE49-F238E27FC236}">
                <a16:creationId xmlns:a16="http://schemas.microsoft.com/office/drawing/2014/main" id="{38CB0A73-45E4-0798-75DB-37545F87DBC0}"/>
              </a:ext>
            </a:extLst>
          </p:cNvPr>
          <p:cNvPicPr>
            <a:picLocks noGrp="1" noChangeAspect="1"/>
          </p:cNvPicPr>
          <p:nvPr>
            <p:ph idx="1"/>
          </p:nvPr>
        </p:nvPicPr>
        <p:blipFill>
          <a:blip r:embed="rId2"/>
          <a:stretch>
            <a:fillRect/>
          </a:stretch>
        </p:blipFill>
        <p:spPr>
          <a:xfrm>
            <a:off x="2389615" y="0"/>
            <a:ext cx="7047462" cy="6317053"/>
          </a:xfrm>
        </p:spPr>
      </p:pic>
      <p:sp>
        <p:nvSpPr>
          <p:cNvPr id="4" name="TextBox 3">
            <a:extLst>
              <a:ext uri="{FF2B5EF4-FFF2-40B4-BE49-F238E27FC236}">
                <a16:creationId xmlns:a16="http://schemas.microsoft.com/office/drawing/2014/main" id="{779F107D-7CBA-7CD8-65BF-32FAF4961D90}"/>
              </a:ext>
            </a:extLst>
          </p:cNvPr>
          <p:cNvSpPr txBox="1"/>
          <p:nvPr/>
        </p:nvSpPr>
        <p:spPr>
          <a:xfrm>
            <a:off x="3045106" y="6414700"/>
            <a:ext cx="8985665" cy="276999"/>
          </a:xfrm>
          <a:prstGeom prst="rect">
            <a:avLst/>
          </a:prstGeom>
          <a:noFill/>
        </p:spPr>
        <p:txBody>
          <a:bodyPr wrap="none" rtlCol="0" anchor="t" anchorCtr="0">
            <a:spAutoFit/>
          </a:bodyPr>
          <a:lstStyle/>
          <a:p>
            <a:pPr algn="ctr"/>
            <a:r>
              <a:rPr lang="en-US" sz="1200" b="1" dirty="0">
                <a:solidFill>
                  <a:srgbClr val="006A40"/>
                </a:solidFill>
                <a:latin typeface="+mn-lt"/>
              </a:rPr>
              <a:t>https://</a:t>
            </a:r>
            <a:r>
              <a:rPr lang="en-US" sz="1200" b="1" dirty="0" err="1">
                <a:solidFill>
                  <a:srgbClr val="006A40"/>
                </a:solidFill>
                <a:latin typeface="+mn-lt"/>
              </a:rPr>
              <a:t>cdn.medizzy.com</a:t>
            </a:r>
            <a:r>
              <a:rPr lang="en-US" sz="1200" b="1" dirty="0">
                <a:solidFill>
                  <a:srgbClr val="006A40"/>
                </a:solidFill>
                <a:latin typeface="+mn-lt"/>
              </a:rPr>
              <a:t>/0OuyL7MmK6b6GeJFuPlXyQ1icO8=/714x640/</a:t>
            </a:r>
            <a:r>
              <a:rPr lang="en-US" sz="1200" b="1" dirty="0" err="1">
                <a:solidFill>
                  <a:srgbClr val="006A40"/>
                </a:solidFill>
                <a:latin typeface="+mn-lt"/>
              </a:rPr>
              <a:t>img</a:t>
            </a:r>
            <a:r>
              <a:rPr lang="en-US" sz="1200" b="1" dirty="0">
                <a:solidFill>
                  <a:srgbClr val="006A40"/>
                </a:solidFill>
                <a:latin typeface="+mn-lt"/>
              </a:rPr>
              <a:t>/posts/6dfdba11-2675-4b1f-bdba-1126757b1f89</a:t>
            </a:r>
          </a:p>
        </p:txBody>
      </p:sp>
    </p:spTree>
    <p:extLst>
      <p:ext uri="{BB962C8B-B14F-4D97-AF65-F5344CB8AC3E}">
        <p14:creationId xmlns:p14="http://schemas.microsoft.com/office/powerpoint/2010/main" val="3918021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9748C-3107-3B49-1444-7B125769469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5B0F61E-DD7A-70EA-400E-9FB744429CE0}"/>
              </a:ext>
            </a:extLst>
          </p:cNvPr>
          <p:cNvSpPr txBox="1"/>
          <p:nvPr/>
        </p:nvSpPr>
        <p:spPr>
          <a:xfrm>
            <a:off x="653069" y="324214"/>
            <a:ext cx="10668000" cy="954107"/>
          </a:xfrm>
          <a:prstGeom prst="rect">
            <a:avLst/>
          </a:prstGeom>
          <a:noFill/>
        </p:spPr>
        <p:txBody>
          <a:bodyPr wrap="square" lIns="91440" tIns="45720" rIns="91440" bIns="45720" anchor="t">
            <a:spAutoFit/>
          </a:bodyPr>
          <a:lstStyle/>
          <a:p>
            <a:pPr>
              <a:defRPr/>
            </a:pPr>
            <a:r>
              <a:rPr lang="en-CA" altLang="en-US" sz="2800" dirty="0">
                <a:latin typeface="Calibri" panose="020F0502020204030204" pitchFamily="34" charset="0"/>
                <a:ea typeface="ＭＳ Ｐゴシック"/>
                <a:cs typeface="Calibri" panose="020F0502020204030204" pitchFamily="34" charset="0"/>
              </a:rPr>
              <a:t>An abnormal ECG result could mean anything from an abnormal heart rate, irregular rhythm, abnormal waveforms or abnormal intervals.</a:t>
            </a:r>
          </a:p>
        </p:txBody>
      </p:sp>
      <p:sp>
        <p:nvSpPr>
          <p:cNvPr id="4" name="Title 1">
            <a:extLst>
              <a:ext uri="{FF2B5EF4-FFF2-40B4-BE49-F238E27FC236}">
                <a16:creationId xmlns:a16="http://schemas.microsoft.com/office/drawing/2014/main" id="{D014C460-731B-7E3E-C8C4-80FBC003FAEB}"/>
              </a:ext>
            </a:extLst>
          </p:cNvPr>
          <p:cNvSpPr txBox="1">
            <a:spLocks/>
          </p:cNvSpPr>
          <p:nvPr/>
        </p:nvSpPr>
        <p:spPr>
          <a:xfrm>
            <a:off x="304801" y="381000"/>
            <a:ext cx="11400367" cy="609600"/>
          </a:xfrm>
          <a:prstGeom prst="rect">
            <a:avLst/>
          </a:prstGeom>
          <a:effectLst/>
        </p:spPr>
        <p:txBody>
          <a:bodyPr/>
          <a:lstStyle>
            <a:lvl1pPr algn="ctr" rtl="0" eaLnBrk="0" fontAlgn="base" hangingPunct="0">
              <a:spcBef>
                <a:spcPct val="0"/>
              </a:spcBef>
              <a:spcAft>
                <a:spcPct val="0"/>
              </a:spcAft>
              <a:defRPr sz="4000" b="0" i="0" baseline="0">
                <a:solidFill>
                  <a:srgbClr val="0B6240"/>
                </a:solidFill>
                <a:latin typeface="Calibri" panose="020F0502020204030204" pitchFamily="34" charset="0"/>
                <a:ea typeface="ＭＳ Ｐゴシック" pitchFamily="-108" charset="-128"/>
                <a:cs typeface="Calibri" panose="020F0502020204030204" pitchFamily="34" charset="0"/>
              </a:defRPr>
            </a:lvl1pPr>
            <a:lvl2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2pPr>
            <a:lvl3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3pPr>
            <a:lvl4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4pPr>
            <a:lvl5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5pPr>
            <a:lvl6pPr marL="457200" algn="l" rtl="0" fontAlgn="base">
              <a:spcBef>
                <a:spcPct val="0"/>
              </a:spcBef>
              <a:spcAft>
                <a:spcPct val="0"/>
              </a:spcAft>
              <a:defRPr sz="3200" b="1">
                <a:solidFill>
                  <a:srgbClr val="FFFFFF"/>
                </a:solidFill>
                <a:latin typeface="Arial Black" pitchFamily="-108" charset="0"/>
              </a:defRPr>
            </a:lvl6pPr>
            <a:lvl7pPr marL="914400" algn="l" rtl="0" fontAlgn="base">
              <a:spcBef>
                <a:spcPct val="0"/>
              </a:spcBef>
              <a:spcAft>
                <a:spcPct val="0"/>
              </a:spcAft>
              <a:defRPr sz="3200" b="1">
                <a:solidFill>
                  <a:srgbClr val="FFFFFF"/>
                </a:solidFill>
                <a:latin typeface="Arial Black" pitchFamily="-108" charset="0"/>
              </a:defRPr>
            </a:lvl7pPr>
            <a:lvl8pPr marL="1371600" algn="l" rtl="0" fontAlgn="base">
              <a:spcBef>
                <a:spcPct val="0"/>
              </a:spcBef>
              <a:spcAft>
                <a:spcPct val="0"/>
              </a:spcAft>
              <a:defRPr sz="3200" b="1">
                <a:solidFill>
                  <a:srgbClr val="FFFFFF"/>
                </a:solidFill>
                <a:latin typeface="Arial Black" pitchFamily="-108" charset="0"/>
              </a:defRPr>
            </a:lvl8pPr>
            <a:lvl9pPr marL="1828800" algn="l" rtl="0" fontAlgn="base">
              <a:spcBef>
                <a:spcPct val="0"/>
              </a:spcBef>
              <a:spcAft>
                <a:spcPct val="0"/>
              </a:spcAft>
              <a:defRPr sz="3200" b="1">
                <a:solidFill>
                  <a:srgbClr val="FFFFFF"/>
                </a:solidFill>
                <a:latin typeface="Arial Black" pitchFamily="-108" charset="0"/>
              </a:defRPr>
            </a:lvl9pPr>
          </a:lstStyle>
          <a:p>
            <a:endParaRPr lang="en-CA" kern="0" dirty="0"/>
          </a:p>
        </p:txBody>
      </p:sp>
      <p:pic>
        <p:nvPicPr>
          <p:cNvPr id="6" name="Picture 5" descr="A graph showing a heart beat&#10;&#10;AI-generated content may be incorrect.">
            <a:extLst>
              <a:ext uri="{FF2B5EF4-FFF2-40B4-BE49-F238E27FC236}">
                <a16:creationId xmlns:a16="http://schemas.microsoft.com/office/drawing/2014/main" id="{6FC0A283-449E-3A1E-6683-77C44D446988}"/>
              </a:ext>
            </a:extLst>
          </p:cNvPr>
          <p:cNvPicPr>
            <a:picLocks noChangeAspect="1"/>
          </p:cNvPicPr>
          <p:nvPr/>
        </p:nvPicPr>
        <p:blipFill>
          <a:blip r:embed="rId3"/>
          <a:stretch>
            <a:fillRect/>
          </a:stretch>
        </p:blipFill>
        <p:spPr>
          <a:xfrm>
            <a:off x="2431558" y="1278321"/>
            <a:ext cx="7814409" cy="5353178"/>
          </a:xfrm>
          <a:prstGeom prst="rect">
            <a:avLst/>
          </a:prstGeom>
        </p:spPr>
      </p:pic>
      <p:pic>
        <p:nvPicPr>
          <p:cNvPr id="8" name="Picture 7" descr="A graph showing a heart beat&#10;&#10;AI-generated content may be incorrect.">
            <a:extLst>
              <a:ext uri="{FF2B5EF4-FFF2-40B4-BE49-F238E27FC236}">
                <a16:creationId xmlns:a16="http://schemas.microsoft.com/office/drawing/2014/main" id="{CBC9269A-05B4-BCA6-CD35-4EE27F1CF228}"/>
              </a:ext>
            </a:extLst>
          </p:cNvPr>
          <p:cNvPicPr>
            <a:picLocks noChangeAspect="1"/>
          </p:cNvPicPr>
          <p:nvPr/>
        </p:nvPicPr>
        <p:blipFill>
          <a:blip r:embed="rId4"/>
          <a:stretch>
            <a:fillRect/>
          </a:stretch>
        </p:blipFill>
        <p:spPr>
          <a:xfrm>
            <a:off x="2431558" y="3982849"/>
            <a:ext cx="7902050" cy="2648650"/>
          </a:xfrm>
          <a:prstGeom prst="rect">
            <a:avLst/>
          </a:prstGeom>
        </p:spPr>
      </p:pic>
    </p:spTree>
    <p:extLst>
      <p:ext uri="{BB962C8B-B14F-4D97-AF65-F5344CB8AC3E}">
        <p14:creationId xmlns:p14="http://schemas.microsoft.com/office/powerpoint/2010/main" val="168395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C9F1B2-D762-50CF-A609-5EDD4748F16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8DBBAF6-46A7-02D6-DE42-EEA95D649DB9}"/>
              </a:ext>
            </a:extLst>
          </p:cNvPr>
          <p:cNvSpPr txBox="1"/>
          <p:nvPr/>
        </p:nvSpPr>
        <p:spPr>
          <a:xfrm>
            <a:off x="685800" y="1228397"/>
            <a:ext cx="10668000" cy="4401205"/>
          </a:xfrm>
          <a:prstGeom prst="rect">
            <a:avLst/>
          </a:prstGeom>
          <a:noFill/>
        </p:spPr>
        <p:txBody>
          <a:bodyPr wrap="square" lIns="91440" tIns="45720" rIns="91440" bIns="45720" anchor="t">
            <a:spAutoFit/>
          </a:bodyPr>
          <a:lstStyle/>
          <a:p>
            <a:pPr marL="457200" indent="-457200">
              <a:buFont typeface="Arial"/>
              <a:buChar char="•"/>
              <a:defRPr/>
            </a:pPr>
            <a:r>
              <a:rPr lang="en-CA" altLang="en-US" sz="2800" dirty="0" err="1">
                <a:latin typeface="Calibri" panose="020F0502020204030204" pitchFamily="34" charset="0"/>
                <a:ea typeface="ＭＳ Ｐゴシック"/>
                <a:cs typeface="Calibri" panose="020F0502020204030204" pitchFamily="34" charset="0"/>
              </a:rPr>
              <a:t>Biosignals</a:t>
            </a:r>
            <a:r>
              <a:rPr lang="en-CA" altLang="en-US" sz="2800" dirty="0">
                <a:latin typeface="Calibri" panose="020F0502020204030204" pitchFamily="34" charset="0"/>
                <a:ea typeface="ＭＳ Ｐゴシック"/>
                <a:cs typeface="Calibri" panose="020F0502020204030204" pitchFamily="34" charset="0"/>
              </a:rPr>
              <a:t> are biological bound</a:t>
            </a:r>
          </a:p>
          <a:p>
            <a:pPr marL="914400" lvl="1"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If you are looking at your data and getting results that do not make sense, there is probably measurement error or some other bias.</a:t>
            </a:r>
          </a:p>
          <a:p>
            <a:pPr marL="1371600" lvl="2"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Heart rate: 500 BPM</a:t>
            </a:r>
          </a:p>
          <a:p>
            <a:pPr marL="1371600" lvl="2"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Acceleration: 5 G or 49 m/s</a:t>
            </a:r>
            <a:r>
              <a:rPr lang="en-CA" altLang="en-US" sz="2800" baseline="30000" dirty="0">
                <a:latin typeface="Calibri" panose="020F0502020204030204" pitchFamily="34" charset="0"/>
                <a:ea typeface="ＭＳ Ｐゴシック"/>
                <a:cs typeface="Calibri" panose="020F0502020204030204" pitchFamily="34" charset="0"/>
              </a:rPr>
              <a:t>2</a:t>
            </a:r>
          </a:p>
          <a:p>
            <a:pPr marL="1371600" lvl="2"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ECG: QRS complex &gt; 1s</a:t>
            </a:r>
            <a:endParaRPr lang="en-CA" altLang="en-US" sz="2800" baseline="30000" dirty="0">
              <a:latin typeface="Calibri" panose="020F0502020204030204" pitchFamily="34" charset="0"/>
              <a:ea typeface="ＭＳ Ｐゴシック"/>
              <a:cs typeface="Calibri" panose="020F0502020204030204" pitchFamily="34" charset="0"/>
            </a:endParaRPr>
          </a:p>
          <a:p>
            <a:pPr marL="914400" lvl="1"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Very important to understand the physiology of the signal and measurement accuracy of the tool that is being used to collect the data. </a:t>
            </a:r>
          </a:p>
        </p:txBody>
      </p:sp>
      <p:sp>
        <p:nvSpPr>
          <p:cNvPr id="4" name="Title 1">
            <a:extLst>
              <a:ext uri="{FF2B5EF4-FFF2-40B4-BE49-F238E27FC236}">
                <a16:creationId xmlns:a16="http://schemas.microsoft.com/office/drawing/2014/main" id="{6B76113A-8DF1-A5EA-CD13-73B5997B48BF}"/>
              </a:ext>
            </a:extLst>
          </p:cNvPr>
          <p:cNvSpPr txBox="1">
            <a:spLocks/>
          </p:cNvSpPr>
          <p:nvPr/>
        </p:nvSpPr>
        <p:spPr>
          <a:xfrm>
            <a:off x="304801" y="381000"/>
            <a:ext cx="11400367" cy="609600"/>
          </a:xfrm>
          <a:prstGeom prst="rect">
            <a:avLst/>
          </a:prstGeom>
          <a:effectLst/>
        </p:spPr>
        <p:txBody>
          <a:bodyPr/>
          <a:lstStyle>
            <a:lvl1pPr algn="ctr" rtl="0" eaLnBrk="0" fontAlgn="base" hangingPunct="0">
              <a:spcBef>
                <a:spcPct val="0"/>
              </a:spcBef>
              <a:spcAft>
                <a:spcPct val="0"/>
              </a:spcAft>
              <a:defRPr sz="4000" b="0" i="0" baseline="0">
                <a:solidFill>
                  <a:srgbClr val="0B6240"/>
                </a:solidFill>
                <a:latin typeface="Calibri" panose="020F0502020204030204" pitchFamily="34" charset="0"/>
                <a:ea typeface="ＭＳ Ｐゴシック" pitchFamily="-108" charset="-128"/>
                <a:cs typeface="Calibri" panose="020F0502020204030204" pitchFamily="34" charset="0"/>
              </a:defRPr>
            </a:lvl1pPr>
            <a:lvl2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2pPr>
            <a:lvl3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3pPr>
            <a:lvl4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4pPr>
            <a:lvl5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5pPr>
            <a:lvl6pPr marL="457200" algn="l" rtl="0" fontAlgn="base">
              <a:spcBef>
                <a:spcPct val="0"/>
              </a:spcBef>
              <a:spcAft>
                <a:spcPct val="0"/>
              </a:spcAft>
              <a:defRPr sz="3200" b="1">
                <a:solidFill>
                  <a:srgbClr val="FFFFFF"/>
                </a:solidFill>
                <a:latin typeface="Arial Black" pitchFamily="-108" charset="0"/>
              </a:defRPr>
            </a:lvl6pPr>
            <a:lvl7pPr marL="914400" algn="l" rtl="0" fontAlgn="base">
              <a:spcBef>
                <a:spcPct val="0"/>
              </a:spcBef>
              <a:spcAft>
                <a:spcPct val="0"/>
              </a:spcAft>
              <a:defRPr sz="3200" b="1">
                <a:solidFill>
                  <a:srgbClr val="FFFFFF"/>
                </a:solidFill>
                <a:latin typeface="Arial Black" pitchFamily="-108" charset="0"/>
              </a:defRPr>
            </a:lvl7pPr>
            <a:lvl8pPr marL="1371600" algn="l" rtl="0" fontAlgn="base">
              <a:spcBef>
                <a:spcPct val="0"/>
              </a:spcBef>
              <a:spcAft>
                <a:spcPct val="0"/>
              </a:spcAft>
              <a:defRPr sz="3200" b="1">
                <a:solidFill>
                  <a:srgbClr val="FFFFFF"/>
                </a:solidFill>
                <a:latin typeface="Arial Black" pitchFamily="-108" charset="0"/>
              </a:defRPr>
            </a:lvl8pPr>
            <a:lvl9pPr marL="1828800" algn="l" rtl="0" fontAlgn="base">
              <a:spcBef>
                <a:spcPct val="0"/>
              </a:spcBef>
              <a:spcAft>
                <a:spcPct val="0"/>
              </a:spcAft>
              <a:defRPr sz="3200" b="1">
                <a:solidFill>
                  <a:srgbClr val="FFFFFF"/>
                </a:solidFill>
                <a:latin typeface="Arial Black" pitchFamily="-108" charset="0"/>
              </a:defRPr>
            </a:lvl9pPr>
          </a:lstStyle>
          <a:p>
            <a:r>
              <a:rPr lang="en-CA" kern="0" dirty="0"/>
              <a:t>Critical Concept 1</a:t>
            </a:r>
          </a:p>
        </p:txBody>
      </p:sp>
    </p:spTree>
    <p:extLst>
      <p:ext uri="{BB962C8B-B14F-4D97-AF65-F5344CB8AC3E}">
        <p14:creationId xmlns:p14="http://schemas.microsoft.com/office/powerpoint/2010/main" val="2532125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CCA95-2754-BF0B-E1D0-F3317C3CC50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783AB42-BB1B-1DCB-578E-847225D955F0}"/>
              </a:ext>
            </a:extLst>
          </p:cNvPr>
          <p:cNvSpPr txBox="1"/>
          <p:nvPr/>
        </p:nvSpPr>
        <p:spPr>
          <a:xfrm>
            <a:off x="685800" y="1228397"/>
            <a:ext cx="10668000" cy="4401205"/>
          </a:xfrm>
          <a:prstGeom prst="rect">
            <a:avLst/>
          </a:prstGeom>
          <a:noFill/>
        </p:spPr>
        <p:txBody>
          <a:bodyPr wrap="square" lIns="91440" tIns="45720" rIns="91440" bIns="45720" anchor="t">
            <a:spAutoFit/>
          </a:bodyPr>
          <a:lstStyle/>
          <a:p>
            <a:pPr marL="457200" indent="-457200">
              <a:buFont typeface="Arial"/>
              <a:buChar char="•"/>
              <a:defRPr/>
            </a:pPr>
            <a:r>
              <a:rPr lang="en-CA" altLang="en-US" sz="2800" dirty="0" err="1">
                <a:latin typeface="Calibri" panose="020F0502020204030204" pitchFamily="34" charset="0"/>
                <a:ea typeface="ＭＳ Ｐゴシック"/>
                <a:cs typeface="Calibri" panose="020F0502020204030204" pitchFamily="34" charset="0"/>
              </a:rPr>
              <a:t>Actigraph</a:t>
            </a:r>
            <a:r>
              <a:rPr lang="en-CA" altLang="en-US" sz="2800" dirty="0">
                <a:latin typeface="Calibri" panose="020F0502020204030204" pitchFamily="34" charset="0"/>
                <a:ea typeface="ＭＳ Ｐゴシック"/>
                <a:cs typeface="Calibri" panose="020F0502020204030204" pitchFamily="34" charset="0"/>
              </a:rPr>
              <a:t> GT3-X </a:t>
            </a:r>
            <a:r>
              <a:rPr lang="en-CA" altLang="en-US" sz="2800" dirty="0" err="1">
                <a:latin typeface="Calibri" panose="020F0502020204030204" pitchFamily="34" charset="0"/>
                <a:ea typeface="ＭＳ Ｐゴシック"/>
                <a:cs typeface="Calibri" panose="020F0502020204030204" pitchFamily="34" charset="0"/>
              </a:rPr>
              <a:t>acceleromter</a:t>
            </a:r>
            <a:endParaRPr lang="en-CA" altLang="en-US" sz="2800" dirty="0">
              <a:latin typeface="Calibri" panose="020F0502020204030204" pitchFamily="34" charset="0"/>
              <a:ea typeface="ＭＳ Ｐゴシック"/>
              <a:cs typeface="Calibri" panose="020F0502020204030204" pitchFamily="34" charset="0"/>
            </a:endParaRPr>
          </a:p>
          <a:p>
            <a:pPr marL="914400" lvl="1"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Sample Rate: 30-100 Hertz</a:t>
            </a:r>
          </a:p>
          <a:p>
            <a:pPr marL="914400" lvl="1"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Accelerometer: +/- 8G</a:t>
            </a:r>
          </a:p>
          <a:p>
            <a:pPr marL="1371600" lvl="2"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ADXL345 (Analog Devices, Inc)</a:t>
            </a:r>
          </a:p>
          <a:p>
            <a:pPr marL="1371600" lvl="2"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 $3</a:t>
            </a:r>
          </a:p>
          <a:p>
            <a:pPr marL="457200"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32 healthy participants</a:t>
            </a:r>
          </a:p>
          <a:p>
            <a:pPr marL="914400" lvl="1"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13 men and 19 women </a:t>
            </a:r>
          </a:p>
          <a:p>
            <a:pPr marL="914400" lvl="1"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Wore device on left wrist</a:t>
            </a:r>
          </a:p>
          <a:p>
            <a:pPr marL="457200"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Our data </a:t>
            </a:r>
          </a:p>
          <a:p>
            <a:pPr marL="914400" lvl="1"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10 participants (5 men, 5 women)</a:t>
            </a:r>
          </a:p>
        </p:txBody>
      </p:sp>
      <p:sp>
        <p:nvSpPr>
          <p:cNvPr id="4" name="Title 1">
            <a:extLst>
              <a:ext uri="{FF2B5EF4-FFF2-40B4-BE49-F238E27FC236}">
                <a16:creationId xmlns:a16="http://schemas.microsoft.com/office/drawing/2014/main" id="{18B91232-F4ED-8E2F-E907-5AEF61196DBB}"/>
              </a:ext>
            </a:extLst>
          </p:cNvPr>
          <p:cNvSpPr txBox="1">
            <a:spLocks/>
          </p:cNvSpPr>
          <p:nvPr/>
        </p:nvSpPr>
        <p:spPr>
          <a:xfrm>
            <a:off x="304801" y="381000"/>
            <a:ext cx="11400367" cy="609600"/>
          </a:xfrm>
          <a:prstGeom prst="rect">
            <a:avLst/>
          </a:prstGeom>
          <a:effectLst/>
        </p:spPr>
        <p:txBody>
          <a:bodyPr/>
          <a:lstStyle>
            <a:lvl1pPr algn="ctr" rtl="0" eaLnBrk="0" fontAlgn="base" hangingPunct="0">
              <a:spcBef>
                <a:spcPct val="0"/>
              </a:spcBef>
              <a:spcAft>
                <a:spcPct val="0"/>
              </a:spcAft>
              <a:defRPr sz="4000" b="0" i="0" baseline="0">
                <a:solidFill>
                  <a:srgbClr val="0B6240"/>
                </a:solidFill>
                <a:latin typeface="Calibri" panose="020F0502020204030204" pitchFamily="34" charset="0"/>
                <a:ea typeface="ＭＳ Ｐゴシック" pitchFamily="-108" charset="-128"/>
                <a:cs typeface="Calibri" panose="020F0502020204030204" pitchFamily="34" charset="0"/>
              </a:defRPr>
            </a:lvl1pPr>
            <a:lvl2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2pPr>
            <a:lvl3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3pPr>
            <a:lvl4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4pPr>
            <a:lvl5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5pPr>
            <a:lvl6pPr marL="457200" algn="l" rtl="0" fontAlgn="base">
              <a:spcBef>
                <a:spcPct val="0"/>
              </a:spcBef>
              <a:spcAft>
                <a:spcPct val="0"/>
              </a:spcAft>
              <a:defRPr sz="3200" b="1">
                <a:solidFill>
                  <a:srgbClr val="FFFFFF"/>
                </a:solidFill>
                <a:latin typeface="Arial Black" pitchFamily="-108" charset="0"/>
              </a:defRPr>
            </a:lvl6pPr>
            <a:lvl7pPr marL="914400" algn="l" rtl="0" fontAlgn="base">
              <a:spcBef>
                <a:spcPct val="0"/>
              </a:spcBef>
              <a:spcAft>
                <a:spcPct val="0"/>
              </a:spcAft>
              <a:defRPr sz="3200" b="1">
                <a:solidFill>
                  <a:srgbClr val="FFFFFF"/>
                </a:solidFill>
                <a:latin typeface="Arial Black" pitchFamily="-108" charset="0"/>
              </a:defRPr>
            </a:lvl7pPr>
            <a:lvl8pPr marL="1371600" algn="l" rtl="0" fontAlgn="base">
              <a:spcBef>
                <a:spcPct val="0"/>
              </a:spcBef>
              <a:spcAft>
                <a:spcPct val="0"/>
              </a:spcAft>
              <a:defRPr sz="3200" b="1">
                <a:solidFill>
                  <a:srgbClr val="FFFFFF"/>
                </a:solidFill>
                <a:latin typeface="Arial Black" pitchFamily="-108" charset="0"/>
              </a:defRPr>
            </a:lvl8pPr>
            <a:lvl9pPr marL="1828800" algn="l" rtl="0" fontAlgn="base">
              <a:spcBef>
                <a:spcPct val="0"/>
              </a:spcBef>
              <a:spcAft>
                <a:spcPct val="0"/>
              </a:spcAft>
              <a:defRPr sz="3200" b="1">
                <a:solidFill>
                  <a:srgbClr val="FFFFFF"/>
                </a:solidFill>
                <a:latin typeface="Arial Black" pitchFamily="-108" charset="0"/>
              </a:defRPr>
            </a:lvl9pPr>
          </a:lstStyle>
          <a:p>
            <a:r>
              <a:rPr lang="en-CA" kern="0" dirty="0"/>
              <a:t>Data Break</a:t>
            </a:r>
          </a:p>
        </p:txBody>
      </p:sp>
      <p:pic>
        <p:nvPicPr>
          <p:cNvPr id="5" name="Picture 4" descr="A red and black watch&#10;&#10;AI-generated content may be incorrect.">
            <a:extLst>
              <a:ext uri="{FF2B5EF4-FFF2-40B4-BE49-F238E27FC236}">
                <a16:creationId xmlns:a16="http://schemas.microsoft.com/office/drawing/2014/main" id="{5FA64515-5C81-668A-F612-B27485678BF4}"/>
              </a:ext>
            </a:extLst>
          </p:cNvPr>
          <p:cNvPicPr>
            <a:picLocks noChangeAspect="1"/>
          </p:cNvPicPr>
          <p:nvPr/>
        </p:nvPicPr>
        <p:blipFill>
          <a:blip r:embed="rId3"/>
          <a:stretch>
            <a:fillRect/>
          </a:stretch>
        </p:blipFill>
        <p:spPr>
          <a:xfrm>
            <a:off x="7745046" y="1254369"/>
            <a:ext cx="3608754" cy="3608754"/>
          </a:xfrm>
          <a:prstGeom prst="rect">
            <a:avLst/>
          </a:prstGeom>
        </p:spPr>
      </p:pic>
      <p:sp>
        <p:nvSpPr>
          <p:cNvPr id="3" name="TextBox 2">
            <a:extLst>
              <a:ext uri="{FF2B5EF4-FFF2-40B4-BE49-F238E27FC236}">
                <a16:creationId xmlns:a16="http://schemas.microsoft.com/office/drawing/2014/main" id="{11A8C8BE-F885-5C79-06E4-05DBA5BC9EF2}"/>
              </a:ext>
            </a:extLst>
          </p:cNvPr>
          <p:cNvSpPr txBox="1"/>
          <p:nvPr/>
        </p:nvSpPr>
        <p:spPr>
          <a:xfrm>
            <a:off x="9276830" y="6477000"/>
            <a:ext cx="2688557" cy="276999"/>
          </a:xfrm>
          <a:prstGeom prst="rect">
            <a:avLst/>
          </a:prstGeom>
          <a:noFill/>
        </p:spPr>
        <p:txBody>
          <a:bodyPr wrap="none" rtlCol="0" anchor="t" anchorCtr="0">
            <a:spAutoFit/>
          </a:bodyPr>
          <a:lstStyle/>
          <a:p>
            <a:pPr algn="ctr"/>
            <a:r>
              <a:rPr lang="en-US" sz="1200" b="1" dirty="0">
                <a:solidFill>
                  <a:srgbClr val="006A40"/>
                </a:solidFill>
                <a:latin typeface="+mn-lt"/>
              </a:rPr>
              <a:t>https://</a:t>
            </a:r>
            <a:r>
              <a:rPr lang="en-US" sz="1200" b="1" dirty="0" err="1">
                <a:solidFill>
                  <a:srgbClr val="006A40"/>
                </a:solidFill>
                <a:latin typeface="+mn-lt"/>
              </a:rPr>
              <a:t>doi.org</a:t>
            </a:r>
            <a:r>
              <a:rPr lang="en-US" sz="1200" b="1" dirty="0">
                <a:solidFill>
                  <a:srgbClr val="006A40"/>
                </a:solidFill>
                <a:latin typeface="+mn-lt"/>
              </a:rPr>
              <a:t>/10.13026/51h0-a262</a:t>
            </a:r>
          </a:p>
        </p:txBody>
      </p:sp>
    </p:spTree>
    <p:extLst>
      <p:ext uri="{BB962C8B-B14F-4D97-AF65-F5344CB8AC3E}">
        <p14:creationId xmlns:p14="http://schemas.microsoft.com/office/powerpoint/2010/main" val="3879817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229BF9-305B-1D2B-65DE-2BC5FDB90B5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CB90AFB-7839-9C84-219E-6BC180C3A3D2}"/>
              </a:ext>
            </a:extLst>
          </p:cNvPr>
          <p:cNvSpPr txBox="1"/>
          <p:nvPr/>
        </p:nvSpPr>
        <p:spPr>
          <a:xfrm>
            <a:off x="685800" y="1228397"/>
            <a:ext cx="10668000" cy="523220"/>
          </a:xfrm>
          <a:prstGeom prst="rect">
            <a:avLst/>
          </a:prstGeom>
          <a:noFill/>
        </p:spPr>
        <p:txBody>
          <a:bodyPr wrap="square" lIns="91440" tIns="45720" rIns="91440" bIns="45720" anchor="t">
            <a:spAutoFit/>
          </a:bodyPr>
          <a:lstStyle/>
          <a:p>
            <a:pPr marL="457200"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Let’s take a look at the data and see what we have. </a:t>
            </a:r>
          </a:p>
        </p:txBody>
      </p:sp>
      <p:sp>
        <p:nvSpPr>
          <p:cNvPr id="4" name="Title 1">
            <a:extLst>
              <a:ext uri="{FF2B5EF4-FFF2-40B4-BE49-F238E27FC236}">
                <a16:creationId xmlns:a16="http://schemas.microsoft.com/office/drawing/2014/main" id="{1066A781-F3DE-807E-C75F-1BE704D10C9B}"/>
              </a:ext>
            </a:extLst>
          </p:cNvPr>
          <p:cNvSpPr txBox="1">
            <a:spLocks/>
          </p:cNvSpPr>
          <p:nvPr/>
        </p:nvSpPr>
        <p:spPr>
          <a:xfrm>
            <a:off x="304801" y="381000"/>
            <a:ext cx="11400367" cy="609600"/>
          </a:xfrm>
          <a:prstGeom prst="rect">
            <a:avLst/>
          </a:prstGeom>
          <a:effectLst/>
        </p:spPr>
        <p:txBody>
          <a:bodyPr/>
          <a:lstStyle>
            <a:lvl1pPr algn="ctr" rtl="0" eaLnBrk="0" fontAlgn="base" hangingPunct="0">
              <a:spcBef>
                <a:spcPct val="0"/>
              </a:spcBef>
              <a:spcAft>
                <a:spcPct val="0"/>
              </a:spcAft>
              <a:defRPr sz="4000" b="0" i="0" baseline="0">
                <a:solidFill>
                  <a:srgbClr val="0B6240"/>
                </a:solidFill>
                <a:latin typeface="Calibri" panose="020F0502020204030204" pitchFamily="34" charset="0"/>
                <a:ea typeface="ＭＳ Ｐゴシック" pitchFamily="-108" charset="-128"/>
                <a:cs typeface="Calibri" panose="020F0502020204030204" pitchFamily="34" charset="0"/>
              </a:defRPr>
            </a:lvl1pPr>
            <a:lvl2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2pPr>
            <a:lvl3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3pPr>
            <a:lvl4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4pPr>
            <a:lvl5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5pPr>
            <a:lvl6pPr marL="457200" algn="l" rtl="0" fontAlgn="base">
              <a:spcBef>
                <a:spcPct val="0"/>
              </a:spcBef>
              <a:spcAft>
                <a:spcPct val="0"/>
              </a:spcAft>
              <a:defRPr sz="3200" b="1">
                <a:solidFill>
                  <a:srgbClr val="FFFFFF"/>
                </a:solidFill>
                <a:latin typeface="Arial Black" pitchFamily="-108" charset="0"/>
              </a:defRPr>
            </a:lvl6pPr>
            <a:lvl7pPr marL="914400" algn="l" rtl="0" fontAlgn="base">
              <a:spcBef>
                <a:spcPct val="0"/>
              </a:spcBef>
              <a:spcAft>
                <a:spcPct val="0"/>
              </a:spcAft>
              <a:defRPr sz="3200" b="1">
                <a:solidFill>
                  <a:srgbClr val="FFFFFF"/>
                </a:solidFill>
                <a:latin typeface="Arial Black" pitchFamily="-108" charset="0"/>
              </a:defRPr>
            </a:lvl7pPr>
            <a:lvl8pPr marL="1371600" algn="l" rtl="0" fontAlgn="base">
              <a:spcBef>
                <a:spcPct val="0"/>
              </a:spcBef>
              <a:spcAft>
                <a:spcPct val="0"/>
              </a:spcAft>
              <a:defRPr sz="3200" b="1">
                <a:solidFill>
                  <a:srgbClr val="FFFFFF"/>
                </a:solidFill>
                <a:latin typeface="Arial Black" pitchFamily="-108" charset="0"/>
              </a:defRPr>
            </a:lvl8pPr>
            <a:lvl9pPr marL="1828800" algn="l" rtl="0" fontAlgn="base">
              <a:spcBef>
                <a:spcPct val="0"/>
              </a:spcBef>
              <a:spcAft>
                <a:spcPct val="0"/>
              </a:spcAft>
              <a:defRPr sz="3200" b="1">
                <a:solidFill>
                  <a:srgbClr val="FFFFFF"/>
                </a:solidFill>
                <a:latin typeface="Arial Black" pitchFamily="-108" charset="0"/>
              </a:defRPr>
            </a:lvl9pPr>
          </a:lstStyle>
          <a:p>
            <a:r>
              <a:rPr lang="en-CA" kern="0" dirty="0"/>
              <a:t>Data Break</a:t>
            </a:r>
          </a:p>
        </p:txBody>
      </p:sp>
    </p:spTree>
    <p:extLst>
      <p:ext uri="{BB962C8B-B14F-4D97-AF65-F5344CB8AC3E}">
        <p14:creationId xmlns:p14="http://schemas.microsoft.com/office/powerpoint/2010/main" val="2699869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E3679-F495-ED86-9B07-B762C3F3201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0B584749-C566-C75A-5591-9D8C97C802BA}"/>
              </a:ext>
            </a:extLst>
          </p:cNvPr>
          <p:cNvSpPr txBox="1">
            <a:spLocks/>
          </p:cNvSpPr>
          <p:nvPr/>
        </p:nvSpPr>
        <p:spPr>
          <a:xfrm>
            <a:off x="304801" y="381000"/>
            <a:ext cx="11400367" cy="609600"/>
          </a:xfrm>
          <a:prstGeom prst="rect">
            <a:avLst/>
          </a:prstGeom>
          <a:effectLst/>
        </p:spPr>
        <p:txBody>
          <a:bodyPr/>
          <a:lstStyle>
            <a:lvl1pPr algn="ctr" rtl="0" eaLnBrk="0" fontAlgn="base" hangingPunct="0">
              <a:spcBef>
                <a:spcPct val="0"/>
              </a:spcBef>
              <a:spcAft>
                <a:spcPct val="0"/>
              </a:spcAft>
              <a:defRPr sz="4000" b="0" i="0" baseline="0">
                <a:solidFill>
                  <a:srgbClr val="0B6240"/>
                </a:solidFill>
                <a:latin typeface="Calibri" panose="020F0502020204030204" pitchFamily="34" charset="0"/>
                <a:ea typeface="ＭＳ Ｐゴシック" pitchFamily="-108" charset="-128"/>
                <a:cs typeface="Calibri" panose="020F0502020204030204" pitchFamily="34" charset="0"/>
              </a:defRPr>
            </a:lvl1pPr>
            <a:lvl2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2pPr>
            <a:lvl3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3pPr>
            <a:lvl4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4pPr>
            <a:lvl5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5pPr>
            <a:lvl6pPr marL="457200" algn="l" rtl="0" fontAlgn="base">
              <a:spcBef>
                <a:spcPct val="0"/>
              </a:spcBef>
              <a:spcAft>
                <a:spcPct val="0"/>
              </a:spcAft>
              <a:defRPr sz="3200" b="1">
                <a:solidFill>
                  <a:srgbClr val="FFFFFF"/>
                </a:solidFill>
                <a:latin typeface="Arial Black" pitchFamily="-108" charset="0"/>
              </a:defRPr>
            </a:lvl6pPr>
            <a:lvl7pPr marL="914400" algn="l" rtl="0" fontAlgn="base">
              <a:spcBef>
                <a:spcPct val="0"/>
              </a:spcBef>
              <a:spcAft>
                <a:spcPct val="0"/>
              </a:spcAft>
              <a:defRPr sz="3200" b="1">
                <a:solidFill>
                  <a:srgbClr val="FFFFFF"/>
                </a:solidFill>
                <a:latin typeface="Arial Black" pitchFamily="-108" charset="0"/>
              </a:defRPr>
            </a:lvl7pPr>
            <a:lvl8pPr marL="1371600" algn="l" rtl="0" fontAlgn="base">
              <a:spcBef>
                <a:spcPct val="0"/>
              </a:spcBef>
              <a:spcAft>
                <a:spcPct val="0"/>
              </a:spcAft>
              <a:defRPr sz="3200" b="1">
                <a:solidFill>
                  <a:srgbClr val="FFFFFF"/>
                </a:solidFill>
                <a:latin typeface="Arial Black" pitchFamily="-108" charset="0"/>
              </a:defRPr>
            </a:lvl8pPr>
            <a:lvl9pPr marL="1828800" algn="l" rtl="0" fontAlgn="base">
              <a:spcBef>
                <a:spcPct val="0"/>
              </a:spcBef>
              <a:spcAft>
                <a:spcPct val="0"/>
              </a:spcAft>
              <a:defRPr sz="3200" b="1">
                <a:solidFill>
                  <a:srgbClr val="FFFFFF"/>
                </a:solidFill>
                <a:latin typeface="Arial Black" pitchFamily="-108" charset="0"/>
              </a:defRPr>
            </a:lvl9pPr>
          </a:lstStyle>
          <a:p>
            <a:r>
              <a:rPr lang="en-CA" kern="0" dirty="0"/>
              <a:t>Workflow</a:t>
            </a:r>
          </a:p>
        </p:txBody>
      </p:sp>
      <p:pic>
        <p:nvPicPr>
          <p:cNvPr id="5" name="Picture 4" descr="A diagram of a signal system&#10;&#10;AI-generated content may be incorrect.">
            <a:extLst>
              <a:ext uri="{FF2B5EF4-FFF2-40B4-BE49-F238E27FC236}">
                <a16:creationId xmlns:a16="http://schemas.microsoft.com/office/drawing/2014/main" id="{E2A82282-B8B0-7633-4B1B-6907F76012DF}"/>
              </a:ext>
            </a:extLst>
          </p:cNvPr>
          <p:cNvPicPr>
            <a:picLocks noChangeAspect="1"/>
          </p:cNvPicPr>
          <p:nvPr/>
        </p:nvPicPr>
        <p:blipFill>
          <a:blip r:embed="rId3"/>
          <a:stretch>
            <a:fillRect/>
          </a:stretch>
        </p:blipFill>
        <p:spPr>
          <a:xfrm>
            <a:off x="976057" y="0"/>
            <a:ext cx="10239886" cy="6219930"/>
          </a:xfrm>
          <a:prstGeom prst="rect">
            <a:avLst/>
          </a:prstGeom>
        </p:spPr>
      </p:pic>
    </p:spTree>
    <p:extLst>
      <p:ext uri="{BB962C8B-B14F-4D97-AF65-F5344CB8AC3E}">
        <p14:creationId xmlns:p14="http://schemas.microsoft.com/office/powerpoint/2010/main" val="2091680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2512B-984D-2040-B022-7E878957731E}"/>
            </a:ext>
          </a:extLst>
        </p:cNvPr>
        <p:cNvGrpSpPr/>
        <p:nvPr/>
      </p:nvGrpSpPr>
      <p:grpSpPr>
        <a:xfrm>
          <a:off x="0" y="0"/>
          <a:ext cx="0" cy="0"/>
          <a:chOff x="0" y="0"/>
          <a:chExt cx="0" cy="0"/>
        </a:xfrm>
      </p:grpSpPr>
      <p:pic>
        <p:nvPicPr>
          <p:cNvPr id="5" name="Picture 4" descr="A diagram of a signal system&#10;&#10;AI-generated content may be incorrect.">
            <a:extLst>
              <a:ext uri="{FF2B5EF4-FFF2-40B4-BE49-F238E27FC236}">
                <a16:creationId xmlns:a16="http://schemas.microsoft.com/office/drawing/2014/main" id="{659CA6DB-4891-EE6D-4258-CEE35B3D8AC3}"/>
              </a:ext>
            </a:extLst>
          </p:cNvPr>
          <p:cNvPicPr>
            <a:picLocks noChangeAspect="1"/>
          </p:cNvPicPr>
          <p:nvPr/>
        </p:nvPicPr>
        <p:blipFill>
          <a:blip r:embed="rId3"/>
          <a:srcRect l="76430" b="33118"/>
          <a:stretch/>
        </p:blipFill>
        <p:spPr>
          <a:xfrm>
            <a:off x="304801" y="-1"/>
            <a:ext cx="2689608" cy="4635763"/>
          </a:xfrm>
          <a:prstGeom prst="rect">
            <a:avLst/>
          </a:prstGeom>
        </p:spPr>
      </p:pic>
      <p:sp>
        <p:nvSpPr>
          <p:cNvPr id="3" name="Rectangle 2">
            <a:extLst>
              <a:ext uri="{FF2B5EF4-FFF2-40B4-BE49-F238E27FC236}">
                <a16:creationId xmlns:a16="http://schemas.microsoft.com/office/drawing/2014/main" id="{FE550489-E86B-D788-8EC4-2D5D433B2F37}"/>
              </a:ext>
            </a:extLst>
          </p:cNvPr>
          <p:cNvSpPr/>
          <p:nvPr/>
        </p:nvSpPr>
        <p:spPr bwMode="auto">
          <a:xfrm>
            <a:off x="6631911" y="1469568"/>
            <a:ext cx="2270927" cy="1306287"/>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mn-lt"/>
              </a:rPr>
              <a:t>RULE BASED</a:t>
            </a:r>
          </a:p>
        </p:txBody>
      </p:sp>
      <p:cxnSp>
        <p:nvCxnSpPr>
          <p:cNvPr id="8" name="Straight Arrow Connector 7">
            <a:extLst>
              <a:ext uri="{FF2B5EF4-FFF2-40B4-BE49-F238E27FC236}">
                <a16:creationId xmlns:a16="http://schemas.microsoft.com/office/drawing/2014/main" id="{4A47E9CE-4DDE-CDEC-D96E-24AA9736A8EE}"/>
              </a:ext>
            </a:extLst>
          </p:cNvPr>
          <p:cNvCxnSpPr>
            <a:cxnSpLocks/>
            <a:stCxn id="11" idx="3"/>
            <a:endCxn id="3" idx="1"/>
          </p:cNvCxnSpPr>
          <p:nvPr/>
        </p:nvCxnSpPr>
        <p:spPr bwMode="auto">
          <a:xfrm flipV="1">
            <a:off x="5817995" y="2122712"/>
            <a:ext cx="813916" cy="1306287"/>
          </a:xfrm>
          <a:prstGeom prst="straightConnector1">
            <a:avLst/>
          </a:prstGeom>
          <a:solidFill>
            <a:schemeClr val="accent1"/>
          </a:solidFill>
          <a:ln w="15875" cap="flat" cmpd="sng" algn="ctr">
            <a:solidFill>
              <a:schemeClr val="tx1"/>
            </a:solidFill>
            <a:prstDash val="solid"/>
            <a:round/>
            <a:headEnd type="none" w="med" len="med"/>
            <a:tailEnd type="triangle" w="lg" len="lg"/>
          </a:ln>
          <a:effectLst/>
        </p:spPr>
      </p:cxnSp>
      <p:sp>
        <p:nvSpPr>
          <p:cNvPr id="11" name="Rectangle 10">
            <a:extLst>
              <a:ext uri="{FF2B5EF4-FFF2-40B4-BE49-F238E27FC236}">
                <a16:creationId xmlns:a16="http://schemas.microsoft.com/office/drawing/2014/main" id="{2D725970-437D-BF7D-D5D0-84659FBEB18C}"/>
              </a:ext>
            </a:extLst>
          </p:cNvPr>
          <p:cNvSpPr/>
          <p:nvPr/>
        </p:nvSpPr>
        <p:spPr bwMode="auto">
          <a:xfrm>
            <a:off x="3547068" y="2775855"/>
            <a:ext cx="2270927" cy="1306287"/>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mn-lt"/>
              </a:rPr>
              <a:t>ALGORITHM </a:t>
            </a:r>
          </a:p>
          <a:p>
            <a:pPr marL="0" marR="0" indent="0" algn="ctr" defTabSz="914400" rtl="0" eaLnBrk="0" fontAlgn="base" latinLnBrk="0" hangingPunct="0">
              <a:lnSpc>
                <a:spcPct val="100000"/>
              </a:lnSpc>
              <a:spcBef>
                <a:spcPct val="0"/>
              </a:spcBef>
              <a:spcAft>
                <a:spcPct val="0"/>
              </a:spcAft>
              <a:buClrTx/>
              <a:buSzTx/>
              <a:buFontTx/>
              <a:buNone/>
              <a:tabLst/>
            </a:pPr>
            <a:r>
              <a:rPr lang="en-US" sz="2000" b="1" dirty="0">
                <a:latin typeface="+mn-lt"/>
              </a:rPr>
              <a:t>TYPE</a:t>
            </a:r>
            <a:endParaRPr kumimoji="0" lang="en-US" sz="2000" b="1" i="0" u="none" strike="noStrike" cap="none" normalizeH="0" baseline="0" dirty="0">
              <a:ln>
                <a:noFill/>
              </a:ln>
              <a:solidFill>
                <a:schemeClr val="tx1"/>
              </a:solidFill>
              <a:effectLst/>
              <a:latin typeface="+mn-lt"/>
            </a:endParaRPr>
          </a:p>
        </p:txBody>
      </p:sp>
      <p:cxnSp>
        <p:nvCxnSpPr>
          <p:cNvPr id="12" name="Straight Arrow Connector 11">
            <a:extLst>
              <a:ext uri="{FF2B5EF4-FFF2-40B4-BE49-F238E27FC236}">
                <a16:creationId xmlns:a16="http://schemas.microsoft.com/office/drawing/2014/main" id="{E50C8198-F2C7-A6DE-F8F3-35DAFF3A9A0B}"/>
              </a:ext>
            </a:extLst>
          </p:cNvPr>
          <p:cNvCxnSpPr>
            <a:cxnSpLocks/>
            <a:stCxn id="33" idx="2"/>
            <a:endCxn id="11" idx="0"/>
          </p:cNvCxnSpPr>
          <p:nvPr/>
        </p:nvCxnSpPr>
        <p:spPr bwMode="auto">
          <a:xfrm>
            <a:off x="4682532" y="2350055"/>
            <a:ext cx="0" cy="425800"/>
          </a:xfrm>
          <a:prstGeom prst="straightConnector1">
            <a:avLst/>
          </a:prstGeom>
          <a:solidFill>
            <a:schemeClr val="accent1"/>
          </a:solidFill>
          <a:ln w="15875" cap="flat" cmpd="sng" algn="ctr">
            <a:solidFill>
              <a:schemeClr val="tx1"/>
            </a:solidFill>
            <a:prstDash val="solid"/>
            <a:round/>
            <a:headEnd type="none" w="med" len="med"/>
            <a:tailEnd type="triangle" w="lg" len="lg"/>
          </a:ln>
          <a:effectLst/>
        </p:spPr>
      </p:cxnSp>
      <p:sp>
        <p:nvSpPr>
          <p:cNvPr id="14" name="Rectangle 13">
            <a:extLst>
              <a:ext uri="{FF2B5EF4-FFF2-40B4-BE49-F238E27FC236}">
                <a16:creationId xmlns:a16="http://schemas.microsoft.com/office/drawing/2014/main" id="{6485A212-898E-B5E6-E921-B52D65BEF0B2}"/>
              </a:ext>
            </a:extLst>
          </p:cNvPr>
          <p:cNvSpPr/>
          <p:nvPr/>
        </p:nvSpPr>
        <p:spPr bwMode="auto">
          <a:xfrm>
            <a:off x="6631911" y="3511060"/>
            <a:ext cx="2270927" cy="1306287"/>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mn-lt"/>
              </a:rPr>
              <a:t>MACHINE LEARNING</a:t>
            </a:r>
          </a:p>
        </p:txBody>
      </p:sp>
      <p:sp>
        <p:nvSpPr>
          <p:cNvPr id="16" name="Rectangle 15">
            <a:extLst>
              <a:ext uri="{FF2B5EF4-FFF2-40B4-BE49-F238E27FC236}">
                <a16:creationId xmlns:a16="http://schemas.microsoft.com/office/drawing/2014/main" id="{EA3B0F26-424B-D936-EF63-BCE73AEA4E6B}"/>
              </a:ext>
            </a:extLst>
          </p:cNvPr>
          <p:cNvSpPr/>
          <p:nvPr/>
        </p:nvSpPr>
        <p:spPr bwMode="auto">
          <a:xfrm>
            <a:off x="9455497" y="1469568"/>
            <a:ext cx="2270927" cy="1306287"/>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mn-lt"/>
              </a:rPr>
              <a:t>IMPLEMENT </a:t>
            </a:r>
          </a:p>
          <a:p>
            <a:pPr marL="0" marR="0" indent="0" algn="ctr" defTabSz="914400" rtl="0" eaLnBrk="0" fontAlgn="base" latinLnBrk="0" hangingPunct="0">
              <a:lnSpc>
                <a:spcPct val="100000"/>
              </a:lnSpc>
              <a:spcBef>
                <a:spcPct val="0"/>
              </a:spcBef>
              <a:spcAft>
                <a:spcPct val="0"/>
              </a:spcAft>
              <a:buClrTx/>
              <a:buSzTx/>
              <a:buFontTx/>
              <a:buNone/>
              <a:tabLst/>
            </a:pPr>
            <a:r>
              <a:rPr lang="en-US" sz="2000" b="1" dirty="0">
                <a:latin typeface="+mn-lt"/>
              </a:rPr>
              <a:t>RULES</a:t>
            </a:r>
            <a:endParaRPr kumimoji="0" lang="en-US" sz="2000" b="1" i="0" u="none" strike="noStrike" cap="none" normalizeH="0" baseline="0" dirty="0">
              <a:ln>
                <a:noFill/>
              </a:ln>
              <a:solidFill>
                <a:schemeClr val="tx1"/>
              </a:solidFill>
              <a:effectLst/>
              <a:latin typeface="+mn-lt"/>
            </a:endParaRPr>
          </a:p>
        </p:txBody>
      </p:sp>
      <p:sp>
        <p:nvSpPr>
          <p:cNvPr id="17" name="Rectangle 16">
            <a:extLst>
              <a:ext uri="{FF2B5EF4-FFF2-40B4-BE49-F238E27FC236}">
                <a16:creationId xmlns:a16="http://schemas.microsoft.com/office/drawing/2014/main" id="{1EEE3D83-2C30-45BB-BE0B-3C73805147BE}"/>
              </a:ext>
            </a:extLst>
          </p:cNvPr>
          <p:cNvSpPr/>
          <p:nvPr/>
        </p:nvSpPr>
        <p:spPr bwMode="auto">
          <a:xfrm>
            <a:off x="9455496" y="3511060"/>
            <a:ext cx="2270927" cy="1306287"/>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mn-lt"/>
              </a:rPr>
              <a:t>FEATURE ENGINEERING</a:t>
            </a:r>
          </a:p>
        </p:txBody>
      </p:sp>
      <p:sp>
        <p:nvSpPr>
          <p:cNvPr id="18" name="Rectangle 17">
            <a:extLst>
              <a:ext uri="{FF2B5EF4-FFF2-40B4-BE49-F238E27FC236}">
                <a16:creationId xmlns:a16="http://schemas.microsoft.com/office/drawing/2014/main" id="{C781612B-F36D-A08D-66BB-F26EF2986E00}"/>
              </a:ext>
            </a:extLst>
          </p:cNvPr>
          <p:cNvSpPr/>
          <p:nvPr/>
        </p:nvSpPr>
        <p:spPr bwMode="auto">
          <a:xfrm>
            <a:off x="9455496" y="5231003"/>
            <a:ext cx="2270927" cy="1306287"/>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mn-lt"/>
              </a:rPr>
              <a:t>MODEL TRAINING / TESTING</a:t>
            </a:r>
          </a:p>
        </p:txBody>
      </p:sp>
      <p:cxnSp>
        <p:nvCxnSpPr>
          <p:cNvPr id="21" name="Straight Arrow Connector 20">
            <a:extLst>
              <a:ext uri="{FF2B5EF4-FFF2-40B4-BE49-F238E27FC236}">
                <a16:creationId xmlns:a16="http://schemas.microsoft.com/office/drawing/2014/main" id="{E6703E0E-D819-36E4-8C8B-38DD9DE16BDD}"/>
              </a:ext>
            </a:extLst>
          </p:cNvPr>
          <p:cNvCxnSpPr>
            <a:cxnSpLocks/>
            <a:stCxn id="11" idx="3"/>
            <a:endCxn id="14" idx="1"/>
          </p:cNvCxnSpPr>
          <p:nvPr/>
        </p:nvCxnSpPr>
        <p:spPr bwMode="auto">
          <a:xfrm>
            <a:off x="5817995" y="3428999"/>
            <a:ext cx="813916" cy="735205"/>
          </a:xfrm>
          <a:prstGeom prst="straightConnector1">
            <a:avLst/>
          </a:prstGeom>
          <a:solidFill>
            <a:schemeClr val="accent1"/>
          </a:solidFill>
          <a:ln w="15875" cap="flat" cmpd="sng" algn="ctr">
            <a:solidFill>
              <a:schemeClr val="tx1"/>
            </a:solidFill>
            <a:prstDash val="solid"/>
            <a:round/>
            <a:headEnd type="none" w="med" len="med"/>
            <a:tailEnd type="triangle" w="lg" len="lg"/>
          </a:ln>
          <a:effectLst/>
        </p:spPr>
      </p:cxnSp>
      <p:cxnSp>
        <p:nvCxnSpPr>
          <p:cNvPr id="24" name="Straight Arrow Connector 23">
            <a:extLst>
              <a:ext uri="{FF2B5EF4-FFF2-40B4-BE49-F238E27FC236}">
                <a16:creationId xmlns:a16="http://schemas.microsoft.com/office/drawing/2014/main" id="{F14BB55F-709F-BBE8-0743-201115DC2A4C}"/>
              </a:ext>
            </a:extLst>
          </p:cNvPr>
          <p:cNvCxnSpPr>
            <a:cxnSpLocks/>
            <a:stCxn id="3" idx="3"/>
            <a:endCxn id="16" idx="1"/>
          </p:cNvCxnSpPr>
          <p:nvPr/>
        </p:nvCxnSpPr>
        <p:spPr bwMode="auto">
          <a:xfrm>
            <a:off x="8902838" y="2122712"/>
            <a:ext cx="552659" cy="0"/>
          </a:xfrm>
          <a:prstGeom prst="straightConnector1">
            <a:avLst/>
          </a:prstGeom>
          <a:solidFill>
            <a:schemeClr val="accent1"/>
          </a:solidFill>
          <a:ln w="15875" cap="flat" cmpd="sng" algn="ctr">
            <a:solidFill>
              <a:schemeClr val="tx1"/>
            </a:solidFill>
            <a:prstDash val="solid"/>
            <a:round/>
            <a:headEnd type="none" w="med" len="med"/>
            <a:tailEnd type="triangle" w="lg" len="lg"/>
          </a:ln>
          <a:effectLst/>
        </p:spPr>
      </p:cxnSp>
      <p:cxnSp>
        <p:nvCxnSpPr>
          <p:cNvPr id="27" name="Straight Arrow Connector 26">
            <a:extLst>
              <a:ext uri="{FF2B5EF4-FFF2-40B4-BE49-F238E27FC236}">
                <a16:creationId xmlns:a16="http://schemas.microsoft.com/office/drawing/2014/main" id="{EE8A5469-7507-1178-70B6-536B12F2F68A}"/>
              </a:ext>
            </a:extLst>
          </p:cNvPr>
          <p:cNvCxnSpPr>
            <a:cxnSpLocks/>
            <a:stCxn id="14" idx="3"/>
            <a:endCxn id="17" idx="1"/>
          </p:cNvCxnSpPr>
          <p:nvPr/>
        </p:nvCxnSpPr>
        <p:spPr bwMode="auto">
          <a:xfrm>
            <a:off x="8902838" y="4164204"/>
            <a:ext cx="552658" cy="0"/>
          </a:xfrm>
          <a:prstGeom prst="straightConnector1">
            <a:avLst/>
          </a:prstGeom>
          <a:solidFill>
            <a:schemeClr val="accent1"/>
          </a:solidFill>
          <a:ln w="15875" cap="flat" cmpd="sng" algn="ctr">
            <a:solidFill>
              <a:schemeClr val="tx1"/>
            </a:solidFill>
            <a:prstDash val="solid"/>
            <a:round/>
            <a:headEnd type="none" w="med" len="med"/>
            <a:tailEnd type="triangle" w="lg" len="lg"/>
          </a:ln>
          <a:effectLst/>
        </p:spPr>
      </p:cxnSp>
      <p:cxnSp>
        <p:nvCxnSpPr>
          <p:cNvPr id="30" name="Straight Arrow Connector 29">
            <a:extLst>
              <a:ext uri="{FF2B5EF4-FFF2-40B4-BE49-F238E27FC236}">
                <a16:creationId xmlns:a16="http://schemas.microsoft.com/office/drawing/2014/main" id="{BDF8CD84-7F3E-EDBB-3D24-B56D7E552BFD}"/>
              </a:ext>
            </a:extLst>
          </p:cNvPr>
          <p:cNvCxnSpPr>
            <a:cxnSpLocks/>
            <a:stCxn id="17" idx="2"/>
            <a:endCxn id="18" idx="0"/>
          </p:cNvCxnSpPr>
          <p:nvPr/>
        </p:nvCxnSpPr>
        <p:spPr bwMode="auto">
          <a:xfrm>
            <a:off x="10590960" y="4817347"/>
            <a:ext cx="0" cy="413656"/>
          </a:xfrm>
          <a:prstGeom prst="straightConnector1">
            <a:avLst/>
          </a:prstGeom>
          <a:solidFill>
            <a:schemeClr val="accent1"/>
          </a:solidFill>
          <a:ln w="15875" cap="flat" cmpd="sng" algn="ctr">
            <a:solidFill>
              <a:schemeClr val="tx1"/>
            </a:solidFill>
            <a:prstDash val="solid"/>
            <a:round/>
            <a:headEnd type="none" w="med" len="med"/>
            <a:tailEnd type="triangle" w="lg" len="lg"/>
          </a:ln>
          <a:effectLst/>
        </p:spPr>
      </p:cxnSp>
      <p:sp>
        <p:nvSpPr>
          <p:cNvPr id="33" name="Rectangle 32">
            <a:extLst>
              <a:ext uri="{FF2B5EF4-FFF2-40B4-BE49-F238E27FC236}">
                <a16:creationId xmlns:a16="http://schemas.microsoft.com/office/drawing/2014/main" id="{BB650A8D-6243-808E-00CF-24891E1BD48E}"/>
              </a:ext>
            </a:extLst>
          </p:cNvPr>
          <p:cNvSpPr/>
          <p:nvPr/>
        </p:nvSpPr>
        <p:spPr bwMode="auto">
          <a:xfrm>
            <a:off x="3547068" y="1043768"/>
            <a:ext cx="2270927" cy="1306287"/>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mn-lt"/>
              </a:rPr>
              <a:t>DATA </a:t>
            </a:r>
          </a:p>
          <a:p>
            <a:pPr marL="0" marR="0" indent="0" algn="ctr" defTabSz="914400" rtl="0" eaLnBrk="0" fontAlgn="base" latinLnBrk="0" hangingPunct="0">
              <a:lnSpc>
                <a:spcPct val="100000"/>
              </a:lnSpc>
              <a:spcBef>
                <a:spcPct val="0"/>
              </a:spcBef>
              <a:spcAft>
                <a:spcPct val="0"/>
              </a:spcAft>
              <a:buClrTx/>
              <a:buSzTx/>
              <a:buFontTx/>
              <a:buNone/>
              <a:tabLst/>
            </a:pPr>
            <a:r>
              <a:rPr lang="en-US" sz="2000" b="1" dirty="0">
                <a:latin typeface="+mn-lt"/>
              </a:rPr>
              <a:t>LABELLED?</a:t>
            </a:r>
            <a:endParaRPr kumimoji="0" lang="en-US" sz="2000" b="1" i="0" u="none" strike="noStrike" cap="none" normalizeH="0" baseline="0" dirty="0">
              <a:ln>
                <a:noFill/>
              </a:ln>
              <a:solidFill>
                <a:schemeClr val="tx1"/>
              </a:solidFill>
              <a:effectLst/>
              <a:latin typeface="+mn-lt"/>
            </a:endParaRPr>
          </a:p>
        </p:txBody>
      </p:sp>
      <p:cxnSp>
        <p:nvCxnSpPr>
          <p:cNvPr id="34" name="Straight Arrow Connector 33">
            <a:extLst>
              <a:ext uri="{FF2B5EF4-FFF2-40B4-BE49-F238E27FC236}">
                <a16:creationId xmlns:a16="http://schemas.microsoft.com/office/drawing/2014/main" id="{7D0490D6-3A9C-298E-D60B-E48D9971A6D2}"/>
              </a:ext>
            </a:extLst>
          </p:cNvPr>
          <p:cNvCxnSpPr>
            <a:cxnSpLocks/>
            <a:endCxn id="33" idx="1"/>
          </p:cNvCxnSpPr>
          <p:nvPr/>
        </p:nvCxnSpPr>
        <p:spPr bwMode="auto">
          <a:xfrm flipV="1">
            <a:off x="2848707" y="1696912"/>
            <a:ext cx="698361" cy="1714499"/>
          </a:xfrm>
          <a:prstGeom prst="straightConnector1">
            <a:avLst/>
          </a:prstGeom>
          <a:solidFill>
            <a:schemeClr val="accent1"/>
          </a:solidFill>
          <a:ln w="15875" cap="flat" cmpd="sng" algn="ctr">
            <a:solidFill>
              <a:schemeClr val="tx1"/>
            </a:solidFill>
            <a:prstDash val="solid"/>
            <a:round/>
            <a:headEnd type="none" w="med" len="med"/>
            <a:tailEnd type="triangle" w="lg" len="lg"/>
          </a:ln>
          <a:effectLst/>
        </p:spPr>
      </p:cxnSp>
    </p:spTree>
    <p:extLst>
      <p:ext uri="{BB962C8B-B14F-4D97-AF65-F5344CB8AC3E}">
        <p14:creationId xmlns:p14="http://schemas.microsoft.com/office/powerpoint/2010/main" val="63189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6F4E65-4156-9A23-803A-F75C8109DA3E}"/>
              </a:ext>
            </a:extLst>
          </p:cNvPr>
          <p:cNvSpPr/>
          <p:nvPr/>
        </p:nvSpPr>
        <p:spPr bwMode="auto">
          <a:xfrm>
            <a:off x="5029200" y="228600"/>
            <a:ext cx="2057400" cy="4572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108" charset="0"/>
            </a:endParaRPr>
          </a:p>
        </p:txBody>
      </p:sp>
      <p:sp>
        <p:nvSpPr>
          <p:cNvPr id="3" name="Content Placeholder 2">
            <a:extLst>
              <a:ext uri="{FF2B5EF4-FFF2-40B4-BE49-F238E27FC236}">
                <a16:creationId xmlns:a16="http://schemas.microsoft.com/office/drawing/2014/main" id="{00D5150F-1A06-6AAD-6449-C91BBBC9DBEE}"/>
              </a:ext>
            </a:extLst>
          </p:cNvPr>
          <p:cNvSpPr>
            <a:spLocks noGrp="1"/>
          </p:cNvSpPr>
          <p:nvPr>
            <p:ph type="title"/>
          </p:nvPr>
        </p:nvSpPr>
        <p:spPr>
          <a:xfrm>
            <a:off x="304801" y="304800"/>
            <a:ext cx="11400367" cy="609600"/>
          </a:xfrm>
        </p:spPr>
        <p:txBody>
          <a:bodyPr>
            <a:noAutofit/>
          </a:bodyPr>
          <a:lstStyle/>
          <a:p>
            <a:pPr>
              <a:lnSpc>
                <a:spcPct val="90000"/>
              </a:lnSpc>
            </a:pPr>
            <a:r>
              <a:rPr lang="en-CA" sz="2600" dirty="0"/>
              <a:t>I acknowledge our shared connection to the land and recognize that Indigenous and Métis peoples on Treaty 6 Territory and all Indigenous peoples have been and continue to be stewards for social justice, equity, and land-based education</a:t>
            </a:r>
            <a:r>
              <a:rPr lang="en-CA" sz="2600" b="1" dirty="0"/>
              <a:t>. </a:t>
            </a:r>
            <a:r>
              <a:rPr lang="en-CA" sz="2600" dirty="0"/>
              <a:t>In the spirit of reconciliation may we all strive to learn and support the work of Indigenous communities as allies and return their land. </a:t>
            </a:r>
          </a:p>
        </p:txBody>
      </p:sp>
      <p:pic>
        <p:nvPicPr>
          <p:cNvPr id="5" name="Picture 4" descr="A person standing next to a tent&#10;&#10;Description automatically generated">
            <a:extLst>
              <a:ext uri="{FF2B5EF4-FFF2-40B4-BE49-F238E27FC236}">
                <a16:creationId xmlns:a16="http://schemas.microsoft.com/office/drawing/2014/main" id="{1621FD75-388F-0B77-3E76-ED610731DC2E}"/>
              </a:ext>
            </a:extLst>
          </p:cNvPr>
          <p:cNvPicPr>
            <a:picLocks noChangeAspect="1"/>
          </p:cNvPicPr>
          <p:nvPr/>
        </p:nvPicPr>
        <p:blipFill rotWithShape="1">
          <a:blip r:embed="rId2"/>
          <a:srcRect t="12971" b="12972"/>
          <a:stretch/>
        </p:blipFill>
        <p:spPr>
          <a:xfrm>
            <a:off x="-53811" y="2209800"/>
            <a:ext cx="12299621" cy="4850426"/>
          </a:xfrm>
          <a:prstGeom prst="rect">
            <a:avLst/>
          </a:prstGeom>
          <a:noFill/>
        </p:spPr>
      </p:pic>
    </p:spTree>
    <p:extLst>
      <p:ext uri="{BB962C8B-B14F-4D97-AF65-F5344CB8AC3E}">
        <p14:creationId xmlns:p14="http://schemas.microsoft.com/office/powerpoint/2010/main" val="1412317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11A7C3-3DE2-7D9A-EB01-86067D3084B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2325683-075E-0525-8B13-DDC4E6FEF812}"/>
              </a:ext>
            </a:extLst>
          </p:cNvPr>
          <p:cNvSpPr txBox="1"/>
          <p:nvPr/>
        </p:nvSpPr>
        <p:spPr>
          <a:xfrm>
            <a:off x="685800" y="1228397"/>
            <a:ext cx="10668000" cy="3108543"/>
          </a:xfrm>
          <a:prstGeom prst="rect">
            <a:avLst/>
          </a:prstGeom>
          <a:noFill/>
        </p:spPr>
        <p:txBody>
          <a:bodyPr wrap="square" lIns="91440" tIns="45720" rIns="91440" bIns="45720" anchor="t">
            <a:spAutoFit/>
          </a:bodyPr>
          <a:lstStyle/>
          <a:p>
            <a:pPr marL="457200"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Signal processing methods will need to applied to prepare the data</a:t>
            </a:r>
          </a:p>
          <a:p>
            <a:pPr marL="457200"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This will depend on the type of signal</a:t>
            </a:r>
          </a:p>
          <a:p>
            <a:pPr marL="914400" lvl="1"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Resampling</a:t>
            </a:r>
          </a:p>
          <a:p>
            <a:pPr marL="1371600" lvl="2"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Get the signals to the same frequency</a:t>
            </a:r>
          </a:p>
          <a:p>
            <a:pPr marL="457200"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Clean unruly signals</a:t>
            </a:r>
          </a:p>
          <a:p>
            <a:pPr marL="914400" lvl="1"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Band pass filters</a:t>
            </a:r>
          </a:p>
          <a:p>
            <a:pPr marL="914400" lvl="1"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Butterworth filter</a:t>
            </a:r>
          </a:p>
        </p:txBody>
      </p:sp>
      <p:sp>
        <p:nvSpPr>
          <p:cNvPr id="4" name="Title 1">
            <a:extLst>
              <a:ext uri="{FF2B5EF4-FFF2-40B4-BE49-F238E27FC236}">
                <a16:creationId xmlns:a16="http://schemas.microsoft.com/office/drawing/2014/main" id="{B6331A7C-4B68-97A9-4F91-574D418767A4}"/>
              </a:ext>
            </a:extLst>
          </p:cNvPr>
          <p:cNvSpPr txBox="1">
            <a:spLocks/>
          </p:cNvSpPr>
          <p:nvPr/>
        </p:nvSpPr>
        <p:spPr>
          <a:xfrm>
            <a:off x="304801" y="381000"/>
            <a:ext cx="11400367" cy="609600"/>
          </a:xfrm>
          <a:prstGeom prst="rect">
            <a:avLst/>
          </a:prstGeom>
          <a:effectLst/>
        </p:spPr>
        <p:txBody>
          <a:bodyPr/>
          <a:lstStyle>
            <a:lvl1pPr algn="ctr" rtl="0" eaLnBrk="0" fontAlgn="base" hangingPunct="0">
              <a:spcBef>
                <a:spcPct val="0"/>
              </a:spcBef>
              <a:spcAft>
                <a:spcPct val="0"/>
              </a:spcAft>
              <a:defRPr sz="4000" b="0" i="0" baseline="0">
                <a:solidFill>
                  <a:srgbClr val="0B6240"/>
                </a:solidFill>
                <a:latin typeface="Calibri" panose="020F0502020204030204" pitchFamily="34" charset="0"/>
                <a:ea typeface="ＭＳ Ｐゴシック" pitchFamily="-108" charset="-128"/>
                <a:cs typeface="Calibri" panose="020F0502020204030204" pitchFamily="34" charset="0"/>
              </a:defRPr>
            </a:lvl1pPr>
            <a:lvl2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2pPr>
            <a:lvl3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3pPr>
            <a:lvl4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4pPr>
            <a:lvl5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5pPr>
            <a:lvl6pPr marL="457200" algn="l" rtl="0" fontAlgn="base">
              <a:spcBef>
                <a:spcPct val="0"/>
              </a:spcBef>
              <a:spcAft>
                <a:spcPct val="0"/>
              </a:spcAft>
              <a:defRPr sz="3200" b="1">
                <a:solidFill>
                  <a:srgbClr val="FFFFFF"/>
                </a:solidFill>
                <a:latin typeface="Arial Black" pitchFamily="-108" charset="0"/>
              </a:defRPr>
            </a:lvl6pPr>
            <a:lvl7pPr marL="914400" algn="l" rtl="0" fontAlgn="base">
              <a:spcBef>
                <a:spcPct val="0"/>
              </a:spcBef>
              <a:spcAft>
                <a:spcPct val="0"/>
              </a:spcAft>
              <a:defRPr sz="3200" b="1">
                <a:solidFill>
                  <a:srgbClr val="FFFFFF"/>
                </a:solidFill>
                <a:latin typeface="Arial Black" pitchFamily="-108" charset="0"/>
              </a:defRPr>
            </a:lvl7pPr>
            <a:lvl8pPr marL="1371600" algn="l" rtl="0" fontAlgn="base">
              <a:spcBef>
                <a:spcPct val="0"/>
              </a:spcBef>
              <a:spcAft>
                <a:spcPct val="0"/>
              </a:spcAft>
              <a:defRPr sz="3200" b="1">
                <a:solidFill>
                  <a:srgbClr val="FFFFFF"/>
                </a:solidFill>
                <a:latin typeface="Arial Black" pitchFamily="-108" charset="0"/>
              </a:defRPr>
            </a:lvl8pPr>
            <a:lvl9pPr marL="1828800" algn="l" rtl="0" fontAlgn="base">
              <a:spcBef>
                <a:spcPct val="0"/>
              </a:spcBef>
              <a:spcAft>
                <a:spcPct val="0"/>
              </a:spcAft>
              <a:defRPr sz="3200" b="1">
                <a:solidFill>
                  <a:srgbClr val="FFFFFF"/>
                </a:solidFill>
                <a:latin typeface="Arial Black" pitchFamily="-108" charset="0"/>
              </a:defRPr>
            </a:lvl9pPr>
          </a:lstStyle>
          <a:p>
            <a:r>
              <a:rPr lang="en-CA" kern="0" dirty="0"/>
              <a:t>Signal Processing</a:t>
            </a:r>
          </a:p>
        </p:txBody>
      </p:sp>
    </p:spTree>
    <p:extLst>
      <p:ext uri="{BB962C8B-B14F-4D97-AF65-F5344CB8AC3E}">
        <p14:creationId xmlns:p14="http://schemas.microsoft.com/office/powerpoint/2010/main" val="2067101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DBE3D3-DDDB-A2F5-4AD8-3E822D3D284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CA05FD5-AB77-8457-A46D-644619D76EFD}"/>
              </a:ext>
            </a:extLst>
          </p:cNvPr>
          <p:cNvSpPr txBox="1"/>
          <p:nvPr/>
        </p:nvSpPr>
        <p:spPr>
          <a:xfrm>
            <a:off x="685800" y="1228397"/>
            <a:ext cx="10668000" cy="3108543"/>
          </a:xfrm>
          <a:prstGeom prst="rect">
            <a:avLst/>
          </a:prstGeom>
          <a:noFill/>
        </p:spPr>
        <p:txBody>
          <a:bodyPr wrap="square" lIns="91440" tIns="45720" rIns="91440" bIns="45720" anchor="t">
            <a:spAutoFit/>
          </a:bodyPr>
          <a:lstStyle/>
          <a:p>
            <a:pPr marL="457200"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Rule-based systems follow explicit rules created by human experts. </a:t>
            </a:r>
          </a:p>
          <a:p>
            <a:pPr marL="457200"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They're like a set of instructions given to a computer that follows to make decisions. </a:t>
            </a:r>
          </a:p>
          <a:p>
            <a:pPr marL="914400" lvl="1"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These systems are good for problems with clear rules and paths.</a:t>
            </a:r>
          </a:p>
          <a:p>
            <a:pPr marL="457200"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Counting steps?</a:t>
            </a:r>
          </a:p>
          <a:p>
            <a:pPr marL="914400" lvl="1"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One-size fits most </a:t>
            </a:r>
          </a:p>
          <a:p>
            <a:pPr marL="1371600" lvl="2"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hlinkClick r:id="rId3"/>
              </a:rPr>
              <a:t>https://www.nature.com/articles/s41746-022-00745-z</a:t>
            </a:r>
            <a:r>
              <a:rPr lang="en-CA" altLang="en-US" sz="2800" dirty="0">
                <a:latin typeface="Calibri" panose="020F0502020204030204" pitchFamily="34" charset="0"/>
                <a:ea typeface="ＭＳ Ｐゴシック"/>
                <a:cs typeface="Calibri" panose="020F0502020204030204" pitchFamily="34" charset="0"/>
              </a:rPr>
              <a:t> </a:t>
            </a:r>
          </a:p>
        </p:txBody>
      </p:sp>
      <p:sp>
        <p:nvSpPr>
          <p:cNvPr id="4" name="Title 1">
            <a:extLst>
              <a:ext uri="{FF2B5EF4-FFF2-40B4-BE49-F238E27FC236}">
                <a16:creationId xmlns:a16="http://schemas.microsoft.com/office/drawing/2014/main" id="{89755903-8B5B-526B-4B74-587F232CC96F}"/>
              </a:ext>
            </a:extLst>
          </p:cNvPr>
          <p:cNvSpPr txBox="1">
            <a:spLocks/>
          </p:cNvSpPr>
          <p:nvPr/>
        </p:nvSpPr>
        <p:spPr>
          <a:xfrm>
            <a:off x="304801" y="381000"/>
            <a:ext cx="11400367" cy="609600"/>
          </a:xfrm>
          <a:prstGeom prst="rect">
            <a:avLst/>
          </a:prstGeom>
          <a:effectLst/>
        </p:spPr>
        <p:txBody>
          <a:bodyPr/>
          <a:lstStyle>
            <a:lvl1pPr algn="ctr" rtl="0" eaLnBrk="0" fontAlgn="base" hangingPunct="0">
              <a:spcBef>
                <a:spcPct val="0"/>
              </a:spcBef>
              <a:spcAft>
                <a:spcPct val="0"/>
              </a:spcAft>
              <a:defRPr sz="4000" b="0" i="0" baseline="0">
                <a:solidFill>
                  <a:srgbClr val="0B6240"/>
                </a:solidFill>
                <a:latin typeface="Calibri" panose="020F0502020204030204" pitchFamily="34" charset="0"/>
                <a:ea typeface="ＭＳ Ｐゴシック" pitchFamily="-108" charset="-128"/>
                <a:cs typeface="Calibri" panose="020F0502020204030204" pitchFamily="34" charset="0"/>
              </a:defRPr>
            </a:lvl1pPr>
            <a:lvl2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2pPr>
            <a:lvl3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3pPr>
            <a:lvl4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4pPr>
            <a:lvl5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5pPr>
            <a:lvl6pPr marL="457200" algn="l" rtl="0" fontAlgn="base">
              <a:spcBef>
                <a:spcPct val="0"/>
              </a:spcBef>
              <a:spcAft>
                <a:spcPct val="0"/>
              </a:spcAft>
              <a:defRPr sz="3200" b="1">
                <a:solidFill>
                  <a:srgbClr val="FFFFFF"/>
                </a:solidFill>
                <a:latin typeface="Arial Black" pitchFamily="-108" charset="0"/>
              </a:defRPr>
            </a:lvl6pPr>
            <a:lvl7pPr marL="914400" algn="l" rtl="0" fontAlgn="base">
              <a:spcBef>
                <a:spcPct val="0"/>
              </a:spcBef>
              <a:spcAft>
                <a:spcPct val="0"/>
              </a:spcAft>
              <a:defRPr sz="3200" b="1">
                <a:solidFill>
                  <a:srgbClr val="FFFFFF"/>
                </a:solidFill>
                <a:latin typeface="Arial Black" pitchFamily="-108" charset="0"/>
              </a:defRPr>
            </a:lvl7pPr>
            <a:lvl8pPr marL="1371600" algn="l" rtl="0" fontAlgn="base">
              <a:spcBef>
                <a:spcPct val="0"/>
              </a:spcBef>
              <a:spcAft>
                <a:spcPct val="0"/>
              </a:spcAft>
              <a:defRPr sz="3200" b="1">
                <a:solidFill>
                  <a:srgbClr val="FFFFFF"/>
                </a:solidFill>
                <a:latin typeface="Arial Black" pitchFamily="-108" charset="0"/>
              </a:defRPr>
            </a:lvl8pPr>
            <a:lvl9pPr marL="1828800" algn="l" rtl="0" fontAlgn="base">
              <a:spcBef>
                <a:spcPct val="0"/>
              </a:spcBef>
              <a:spcAft>
                <a:spcPct val="0"/>
              </a:spcAft>
              <a:defRPr sz="3200" b="1">
                <a:solidFill>
                  <a:srgbClr val="FFFFFF"/>
                </a:solidFill>
                <a:latin typeface="Arial Black" pitchFamily="-108" charset="0"/>
              </a:defRPr>
            </a:lvl9pPr>
          </a:lstStyle>
          <a:p>
            <a:r>
              <a:rPr lang="en-CA" kern="0" dirty="0"/>
              <a:t>Rule based algorithms</a:t>
            </a:r>
          </a:p>
        </p:txBody>
      </p:sp>
      <p:sp>
        <p:nvSpPr>
          <p:cNvPr id="3" name="TextBox 2">
            <a:extLst>
              <a:ext uri="{FF2B5EF4-FFF2-40B4-BE49-F238E27FC236}">
                <a16:creationId xmlns:a16="http://schemas.microsoft.com/office/drawing/2014/main" id="{240CCED0-DF9B-040D-604F-0CCF22F284FD}"/>
              </a:ext>
            </a:extLst>
          </p:cNvPr>
          <p:cNvSpPr txBox="1"/>
          <p:nvPr/>
        </p:nvSpPr>
        <p:spPr>
          <a:xfrm>
            <a:off x="8807613" y="6338500"/>
            <a:ext cx="3124573" cy="276999"/>
          </a:xfrm>
          <a:prstGeom prst="rect">
            <a:avLst/>
          </a:prstGeom>
          <a:noFill/>
        </p:spPr>
        <p:txBody>
          <a:bodyPr wrap="none" rtlCol="0" anchor="t" anchorCtr="0">
            <a:spAutoFit/>
          </a:bodyPr>
          <a:lstStyle/>
          <a:p>
            <a:pPr algn="ctr"/>
            <a:r>
              <a:rPr lang="en-US" sz="1200" b="1" dirty="0">
                <a:solidFill>
                  <a:srgbClr val="006A40"/>
                </a:solidFill>
                <a:latin typeface="+mn-lt"/>
              </a:rPr>
              <a:t>https://</a:t>
            </a:r>
            <a:r>
              <a:rPr lang="en-US" sz="1200" b="1" dirty="0" err="1">
                <a:solidFill>
                  <a:srgbClr val="006A40"/>
                </a:solidFill>
                <a:latin typeface="+mn-lt"/>
              </a:rPr>
              <a:t>lilykoff.github.io</a:t>
            </a:r>
            <a:r>
              <a:rPr lang="en-US" sz="1200" b="1" dirty="0">
                <a:solidFill>
                  <a:srgbClr val="006A40"/>
                </a:solidFill>
                <a:latin typeface="+mn-lt"/>
              </a:rPr>
              <a:t>/</a:t>
            </a:r>
            <a:r>
              <a:rPr lang="en-US" sz="1200" b="1" dirty="0" err="1">
                <a:solidFill>
                  <a:srgbClr val="006A40"/>
                </a:solidFill>
                <a:latin typeface="+mn-lt"/>
              </a:rPr>
              <a:t>step_algorithms</a:t>
            </a:r>
            <a:endParaRPr lang="en-US" sz="1200" b="1" dirty="0">
              <a:solidFill>
                <a:srgbClr val="006A40"/>
              </a:solidFill>
              <a:latin typeface="+mn-lt"/>
            </a:endParaRPr>
          </a:p>
        </p:txBody>
      </p:sp>
      <p:sp>
        <p:nvSpPr>
          <p:cNvPr id="5" name="TextBox 4">
            <a:extLst>
              <a:ext uri="{FF2B5EF4-FFF2-40B4-BE49-F238E27FC236}">
                <a16:creationId xmlns:a16="http://schemas.microsoft.com/office/drawing/2014/main" id="{23A21B9D-AAF9-F183-6A70-9EDBE33BCE8B}"/>
              </a:ext>
            </a:extLst>
          </p:cNvPr>
          <p:cNvSpPr txBox="1"/>
          <p:nvPr/>
        </p:nvSpPr>
        <p:spPr>
          <a:xfrm>
            <a:off x="8683187" y="5858189"/>
            <a:ext cx="3021981" cy="276999"/>
          </a:xfrm>
          <a:prstGeom prst="rect">
            <a:avLst/>
          </a:prstGeom>
          <a:noFill/>
        </p:spPr>
        <p:txBody>
          <a:bodyPr wrap="none" rtlCol="0" anchor="t" anchorCtr="0">
            <a:spAutoFit/>
          </a:bodyPr>
          <a:lstStyle/>
          <a:p>
            <a:pPr algn="ctr"/>
            <a:r>
              <a:rPr lang="en-US" sz="1200" b="1" dirty="0">
                <a:solidFill>
                  <a:srgbClr val="006A40"/>
                </a:solidFill>
                <a:latin typeface="+mn-lt"/>
              </a:rPr>
              <a:t>https://</a:t>
            </a:r>
            <a:r>
              <a:rPr lang="en-US" sz="1200" b="1" dirty="0" err="1">
                <a:solidFill>
                  <a:srgbClr val="006A40"/>
                </a:solidFill>
                <a:latin typeface="+mn-lt"/>
              </a:rPr>
              <a:t>github.com</a:t>
            </a:r>
            <a:r>
              <a:rPr lang="en-US" sz="1200" b="1" dirty="0">
                <a:solidFill>
                  <a:srgbClr val="006A40"/>
                </a:solidFill>
                <a:latin typeface="+mn-lt"/>
              </a:rPr>
              <a:t>/muschellij2/walking</a:t>
            </a:r>
          </a:p>
        </p:txBody>
      </p:sp>
    </p:spTree>
    <p:extLst>
      <p:ext uri="{BB962C8B-B14F-4D97-AF65-F5344CB8AC3E}">
        <p14:creationId xmlns:p14="http://schemas.microsoft.com/office/powerpoint/2010/main" val="2455538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ABD09C-8AD5-3651-0E5E-59D4D98ADB4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5190618-794A-7926-6BEF-5E98FC95B376}"/>
              </a:ext>
            </a:extLst>
          </p:cNvPr>
          <p:cNvSpPr txBox="1">
            <a:spLocks/>
          </p:cNvSpPr>
          <p:nvPr/>
        </p:nvSpPr>
        <p:spPr>
          <a:xfrm>
            <a:off x="304801" y="381000"/>
            <a:ext cx="11400367" cy="609600"/>
          </a:xfrm>
          <a:prstGeom prst="rect">
            <a:avLst/>
          </a:prstGeom>
          <a:effectLst/>
        </p:spPr>
        <p:txBody>
          <a:bodyPr/>
          <a:lstStyle>
            <a:lvl1pPr algn="ctr" rtl="0" eaLnBrk="0" fontAlgn="base" hangingPunct="0">
              <a:spcBef>
                <a:spcPct val="0"/>
              </a:spcBef>
              <a:spcAft>
                <a:spcPct val="0"/>
              </a:spcAft>
              <a:defRPr sz="4000" b="0" i="0" baseline="0">
                <a:solidFill>
                  <a:srgbClr val="0B6240"/>
                </a:solidFill>
                <a:latin typeface="Calibri" panose="020F0502020204030204" pitchFamily="34" charset="0"/>
                <a:ea typeface="ＭＳ Ｐゴシック" pitchFamily="-108" charset="-128"/>
                <a:cs typeface="Calibri" panose="020F0502020204030204" pitchFamily="34" charset="0"/>
              </a:defRPr>
            </a:lvl1pPr>
            <a:lvl2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2pPr>
            <a:lvl3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3pPr>
            <a:lvl4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4pPr>
            <a:lvl5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5pPr>
            <a:lvl6pPr marL="457200" algn="l" rtl="0" fontAlgn="base">
              <a:spcBef>
                <a:spcPct val="0"/>
              </a:spcBef>
              <a:spcAft>
                <a:spcPct val="0"/>
              </a:spcAft>
              <a:defRPr sz="3200" b="1">
                <a:solidFill>
                  <a:srgbClr val="FFFFFF"/>
                </a:solidFill>
                <a:latin typeface="Arial Black" pitchFamily="-108" charset="0"/>
              </a:defRPr>
            </a:lvl6pPr>
            <a:lvl7pPr marL="914400" algn="l" rtl="0" fontAlgn="base">
              <a:spcBef>
                <a:spcPct val="0"/>
              </a:spcBef>
              <a:spcAft>
                <a:spcPct val="0"/>
              </a:spcAft>
              <a:defRPr sz="3200" b="1">
                <a:solidFill>
                  <a:srgbClr val="FFFFFF"/>
                </a:solidFill>
                <a:latin typeface="Arial Black" pitchFamily="-108" charset="0"/>
              </a:defRPr>
            </a:lvl7pPr>
            <a:lvl8pPr marL="1371600" algn="l" rtl="0" fontAlgn="base">
              <a:spcBef>
                <a:spcPct val="0"/>
              </a:spcBef>
              <a:spcAft>
                <a:spcPct val="0"/>
              </a:spcAft>
              <a:defRPr sz="3200" b="1">
                <a:solidFill>
                  <a:srgbClr val="FFFFFF"/>
                </a:solidFill>
                <a:latin typeface="Arial Black" pitchFamily="-108" charset="0"/>
              </a:defRPr>
            </a:lvl8pPr>
            <a:lvl9pPr marL="1828800" algn="l" rtl="0" fontAlgn="base">
              <a:spcBef>
                <a:spcPct val="0"/>
              </a:spcBef>
              <a:spcAft>
                <a:spcPct val="0"/>
              </a:spcAft>
              <a:defRPr sz="3200" b="1">
                <a:solidFill>
                  <a:srgbClr val="FFFFFF"/>
                </a:solidFill>
                <a:latin typeface="Arial Black" pitchFamily="-108" charset="0"/>
              </a:defRPr>
            </a:lvl9pPr>
          </a:lstStyle>
          <a:p>
            <a:r>
              <a:rPr lang="en-CA" kern="0" dirty="0"/>
              <a:t>Rule based algorithms</a:t>
            </a:r>
          </a:p>
        </p:txBody>
      </p:sp>
      <p:pic>
        <p:nvPicPr>
          <p:cNvPr id="2050" name="Picture 2" descr="figure 3">
            <a:hlinkClick r:id="rId3"/>
            <a:extLst>
              <a:ext uri="{FF2B5EF4-FFF2-40B4-BE49-F238E27FC236}">
                <a16:creationId xmlns:a16="http://schemas.microsoft.com/office/drawing/2014/main" id="{BDCEF4A4-DBE7-0A14-3920-4BC6D8351C4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44762"/>
          <a:stretch/>
        </p:blipFill>
        <p:spPr bwMode="auto">
          <a:xfrm>
            <a:off x="2001680" y="0"/>
            <a:ext cx="9070662" cy="6772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03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6377E5-9E64-BAFB-5FD0-A491E890E53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610A4A2-03EE-9B82-8FFF-6FE1AE34DE07}"/>
              </a:ext>
            </a:extLst>
          </p:cNvPr>
          <p:cNvSpPr txBox="1">
            <a:spLocks/>
          </p:cNvSpPr>
          <p:nvPr/>
        </p:nvSpPr>
        <p:spPr>
          <a:xfrm>
            <a:off x="304801" y="381000"/>
            <a:ext cx="11400367" cy="609600"/>
          </a:xfrm>
          <a:prstGeom prst="rect">
            <a:avLst/>
          </a:prstGeom>
          <a:effectLst/>
        </p:spPr>
        <p:txBody>
          <a:bodyPr/>
          <a:lstStyle>
            <a:lvl1pPr algn="ctr" rtl="0" eaLnBrk="0" fontAlgn="base" hangingPunct="0">
              <a:spcBef>
                <a:spcPct val="0"/>
              </a:spcBef>
              <a:spcAft>
                <a:spcPct val="0"/>
              </a:spcAft>
              <a:defRPr sz="4000" b="0" i="0" baseline="0">
                <a:solidFill>
                  <a:srgbClr val="0B6240"/>
                </a:solidFill>
                <a:latin typeface="Calibri" panose="020F0502020204030204" pitchFamily="34" charset="0"/>
                <a:ea typeface="ＭＳ Ｐゴシック" pitchFamily="-108" charset="-128"/>
                <a:cs typeface="Calibri" panose="020F0502020204030204" pitchFamily="34" charset="0"/>
              </a:defRPr>
            </a:lvl1pPr>
            <a:lvl2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2pPr>
            <a:lvl3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3pPr>
            <a:lvl4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4pPr>
            <a:lvl5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5pPr>
            <a:lvl6pPr marL="457200" algn="l" rtl="0" fontAlgn="base">
              <a:spcBef>
                <a:spcPct val="0"/>
              </a:spcBef>
              <a:spcAft>
                <a:spcPct val="0"/>
              </a:spcAft>
              <a:defRPr sz="3200" b="1">
                <a:solidFill>
                  <a:srgbClr val="FFFFFF"/>
                </a:solidFill>
                <a:latin typeface="Arial Black" pitchFamily="-108" charset="0"/>
              </a:defRPr>
            </a:lvl6pPr>
            <a:lvl7pPr marL="914400" algn="l" rtl="0" fontAlgn="base">
              <a:spcBef>
                <a:spcPct val="0"/>
              </a:spcBef>
              <a:spcAft>
                <a:spcPct val="0"/>
              </a:spcAft>
              <a:defRPr sz="3200" b="1">
                <a:solidFill>
                  <a:srgbClr val="FFFFFF"/>
                </a:solidFill>
                <a:latin typeface="Arial Black" pitchFamily="-108" charset="0"/>
              </a:defRPr>
            </a:lvl7pPr>
            <a:lvl8pPr marL="1371600" algn="l" rtl="0" fontAlgn="base">
              <a:spcBef>
                <a:spcPct val="0"/>
              </a:spcBef>
              <a:spcAft>
                <a:spcPct val="0"/>
              </a:spcAft>
              <a:defRPr sz="3200" b="1">
                <a:solidFill>
                  <a:srgbClr val="FFFFFF"/>
                </a:solidFill>
                <a:latin typeface="Arial Black" pitchFamily="-108" charset="0"/>
              </a:defRPr>
            </a:lvl8pPr>
            <a:lvl9pPr marL="1828800" algn="l" rtl="0" fontAlgn="base">
              <a:spcBef>
                <a:spcPct val="0"/>
              </a:spcBef>
              <a:spcAft>
                <a:spcPct val="0"/>
              </a:spcAft>
              <a:defRPr sz="3200" b="1">
                <a:solidFill>
                  <a:srgbClr val="FFFFFF"/>
                </a:solidFill>
                <a:latin typeface="Arial Black" pitchFamily="-108" charset="0"/>
              </a:defRPr>
            </a:lvl9pPr>
          </a:lstStyle>
          <a:p>
            <a:r>
              <a:rPr lang="en-CA" kern="0" dirty="0"/>
              <a:t>Rule based algorithms</a:t>
            </a:r>
          </a:p>
        </p:txBody>
      </p:sp>
      <p:pic>
        <p:nvPicPr>
          <p:cNvPr id="2050" name="Picture 2" descr="figure 3">
            <a:hlinkClick r:id="rId3"/>
            <a:extLst>
              <a:ext uri="{FF2B5EF4-FFF2-40B4-BE49-F238E27FC236}">
                <a16:creationId xmlns:a16="http://schemas.microsoft.com/office/drawing/2014/main" id="{4B8A4BF6-53D8-9852-11E2-C12E6C9FEE1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3040"/>
          <a:stretch/>
        </p:blipFill>
        <p:spPr bwMode="auto">
          <a:xfrm>
            <a:off x="1147570" y="47729"/>
            <a:ext cx="10653873" cy="6762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981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E4B6FE-8612-E0AC-C921-5870A8CC6F8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4C23BB0-AA7A-86D5-53F7-683DA26C8C2F}"/>
              </a:ext>
            </a:extLst>
          </p:cNvPr>
          <p:cNvSpPr txBox="1"/>
          <p:nvPr/>
        </p:nvSpPr>
        <p:spPr>
          <a:xfrm>
            <a:off x="685800" y="1228397"/>
            <a:ext cx="10668000" cy="3539430"/>
          </a:xfrm>
          <a:prstGeom prst="rect">
            <a:avLst/>
          </a:prstGeom>
          <a:noFill/>
        </p:spPr>
        <p:txBody>
          <a:bodyPr wrap="square" lIns="91440" tIns="45720" rIns="91440" bIns="45720" anchor="t">
            <a:spAutoFit/>
          </a:bodyPr>
          <a:lstStyle/>
          <a:p>
            <a:pPr marL="457200"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Rule-based systems follow explicit rules created by human experts. </a:t>
            </a:r>
          </a:p>
          <a:p>
            <a:pPr marL="457200"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They're like a set of instructions given to a computer that follows to make decisions. </a:t>
            </a:r>
          </a:p>
          <a:p>
            <a:pPr marL="914400" lvl="1"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These systems are good for problems with clear rules and paths.</a:t>
            </a:r>
          </a:p>
          <a:p>
            <a:pPr marL="457200"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Counting steps?</a:t>
            </a:r>
          </a:p>
          <a:p>
            <a:pPr marL="914400" lvl="1"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Peak-to-Peak amplitude </a:t>
            </a:r>
          </a:p>
          <a:p>
            <a:pPr marL="1371600" lvl="2"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One-size fits most </a:t>
            </a:r>
          </a:p>
          <a:p>
            <a:pPr marL="1828800" lvl="3"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hlinkClick r:id="rId3"/>
              </a:rPr>
              <a:t>https://www.nature.com/articles/s41746-022-00745-z</a:t>
            </a:r>
            <a:r>
              <a:rPr lang="en-CA" altLang="en-US" sz="2800" dirty="0">
                <a:latin typeface="Calibri" panose="020F0502020204030204" pitchFamily="34" charset="0"/>
                <a:ea typeface="ＭＳ Ｐゴシック"/>
                <a:cs typeface="Calibri" panose="020F0502020204030204" pitchFamily="34" charset="0"/>
              </a:rPr>
              <a:t> </a:t>
            </a:r>
          </a:p>
        </p:txBody>
      </p:sp>
      <p:sp>
        <p:nvSpPr>
          <p:cNvPr id="4" name="Title 1">
            <a:extLst>
              <a:ext uri="{FF2B5EF4-FFF2-40B4-BE49-F238E27FC236}">
                <a16:creationId xmlns:a16="http://schemas.microsoft.com/office/drawing/2014/main" id="{8773E54A-B187-FD01-4B43-A127CEA465B1}"/>
              </a:ext>
            </a:extLst>
          </p:cNvPr>
          <p:cNvSpPr txBox="1">
            <a:spLocks/>
          </p:cNvSpPr>
          <p:nvPr/>
        </p:nvSpPr>
        <p:spPr>
          <a:xfrm>
            <a:off x="304801" y="381000"/>
            <a:ext cx="11400367" cy="609600"/>
          </a:xfrm>
          <a:prstGeom prst="rect">
            <a:avLst/>
          </a:prstGeom>
          <a:effectLst/>
        </p:spPr>
        <p:txBody>
          <a:bodyPr/>
          <a:lstStyle>
            <a:lvl1pPr algn="ctr" rtl="0" eaLnBrk="0" fontAlgn="base" hangingPunct="0">
              <a:spcBef>
                <a:spcPct val="0"/>
              </a:spcBef>
              <a:spcAft>
                <a:spcPct val="0"/>
              </a:spcAft>
              <a:defRPr sz="4000" b="0" i="0" baseline="0">
                <a:solidFill>
                  <a:srgbClr val="0B6240"/>
                </a:solidFill>
                <a:latin typeface="Calibri" panose="020F0502020204030204" pitchFamily="34" charset="0"/>
                <a:ea typeface="ＭＳ Ｐゴシック" pitchFamily="-108" charset="-128"/>
                <a:cs typeface="Calibri" panose="020F0502020204030204" pitchFamily="34" charset="0"/>
              </a:defRPr>
            </a:lvl1pPr>
            <a:lvl2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2pPr>
            <a:lvl3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3pPr>
            <a:lvl4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4pPr>
            <a:lvl5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5pPr>
            <a:lvl6pPr marL="457200" algn="l" rtl="0" fontAlgn="base">
              <a:spcBef>
                <a:spcPct val="0"/>
              </a:spcBef>
              <a:spcAft>
                <a:spcPct val="0"/>
              </a:spcAft>
              <a:defRPr sz="3200" b="1">
                <a:solidFill>
                  <a:srgbClr val="FFFFFF"/>
                </a:solidFill>
                <a:latin typeface="Arial Black" pitchFamily="-108" charset="0"/>
              </a:defRPr>
            </a:lvl6pPr>
            <a:lvl7pPr marL="914400" algn="l" rtl="0" fontAlgn="base">
              <a:spcBef>
                <a:spcPct val="0"/>
              </a:spcBef>
              <a:spcAft>
                <a:spcPct val="0"/>
              </a:spcAft>
              <a:defRPr sz="3200" b="1">
                <a:solidFill>
                  <a:srgbClr val="FFFFFF"/>
                </a:solidFill>
                <a:latin typeface="Arial Black" pitchFamily="-108" charset="0"/>
              </a:defRPr>
            </a:lvl7pPr>
            <a:lvl8pPr marL="1371600" algn="l" rtl="0" fontAlgn="base">
              <a:spcBef>
                <a:spcPct val="0"/>
              </a:spcBef>
              <a:spcAft>
                <a:spcPct val="0"/>
              </a:spcAft>
              <a:defRPr sz="3200" b="1">
                <a:solidFill>
                  <a:srgbClr val="FFFFFF"/>
                </a:solidFill>
                <a:latin typeface="Arial Black" pitchFamily="-108" charset="0"/>
              </a:defRPr>
            </a:lvl8pPr>
            <a:lvl9pPr marL="1828800" algn="l" rtl="0" fontAlgn="base">
              <a:spcBef>
                <a:spcPct val="0"/>
              </a:spcBef>
              <a:spcAft>
                <a:spcPct val="0"/>
              </a:spcAft>
              <a:defRPr sz="3200" b="1">
                <a:solidFill>
                  <a:srgbClr val="FFFFFF"/>
                </a:solidFill>
                <a:latin typeface="Arial Black" pitchFamily="-108" charset="0"/>
              </a:defRPr>
            </a:lvl9pPr>
          </a:lstStyle>
          <a:p>
            <a:r>
              <a:rPr lang="en-CA" kern="0" dirty="0"/>
              <a:t>Rule based algorithms</a:t>
            </a:r>
          </a:p>
        </p:txBody>
      </p:sp>
      <p:sp>
        <p:nvSpPr>
          <p:cNvPr id="3" name="TextBox 2">
            <a:extLst>
              <a:ext uri="{FF2B5EF4-FFF2-40B4-BE49-F238E27FC236}">
                <a16:creationId xmlns:a16="http://schemas.microsoft.com/office/drawing/2014/main" id="{43FD4438-4E42-1233-B17E-6701F0BEB785}"/>
              </a:ext>
            </a:extLst>
          </p:cNvPr>
          <p:cNvSpPr txBox="1"/>
          <p:nvPr/>
        </p:nvSpPr>
        <p:spPr>
          <a:xfrm>
            <a:off x="8807613" y="6338500"/>
            <a:ext cx="3124573" cy="276999"/>
          </a:xfrm>
          <a:prstGeom prst="rect">
            <a:avLst/>
          </a:prstGeom>
          <a:noFill/>
        </p:spPr>
        <p:txBody>
          <a:bodyPr wrap="none" rtlCol="0" anchor="t" anchorCtr="0">
            <a:spAutoFit/>
          </a:bodyPr>
          <a:lstStyle/>
          <a:p>
            <a:pPr algn="ctr"/>
            <a:r>
              <a:rPr lang="en-US" sz="1200" b="1" dirty="0">
                <a:solidFill>
                  <a:srgbClr val="006A40"/>
                </a:solidFill>
                <a:latin typeface="+mn-lt"/>
              </a:rPr>
              <a:t>https://</a:t>
            </a:r>
            <a:r>
              <a:rPr lang="en-US" sz="1200" b="1" dirty="0" err="1">
                <a:solidFill>
                  <a:srgbClr val="006A40"/>
                </a:solidFill>
                <a:latin typeface="+mn-lt"/>
              </a:rPr>
              <a:t>lilykoff.github.io</a:t>
            </a:r>
            <a:r>
              <a:rPr lang="en-US" sz="1200" b="1" dirty="0">
                <a:solidFill>
                  <a:srgbClr val="006A40"/>
                </a:solidFill>
                <a:latin typeface="+mn-lt"/>
              </a:rPr>
              <a:t>/</a:t>
            </a:r>
            <a:r>
              <a:rPr lang="en-US" sz="1200" b="1" dirty="0" err="1">
                <a:solidFill>
                  <a:srgbClr val="006A40"/>
                </a:solidFill>
                <a:latin typeface="+mn-lt"/>
              </a:rPr>
              <a:t>step_algorithms</a:t>
            </a:r>
            <a:endParaRPr lang="en-US" sz="1200" b="1" dirty="0">
              <a:solidFill>
                <a:srgbClr val="006A40"/>
              </a:solidFill>
              <a:latin typeface="+mn-lt"/>
            </a:endParaRPr>
          </a:p>
        </p:txBody>
      </p:sp>
      <p:sp>
        <p:nvSpPr>
          <p:cNvPr id="5" name="TextBox 4">
            <a:extLst>
              <a:ext uri="{FF2B5EF4-FFF2-40B4-BE49-F238E27FC236}">
                <a16:creationId xmlns:a16="http://schemas.microsoft.com/office/drawing/2014/main" id="{0229C959-A12D-8EAD-B578-2166303231AC}"/>
              </a:ext>
            </a:extLst>
          </p:cNvPr>
          <p:cNvSpPr txBox="1"/>
          <p:nvPr/>
        </p:nvSpPr>
        <p:spPr>
          <a:xfrm>
            <a:off x="8683187" y="5858189"/>
            <a:ext cx="3021981" cy="276999"/>
          </a:xfrm>
          <a:prstGeom prst="rect">
            <a:avLst/>
          </a:prstGeom>
          <a:noFill/>
        </p:spPr>
        <p:txBody>
          <a:bodyPr wrap="none" rtlCol="0" anchor="t" anchorCtr="0">
            <a:spAutoFit/>
          </a:bodyPr>
          <a:lstStyle/>
          <a:p>
            <a:pPr algn="ctr"/>
            <a:r>
              <a:rPr lang="en-US" sz="1200" b="1" dirty="0">
                <a:solidFill>
                  <a:srgbClr val="006A40"/>
                </a:solidFill>
                <a:latin typeface="+mn-lt"/>
              </a:rPr>
              <a:t>https://</a:t>
            </a:r>
            <a:r>
              <a:rPr lang="en-US" sz="1200" b="1" dirty="0" err="1">
                <a:solidFill>
                  <a:srgbClr val="006A40"/>
                </a:solidFill>
                <a:latin typeface="+mn-lt"/>
              </a:rPr>
              <a:t>github.com</a:t>
            </a:r>
            <a:r>
              <a:rPr lang="en-US" sz="1200" b="1" dirty="0">
                <a:solidFill>
                  <a:srgbClr val="006A40"/>
                </a:solidFill>
                <a:latin typeface="+mn-lt"/>
              </a:rPr>
              <a:t>/muschellij2/walking</a:t>
            </a:r>
          </a:p>
        </p:txBody>
      </p:sp>
    </p:spTree>
    <p:extLst>
      <p:ext uri="{BB962C8B-B14F-4D97-AF65-F5344CB8AC3E}">
        <p14:creationId xmlns:p14="http://schemas.microsoft.com/office/powerpoint/2010/main" val="1194614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95EBA5-FC2B-BFF8-6C65-9327AAAAD90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30DA164-7EEC-C21C-F6F4-E4BAF51A2337}"/>
              </a:ext>
            </a:extLst>
          </p:cNvPr>
          <p:cNvSpPr txBox="1"/>
          <p:nvPr/>
        </p:nvSpPr>
        <p:spPr>
          <a:xfrm>
            <a:off x="685800" y="1228397"/>
            <a:ext cx="10668000" cy="1384995"/>
          </a:xfrm>
          <a:prstGeom prst="rect">
            <a:avLst/>
          </a:prstGeom>
          <a:noFill/>
        </p:spPr>
        <p:txBody>
          <a:bodyPr wrap="square" lIns="91440" tIns="45720" rIns="91440" bIns="45720" anchor="t">
            <a:spAutoFit/>
          </a:bodyPr>
          <a:lstStyle/>
          <a:p>
            <a:pPr marL="457200"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ML based algorithms use some labelled data to train a model and predict future unknown data </a:t>
            </a:r>
          </a:p>
          <a:p>
            <a:pPr marL="914400" lvl="1"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More on this in class 2 </a:t>
            </a:r>
          </a:p>
        </p:txBody>
      </p:sp>
      <p:sp>
        <p:nvSpPr>
          <p:cNvPr id="4" name="Title 1">
            <a:extLst>
              <a:ext uri="{FF2B5EF4-FFF2-40B4-BE49-F238E27FC236}">
                <a16:creationId xmlns:a16="http://schemas.microsoft.com/office/drawing/2014/main" id="{823C54C5-8026-D447-B5F3-995C45EA9010}"/>
              </a:ext>
            </a:extLst>
          </p:cNvPr>
          <p:cNvSpPr txBox="1">
            <a:spLocks/>
          </p:cNvSpPr>
          <p:nvPr/>
        </p:nvSpPr>
        <p:spPr>
          <a:xfrm>
            <a:off x="304801" y="381000"/>
            <a:ext cx="11400367" cy="609600"/>
          </a:xfrm>
          <a:prstGeom prst="rect">
            <a:avLst/>
          </a:prstGeom>
          <a:effectLst/>
        </p:spPr>
        <p:txBody>
          <a:bodyPr/>
          <a:lstStyle>
            <a:lvl1pPr algn="ctr" rtl="0" eaLnBrk="0" fontAlgn="base" hangingPunct="0">
              <a:spcBef>
                <a:spcPct val="0"/>
              </a:spcBef>
              <a:spcAft>
                <a:spcPct val="0"/>
              </a:spcAft>
              <a:defRPr sz="4000" b="0" i="0" baseline="0">
                <a:solidFill>
                  <a:srgbClr val="0B6240"/>
                </a:solidFill>
                <a:latin typeface="Calibri" panose="020F0502020204030204" pitchFamily="34" charset="0"/>
                <a:ea typeface="ＭＳ Ｐゴシック" pitchFamily="-108" charset="-128"/>
                <a:cs typeface="Calibri" panose="020F0502020204030204" pitchFamily="34" charset="0"/>
              </a:defRPr>
            </a:lvl1pPr>
            <a:lvl2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2pPr>
            <a:lvl3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3pPr>
            <a:lvl4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4pPr>
            <a:lvl5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5pPr>
            <a:lvl6pPr marL="457200" algn="l" rtl="0" fontAlgn="base">
              <a:spcBef>
                <a:spcPct val="0"/>
              </a:spcBef>
              <a:spcAft>
                <a:spcPct val="0"/>
              </a:spcAft>
              <a:defRPr sz="3200" b="1">
                <a:solidFill>
                  <a:srgbClr val="FFFFFF"/>
                </a:solidFill>
                <a:latin typeface="Arial Black" pitchFamily="-108" charset="0"/>
              </a:defRPr>
            </a:lvl6pPr>
            <a:lvl7pPr marL="914400" algn="l" rtl="0" fontAlgn="base">
              <a:spcBef>
                <a:spcPct val="0"/>
              </a:spcBef>
              <a:spcAft>
                <a:spcPct val="0"/>
              </a:spcAft>
              <a:defRPr sz="3200" b="1">
                <a:solidFill>
                  <a:srgbClr val="FFFFFF"/>
                </a:solidFill>
                <a:latin typeface="Arial Black" pitchFamily="-108" charset="0"/>
              </a:defRPr>
            </a:lvl7pPr>
            <a:lvl8pPr marL="1371600" algn="l" rtl="0" fontAlgn="base">
              <a:spcBef>
                <a:spcPct val="0"/>
              </a:spcBef>
              <a:spcAft>
                <a:spcPct val="0"/>
              </a:spcAft>
              <a:defRPr sz="3200" b="1">
                <a:solidFill>
                  <a:srgbClr val="FFFFFF"/>
                </a:solidFill>
                <a:latin typeface="Arial Black" pitchFamily="-108" charset="0"/>
              </a:defRPr>
            </a:lvl8pPr>
            <a:lvl9pPr marL="1828800" algn="l" rtl="0" fontAlgn="base">
              <a:spcBef>
                <a:spcPct val="0"/>
              </a:spcBef>
              <a:spcAft>
                <a:spcPct val="0"/>
              </a:spcAft>
              <a:defRPr sz="3200" b="1">
                <a:solidFill>
                  <a:srgbClr val="FFFFFF"/>
                </a:solidFill>
                <a:latin typeface="Arial Black" pitchFamily="-108" charset="0"/>
              </a:defRPr>
            </a:lvl9pPr>
          </a:lstStyle>
          <a:p>
            <a:r>
              <a:rPr lang="en-CA" kern="0" dirty="0"/>
              <a:t>ML based algorithms</a:t>
            </a:r>
          </a:p>
        </p:txBody>
      </p:sp>
    </p:spTree>
    <p:extLst>
      <p:ext uri="{BB962C8B-B14F-4D97-AF65-F5344CB8AC3E}">
        <p14:creationId xmlns:p14="http://schemas.microsoft.com/office/powerpoint/2010/main" val="1425341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36027D-BB34-E533-E724-822750863FA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2E10FF0-D7B0-C611-08D8-A7FCE6F07A29}"/>
              </a:ext>
            </a:extLst>
          </p:cNvPr>
          <p:cNvSpPr txBox="1"/>
          <p:nvPr/>
        </p:nvSpPr>
        <p:spPr>
          <a:xfrm>
            <a:off x="685800" y="1228397"/>
            <a:ext cx="10668000" cy="3108543"/>
          </a:xfrm>
          <a:prstGeom prst="rect">
            <a:avLst/>
          </a:prstGeom>
          <a:noFill/>
        </p:spPr>
        <p:txBody>
          <a:bodyPr wrap="square" lIns="91440" tIns="45720" rIns="91440" bIns="45720" anchor="t">
            <a:spAutoFit/>
          </a:bodyPr>
          <a:lstStyle/>
          <a:p>
            <a:pPr marL="457200"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Regardless of rule-based or ML algorithms, we need features to be able to detect outcomes in our data </a:t>
            </a:r>
          </a:p>
          <a:p>
            <a:pPr marL="457200" indent="-457200">
              <a:buFont typeface="Arial"/>
              <a:buChar char="•"/>
              <a:defRPr/>
            </a:pPr>
            <a:r>
              <a:rPr lang="en-CA" altLang="en-US" sz="2800" dirty="0" err="1">
                <a:latin typeface="Calibri" panose="020F0502020204030204" pitchFamily="34" charset="0"/>
                <a:ea typeface="ＭＳ Ｐゴシック"/>
                <a:cs typeface="Calibri" panose="020F0502020204030204" pitchFamily="34" charset="0"/>
              </a:rPr>
              <a:t>Biosignal</a:t>
            </a:r>
            <a:r>
              <a:rPr lang="en-CA" altLang="en-US" sz="2800" dirty="0">
                <a:latin typeface="Calibri" panose="020F0502020204030204" pitchFamily="34" charset="0"/>
                <a:ea typeface="ＭＳ Ｐゴシック"/>
                <a:cs typeface="Calibri" panose="020F0502020204030204" pitchFamily="34" charset="0"/>
              </a:rPr>
              <a:t> data are long (lots of observations per time) </a:t>
            </a:r>
          </a:p>
          <a:p>
            <a:pPr marL="914400" lvl="1"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Different from genomic data (wide)</a:t>
            </a:r>
          </a:p>
          <a:p>
            <a:pPr marL="914400" lvl="1"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Need methods to create features that will explain the outcome we are trying to predict</a:t>
            </a:r>
          </a:p>
          <a:p>
            <a:pPr marL="1371600" lvl="2"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Summaries of variables </a:t>
            </a:r>
          </a:p>
        </p:txBody>
      </p:sp>
      <p:sp>
        <p:nvSpPr>
          <p:cNvPr id="4" name="Title 1">
            <a:extLst>
              <a:ext uri="{FF2B5EF4-FFF2-40B4-BE49-F238E27FC236}">
                <a16:creationId xmlns:a16="http://schemas.microsoft.com/office/drawing/2014/main" id="{D671D364-B22C-3119-EBA9-CB7587A8A9FB}"/>
              </a:ext>
            </a:extLst>
          </p:cNvPr>
          <p:cNvSpPr txBox="1">
            <a:spLocks/>
          </p:cNvSpPr>
          <p:nvPr/>
        </p:nvSpPr>
        <p:spPr>
          <a:xfrm>
            <a:off x="304801" y="381000"/>
            <a:ext cx="11400367" cy="609600"/>
          </a:xfrm>
          <a:prstGeom prst="rect">
            <a:avLst/>
          </a:prstGeom>
          <a:effectLst/>
        </p:spPr>
        <p:txBody>
          <a:bodyPr/>
          <a:lstStyle>
            <a:lvl1pPr algn="ctr" rtl="0" eaLnBrk="0" fontAlgn="base" hangingPunct="0">
              <a:spcBef>
                <a:spcPct val="0"/>
              </a:spcBef>
              <a:spcAft>
                <a:spcPct val="0"/>
              </a:spcAft>
              <a:defRPr sz="4000" b="0" i="0" baseline="0">
                <a:solidFill>
                  <a:srgbClr val="0B6240"/>
                </a:solidFill>
                <a:latin typeface="Calibri" panose="020F0502020204030204" pitchFamily="34" charset="0"/>
                <a:ea typeface="ＭＳ Ｐゴシック" pitchFamily="-108" charset="-128"/>
                <a:cs typeface="Calibri" panose="020F0502020204030204" pitchFamily="34" charset="0"/>
              </a:defRPr>
            </a:lvl1pPr>
            <a:lvl2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2pPr>
            <a:lvl3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3pPr>
            <a:lvl4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4pPr>
            <a:lvl5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5pPr>
            <a:lvl6pPr marL="457200" algn="l" rtl="0" fontAlgn="base">
              <a:spcBef>
                <a:spcPct val="0"/>
              </a:spcBef>
              <a:spcAft>
                <a:spcPct val="0"/>
              </a:spcAft>
              <a:defRPr sz="3200" b="1">
                <a:solidFill>
                  <a:srgbClr val="FFFFFF"/>
                </a:solidFill>
                <a:latin typeface="Arial Black" pitchFamily="-108" charset="0"/>
              </a:defRPr>
            </a:lvl6pPr>
            <a:lvl7pPr marL="914400" algn="l" rtl="0" fontAlgn="base">
              <a:spcBef>
                <a:spcPct val="0"/>
              </a:spcBef>
              <a:spcAft>
                <a:spcPct val="0"/>
              </a:spcAft>
              <a:defRPr sz="3200" b="1">
                <a:solidFill>
                  <a:srgbClr val="FFFFFF"/>
                </a:solidFill>
                <a:latin typeface="Arial Black" pitchFamily="-108" charset="0"/>
              </a:defRPr>
            </a:lvl7pPr>
            <a:lvl8pPr marL="1371600" algn="l" rtl="0" fontAlgn="base">
              <a:spcBef>
                <a:spcPct val="0"/>
              </a:spcBef>
              <a:spcAft>
                <a:spcPct val="0"/>
              </a:spcAft>
              <a:defRPr sz="3200" b="1">
                <a:solidFill>
                  <a:srgbClr val="FFFFFF"/>
                </a:solidFill>
                <a:latin typeface="Arial Black" pitchFamily="-108" charset="0"/>
              </a:defRPr>
            </a:lvl8pPr>
            <a:lvl9pPr marL="1828800" algn="l" rtl="0" fontAlgn="base">
              <a:spcBef>
                <a:spcPct val="0"/>
              </a:spcBef>
              <a:spcAft>
                <a:spcPct val="0"/>
              </a:spcAft>
              <a:defRPr sz="3200" b="1">
                <a:solidFill>
                  <a:srgbClr val="FFFFFF"/>
                </a:solidFill>
                <a:latin typeface="Arial Black" pitchFamily="-108" charset="0"/>
              </a:defRPr>
            </a:lvl9pPr>
          </a:lstStyle>
          <a:p>
            <a:r>
              <a:rPr lang="en-CA" kern="0" dirty="0"/>
              <a:t>Features</a:t>
            </a:r>
          </a:p>
        </p:txBody>
      </p:sp>
    </p:spTree>
    <p:extLst>
      <p:ext uri="{BB962C8B-B14F-4D97-AF65-F5344CB8AC3E}">
        <p14:creationId xmlns:p14="http://schemas.microsoft.com/office/powerpoint/2010/main" val="2065837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4F68F3-F77A-7672-DD59-62A28C5879F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7A66432-59EC-52F8-B309-04ABDC30BBD8}"/>
              </a:ext>
            </a:extLst>
          </p:cNvPr>
          <p:cNvSpPr txBox="1"/>
          <p:nvPr/>
        </p:nvSpPr>
        <p:spPr>
          <a:xfrm>
            <a:off x="685800" y="1228397"/>
            <a:ext cx="10668000" cy="3416320"/>
          </a:xfrm>
          <a:prstGeom prst="rect">
            <a:avLst/>
          </a:prstGeom>
          <a:noFill/>
        </p:spPr>
        <p:txBody>
          <a:bodyPr wrap="square" lIns="91440" tIns="45720" rIns="91440" bIns="45720" anchor="t">
            <a:spAutoFit/>
          </a:bodyPr>
          <a:lstStyle/>
          <a:p>
            <a:pPr marL="457200"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Time domain</a:t>
            </a:r>
          </a:p>
          <a:p>
            <a:pPr marL="914400" lvl="1" indent="-457200">
              <a:buFont typeface="Arial"/>
              <a:buChar char="•"/>
              <a:defRPr/>
            </a:pPr>
            <a:r>
              <a:rPr lang="en-CA" sz="2000" dirty="0">
                <a:effectLst/>
                <a:latin typeface="Calibri" panose="020F0502020204030204" pitchFamily="34" charset="0"/>
                <a:cs typeface="Calibri" panose="020F0502020204030204" pitchFamily="34" charset="0"/>
              </a:rPr>
              <a:t>Signals are represented as a function of time, showing how the signal changes over time.</a:t>
            </a:r>
          </a:p>
          <a:p>
            <a:pPr marL="914400" lvl="1" indent="-457200">
              <a:buFont typeface="Arial"/>
              <a:buChar char="•"/>
              <a:defRPr/>
            </a:pPr>
            <a:r>
              <a:rPr lang="en-CA" sz="2000" dirty="0">
                <a:latin typeface="Calibri" panose="020F0502020204030204" pitchFamily="34" charset="0"/>
                <a:cs typeface="Calibri" panose="020F0502020204030204" pitchFamily="34" charset="0"/>
              </a:rPr>
              <a:t>U</a:t>
            </a:r>
            <a:r>
              <a:rPr lang="en-CA" sz="2000" dirty="0">
                <a:effectLst/>
                <a:latin typeface="Calibri" panose="020F0502020204030204" pitchFamily="34" charset="0"/>
                <a:cs typeface="Calibri" panose="020F0502020204030204" pitchFamily="34" charset="0"/>
              </a:rPr>
              <a:t>nderstanding the temporal characteristics of a signal, such as its amplitude, duration, and timing</a:t>
            </a:r>
          </a:p>
          <a:p>
            <a:pPr marL="914400" lvl="1" indent="-457200">
              <a:buFont typeface="Arial"/>
              <a:buChar char="•"/>
              <a:defRPr/>
            </a:pPr>
            <a:endParaRPr lang="en-CA" sz="2000" dirty="0">
              <a:effectLst/>
              <a:latin typeface="Calibri" panose="020F0502020204030204" pitchFamily="34" charset="0"/>
              <a:cs typeface="Calibri" panose="020F0502020204030204" pitchFamily="34" charset="0"/>
            </a:endParaRPr>
          </a:p>
          <a:p>
            <a:pPr marL="457200"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Frequency domain</a:t>
            </a:r>
          </a:p>
          <a:p>
            <a:pPr marL="914400" lvl="1" indent="-457200">
              <a:buFont typeface="Arial"/>
              <a:buChar char="•"/>
              <a:defRPr/>
            </a:pPr>
            <a:r>
              <a:rPr lang="en-CA" sz="2000" dirty="0">
                <a:effectLst/>
                <a:latin typeface="Calibri" panose="020F0502020204030204" pitchFamily="34" charset="0"/>
                <a:cs typeface="Calibri" panose="020F0502020204030204" pitchFamily="34" charset="0"/>
              </a:rPr>
              <a:t>Signals are represented as a function of frequency, showing the different frequency components that make up the signal. </a:t>
            </a:r>
          </a:p>
          <a:p>
            <a:pPr marL="914400" lvl="1" indent="-457200">
              <a:buFont typeface="Arial"/>
              <a:buChar char="•"/>
              <a:defRPr/>
            </a:pPr>
            <a:r>
              <a:rPr lang="en-CA" sz="2000" dirty="0">
                <a:latin typeface="Calibri" panose="020F0502020204030204" pitchFamily="34" charset="0"/>
                <a:cs typeface="Calibri" panose="020F0502020204030204" pitchFamily="34" charset="0"/>
              </a:rPr>
              <a:t>U</a:t>
            </a:r>
            <a:r>
              <a:rPr lang="en-CA" sz="2000" dirty="0">
                <a:effectLst/>
                <a:latin typeface="Calibri" panose="020F0502020204030204" pitchFamily="34" charset="0"/>
                <a:cs typeface="Calibri" panose="020F0502020204030204" pitchFamily="34" charset="0"/>
              </a:rPr>
              <a:t>nderstanding the spectral characteristics of a signal, such as its frequency content, harmonics, and noise</a:t>
            </a:r>
          </a:p>
        </p:txBody>
      </p:sp>
      <p:sp>
        <p:nvSpPr>
          <p:cNvPr id="4" name="Title 1">
            <a:extLst>
              <a:ext uri="{FF2B5EF4-FFF2-40B4-BE49-F238E27FC236}">
                <a16:creationId xmlns:a16="http://schemas.microsoft.com/office/drawing/2014/main" id="{5F00A379-FC32-E9F5-FD60-9111C3342FB9}"/>
              </a:ext>
            </a:extLst>
          </p:cNvPr>
          <p:cNvSpPr txBox="1">
            <a:spLocks/>
          </p:cNvSpPr>
          <p:nvPr/>
        </p:nvSpPr>
        <p:spPr>
          <a:xfrm>
            <a:off x="304801" y="381000"/>
            <a:ext cx="11400367" cy="609600"/>
          </a:xfrm>
          <a:prstGeom prst="rect">
            <a:avLst/>
          </a:prstGeom>
          <a:effectLst/>
        </p:spPr>
        <p:txBody>
          <a:bodyPr/>
          <a:lstStyle>
            <a:lvl1pPr algn="ctr" rtl="0" eaLnBrk="0" fontAlgn="base" hangingPunct="0">
              <a:spcBef>
                <a:spcPct val="0"/>
              </a:spcBef>
              <a:spcAft>
                <a:spcPct val="0"/>
              </a:spcAft>
              <a:defRPr sz="4000" b="0" i="0" baseline="0">
                <a:solidFill>
                  <a:srgbClr val="0B6240"/>
                </a:solidFill>
                <a:latin typeface="Calibri" panose="020F0502020204030204" pitchFamily="34" charset="0"/>
                <a:ea typeface="ＭＳ Ｐゴシック" pitchFamily="-108" charset="-128"/>
                <a:cs typeface="Calibri" panose="020F0502020204030204" pitchFamily="34" charset="0"/>
              </a:defRPr>
            </a:lvl1pPr>
            <a:lvl2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2pPr>
            <a:lvl3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3pPr>
            <a:lvl4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4pPr>
            <a:lvl5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5pPr>
            <a:lvl6pPr marL="457200" algn="l" rtl="0" fontAlgn="base">
              <a:spcBef>
                <a:spcPct val="0"/>
              </a:spcBef>
              <a:spcAft>
                <a:spcPct val="0"/>
              </a:spcAft>
              <a:defRPr sz="3200" b="1">
                <a:solidFill>
                  <a:srgbClr val="FFFFFF"/>
                </a:solidFill>
                <a:latin typeface="Arial Black" pitchFamily="-108" charset="0"/>
              </a:defRPr>
            </a:lvl6pPr>
            <a:lvl7pPr marL="914400" algn="l" rtl="0" fontAlgn="base">
              <a:spcBef>
                <a:spcPct val="0"/>
              </a:spcBef>
              <a:spcAft>
                <a:spcPct val="0"/>
              </a:spcAft>
              <a:defRPr sz="3200" b="1">
                <a:solidFill>
                  <a:srgbClr val="FFFFFF"/>
                </a:solidFill>
                <a:latin typeface="Arial Black" pitchFamily="-108" charset="0"/>
              </a:defRPr>
            </a:lvl7pPr>
            <a:lvl8pPr marL="1371600" algn="l" rtl="0" fontAlgn="base">
              <a:spcBef>
                <a:spcPct val="0"/>
              </a:spcBef>
              <a:spcAft>
                <a:spcPct val="0"/>
              </a:spcAft>
              <a:defRPr sz="3200" b="1">
                <a:solidFill>
                  <a:srgbClr val="FFFFFF"/>
                </a:solidFill>
                <a:latin typeface="Arial Black" pitchFamily="-108" charset="0"/>
              </a:defRPr>
            </a:lvl8pPr>
            <a:lvl9pPr marL="1828800" algn="l" rtl="0" fontAlgn="base">
              <a:spcBef>
                <a:spcPct val="0"/>
              </a:spcBef>
              <a:spcAft>
                <a:spcPct val="0"/>
              </a:spcAft>
              <a:defRPr sz="3200" b="1">
                <a:solidFill>
                  <a:srgbClr val="FFFFFF"/>
                </a:solidFill>
                <a:latin typeface="Arial Black" pitchFamily="-108" charset="0"/>
              </a:defRPr>
            </a:lvl9pPr>
          </a:lstStyle>
          <a:p>
            <a:r>
              <a:rPr lang="en-CA" kern="0" dirty="0"/>
              <a:t>Time and Frequency domain</a:t>
            </a:r>
          </a:p>
        </p:txBody>
      </p:sp>
    </p:spTree>
    <p:extLst>
      <p:ext uri="{BB962C8B-B14F-4D97-AF65-F5344CB8AC3E}">
        <p14:creationId xmlns:p14="http://schemas.microsoft.com/office/powerpoint/2010/main" val="1071805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F81DD-1EA9-2799-213A-B62980AE5A7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D048522-D122-4AD5-CA78-EE87F2015804}"/>
              </a:ext>
            </a:extLst>
          </p:cNvPr>
          <p:cNvSpPr txBox="1">
            <a:spLocks/>
          </p:cNvSpPr>
          <p:nvPr/>
        </p:nvSpPr>
        <p:spPr>
          <a:xfrm>
            <a:off x="304801" y="381000"/>
            <a:ext cx="11400367" cy="609600"/>
          </a:xfrm>
          <a:prstGeom prst="rect">
            <a:avLst/>
          </a:prstGeom>
          <a:effectLst/>
        </p:spPr>
        <p:txBody>
          <a:bodyPr/>
          <a:lstStyle>
            <a:lvl1pPr algn="ctr" rtl="0" eaLnBrk="0" fontAlgn="base" hangingPunct="0">
              <a:spcBef>
                <a:spcPct val="0"/>
              </a:spcBef>
              <a:spcAft>
                <a:spcPct val="0"/>
              </a:spcAft>
              <a:defRPr sz="4000" b="0" i="0" baseline="0">
                <a:solidFill>
                  <a:srgbClr val="0B6240"/>
                </a:solidFill>
                <a:latin typeface="Calibri" panose="020F0502020204030204" pitchFamily="34" charset="0"/>
                <a:ea typeface="ＭＳ Ｐゴシック" pitchFamily="-108" charset="-128"/>
                <a:cs typeface="Calibri" panose="020F0502020204030204" pitchFamily="34" charset="0"/>
              </a:defRPr>
            </a:lvl1pPr>
            <a:lvl2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2pPr>
            <a:lvl3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3pPr>
            <a:lvl4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4pPr>
            <a:lvl5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5pPr>
            <a:lvl6pPr marL="457200" algn="l" rtl="0" fontAlgn="base">
              <a:spcBef>
                <a:spcPct val="0"/>
              </a:spcBef>
              <a:spcAft>
                <a:spcPct val="0"/>
              </a:spcAft>
              <a:defRPr sz="3200" b="1">
                <a:solidFill>
                  <a:srgbClr val="FFFFFF"/>
                </a:solidFill>
                <a:latin typeface="Arial Black" pitchFamily="-108" charset="0"/>
              </a:defRPr>
            </a:lvl6pPr>
            <a:lvl7pPr marL="914400" algn="l" rtl="0" fontAlgn="base">
              <a:spcBef>
                <a:spcPct val="0"/>
              </a:spcBef>
              <a:spcAft>
                <a:spcPct val="0"/>
              </a:spcAft>
              <a:defRPr sz="3200" b="1">
                <a:solidFill>
                  <a:srgbClr val="FFFFFF"/>
                </a:solidFill>
                <a:latin typeface="Arial Black" pitchFamily="-108" charset="0"/>
              </a:defRPr>
            </a:lvl7pPr>
            <a:lvl8pPr marL="1371600" algn="l" rtl="0" fontAlgn="base">
              <a:spcBef>
                <a:spcPct val="0"/>
              </a:spcBef>
              <a:spcAft>
                <a:spcPct val="0"/>
              </a:spcAft>
              <a:defRPr sz="3200" b="1">
                <a:solidFill>
                  <a:srgbClr val="FFFFFF"/>
                </a:solidFill>
                <a:latin typeface="Arial Black" pitchFamily="-108" charset="0"/>
              </a:defRPr>
            </a:lvl8pPr>
            <a:lvl9pPr marL="1828800" algn="l" rtl="0" fontAlgn="base">
              <a:spcBef>
                <a:spcPct val="0"/>
              </a:spcBef>
              <a:spcAft>
                <a:spcPct val="0"/>
              </a:spcAft>
              <a:defRPr sz="3200" b="1">
                <a:solidFill>
                  <a:srgbClr val="FFFFFF"/>
                </a:solidFill>
                <a:latin typeface="Arial Black" pitchFamily="-108" charset="0"/>
              </a:defRPr>
            </a:lvl9pPr>
          </a:lstStyle>
          <a:p>
            <a:r>
              <a:rPr lang="en-CA" kern="0" dirty="0"/>
              <a:t>Time and Frequency domain</a:t>
            </a:r>
          </a:p>
        </p:txBody>
      </p:sp>
      <p:graphicFrame>
        <p:nvGraphicFramePr>
          <p:cNvPr id="3" name="Table 2">
            <a:extLst>
              <a:ext uri="{FF2B5EF4-FFF2-40B4-BE49-F238E27FC236}">
                <a16:creationId xmlns:a16="http://schemas.microsoft.com/office/drawing/2014/main" id="{08195813-7820-96DD-0F2A-410A0C5BCA59}"/>
              </a:ext>
            </a:extLst>
          </p:cNvPr>
          <p:cNvGraphicFramePr>
            <a:graphicFrameLocks noGrp="1"/>
          </p:cNvGraphicFramePr>
          <p:nvPr>
            <p:extLst>
              <p:ext uri="{D42A27DB-BD31-4B8C-83A1-F6EECF244321}">
                <p14:modId xmlns:p14="http://schemas.microsoft.com/office/powerpoint/2010/main" val="1630506424"/>
              </p:ext>
            </p:extLst>
          </p:nvPr>
        </p:nvGraphicFramePr>
        <p:xfrm>
          <a:off x="2285315" y="1247734"/>
          <a:ext cx="7942917" cy="5498412"/>
        </p:xfrm>
        <a:graphic>
          <a:graphicData uri="http://schemas.openxmlformats.org/drawingml/2006/table">
            <a:tbl>
              <a:tblPr/>
              <a:tblGrid>
                <a:gridCol w="2647639">
                  <a:extLst>
                    <a:ext uri="{9D8B030D-6E8A-4147-A177-3AD203B41FA5}">
                      <a16:colId xmlns:a16="http://schemas.microsoft.com/office/drawing/2014/main" val="3107878221"/>
                    </a:ext>
                  </a:extLst>
                </a:gridCol>
                <a:gridCol w="2647639">
                  <a:extLst>
                    <a:ext uri="{9D8B030D-6E8A-4147-A177-3AD203B41FA5}">
                      <a16:colId xmlns:a16="http://schemas.microsoft.com/office/drawing/2014/main" val="3444745987"/>
                    </a:ext>
                  </a:extLst>
                </a:gridCol>
                <a:gridCol w="2647639">
                  <a:extLst>
                    <a:ext uri="{9D8B030D-6E8A-4147-A177-3AD203B41FA5}">
                      <a16:colId xmlns:a16="http://schemas.microsoft.com/office/drawing/2014/main" val="3326888278"/>
                    </a:ext>
                  </a:extLst>
                </a:gridCol>
              </a:tblGrid>
              <a:tr h="276275">
                <a:tc>
                  <a:txBody>
                    <a:bodyPr/>
                    <a:lstStyle/>
                    <a:p>
                      <a:r>
                        <a:rPr lang="en-CA" sz="1600" dirty="0">
                          <a:solidFill>
                            <a:schemeClr val="bg1"/>
                          </a:solidFill>
                          <a:latin typeface="Calibri" panose="020F0502020204030204" pitchFamily="34" charset="0"/>
                          <a:cs typeface="Calibri" panose="020F0502020204030204" pitchFamily="34" charset="0"/>
                        </a:rPr>
                        <a:t>Attribute</a:t>
                      </a:r>
                    </a:p>
                  </a:txBody>
                  <a:tcPr marL="69069" marR="69069" marT="34534" marB="34534" anchor="ctr">
                    <a:lnL>
                      <a:noFill/>
                    </a:lnL>
                    <a:lnR>
                      <a:noFill/>
                    </a:lnR>
                    <a:lnT>
                      <a:noFill/>
                    </a:lnT>
                    <a:lnB>
                      <a:noFill/>
                    </a:lnB>
                    <a:solidFill>
                      <a:schemeClr val="accent2"/>
                    </a:solidFill>
                  </a:tcPr>
                </a:tc>
                <a:tc>
                  <a:txBody>
                    <a:bodyPr/>
                    <a:lstStyle/>
                    <a:p>
                      <a:r>
                        <a:rPr lang="en-CA" sz="1600" dirty="0">
                          <a:solidFill>
                            <a:schemeClr val="bg1"/>
                          </a:solidFill>
                          <a:latin typeface="Calibri" panose="020F0502020204030204" pitchFamily="34" charset="0"/>
                          <a:cs typeface="Calibri" panose="020F0502020204030204" pitchFamily="34" charset="0"/>
                        </a:rPr>
                        <a:t>Frequency Domain</a:t>
                      </a:r>
                    </a:p>
                  </a:txBody>
                  <a:tcPr marL="69069" marR="69069" marT="34534" marB="34534" anchor="ctr">
                    <a:lnL>
                      <a:noFill/>
                    </a:lnL>
                    <a:lnR>
                      <a:noFill/>
                    </a:lnR>
                    <a:lnT>
                      <a:noFill/>
                    </a:lnT>
                    <a:lnB>
                      <a:noFill/>
                    </a:lnB>
                    <a:solidFill>
                      <a:schemeClr val="accent2"/>
                    </a:solidFill>
                  </a:tcPr>
                </a:tc>
                <a:tc>
                  <a:txBody>
                    <a:bodyPr/>
                    <a:lstStyle/>
                    <a:p>
                      <a:r>
                        <a:rPr lang="en-CA" sz="1600" dirty="0">
                          <a:solidFill>
                            <a:schemeClr val="bg1"/>
                          </a:solidFill>
                          <a:latin typeface="Calibri" panose="020F0502020204030204" pitchFamily="34" charset="0"/>
                          <a:cs typeface="Calibri" panose="020F0502020204030204" pitchFamily="34" charset="0"/>
                        </a:rPr>
                        <a:t>Time Domain</a:t>
                      </a:r>
                    </a:p>
                  </a:txBody>
                  <a:tcPr marL="69069" marR="69069" marT="34534" marB="34534" anchor="ctr">
                    <a:lnL>
                      <a:noFill/>
                    </a:lnL>
                    <a:lnR>
                      <a:noFill/>
                    </a:lnR>
                    <a:lnT>
                      <a:noFill/>
                    </a:lnT>
                    <a:lnB>
                      <a:noFill/>
                    </a:lnB>
                    <a:solidFill>
                      <a:schemeClr val="accent2"/>
                    </a:solidFill>
                  </a:tcPr>
                </a:tc>
                <a:extLst>
                  <a:ext uri="{0D108BD9-81ED-4DB2-BD59-A6C34878D82A}">
                    <a16:rowId xmlns:a16="http://schemas.microsoft.com/office/drawing/2014/main" val="870585310"/>
                  </a:ext>
                </a:extLst>
              </a:tr>
              <a:tr h="483482">
                <a:tc>
                  <a:txBody>
                    <a:bodyPr/>
                    <a:lstStyle/>
                    <a:p>
                      <a:r>
                        <a:rPr lang="en-CA" sz="1600" dirty="0">
                          <a:latin typeface="Calibri" panose="020F0502020204030204" pitchFamily="34" charset="0"/>
                          <a:cs typeface="Calibri" panose="020F0502020204030204" pitchFamily="34" charset="0"/>
                        </a:rPr>
                        <a:t>Representation</a:t>
                      </a:r>
                    </a:p>
                  </a:txBody>
                  <a:tcPr marL="69069" marR="69069" marT="34534" marB="34534" anchor="ctr">
                    <a:lnL>
                      <a:noFill/>
                    </a:lnL>
                    <a:lnR>
                      <a:noFill/>
                    </a:lnR>
                    <a:lnT>
                      <a:noFill/>
                    </a:lnT>
                    <a:lnB>
                      <a:noFill/>
                    </a:lnB>
                    <a:noFill/>
                  </a:tcPr>
                </a:tc>
                <a:tc>
                  <a:txBody>
                    <a:bodyPr/>
                    <a:lstStyle/>
                    <a:p>
                      <a:r>
                        <a:rPr lang="en-CA" sz="1600" dirty="0">
                          <a:latin typeface="Calibri" panose="020F0502020204030204" pitchFamily="34" charset="0"/>
                          <a:cs typeface="Calibri" panose="020F0502020204030204" pitchFamily="34" charset="0"/>
                        </a:rPr>
                        <a:t>Signal represented as a sum of sinusoidal components</a:t>
                      </a:r>
                    </a:p>
                  </a:txBody>
                  <a:tcPr marL="69069" marR="69069" marT="34534" marB="34534" anchor="ctr">
                    <a:lnL>
                      <a:noFill/>
                    </a:lnL>
                    <a:lnR>
                      <a:noFill/>
                    </a:lnR>
                    <a:lnT>
                      <a:noFill/>
                    </a:lnT>
                    <a:lnB>
                      <a:noFill/>
                    </a:lnB>
                    <a:noFill/>
                  </a:tcPr>
                </a:tc>
                <a:tc>
                  <a:txBody>
                    <a:bodyPr/>
                    <a:lstStyle/>
                    <a:p>
                      <a:r>
                        <a:rPr lang="en-CA" sz="1600">
                          <a:latin typeface="Calibri" panose="020F0502020204030204" pitchFamily="34" charset="0"/>
                          <a:cs typeface="Calibri" panose="020F0502020204030204" pitchFamily="34" charset="0"/>
                        </a:rPr>
                        <a:t>Signal represented as a function of time</a:t>
                      </a:r>
                    </a:p>
                  </a:txBody>
                  <a:tcPr marL="69069" marR="69069" marT="34534" marB="34534" anchor="ctr">
                    <a:lnL>
                      <a:noFill/>
                    </a:lnL>
                    <a:lnR>
                      <a:noFill/>
                    </a:lnR>
                    <a:lnT>
                      <a:noFill/>
                    </a:lnT>
                    <a:lnB>
                      <a:noFill/>
                    </a:lnB>
                    <a:noFill/>
                  </a:tcPr>
                </a:tc>
                <a:extLst>
                  <a:ext uri="{0D108BD9-81ED-4DB2-BD59-A6C34878D82A}">
                    <a16:rowId xmlns:a16="http://schemas.microsoft.com/office/drawing/2014/main" val="1145744012"/>
                  </a:ext>
                </a:extLst>
              </a:tr>
              <a:tr h="690689">
                <a:tc>
                  <a:txBody>
                    <a:bodyPr/>
                    <a:lstStyle/>
                    <a:p>
                      <a:r>
                        <a:rPr lang="en-CA" sz="1600" dirty="0">
                          <a:latin typeface="Calibri" panose="020F0502020204030204" pitchFamily="34" charset="0"/>
                          <a:cs typeface="Calibri" panose="020F0502020204030204" pitchFamily="34" charset="0"/>
                        </a:rPr>
                        <a:t>Analysis</a:t>
                      </a:r>
                    </a:p>
                  </a:txBody>
                  <a:tcPr marL="69069" marR="69069" marT="34534" marB="34534" anchor="ctr">
                    <a:lnL>
                      <a:noFill/>
                    </a:lnL>
                    <a:lnR>
                      <a:noFill/>
                    </a:lnR>
                    <a:lnT>
                      <a:noFill/>
                    </a:lnT>
                    <a:lnB>
                      <a:noFill/>
                    </a:lnB>
                    <a:noFill/>
                  </a:tcPr>
                </a:tc>
                <a:tc>
                  <a:txBody>
                    <a:bodyPr/>
                    <a:lstStyle/>
                    <a:p>
                      <a:r>
                        <a:rPr lang="en-CA" sz="1600" dirty="0">
                          <a:latin typeface="Calibri" panose="020F0502020204030204" pitchFamily="34" charset="0"/>
                          <a:cs typeface="Calibri" panose="020F0502020204030204" pitchFamily="34" charset="0"/>
                        </a:rPr>
                        <a:t>Focuses on the frequency content of a signal</a:t>
                      </a:r>
                    </a:p>
                  </a:txBody>
                  <a:tcPr marL="69069" marR="69069" marT="34534" marB="34534" anchor="ctr">
                    <a:lnL>
                      <a:noFill/>
                    </a:lnL>
                    <a:lnR>
                      <a:noFill/>
                    </a:lnR>
                    <a:lnT>
                      <a:noFill/>
                    </a:lnT>
                    <a:lnB>
                      <a:noFill/>
                    </a:lnB>
                    <a:noFill/>
                  </a:tcPr>
                </a:tc>
                <a:tc>
                  <a:txBody>
                    <a:bodyPr/>
                    <a:lstStyle/>
                    <a:p>
                      <a:r>
                        <a:rPr lang="en-CA" sz="1600">
                          <a:latin typeface="Calibri" panose="020F0502020204030204" pitchFamily="34" charset="0"/>
                          <a:cs typeface="Calibri" panose="020F0502020204030204" pitchFamily="34" charset="0"/>
                        </a:rPr>
                        <a:t>Focuses on the amplitude and phase of a signal at specific points in time</a:t>
                      </a:r>
                    </a:p>
                  </a:txBody>
                  <a:tcPr marL="69069" marR="69069" marT="34534" marB="34534" anchor="ctr">
                    <a:lnL>
                      <a:noFill/>
                    </a:lnL>
                    <a:lnR>
                      <a:noFill/>
                    </a:lnR>
                    <a:lnT>
                      <a:noFill/>
                    </a:lnT>
                    <a:lnB>
                      <a:noFill/>
                    </a:lnB>
                    <a:noFill/>
                  </a:tcPr>
                </a:tc>
                <a:extLst>
                  <a:ext uri="{0D108BD9-81ED-4DB2-BD59-A6C34878D82A}">
                    <a16:rowId xmlns:a16="http://schemas.microsoft.com/office/drawing/2014/main" val="1537768710"/>
                  </a:ext>
                </a:extLst>
              </a:tr>
              <a:tr h="483482">
                <a:tc>
                  <a:txBody>
                    <a:bodyPr/>
                    <a:lstStyle/>
                    <a:p>
                      <a:r>
                        <a:rPr lang="en-CA" sz="1600">
                          <a:latin typeface="Calibri" panose="020F0502020204030204" pitchFamily="34" charset="0"/>
                          <a:cs typeface="Calibri" panose="020F0502020204030204" pitchFamily="34" charset="0"/>
                        </a:rPr>
                        <a:t>Transform</a:t>
                      </a:r>
                    </a:p>
                  </a:txBody>
                  <a:tcPr marL="69069" marR="69069" marT="34534" marB="34534" anchor="ctr">
                    <a:lnL>
                      <a:noFill/>
                    </a:lnL>
                    <a:lnR>
                      <a:noFill/>
                    </a:lnR>
                    <a:lnT>
                      <a:noFill/>
                    </a:lnT>
                    <a:lnB>
                      <a:noFill/>
                    </a:lnB>
                    <a:noFill/>
                  </a:tcPr>
                </a:tc>
                <a:tc>
                  <a:txBody>
                    <a:bodyPr/>
                    <a:lstStyle/>
                    <a:p>
                      <a:r>
                        <a:rPr lang="en-CA" sz="1600" dirty="0">
                          <a:latin typeface="Calibri" panose="020F0502020204030204" pitchFamily="34" charset="0"/>
                          <a:cs typeface="Calibri" panose="020F0502020204030204" pitchFamily="34" charset="0"/>
                        </a:rPr>
                        <a:t>Fourier Transform, Discrete Fourier Transform (DFT)</a:t>
                      </a:r>
                    </a:p>
                  </a:txBody>
                  <a:tcPr marL="69069" marR="69069" marT="34534" marB="34534" anchor="ctr">
                    <a:lnL>
                      <a:noFill/>
                    </a:lnL>
                    <a:lnR>
                      <a:noFill/>
                    </a:lnR>
                    <a:lnT>
                      <a:noFill/>
                    </a:lnT>
                    <a:lnB>
                      <a:noFill/>
                    </a:lnB>
                    <a:noFill/>
                  </a:tcPr>
                </a:tc>
                <a:tc>
                  <a:txBody>
                    <a:bodyPr/>
                    <a:lstStyle/>
                    <a:p>
                      <a:r>
                        <a:rPr lang="en-CA" sz="1600" dirty="0">
                          <a:latin typeface="Calibri" panose="020F0502020204030204" pitchFamily="34" charset="0"/>
                          <a:cs typeface="Calibri" panose="020F0502020204030204" pitchFamily="34" charset="0"/>
                        </a:rPr>
                        <a:t>None, as the time domain is the original representation</a:t>
                      </a:r>
                    </a:p>
                  </a:txBody>
                  <a:tcPr marL="69069" marR="69069" marT="34534" marB="34534" anchor="ctr">
                    <a:lnL>
                      <a:noFill/>
                    </a:lnL>
                    <a:lnR>
                      <a:noFill/>
                    </a:lnR>
                    <a:lnT>
                      <a:noFill/>
                    </a:lnT>
                    <a:lnB>
                      <a:noFill/>
                    </a:lnB>
                    <a:noFill/>
                  </a:tcPr>
                </a:tc>
                <a:extLst>
                  <a:ext uri="{0D108BD9-81ED-4DB2-BD59-A6C34878D82A}">
                    <a16:rowId xmlns:a16="http://schemas.microsoft.com/office/drawing/2014/main" val="2994748716"/>
                  </a:ext>
                </a:extLst>
              </a:tr>
              <a:tr h="276275">
                <a:tc>
                  <a:txBody>
                    <a:bodyPr/>
                    <a:lstStyle/>
                    <a:p>
                      <a:r>
                        <a:rPr lang="en-CA" sz="1600">
                          <a:latin typeface="Calibri" panose="020F0502020204030204" pitchFamily="34" charset="0"/>
                          <a:cs typeface="Calibri" panose="020F0502020204030204" pitchFamily="34" charset="0"/>
                        </a:rPr>
                        <a:t>Units</a:t>
                      </a:r>
                    </a:p>
                  </a:txBody>
                  <a:tcPr marL="69069" marR="69069" marT="34534" marB="34534" anchor="ctr">
                    <a:lnL>
                      <a:noFill/>
                    </a:lnL>
                    <a:lnR>
                      <a:noFill/>
                    </a:lnR>
                    <a:lnT>
                      <a:noFill/>
                    </a:lnT>
                    <a:lnB>
                      <a:noFill/>
                    </a:lnB>
                    <a:noFill/>
                  </a:tcPr>
                </a:tc>
                <a:tc>
                  <a:txBody>
                    <a:bodyPr/>
                    <a:lstStyle/>
                    <a:p>
                      <a:r>
                        <a:rPr lang="en-CA" sz="1600" dirty="0">
                          <a:latin typeface="Calibri" panose="020F0502020204030204" pitchFamily="34" charset="0"/>
                          <a:cs typeface="Calibri" panose="020F0502020204030204" pitchFamily="34" charset="0"/>
                        </a:rPr>
                        <a:t>Hertz (Hz)</a:t>
                      </a:r>
                    </a:p>
                  </a:txBody>
                  <a:tcPr marL="69069" marR="69069" marT="34534" marB="34534" anchor="ctr">
                    <a:lnL>
                      <a:noFill/>
                    </a:lnL>
                    <a:lnR>
                      <a:noFill/>
                    </a:lnR>
                    <a:lnT>
                      <a:noFill/>
                    </a:lnT>
                    <a:lnB>
                      <a:noFill/>
                    </a:lnB>
                    <a:noFill/>
                  </a:tcPr>
                </a:tc>
                <a:tc>
                  <a:txBody>
                    <a:bodyPr/>
                    <a:lstStyle/>
                    <a:p>
                      <a:r>
                        <a:rPr lang="en-CA" sz="1600">
                          <a:latin typeface="Calibri" panose="020F0502020204030204" pitchFamily="34" charset="0"/>
                          <a:cs typeface="Calibri" panose="020F0502020204030204" pitchFamily="34" charset="0"/>
                        </a:rPr>
                        <a:t>Seconds (s)</a:t>
                      </a:r>
                    </a:p>
                  </a:txBody>
                  <a:tcPr marL="69069" marR="69069" marT="34534" marB="34534" anchor="ctr">
                    <a:lnL>
                      <a:noFill/>
                    </a:lnL>
                    <a:lnR>
                      <a:noFill/>
                    </a:lnR>
                    <a:lnT>
                      <a:noFill/>
                    </a:lnT>
                    <a:lnB>
                      <a:noFill/>
                    </a:lnB>
                    <a:noFill/>
                  </a:tcPr>
                </a:tc>
                <a:extLst>
                  <a:ext uri="{0D108BD9-81ED-4DB2-BD59-A6C34878D82A}">
                    <a16:rowId xmlns:a16="http://schemas.microsoft.com/office/drawing/2014/main" val="485277004"/>
                  </a:ext>
                </a:extLst>
              </a:tr>
              <a:tr h="483482">
                <a:tc>
                  <a:txBody>
                    <a:bodyPr/>
                    <a:lstStyle/>
                    <a:p>
                      <a:r>
                        <a:rPr lang="en-CA" sz="1600">
                          <a:latin typeface="Calibri" panose="020F0502020204030204" pitchFamily="34" charset="0"/>
                          <a:cs typeface="Calibri" panose="020F0502020204030204" pitchFamily="34" charset="0"/>
                        </a:rPr>
                        <a:t>Periodicity</a:t>
                      </a:r>
                    </a:p>
                  </a:txBody>
                  <a:tcPr marL="69069" marR="69069" marT="34534" marB="34534" anchor="ctr">
                    <a:lnL>
                      <a:noFill/>
                    </a:lnL>
                    <a:lnR>
                      <a:noFill/>
                    </a:lnR>
                    <a:lnT>
                      <a:noFill/>
                    </a:lnT>
                    <a:lnB>
                      <a:noFill/>
                    </a:lnB>
                    <a:noFill/>
                  </a:tcPr>
                </a:tc>
                <a:tc>
                  <a:txBody>
                    <a:bodyPr/>
                    <a:lstStyle/>
                    <a:p>
                      <a:r>
                        <a:rPr lang="en-CA" sz="1600" dirty="0">
                          <a:latin typeface="Calibri" panose="020F0502020204030204" pitchFamily="34" charset="0"/>
                          <a:cs typeface="Calibri" panose="020F0502020204030204" pitchFamily="34" charset="0"/>
                        </a:rPr>
                        <a:t>Periodic signals have discrete frequency components</a:t>
                      </a:r>
                    </a:p>
                  </a:txBody>
                  <a:tcPr marL="69069" marR="69069" marT="34534" marB="34534" anchor="ctr">
                    <a:lnL>
                      <a:noFill/>
                    </a:lnL>
                    <a:lnR>
                      <a:noFill/>
                    </a:lnR>
                    <a:lnT>
                      <a:noFill/>
                    </a:lnT>
                    <a:lnB>
                      <a:noFill/>
                    </a:lnB>
                    <a:noFill/>
                  </a:tcPr>
                </a:tc>
                <a:tc>
                  <a:txBody>
                    <a:bodyPr/>
                    <a:lstStyle/>
                    <a:p>
                      <a:r>
                        <a:rPr lang="en-CA" sz="1600" dirty="0">
                          <a:latin typeface="Calibri" panose="020F0502020204030204" pitchFamily="34" charset="0"/>
                          <a:cs typeface="Calibri" panose="020F0502020204030204" pitchFamily="34" charset="0"/>
                        </a:rPr>
                        <a:t>Periodic signals have a repeating pattern in time</a:t>
                      </a:r>
                    </a:p>
                  </a:txBody>
                  <a:tcPr marL="69069" marR="69069" marT="34534" marB="34534" anchor="ctr">
                    <a:lnL>
                      <a:noFill/>
                    </a:lnL>
                    <a:lnR>
                      <a:noFill/>
                    </a:lnR>
                    <a:lnT>
                      <a:noFill/>
                    </a:lnT>
                    <a:lnB>
                      <a:noFill/>
                    </a:lnB>
                    <a:noFill/>
                  </a:tcPr>
                </a:tc>
                <a:extLst>
                  <a:ext uri="{0D108BD9-81ED-4DB2-BD59-A6C34878D82A}">
                    <a16:rowId xmlns:a16="http://schemas.microsoft.com/office/drawing/2014/main" val="1130901609"/>
                  </a:ext>
                </a:extLst>
              </a:tr>
              <a:tr h="483482">
                <a:tc>
                  <a:txBody>
                    <a:bodyPr/>
                    <a:lstStyle/>
                    <a:p>
                      <a:r>
                        <a:rPr lang="en-CA" sz="1600">
                          <a:latin typeface="Calibri" panose="020F0502020204030204" pitchFamily="34" charset="0"/>
                          <a:cs typeface="Calibri" panose="020F0502020204030204" pitchFamily="34" charset="0"/>
                        </a:rPr>
                        <a:t>Phase</a:t>
                      </a:r>
                    </a:p>
                  </a:txBody>
                  <a:tcPr marL="69069" marR="69069" marT="34534" marB="34534" anchor="ctr">
                    <a:lnL>
                      <a:noFill/>
                    </a:lnL>
                    <a:lnR>
                      <a:noFill/>
                    </a:lnR>
                    <a:lnT>
                      <a:noFill/>
                    </a:lnT>
                    <a:lnB>
                      <a:noFill/>
                    </a:lnB>
                    <a:noFill/>
                  </a:tcPr>
                </a:tc>
                <a:tc>
                  <a:txBody>
                    <a:bodyPr/>
                    <a:lstStyle/>
                    <a:p>
                      <a:r>
                        <a:rPr lang="en-CA" sz="1600" dirty="0">
                          <a:latin typeface="Calibri" panose="020F0502020204030204" pitchFamily="34" charset="0"/>
                          <a:cs typeface="Calibri" panose="020F0502020204030204" pitchFamily="34" charset="0"/>
                        </a:rPr>
                        <a:t>Phase information is preserved</a:t>
                      </a:r>
                    </a:p>
                  </a:txBody>
                  <a:tcPr marL="69069" marR="69069" marT="34534" marB="34534" anchor="ctr">
                    <a:lnL>
                      <a:noFill/>
                    </a:lnL>
                    <a:lnR>
                      <a:noFill/>
                    </a:lnR>
                    <a:lnT>
                      <a:noFill/>
                    </a:lnT>
                    <a:lnB>
                      <a:noFill/>
                    </a:lnB>
                    <a:noFill/>
                  </a:tcPr>
                </a:tc>
                <a:tc>
                  <a:txBody>
                    <a:bodyPr/>
                    <a:lstStyle/>
                    <a:p>
                      <a:r>
                        <a:rPr lang="en-CA" sz="1600" dirty="0">
                          <a:latin typeface="Calibri" panose="020F0502020204030204" pitchFamily="34" charset="0"/>
                          <a:cs typeface="Calibri" panose="020F0502020204030204" pitchFamily="34" charset="0"/>
                        </a:rPr>
                        <a:t>Phase information is inherent in the time domain representation</a:t>
                      </a:r>
                    </a:p>
                  </a:txBody>
                  <a:tcPr marL="69069" marR="69069" marT="34534" marB="34534" anchor="ctr">
                    <a:lnL>
                      <a:noFill/>
                    </a:lnL>
                    <a:lnR>
                      <a:noFill/>
                    </a:lnR>
                    <a:lnT>
                      <a:noFill/>
                    </a:lnT>
                    <a:lnB>
                      <a:noFill/>
                    </a:lnB>
                    <a:noFill/>
                  </a:tcPr>
                </a:tc>
                <a:extLst>
                  <a:ext uri="{0D108BD9-81ED-4DB2-BD59-A6C34878D82A}">
                    <a16:rowId xmlns:a16="http://schemas.microsoft.com/office/drawing/2014/main" val="3921548101"/>
                  </a:ext>
                </a:extLst>
              </a:tr>
              <a:tr h="690689">
                <a:tc>
                  <a:txBody>
                    <a:bodyPr/>
                    <a:lstStyle/>
                    <a:p>
                      <a:r>
                        <a:rPr lang="en-CA" sz="1600">
                          <a:latin typeface="Calibri" panose="020F0502020204030204" pitchFamily="34" charset="0"/>
                          <a:cs typeface="Calibri" panose="020F0502020204030204" pitchFamily="34" charset="0"/>
                        </a:rPr>
                        <a:t>Amplitude</a:t>
                      </a:r>
                    </a:p>
                  </a:txBody>
                  <a:tcPr marL="69069" marR="69069" marT="34534" marB="34534" anchor="ctr">
                    <a:lnL>
                      <a:noFill/>
                    </a:lnL>
                    <a:lnR>
                      <a:noFill/>
                    </a:lnR>
                    <a:lnT>
                      <a:noFill/>
                    </a:lnT>
                    <a:lnB>
                      <a:noFill/>
                    </a:lnB>
                    <a:noFill/>
                  </a:tcPr>
                </a:tc>
                <a:tc>
                  <a:txBody>
                    <a:bodyPr/>
                    <a:lstStyle/>
                    <a:p>
                      <a:r>
                        <a:rPr lang="en-CA" sz="1600">
                          <a:latin typeface="Calibri" panose="020F0502020204030204" pitchFamily="34" charset="0"/>
                          <a:cs typeface="Calibri" panose="020F0502020204030204" pitchFamily="34" charset="0"/>
                        </a:rPr>
                        <a:t>Amplitude information is preserved</a:t>
                      </a:r>
                    </a:p>
                  </a:txBody>
                  <a:tcPr marL="69069" marR="69069" marT="34534" marB="34534" anchor="ctr">
                    <a:lnL>
                      <a:noFill/>
                    </a:lnL>
                    <a:lnR>
                      <a:noFill/>
                    </a:lnR>
                    <a:lnT>
                      <a:noFill/>
                    </a:lnT>
                    <a:lnB>
                      <a:noFill/>
                    </a:lnB>
                    <a:noFill/>
                  </a:tcPr>
                </a:tc>
                <a:tc>
                  <a:txBody>
                    <a:bodyPr/>
                    <a:lstStyle/>
                    <a:p>
                      <a:r>
                        <a:rPr lang="en-CA" sz="1600" dirty="0">
                          <a:latin typeface="Calibri" panose="020F0502020204030204" pitchFamily="34" charset="0"/>
                          <a:cs typeface="Calibri" panose="020F0502020204030204" pitchFamily="34" charset="0"/>
                        </a:rPr>
                        <a:t>Amplitude information is inherent in the time domain representation</a:t>
                      </a:r>
                    </a:p>
                  </a:txBody>
                  <a:tcPr marL="69069" marR="69069" marT="34534" marB="34534" anchor="ctr">
                    <a:lnL>
                      <a:noFill/>
                    </a:lnL>
                    <a:lnR>
                      <a:noFill/>
                    </a:lnR>
                    <a:lnT>
                      <a:noFill/>
                    </a:lnT>
                    <a:lnB>
                      <a:noFill/>
                    </a:lnB>
                    <a:noFill/>
                  </a:tcPr>
                </a:tc>
                <a:extLst>
                  <a:ext uri="{0D108BD9-81ED-4DB2-BD59-A6C34878D82A}">
                    <a16:rowId xmlns:a16="http://schemas.microsoft.com/office/drawing/2014/main" val="1661002964"/>
                  </a:ext>
                </a:extLst>
              </a:tr>
              <a:tr h="483482">
                <a:tc>
                  <a:txBody>
                    <a:bodyPr/>
                    <a:lstStyle/>
                    <a:p>
                      <a:r>
                        <a:rPr lang="en-CA" sz="1600">
                          <a:latin typeface="Calibri" panose="020F0502020204030204" pitchFamily="34" charset="0"/>
                          <a:cs typeface="Calibri" panose="020F0502020204030204" pitchFamily="34" charset="0"/>
                        </a:rPr>
                        <a:t>Filters</a:t>
                      </a:r>
                    </a:p>
                  </a:txBody>
                  <a:tcPr marL="69069" marR="69069" marT="34534" marB="34534" anchor="ctr">
                    <a:lnL>
                      <a:noFill/>
                    </a:lnL>
                    <a:lnR>
                      <a:noFill/>
                    </a:lnR>
                    <a:lnT>
                      <a:noFill/>
                    </a:lnT>
                    <a:lnB>
                      <a:noFill/>
                    </a:lnB>
                    <a:noFill/>
                  </a:tcPr>
                </a:tc>
                <a:tc>
                  <a:txBody>
                    <a:bodyPr/>
                    <a:lstStyle/>
                    <a:p>
                      <a:r>
                        <a:rPr lang="en-CA" sz="1600">
                          <a:latin typeface="Calibri" panose="020F0502020204030204" pitchFamily="34" charset="0"/>
                          <a:cs typeface="Calibri" panose="020F0502020204030204" pitchFamily="34" charset="0"/>
                        </a:rPr>
                        <a:t>Frequency-based filters (e.g., low-pass, high-pass)</a:t>
                      </a:r>
                    </a:p>
                  </a:txBody>
                  <a:tcPr marL="69069" marR="69069" marT="34534" marB="34534" anchor="ctr">
                    <a:lnL>
                      <a:noFill/>
                    </a:lnL>
                    <a:lnR>
                      <a:noFill/>
                    </a:lnR>
                    <a:lnT>
                      <a:noFill/>
                    </a:lnT>
                    <a:lnB>
                      <a:noFill/>
                    </a:lnB>
                    <a:noFill/>
                  </a:tcPr>
                </a:tc>
                <a:tc>
                  <a:txBody>
                    <a:bodyPr/>
                    <a:lstStyle/>
                    <a:p>
                      <a:r>
                        <a:rPr lang="en-CA" sz="1600" dirty="0">
                          <a:latin typeface="Calibri" panose="020F0502020204030204" pitchFamily="34" charset="0"/>
                          <a:cs typeface="Calibri" panose="020F0502020204030204" pitchFamily="34" charset="0"/>
                        </a:rPr>
                        <a:t>Time-based filters (e.g., moving average, median filter)</a:t>
                      </a:r>
                    </a:p>
                  </a:txBody>
                  <a:tcPr marL="69069" marR="69069" marT="34534" marB="34534" anchor="ctr">
                    <a:lnL>
                      <a:noFill/>
                    </a:lnL>
                    <a:lnR>
                      <a:noFill/>
                    </a:lnR>
                    <a:lnT>
                      <a:noFill/>
                    </a:lnT>
                    <a:lnB>
                      <a:noFill/>
                    </a:lnB>
                    <a:noFill/>
                  </a:tcPr>
                </a:tc>
                <a:extLst>
                  <a:ext uri="{0D108BD9-81ED-4DB2-BD59-A6C34878D82A}">
                    <a16:rowId xmlns:a16="http://schemas.microsoft.com/office/drawing/2014/main" val="1914345805"/>
                  </a:ext>
                </a:extLst>
              </a:tr>
            </a:tbl>
          </a:graphicData>
        </a:graphic>
      </p:graphicFrame>
    </p:spTree>
    <p:extLst>
      <p:ext uri="{BB962C8B-B14F-4D97-AF65-F5344CB8AC3E}">
        <p14:creationId xmlns:p14="http://schemas.microsoft.com/office/powerpoint/2010/main" val="1999593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42C255-A684-C995-6623-869BD4E98CAB}"/>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6E4B7A0-A8F5-F635-0600-798C5F2A709F}"/>
              </a:ext>
            </a:extLst>
          </p:cNvPr>
          <p:cNvSpPr txBox="1">
            <a:spLocks/>
          </p:cNvSpPr>
          <p:nvPr/>
        </p:nvSpPr>
        <p:spPr>
          <a:xfrm>
            <a:off x="304801" y="381000"/>
            <a:ext cx="11400367" cy="609600"/>
          </a:xfrm>
          <a:prstGeom prst="rect">
            <a:avLst/>
          </a:prstGeom>
          <a:effectLst/>
        </p:spPr>
        <p:txBody>
          <a:bodyPr/>
          <a:lstStyle>
            <a:lvl1pPr algn="ctr" rtl="0" eaLnBrk="0" fontAlgn="base" hangingPunct="0">
              <a:spcBef>
                <a:spcPct val="0"/>
              </a:spcBef>
              <a:spcAft>
                <a:spcPct val="0"/>
              </a:spcAft>
              <a:defRPr sz="4000" b="0" i="0" baseline="0">
                <a:solidFill>
                  <a:srgbClr val="0B6240"/>
                </a:solidFill>
                <a:latin typeface="Calibri" panose="020F0502020204030204" pitchFamily="34" charset="0"/>
                <a:ea typeface="ＭＳ Ｐゴシック" pitchFamily="-108" charset="-128"/>
                <a:cs typeface="Calibri" panose="020F0502020204030204" pitchFamily="34" charset="0"/>
              </a:defRPr>
            </a:lvl1pPr>
            <a:lvl2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2pPr>
            <a:lvl3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3pPr>
            <a:lvl4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4pPr>
            <a:lvl5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5pPr>
            <a:lvl6pPr marL="457200" algn="l" rtl="0" fontAlgn="base">
              <a:spcBef>
                <a:spcPct val="0"/>
              </a:spcBef>
              <a:spcAft>
                <a:spcPct val="0"/>
              </a:spcAft>
              <a:defRPr sz="3200" b="1">
                <a:solidFill>
                  <a:srgbClr val="FFFFFF"/>
                </a:solidFill>
                <a:latin typeface="Arial Black" pitchFamily="-108" charset="0"/>
              </a:defRPr>
            </a:lvl6pPr>
            <a:lvl7pPr marL="914400" algn="l" rtl="0" fontAlgn="base">
              <a:spcBef>
                <a:spcPct val="0"/>
              </a:spcBef>
              <a:spcAft>
                <a:spcPct val="0"/>
              </a:spcAft>
              <a:defRPr sz="3200" b="1">
                <a:solidFill>
                  <a:srgbClr val="FFFFFF"/>
                </a:solidFill>
                <a:latin typeface="Arial Black" pitchFamily="-108" charset="0"/>
              </a:defRPr>
            </a:lvl7pPr>
            <a:lvl8pPr marL="1371600" algn="l" rtl="0" fontAlgn="base">
              <a:spcBef>
                <a:spcPct val="0"/>
              </a:spcBef>
              <a:spcAft>
                <a:spcPct val="0"/>
              </a:spcAft>
              <a:defRPr sz="3200" b="1">
                <a:solidFill>
                  <a:srgbClr val="FFFFFF"/>
                </a:solidFill>
                <a:latin typeface="Arial Black" pitchFamily="-108" charset="0"/>
              </a:defRPr>
            </a:lvl8pPr>
            <a:lvl9pPr marL="1828800" algn="l" rtl="0" fontAlgn="base">
              <a:spcBef>
                <a:spcPct val="0"/>
              </a:spcBef>
              <a:spcAft>
                <a:spcPct val="0"/>
              </a:spcAft>
              <a:defRPr sz="3200" b="1">
                <a:solidFill>
                  <a:srgbClr val="FFFFFF"/>
                </a:solidFill>
                <a:latin typeface="Arial Black" pitchFamily="-108" charset="0"/>
              </a:defRPr>
            </a:lvl9pPr>
          </a:lstStyle>
          <a:p>
            <a:r>
              <a:rPr lang="en-CA" kern="0" dirty="0"/>
              <a:t>Fourier Transform</a:t>
            </a:r>
          </a:p>
        </p:txBody>
      </p:sp>
      <p:sp>
        <p:nvSpPr>
          <p:cNvPr id="3" name="TextBox 2">
            <a:extLst>
              <a:ext uri="{FF2B5EF4-FFF2-40B4-BE49-F238E27FC236}">
                <a16:creationId xmlns:a16="http://schemas.microsoft.com/office/drawing/2014/main" id="{265341FC-47ED-DFEA-9FB7-80843AAF78B3}"/>
              </a:ext>
            </a:extLst>
          </p:cNvPr>
          <p:cNvSpPr txBox="1"/>
          <p:nvPr/>
        </p:nvSpPr>
        <p:spPr>
          <a:xfrm>
            <a:off x="462224" y="1587640"/>
            <a:ext cx="4803112" cy="4401205"/>
          </a:xfrm>
          <a:prstGeom prst="rect">
            <a:avLst/>
          </a:prstGeom>
          <a:noFill/>
        </p:spPr>
        <p:txBody>
          <a:bodyPr wrap="square" rtlCol="0" anchor="t" anchorCtr="0">
            <a:spAutoFit/>
          </a:bodyPr>
          <a:lstStyle/>
          <a:p>
            <a:r>
              <a:rPr lang="en-CA" sz="2800" dirty="0">
                <a:latin typeface="Calibri" panose="020F0502020204030204" pitchFamily="34" charset="0"/>
                <a:cs typeface="Calibri" panose="020F0502020204030204" pitchFamily="34" charset="0"/>
              </a:rPr>
              <a:t>The </a:t>
            </a:r>
            <a:r>
              <a:rPr lang="en-CA" sz="2800" dirty="0">
                <a:latin typeface="Calibri" panose="020F0502020204030204" pitchFamily="34" charset="0"/>
                <a:cs typeface="Calibri" panose="020F0502020204030204" pitchFamily="34" charset="0"/>
                <a:hlinkClick r:id="rId3" tooltip="Fourier transform"/>
              </a:rPr>
              <a:t>Fourier transform</a:t>
            </a:r>
            <a:r>
              <a:rPr lang="en-CA" sz="2800" dirty="0">
                <a:latin typeface="Calibri" panose="020F0502020204030204" pitchFamily="34" charset="0"/>
                <a:cs typeface="Calibri" panose="020F0502020204030204" pitchFamily="34" charset="0"/>
              </a:rPr>
              <a:t> converts the function's time-domain representation, shown in red, to the function's frequency-domain representation, shown in blue. The component frequencies, spread across the frequency spectrum, are represented as peaks in the frequency domain.</a:t>
            </a:r>
            <a:endParaRPr lang="en-US" sz="2800" b="1" dirty="0">
              <a:solidFill>
                <a:srgbClr val="006A40"/>
              </a:solidFill>
              <a:latin typeface="Calibri" panose="020F0502020204030204" pitchFamily="34" charset="0"/>
              <a:cs typeface="Calibri" panose="020F0502020204030204" pitchFamily="34" charset="0"/>
            </a:endParaRPr>
          </a:p>
        </p:txBody>
      </p:sp>
      <p:pic>
        <p:nvPicPr>
          <p:cNvPr id="2050" name="Picture 2">
            <a:hlinkClick r:id="rId4"/>
            <a:extLst>
              <a:ext uri="{FF2B5EF4-FFF2-40B4-BE49-F238E27FC236}">
                <a16:creationId xmlns:a16="http://schemas.microsoft.com/office/drawing/2014/main" id="{9F898392-5302-F195-1DF6-47941270E3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8334" y="1408611"/>
            <a:ext cx="6021475" cy="48171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759968D-D180-23D5-94F2-7E16685225AD}"/>
              </a:ext>
            </a:extLst>
          </p:cNvPr>
          <p:cNvSpPr txBox="1"/>
          <p:nvPr/>
        </p:nvSpPr>
        <p:spPr>
          <a:xfrm>
            <a:off x="8212963" y="6366803"/>
            <a:ext cx="3696846" cy="276999"/>
          </a:xfrm>
          <a:prstGeom prst="rect">
            <a:avLst/>
          </a:prstGeom>
          <a:noFill/>
        </p:spPr>
        <p:txBody>
          <a:bodyPr wrap="none" rtlCol="0" anchor="t" anchorCtr="0">
            <a:spAutoFit/>
          </a:bodyPr>
          <a:lstStyle/>
          <a:p>
            <a:pPr algn="ctr"/>
            <a:r>
              <a:rPr lang="en-US" sz="1200" b="1" dirty="0">
                <a:solidFill>
                  <a:srgbClr val="006A40"/>
                </a:solidFill>
                <a:latin typeface="+mn-lt"/>
              </a:rPr>
              <a:t>https://</a:t>
            </a:r>
            <a:r>
              <a:rPr lang="en-US" sz="1200" b="1" dirty="0" err="1">
                <a:solidFill>
                  <a:srgbClr val="006A40"/>
                </a:solidFill>
                <a:latin typeface="+mn-lt"/>
              </a:rPr>
              <a:t>en.wikipedia.org</a:t>
            </a:r>
            <a:r>
              <a:rPr lang="en-US" sz="1200" b="1" dirty="0">
                <a:solidFill>
                  <a:srgbClr val="006A40"/>
                </a:solidFill>
                <a:latin typeface="+mn-lt"/>
              </a:rPr>
              <a:t>/wiki/</a:t>
            </a:r>
            <a:r>
              <a:rPr lang="en-US" sz="1200" b="1" dirty="0" err="1">
                <a:solidFill>
                  <a:srgbClr val="006A40"/>
                </a:solidFill>
                <a:latin typeface="+mn-lt"/>
              </a:rPr>
              <a:t>Frequency_domain</a:t>
            </a:r>
            <a:endParaRPr lang="en-US" sz="1200" b="1" dirty="0">
              <a:solidFill>
                <a:srgbClr val="006A40"/>
              </a:solidFill>
              <a:latin typeface="+mn-lt"/>
            </a:endParaRPr>
          </a:p>
        </p:txBody>
      </p:sp>
    </p:spTree>
    <p:extLst>
      <p:ext uri="{BB962C8B-B14F-4D97-AF65-F5344CB8AC3E}">
        <p14:creationId xmlns:p14="http://schemas.microsoft.com/office/powerpoint/2010/main" val="1623750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BD36-247E-E1ED-90F6-792AED7729AD}"/>
              </a:ext>
            </a:extLst>
          </p:cNvPr>
          <p:cNvSpPr>
            <a:spLocks noGrp="1"/>
          </p:cNvSpPr>
          <p:nvPr>
            <p:ph type="title"/>
          </p:nvPr>
        </p:nvSpPr>
        <p:spPr/>
        <p:txBody>
          <a:bodyPr/>
          <a:lstStyle/>
          <a:p>
            <a:r>
              <a:rPr lang="en-US" dirty="0"/>
              <a:t>Ground Rules</a:t>
            </a:r>
          </a:p>
        </p:txBody>
      </p:sp>
      <p:sp>
        <p:nvSpPr>
          <p:cNvPr id="3" name="Content Placeholder 2">
            <a:extLst>
              <a:ext uri="{FF2B5EF4-FFF2-40B4-BE49-F238E27FC236}">
                <a16:creationId xmlns:a16="http://schemas.microsoft.com/office/drawing/2014/main" id="{00D5150F-1A06-6AAD-6449-C91BBBC9DBEE}"/>
              </a:ext>
            </a:extLst>
          </p:cNvPr>
          <p:cNvSpPr>
            <a:spLocks noGrp="1"/>
          </p:cNvSpPr>
          <p:nvPr>
            <p:ph idx="1"/>
          </p:nvPr>
        </p:nvSpPr>
        <p:spPr>
          <a:xfrm>
            <a:off x="574158" y="1222744"/>
            <a:ext cx="11131010" cy="4873256"/>
          </a:xfrm>
        </p:spPr>
        <p:txBody>
          <a:bodyPr/>
          <a:lstStyle/>
          <a:p>
            <a:r>
              <a:rPr lang="en-US" dirty="0"/>
              <a:t>Be proactive</a:t>
            </a:r>
          </a:p>
          <a:p>
            <a:r>
              <a:rPr lang="en-US" dirty="0"/>
              <a:t>Listen Actively</a:t>
            </a:r>
          </a:p>
          <a:p>
            <a:r>
              <a:rPr lang="en-US" dirty="0"/>
              <a:t>Speak from experience and relate this to published research</a:t>
            </a:r>
          </a:p>
          <a:p>
            <a:r>
              <a:rPr lang="en-US" dirty="0"/>
              <a:t>Be respectful</a:t>
            </a:r>
          </a:p>
          <a:p>
            <a:r>
              <a:rPr lang="en-US" dirty="0"/>
              <a:t>The goal is to learn </a:t>
            </a:r>
          </a:p>
          <a:p>
            <a:r>
              <a:rPr lang="en-US" dirty="0"/>
              <a:t>We will all fail to follow the ground rules at some point… that’s ok</a:t>
            </a:r>
          </a:p>
        </p:txBody>
      </p:sp>
    </p:spTree>
    <p:extLst>
      <p:ext uri="{BB962C8B-B14F-4D97-AF65-F5344CB8AC3E}">
        <p14:creationId xmlns:p14="http://schemas.microsoft.com/office/powerpoint/2010/main" val="341965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73303B-8CF8-52C2-ACD9-4E84F6A72F81}"/>
              </a:ext>
            </a:extLst>
          </p:cNvPr>
          <p:cNvSpPr txBox="1">
            <a:spLocks/>
          </p:cNvSpPr>
          <p:nvPr/>
        </p:nvSpPr>
        <p:spPr>
          <a:xfrm>
            <a:off x="304801" y="381000"/>
            <a:ext cx="11400367" cy="609600"/>
          </a:xfrm>
          <a:prstGeom prst="rect">
            <a:avLst/>
          </a:prstGeom>
          <a:effectLst/>
        </p:spPr>
        <p:txBody>
          <a:bodyPr/>
          <a:lstStyle>
            <a:lvl1pPr algn="ctr" rtl="0" eaLnBrk="0" fontAlgn="base" hangingPunct="0">
              <a:spcBef>
                <a:spcPct val="0"/>
              </a:spcBef>
              <a:spcAft>
                <a:spcPct val="0"/>
              </a:spcAft>
              <a:defRPr sz="4000" b="0" i="0" baseline="0">
                <a:solidFill>
                  <a:srgbClr val="0B6240"/>
                </a:solidFill>
                <a:latin typeface="Calibri" panose="020F0502020204030204" pitchFamily="34" charset="0"/>
                <a:ea typeface="ＭＳ Ｐゴシック" pitchFamily="-108" charset="-128"/>
                <a:cs typeface="Calibri" panose="020F0502020204030204" pitchFamily="34" charset="0"/>
              </a:defRPr>
            </a:lvl1pPr>
            <a:lvl2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2pPr>
            <a:lvl3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3pPr>
            <a:lvl4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4pPr>
            <a:lvl5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5pPr>
            <a:lvl6pPr marL="457200" algn="l" rtl="0" fontAlgn="base">
              <a:spcBef>
                <a:spcPct val="0"/>
              </a:spcBef>
              <a:spcAft>
                <a:spcPct val="0"/>
              </a:spcAft>
              <a:defRPr sz="3200" b="1">
                <a:solidFill>
                  <a:srgbClr val="FFFFFF"/>
                </a:solidFill>
                <a:latin typeface="Arial Black" pitchFamily="-108" charset="0"/>
              </a:defRPr>
            </a:lvl6pPr>
            <a:lvl7pPr marL="914400" algn="l" rtl="0" fontAlgn="base">
              <a:spcBef>
                <a:spcPct val="0"/>
              </a:spcBef>
              <a:spcAft>
                <a:spcPct val="0"/>
              </a:spcAft>
              <a:defRPr sz="3200" b="1">
                <a:solidFill>
                  <a:srgbClr val="FFFFFF"/>
                </a:solidFill>
                <a:latin typeface="Arial Black" pitchFamily="-108" charset="0"/>
              </a:defRPr>
            </a:lvl7pPr>
            <a:lvl8pPr marL="1371600" algn="l" rtl="0" fontAlgn="base">
              <a:spcBef>
                <a:spcPct val="0"/>
              </a:spcBef>
              <a:spcAft>
                <a:spcPct val="0"/>
              </a:spcAft>
              <a:defRPr sz="3200" b="1">
                <a:solidFill>
                  <a:srgbClr val="FFFFFF"/>
                </a:solidFill>
                <a:latin typeface="Arial Black" pitchFamily="-108" charset="0"/>
              </a:defRPr>
            </a:lvl8pPr>
            <a:lvl9pPr marL="1828800" algn="l" rtl="0" fontAlgn="base">
              <a:spcBef>
                <a:spcPct val="0"/>
              </a:spcBef>
              <a:spcAft>
                <a:spcPct val="0"/>
              </a:spcAft>
              <a:defRPr sz="3200" b="1">
                <a:solidFill>
                  <a:srgbClr val="FFFFFF"/>
                </a:solidFill>
                <a:latin typeface="Arial Black" pitchFamily="-108" charset="0"/>
              </a:defRPr>
            </a:lvl9pPr>
          </a:lstStyle>
          <a:p>
            <a:r>
              <a:rPr lang="en-CA" kern="0" dirty="0"/>
              <a:t>Data break</a:t>
            </a:r>
          </a:p>
        </p:txBody>
      </p:sp>
    </p:spTree>
    <p:extLst>
      <p:ext uri="{BB962C8B-B14F-4D97-AF65-F5344CB8AC3E}">
        <p14:creationId xmlns:p14="http://schemas.microsoft.com/office/powerpoint/2010/main" val="23402627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0AD41D-6B53-9A2E-382F-E5F6588CABD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4A9F8E8E-69EE-0CB5-19C2-BE28E25CD69D}"/>
              </a:ext>
            </a:extLst>
          </p:cNvPr>
          <p:cNvSpPr txBox="1">
            <a:spLocks/>
          </p:cNvSpPr>
          <p:nvPr/>
        </p:nvSpPr>
        <p:spPr>
          <a:xfrm>
            <a:off x="304801" y="381000"/>
            <a:ext cx="11400367" cy="609600"/>
          </a:xfrm>
          <a:prstGeom prst="rect">
            <a:avLst/>
          </a:prstGeom>
          <a:effectLst/>
        </p:spPr>
        <p:txBody>
          <a:bodyPr/>
          <a:lstStyle>
            <a:lvl1pPr algn="ctr" rtl="0" eaLnBrk="0" fontAlgn="base" hangingPunct="0">
              <a:spcBef>
                <a:spcPct val="0"/>
              </a:spcBef>
              <a:spcAft>
                <a:spcPct val="0"/>
              </a:spcAft>
              <a:defRPr sz="4000" b="0" i="0" baseline="0">
                <a:solidFill>
                  <a:srgbClr val="0B6240"/>
                </a:solidFill>
                <a:latin typeface="Calibri" panose="020F0502020204030204" pitchFamily="34" charset="0"/>
                <a:ea typeface="ＭＳ Ｐゴシック" pitchFamily="-108" charset="-128"/>
                <a:cs typeface="Calibri" panose="020F0502020204030204" pitchFamily="34" charset="0"/>
              </a:defRPr>
            </a:lvl1pPr>
            <a:lvl2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2pPr>
            <a:lvl3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3pPr>
            <a:lvl4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4pPr>
            <a:lvl5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5pPr>
            <a:lvl6pPr marL="457200" algn="l" rtl="0" fontAlgn="base">
              <a:spcBef>
                <a:spcPct val="0"/>
              </a:spcBef>
              <a:spcAft>
                <a:spcPct val="0"/>
              </a:spcAft>
              <a:defRPr sz="3200" b="1">
                <a:solidFill>
                  <a:srgbClr val="FFFFFF"/>
                </a:solidFill>
                <a:latin typeface="Arial Black" pitchFamily="-108" charset="0"/>
              </a:defRPr>
            </a:lvl6pPr>
            <a:lvl7pPr marL="914400" algn="l" rtl="0" fontAlgn="base">
              <a:spcBef>
                <a:spcPct val="0"/>
              </a:spcBef>
              <a:spcAft>
                <a:spcPct val="0"/>
              </a:spcAft>
              <a:defRPr sz="3200" b="1">
                <a:solidFill>
                  <a:srgbClr val="FFFFFF"/>
                </a:solidFill>
                <a:latin typeface="Arial Black" pitchFamily="-108" charset="0"/>
              </a:defRPr>
            </a:lvl7pPr>
            <a:lvl8pPr marL="1371600" algn="l" rtl="0" fontAlgn="base">
              <a:spcBef>
                <a:spcPct val="0"/>
              </a:spcBef>
              <a:spcAft>
                <a:spcPct val="0"/>
              </a:spcAft>
              <a:defRPr sz="3200" b="1">
                <a:solidFill>
                  <a:srgbClr val="FFFFFF"/>
                </a:solidFill>
                <a:latin typeface="Arial Black" pitchFamily="-108" charset="0"/>
              </a:defRPr>
            </a:lvl8pPr>
            <a:lvl9pPr marL="1828800" algn="l" rtl="0" fontAlgn="base">
              <a:spcBef>
                <a:spcPct val="0"/>
              </a:spcBef>
              <a:spcAft>
                <a:spcPct val="0"/>
              </a:spcAft>
              <a:defRPr sz="3200" b="1">
                <a:solidFill>
                  <a:srgbClr val="FFFFFF"/>
                </a:solidFill>
                <a:latin typeface="Arial Black" pitchFamily="-108" charset="0"/>
              </a:defRPr>
            </a:lvl9pPr>
          </a:lstStyle>
          <a:p>
            <a:r>
              <a:rPr lang="en-CA" kern="0" dirty="0"/>
              <a:t>Assignment 1</a:t>
            </a:r>
          </a:p>
        </p:txBody>
      </p:sp>
      <p:sp>
        <p:nvSpPr>
          <p:cNvPr id="2" name="TextBox 1">
            <a:extLst>
              <a:ext uri="{FF2B5EF4-FFF2-40B4-BE49-F238E27FC236}">
                <a16:creationId xmlns:a16="http://schemas.microsoft.com/office/drawing/2014/main" id="{A27F7F61-9CC7-88EB-672A-51D7512644C3}"/>
              </a:ext>
            </a:extLst>
          </p:cNvPr>
          <p:cNvSpPr txBox="1"/>
          <p:nvPr/>
        </p:nvSpPr>
        <p:spPr>
          <a:xfrm>
            <a:off x="685800" y="1228397"/>
            <a:ext cx="10668000" cy="5293757"/>
          </a:xfrm>
          <a:prstGeom prst="rect">
            <a:avLst/>
          </a:prstGeom>
          <a:noFill/>
        </p:spPr>
        <p:txBody>
          <a:bodyPr wrap="square" lIns="91440" tIns="45720" rIns="91440" bIns="45720" anchor="t">
            <a:spAutoFit/>
          </a:bodyPr>
          <a:lstStyle/>
          <a:p>
            <a:pPr marL="514350" indent="-514350">
              <a:buFont typeface="+mj-lt"/>
              <a:buAutoNum type="arabicPeriod"/>
              <a:defRPr/>
            </a:pPr>
            <a:r>
              <a:rPr lang="en-CA" altLang="en-US" sz="2600" dirty="0">
                <a:latin typeface="Calibri" panose="020F0502020204030204" pitchFamily="34" charset="0"/>
                <a:ea typeface="ＭＳ Ｐゴシック"/>
                <a:cs typeface="Calibri" panose="020F0502020204030204" pitchFamily="34" charset="0"/>
              </a:rPr>
              <a:t>Read in the data and examine the data using summary statistics.</a:t>
            </a:r>
          </a:p>
          <a:p>
            <a:pPr marL="514350" indent="-514350">
              <a:buFont typeface="+mj-lt"/>
              <a:buAutoNum type="arabicPeriod"/>
              <a:defRPr/>
            </a:pPr>
            <a:r>
              <a:rPr lang="en-CA" altLang="en-US" sz="2600" dirty="0">
                <a:latin typeface="Calibri" panose="020F0502020204030204" pitchFamily="34" charset="0"/>
                <a:ea typeface="ＭＳ Ｐゴシック"/>
                <a:cs typeface="Calibri" panose="020F0502020204030204" pitchFamily="34" charset="0"/>
              </a:rPr>
              <a:t>Conduct feature engineering to create 4 new features and describe why you think would would be relevant for classifying the labels in the __activities__ variables</a:t>
            </a:r>
          </a:p>
          <a:p>
            <a:pPr marL="971550" lvl="1" indent="-514350">
              <a:buFont typeface="Arial" panose="020B0604020202020204" pitchFamily="34" charset="0"/>
              <a:buChar char="•"/>
              <a:defRPr/>
            </a:pPr>
            <a:r>
              <a:rPr lang="en-CA" altLang="en-US" sz="2600" dirty="0">
                <a:latin typeface="Calibri" panose="020F0502020204030204" pitchFamily="34" charset="0"/>
                <a:ea typeface="ＭＳ Ｐゴシック"/>
                <a:cs typeface="Calibri" panose="020F0502020204030204" pitchFamily="34" charset="0"/>
              </a:rPr>
              <a:t>Hint. You could calculate the </a:t>
            </a:r>
            <a:r>
              <a:rPr lang="en-CA" altLang="en-US" sz="2600" dirty="0" err="1">
                <a:latin typeface="Calibri" panose="020F0502020204030204" pitchFamily="34" charset="0"/>
                <a:ea typeface="ＭＳ Ｐゴシック"/>
                <a:cs typeface="Calibri" panose="020F0502020204030204" pitchFamily="34" charset="0"/>
              </a:rPr>
              <a:t>euclidean</a:t>
            </a:r>
            <a:r>
              <a:rPr lang="en-CA" altLang="en-US" sz="2600" dirty="0">
                <a:latin typeface="Calibri" panose="020F0502020204030204" pitchFamily="34" charset="0"/>
                <a:ea typeface="ＭＳ Ｐゴシック"/>
                <a:cs typeface="Calibri" panose="020F0502020204030204" pitchFamily="34" charset="0"/>
              </a:rPr>
              <a:t> norm or peak-to-peak amplitude for example.</a:t>
            </a:r>
          </a:p>
          <a:p>
            <a:pPr marL="971550" lvl="1" indent="-514350">
              <a:buFont typeface="Arial" panose="020B0604020202020204" pitchFamily="34" charset="0"/>
              <a:buChar char="•"/>
              <a:defRPr/>
            </a:pPr>
            <a:r>
              <a:rPr lang="en-CA" altLang="en-US" sz="2600" dirty="0">
                <a:latin typeface="Calibri" panose="020F0502020204030204" pitchFamily="34" charset="0"/>
                <a:ea typeface="ＭＳ Ｐゴシック"/>
                <a:cs typeface="Calibri" panose="020F0502020204030204" pitchFamily="34" charset="0"/>
              </a:rPr>
              <a:t>Hint. Provide a written justification for why you think the features are important. </a:t>
            </a:r>
          </a:p>
          <a:p>
            <a:pPr marL="514350" indent="-514350">
              <a:buFont typeface="+mj-lt"/>
              <a:buAutoNum type="arabicPeriod"/>
              <a:defRPr/>
            </a:pPr>
            <a:r>
              <a:rPr lang="en-CA" altLang="en-US" sz="2600" dirty="0">
                <a:latin typeface="Calibri" panose="020F0502020204030204" pitchFamily="34" charset="0"/>
                <a:ea typeface="ＭＳ Ｐゴシック"/>
                <a:cs typeface="Calibri" panose="020F0502020204030204" pitchFamily="34" charset="0"/>
              </a:rPr>
              <a:t>Examine whether your new features by gender or weight status to see if there is potential interaction between these features and the two effect modification variables of interest </a:t>
            </a:r>
          </a:p>
          <a:p>
            <a:pPr marL="971550" lvl="1" indent="-514350">
              <a:buFont typeface="Arial" panose="020B0604020202020204" pitchFamily="34" charset="0"/>
              <a:buChar char="•"/>
              <a:defRPr/>
            </a:pPr>
            <a:r>
              <a:rPr lang="en-CA" altLang="en-US" sz="2600" dirty="0">
                <a:latin typeface="Calibri" panose="020F0502020204030204" pitchFamily="34" charset="0"/>
                <a:ea typeface="ＭＳ Ｐゴシック"/>
                <a:cs typeface="Calibri" panose="020F0502020204030204" pitchFamily="34" charset="0"/>
              </a:rPr>
              <a:t>Hint. Create a visualization or calculate the summary statistics or your new variables by gender and weight.</a:t>
            </a:r>
          </a:p>
        </p:txBody>
      </p:sp>
    </p:spTree>
    <p:extLst>
      <p:ext uri="{BB962C8B-B14F-4D97-AF65-F5344CB8AC3E}">
        <p14:creationId xmlns:p14="http://schemas.microsoft.com/office/powerpoint/2010/main" val="8501114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8C03C-C6A3-02C1-B820-7E26E10C6D9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31AF017-C814-C4DD-13D7-3803949ED0F9}"/>
              </a:ext>
            </a:extLst>
          </p:cNvPr>
          <p:cNvSpPr txBox="1">
            <a:spLocks/>
          </p:cNvSpPr>
          <p:nvPr/>
        </p:nvSpPr>
        <p:spPr>
          <a:xfrm>
            <a:off x="304801" y="381000"/>
            <a:ext cx="11400367" cy="609600"/>
          </a:xfrm>
          <a:prstGeom prst="rect">
            <a:avLst/>
          </a:prstGeom>
          <a:effectLst/>
        </p:spPr>
        <p:txBody>
          <a:bodyPr/>
          <a:lstStyle>
            <a:lvl1pPr algn="ctr" rtl="0" eaLnBrk="0" fontAlgn="base" hangingPunct="0">
              <a:spcBef>
                <a:spcPct val="0"/>
              </a:spcBef>
              <a:spcAft>
                <a:spcPct val="0"/>
              </a:spcAft>
              <a:defRPr sz="4000" b="0" i="0" baseline="0">
                <a:solidFill>
                  <a:srgbClr val="0B6240"/>
                </a:solidFill>
                <a:latin typeface="Calibri" panose="020F0502020204030204" pitchFamily="34" charset="0"/>
                <a:ea typeface="ＭＳ Ｐゴシック" pitchFamily="-108" charset="-128"/>
                <a:cs typeface="Calibri" panose="020F0502020204030204" pitchFamily="34" charset="0"/>
              </a:defRPr>
            </a:lvl1pPr>
            <a:lvl2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2pPr>
            <a:lvl3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3pPr>
            <a:lvl4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4pPr>
            <a:lvl5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5pPr>
            <a:lvl6pPr marL="457200" algn="l" rtl="0" fontAlgn="base">
              <a:spcBef>
                <a:spcPct val="0"/>
              </a:spcBef>
              <a:spcAft>
                <a:spcPct val="0"/>
              </a:spcAft>
              <a:defRPr sz="3200" b="1">
                <a:solidFill>
                  <a:srgbClr val="FFFFFF"/>
                </a:solidFill>
                <a:latin typeface="Arial Black" pitchFamily="-108" charset="0"/>
              </a:defRPr>
            </a:lvl6pPr>
            <a:lvl7pPr marL="914400" algn="l" rtl="0" fontAlgn="base">
              <a:spcBef>
                <a:spcPct val="0"/>
              </a:spcBef>
              <a:spcAft>
                <a:spcPct val="0"/>
              </a:spcAft>
              <a:defRPr sz="3200" b="1">
                <a:solidFill>
                  <a:srgbClr val="FFFFFF"/>
                </a:solidFill>
                <a:latin typeface="Arial Black" pitchFamily="-108" charset="0"/>
              </a:defRPr>
            </a:lvl7pPr>
            <a:lvl8pPr marL="1371600" algn="l" rtl="0" fontAlgn="base">
              <a:spcBef>
                <a:spcPct val="0"/>
              </a:spcBef>
              <a:spcAft>
                <a:spcPct val="0"/>
              </a:spcAft>
              <a:defRPr sz="3200" b="1">
                <a:solidFill>
                  <a:srgbClr val="FFFFFF"/>
                </a:solidFill>
                <a:latin typeface="Arial Black" pitchFamily="-108" charset="0"/>
              </a:defRPr>
            </a:lvl8pPr>
            <a:lvl9pPr marL="1828800" algn="l" rtl="0" fontAlgn="base">
              <a:spcBef>
                <a:spcPct val="0"/>
              </a:spcBef>
              <a:spcAft>
                <a:spcPct val="0"/>
              </a:spcAft>
              <a:defRPr sz="3200" b="1">
                <a:solidFill>
                  <a:srgbClr val="FFFFFF"/>
                </a:solidFill>
                <a:latin typeface="Arial Black" pitchFamily="-108" charset="0"/>
              </a:defRPr>
            </a:lvl9pPr>
          </a:lstStyle>
          <a:p>
            <a:r>
              <a:rPr lang="en-CA" kern="0" dirty="0"/>
              <a:t>Additional ML Slides if needed</a:t>
            </a:r>
          </a:p>
        </p:txBody>
      </p:sp>
    </p:spTree>
    <p:extLst>
      <p:ext uri="{BB962C8B-B14F-4D97-AF65-F5344CB8AC3E}">
        <p14:creationId xmlns:p14="http://schemas.microsoft.com/office/powerpoint/2010/main" val="24041576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5C268F-B11A-A540-8CED-8E7A311FA04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3E8AAAC-8EEB-B66F-C7CC-49569BA2E5C0}"/>
              </a:ext>
            </a:extLst>
          </p:cNvPr>
          <p:cNvSpPr txBox="1"/>
          <p:nvPr/>
        </p:nvSpPr>
        <p:spPr>
          <a:xfrm>
            <a:off x="685800" y="1228397"/>
            <a:ext cx="10668000" cy="3908762"/>
          </a:xfrm>
          <a:prstGeom prst="rect">
            <a:avLst/>
          </a:prstGeom>
          <a:noFill/>
        </p:spPr>
        <p:txBody>
          <a:bodyPr wrap="square" lIns="91440" tIns="45720" rIns="91440" bIns="45720" anchor="t">
            <a:spAutoFit/>
          </a:bodyPr>
          <a:lstStyle/>
          <a:p>
            <a:pPr marL="457200"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Big Data</a:t>
            </a:r>
          </a:p>
          <a:p>
            <a:pPr marL="914400" lvl="1" indent="-457200">
              <a:buFont typeface="Arial"/>
              <a:buChar char="•"/>
              <a:defRPr/>
            </a:pPr>
            <a:r>
              <a:rPr lang="en-CA" altLang="en-US" dirty="0">
                <a:latin typeface="Calibri" panose="020F0502020204030204" pitchFamily="34" charset="0"/>
                <a:ea typeface="ＭＳ Ｐゴシック"/>
                <a:cs typeface="Calibri" panose="020F0502020204030204" pitchFamily="34" charset="0"/>
              </a:rPr>
              <a:t>You can analyse “big data” with traditional approaches we have learned in this class like linear and logistic regression </a:t>
            </a:r>
          </a:p>
          <a:p>
            <a:pPr marL="914400" lvl="1" indent="-457200">
              <a:buFont typeface="Arial"/>
              <a:buChar char="•"/>
              <a:defRPr/>
            </a:pPr>
            <a:r>
              <a:rPr lang="en-CA" altLang="en-US" dirty="0">
                <a:latin typeface="Calibri" panose="020F0502020204030204" pitchFamily="34" charset="0"/>
                <a:ea typeface="ＭＳ Ｐゴシック"/>
                <a:cs typeface="Calibri" panose="020F0502020204030204" pitchFamily="34" charset="0"/>
              </a:rPr>
              <a:t>But often to get more out of the data you need methods more suited to the data</a:t>
            </a:r>
          </a:p>
          <a:p>
            <a:pPr marL="457200" indent="-457200">
              <a:buFont typeface="Arial"/>
              <a:buChar char="•"/>
              <a:defRPr/>
            </a:pPr>
            <a:r>
              <a:rPr lang="en-CA" altLang="en-US" dirty="0">
                <a:latin typeface="Calibri" panose="020F0502020204030204" pitchFamily="34" charset="0"/>
                <a:ea typeface="ＭＳ Ｐゴシック"/>
                <a:cs typeface="Calibri" panose="020F0502020204030204" pitchFamily="34" charset="0"/>
              </a:rPr>
              <a:t>Machine Learning</a:t>
            </a:r>
          </a:p>
          <a:p>
            <a:pPr marL="914400" lvl="1" indent="-457200">
              <a:buFont typeface="Arial"/>
              <a:buChar char="•"/>
              <a:defRPr/>
            </a:pPr>
            <a:r>
              <a:rPr lang="en-CA" altLang="en-US" dirty="0">
                <a:latin typeface="Calibri" panose="020F0502020204030204" pitchFamily="34" charset="0"/>
                <a:ea typeface="ＭＳ Ｐゴシック"/>
                <a:cs typeface="Calibri" panose="020F0502020204030204" pitchFamily="34" charset="0"/>
              </a:rPr>
              <a:t>“A</a:t>
            </a:r>
            <a:r>
              <a:rPr lang="en-CA" dirty="0">
                <a:latin typeface="Calibri" panose="020F0502020204030204" pitchFamily="34" charset="0"/>
                <a:cs typeface="Calibri" panose="020F0502020204030204" pitchFamily="34" charset="0"/>
              </a:rPr>
              <a:t> computer program is said to learn from experience </a:t>
            </a:r>
            <a:r>
              <a:rPr lang="en-CA" i="1" dirty="0">
                <a:latin typeface="Calibri" panose="020F0502020204030204" pitchFamily="34" charset="0"/>
                <a:cs typeface="Calibri" panose="020F0502020204030204" pitchFamily="34" charset="0"/>
              </a:rPr>
              <a:t>E</a:t>
            </a:r>
            <a:r>
              <a:rPr lang="en-CA" dirty="0">
                <a:latin typeface="Calibri" panose="020F0502020204030204" pitchFamily="34" charset="0"/>
                <a:cs typeface="Calibri" panose="020F0502020204030204" pitchFamily="34" charset="0"/>
              </a:rPr>
              <a:t> with respect to some class of tasks </a:t>
            </a:r>
            <a:r>
              <a:rPr lang="en-CA" i="1" dirty="0">
                <a:latin typeface="Calibri" panose="020F0502020204030204" pitchFamily="34" charset="0"/>
                <a:cs typeface="Calibri" panose="020F0502020204030204" pitchFamily="34" charset="0"/>
              </a:rPr>
              <a:t>T</a:t>
            </a:r>
            <a:r>
              <a:rPr lang="en-CA" dirty="0">
                <a:latin typeface="Calibri" panose="020F0502020204030204" pitchFamily="34" charset="0"/>
                <a:cs typeface="Calibri" panose="020F0502020204030204" pitchFamily="34" charset="0"/>
              </a:rPr>
              <a:t> and performance measure </a:t>
            </a:r>
            <a:r>
              <a:rPr lang="en-CA" i="1" dirty="0">
                <a:latin typeface="Calibri" panose="020F0502020204030204" pitchFamily="34" charset="0"/>
                <a:cs typeface="Calibri" panose="020F0502020204030204" pitchFamily="34" charset="0"/>
              </a:rPr>
              <a:t>P</a:t>
            </a:r>
            <a:r>
              <a:rPr lang="en-CA" dirty="0">
                <a:latin typeface="Calibri" panose="020F0502020204030204" pitchFamily="34" charset="0"/>
                <a:cs typeface="Calibri" panose="020F0502020204030204" pitchFamily="34" charset="0"/>
              </a:rPr>
              <a:t>, if its performance at tasks in </a:t>
            </a:r>
            <a:r>
              <a:rPr lang="en-CA" i="1" dirty="0">
                <a:latin typeface="Calibri" panose="020F0502020204030204" pitchFamily="34" charset="0"/>
                <a:cs typeface="Calibri" panose="020F0502020204030204" pitchFamily="34" charset="0"/>
              </a:rPr>
              <a:t>T</a:t>
            </a:r>
            <a:r>
              <a:rPr lang="en-CA" dirty="0">
                <a:latin typeface="Calibri" panose="020F0502020204030204" pitchFamily="34" charset="0"/>
                <a:cs typeface="Calibri" panose="020F0502020204030204" pitchFamily="34" charset="0"/>
              </a:rPr>
              <a:t>, as measured by </a:t>
            </a:r>
            <a:r>
              <a:rPr lang="en-CA" i="1" dirty="0">
                <a:latin typeface="Calibri" panose="020F0502020204030204" pitchFamily="34" charset="0"/>
                <a:cs typeface="Calibri" panose="020F0502020204030204" pitchFamily="34" charset="0"/>
              </a:rPr>
              <a:t>P</a:t>
            </a:r>
            <a:r>
              <a:rPr lang="en-CA" dirty="0">
                <a:latin typeface="Calibri" panose="020F0502020204030204" pitchFamily="34" charset="0"/>
                <a:cs typeface="Calibri" panose="020F0502020204030204" pitchFamily="34" charset="0"/>
              </a:rPr>
              <a:t>, improves with experience </a:t>
            </a:r>
            <a:r>
              <a:rPr lang="en-CA" i="1" dirty="0">
                <a:latin typeface="Calibri" panose="020F0502020204030204" pitchFamily="34" charset="0"/>
                <a:cs typeface="Calibri" panose="020F0502020204030204" pitchFamily="34" charset="0"/>
              </a:rPr>
              <a:t>E</a:t>
            </a:r>
            <a:r>
              <a:rPr lang="en-CA" dirty="0">
                <a:latin typeface="Calibri" panose="020F0502020204030204" pitchFamily="34" charset="0"/>
                <a:cs typeface="Calibri" panose="020F0502020204030204" pitchFamily="34" charset="0"/>
              </a:rPr>
              <a:t>’)”</a:t>
            </a:r>
            <a:endParaRPr lang="en-CA" altLang="en-US" dirty="0">
              <a:latin typeface="Calibri" panose="020F0502020204030204" pitchFamily="34" charset="0"/>
              <a:ea typeface="ＭＳ Ｐゴシック"/>
              <a:cs typeface="Calibri" panose="020F0502020204030204" pitchFamily="34" charset="0"/>
            </a:endParaRPr>
          </a:p>
          <a:p>
            <a:pPr marL="1371600" lvl="2" indent="-457200">
              <a:buFont typeface="Arial"/>
              <a:buChar char="•"/>
              <a:defRPr/>
            </a:pPr>
            <a:endParaRPr lang="en-CA" altLang="en-US" sz="2800" dirty="0">
              <a:latin typeface="Calibri" panose="020F0502020204030204" pitchFamily="34" charset="0"/>
              <a:ea typeface="ＭＳ Ｐゴシック"/>
              <a:cs typeface="Calibri" panose="020F0502020204030204" pitchFamily="34" charset="0"/>
            </a:endParaRPr>
          </a:p>
        </p:txBody>
      </p:sp>
      <p:sp>
        <p:nvSpPr>
          <p:cNvPr id="4" name="Title 1">
            <a:extLst>
              <a:ext uri="{FF2B5EF4-FFF2-40B4-BE49-F238E27FC236}">
                <a16:creationId xmlns:a16="http://schemas.microsoft.com/office/drawing/2014/main" id="{66DD9452-D07B-183C-1164-EA5792DD3FBA}"/>
              </a:ext>
            </a:extLst>
          </p:cNvPr>
          <p:cNvSpPr txBox="1">
            <a:spLocks/>
          </p:cNvSpPr>
          <p:nvPr/>
        </p:nvSpPr>
        <p:spPr>
          <a:xfrm>
            <a:off x="304801" y="381000"/>
            <a:ext cx="11400367" cy="609600"/>
          </a:xfrm>
          <a:prstGeom prst="rect">
            <a:avLst/>
          </a:prstGeom>
          <a:effectLst/>
        </p:spPr>
        <p:txBody>
          <a:bodyPr/>
          <a:lstStyle>
            <a:lvl1pPr algn="ctr" rtl="0" eaLnBrk="0" fontAlgn="base" hangingPunct="0">
              <a:spcBef>
                <a:spcPct val="0"/>
              </a:spcBef>
              <a:spcAft>
                <a:spcPct val="0"/>
              </a:spcAft>
              <a:defRPr sz="4000" b="0" i="0" baseline="0">
                <a:solidFill>
                  <a:srgbClr val="0B6240"/>
                </a:solidFill>
                <a:latin typeface="Calibri" panose="020F0502020204030204" pitchFamily="34" charset="0"/>
                <a:ea typeface="ＭＳ Ｐゴシック" pitchFamily="-108" charset="-128"/>
                <a:cs typeface="Calibri" panose="020F0502020204030204" pitchFamily="34" charset="0"/>
              </a:defRPr>
            </a:lvl1pPr>
            <a:lvl2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2pPr>
            <a:lvl3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3pPr>
            <a:lvl4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4pPr>
            <a:lvl5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5pPr>
            <a:lvl6pPr marL="457200" algn="l" rtl="0" fontAlgn="base">
              <a:spcBef>
                <a:spcPct val="0"/>
              </a:spcBef>
              <a:spcAft>
                <a:spcPct val="0"/>
              </a:spcAft>
              <a:defRPr sz="3200" b="1">
                <a:solidFill>
                  <a:srgbClr val="FFFFFF"/>
                </a:solidFill>
                <a:latin typeface="Arial Black" pitchFamily="-108" charset="0"/>
              </a:defRPr>
            </a:lvl6pPr>
            <a:lvl7pPr marL="914400" algn="l" rtl="0" fontAlgn="base">
              <a:spcBef>
                <a:spcPct val="0"/>
              </a:spcBef>
              <a:spcAft>
                <a:spcPct val="0"/>
              </a:spcAft>
              <a:defRPr sz="3200" b="1">
                <a:solidFill>
                  <a:srgbClr val="FFFFFF"/>
                </a:solidFill>
                <a:latin typeface="Arial Black" pitchFamily="-108" charset="0"/>
              </a:defRPr>
            </a:lvl7pPr>
            <a:lvl8pPr marL="1371600" algn="l" rtl="0" fontAlgn="base">
              <a:spcBef>
                <a:spcPct val="0"/>
              </a:spcBef>
              <a:spcAft>
                <a:spcPct val="0"/>
              </a:spcAft>
              <a:defRPr sz="3200" b="1">
                <a:solidFill>
                  <a:srgbClr val="FFFFFF"/>
                </a:solidFill>
                <a:latin typeface="Arial Black" pitchFamily="-108" charset="0"/>
              </a:defRPr>
            </a:lvl8pPr>
            <a:lvl9pPr marL="1828800" algn="l" rtl="0" fontAlgn="base">
              <a:spcBef>
                <a:spcPct val="0"/>
              </a:spcBef>
              <a:spcAft>
                <a:spcPct val="0"/>
              </a:spcAft>
              <a:defRPr sz="3200" b="1">
                <a:solidFill>
                  <a:srgbClr val="FFFFFF"/>
                </a:solidFill>
                <a:latin typeface="Arial Black" pitchFamily="-108" charset="0"/>
              </a:defRPr>
            </a:lvl9pPr>
          </a:lstStyle>
          <a:p>
            <a:r>
              <a:rPr lang="en-CA" kern="0" dirty="0"/>
              <a:t>Machine Learning</a:t>
            </a:r>
          </a:p>
        </p:txBody>
      </p:sp>
      <p:sp>
        <p:nvSpPr>
          <p:cNvPr id="3" name="TextBox 2">
            <a:extLst>
              <a:ext uri="{FF2B5EF4-FFF2-40B4-BE49-F238E27FC236}">
                <a16:creationId xmlns:a16="http://schemas.microsoft.com/office/drawing/2014/main" id="{BC6D7268-8832-76A9-DAE6-8F63D1A2DA88}"/>
              </a:ext>
            </a:extLst>
          </p:cNvPr>
          <p:cNvSpPr txBox="1"/>
          <p:nvPr/>
        </p:nvSpPr>
        <p:spPr>
          <a:xfrm>
            <a:off x="8915400" y="6338500"/>
            <a:ext cx="3114507" cy="276999"/>
          </a:xfrm>
          <a:prstGeom prst="rect">
            <a:avLst/>
          </a:prstGeom>
          <a:noFill/>
        </p:spPr>
        <p:txBody>
          <a:bodyPr wrap="none" rtlCol="0" anchor="t" anchorCtr="0">
            <a:spAutoFit/>
          </a:bodyPr>
          <a:lstStyle/>
          <a:p>
            <a:pPr algn="ctr"/>
            <a:r>
              <a:rPr lang="en-US" sz="1200" b="1">
                <a:solidFill>
                  <a:srgbClr val="006A40"/>
                </a:solidFill>
                <a:latin typeface="+mn-lt"/>
              </a:rPr>
              <a:t>https://</a:t>
            </a:r>
            <a:r>
              <a:rPr lang="en-US" sz="1200" b="1" err="1">
                <a:solidFill>
                  <a:srgbClr val="006A40"/>
                </a:solidFill>
                <a:latin typeface="+mn-lt"/>
              </a:rPr>
              <a:t>doi.org</a:t>
            </a:r>
            <a:r>
              <a:rPr lang="en-US" sz="1200" b="1">
                <a:solidFill>
                  <a:srgbClr val="006A40"/>
                </a:solidFill>
                <a:latin typeface="+mn-lt"/>
              </a:rPr>
              <a:t>/10.1136/jech-2017-209608</a:t>
            </a:r>
          </a:p>
        </p:txBody>
      </p:sp>
    </p:spTree>
    <p:extLst>
      <p:ext uri="{BB962C8B-B14F-4D97-AF65-F5344CB8AC3E}">
        <p14:creationId xmlns:p14="http://schemas.microsoft.com/office/powerpoint/2010/main" val="36329603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F85860-3750-7163-5573-E46D3E0B0B3F}"/>
              </a:ext>
            </a:extLst>
          </p:cNvPr>
          <p:cNvSpPr txBox="1"/>
          <p:nvPr/>
        </p:nvSpPr>
        <p:spPr>
          <a:xfrm>
            <a:off x="685800" y="1228397"/>
            <a:ext cx="10668000" cy="4524315"/>
          </a:xfrm>
          <a:prstGeom prst="rect">
            <a:avLst/>
          </a:prstGeom>
          <a:noFill/>
        </p:spPr>
        <p:txBody>
          <a:bodyPr wrap="square" lIns="91440" tIns="45720" rIns="91440" bIns="45720" anchor="t">
            <a:spAutoFit/>
          </a:bodyPr>
          <a:lstStyle/>
          <a:p>
            <a:pPr marL="457200" indent="-457200">
              <a:buFont typeface="Arial"/>
              <a:buChar char="•"/>
              <a:defRPr/>
            </a:pPr>
            <a:r>
              <a:rPr lang="en-CA" altLang="en-US" dirty="0">
                <a:latin typeface="Calibri" panose="020F0502020204030204" pitchFamily="34" charset="0"/>
                <a:ea typeface="ＭＳ Ｐゴシック"/>
                <a:cs typeface="Calibri" panose="020F0502020204030204" pitchFamily="34" charset="0"/>
              </a:rPr>
              <a:t>Artificial Intelligence</a:t>
            </a:r>
          </a:p>
          <a:p>
            <a:pPr marL="914400" lvl="1" indent="-457200">
              <a:buFont typeface="Arial"/>
              <a:buChar char="•"/>
              <a:defRPr/>
            </a:pPr>
            <a:r>
              <a:rPr lang="en-CA" altLang="en-US" dirty="0">
                <a:latin typeface="Calibri" panose="020F0502020204030204" pitchFamily="34" charset="0"/>
                <a:ea typeface="ＭＳ Ｐゴシック"/>
                <a:cs typeface="Calibri" panose="020F0502020204030204" pitchFamily="34" charset="0"/>
              </a:rPr>
              <a:t>“D</a:t>
            </a:r>
            <a:r>
              <a:rPr lang="en-CA" dirty="0">
                <a:latin typeface="Calibri" panose="020F0502020204030204" pitchFamily="34" charset="0"/>
                <a:cs typeface="Calibri" panose="020F0502020204030204" pitchFamily="34" charset="0"/>
              </a:rPr>
              <a:t>escribe machines that perform human-like activities such as learning, perception, problem solving and playing games.</a:t>
            </a:r>
            <a:r>
              <a:rPr lang="en-CA" dirty="0">
                <a:latin typeface="Calibri" panose="020F0502020204030204" pitchFamily="34" charset="0"/>
                <a:ea typeface="ＭＳ Ｐゴシック"/>
                <a:cs typeface="Calibri" panose="020F0502020204030204" pitchFamily="34" charset="0"/>
              </a:rPr>
              <a:t>”</a:t>
            </a:r>
          </a:p>
          <a:p>
            <a:pPr marL="914400" lvl="1" indent="-457200">
              <a:buFont typeface="Arial"/>
              <a:buChar char="•"/>
              <a:defRPr/>
            </a:pPr>
            <a:r>
              <a:rPr lang="en-CA" altLang="en-US" dirty="0">
                <a:latin typeface="Calibri" panose="020F0502020204030204" pitchFamily="34" charset="0"/>
                <a:ea typeface="ＭＳ Ｐゴシック"/>
                <a:cs typeface="Calibri" panose="020F0502020204030204" pitchFamily="34" charset="0"/>
              </a:rPr>
              <a:t>AI’s often combine multiple different types of machine learning models to do different tasks and product an output. </a:t>
            </a:r>
          </a:p>
          <a:p>
            <a:pPr marL="1371600" lvl="2" indent="-457200">
              <a:buFont typeface="Arial"/>
              <a:buChar char="•"/>
              <a:defRPr/>
            </a:pPr>
            <a:r>
              <a:rPr lang="en-CA" altLang="en-US" sz="2400" dirty="0">
                <a:latin typeface="Calibri" panose="020F0502020204030204" pitchFamily="34" charset="0"/>
                <a:ea typeface="ＭＳ Ｐゴシック"/>
                <a:cs typeface="Calibri" panose="020F0502020204030204" pitchFamily="34" charset="0"/>
              </a:rPr>
              <a:t>Generate Christmas music from a picture</a:t>
            </a:r>
          </a:p>
          <a:p>
            <a:pPr marL="1371600" lvl="2" indent="-457200">
              <a:buFont typeface="Arial"/>
              <a:buChar char="•"/>
              <a:defRPr/>
            </a:pPr>
            <a:r>
              <a:rPr lang="en-CA" altLang="en-US" dirty="0">
                <a:latin typeface="Calibri" panose="020F0502020204030204" pitchFamily="34" charset="0"/>
                <a:ea typeface="ＭＳ Ｐゴシック"/>
                <a:cs typeface="Calibri" panose="020F0502020204030204" pitchFamily="34" charset="0"/>
                <a:hlinkClick r:id="rId3"/>
              </a:rPr>
              <a:t>http://www.cs.toronto.edu/songfrompi/</a:t>
            </a:r>
            <a:r>
              <a:rPr lang="en-CA" altLang="en-US" dirty="0">
                <a:latin typeface="Calibri" panose="020F0502020204030204" pitchFamily="34" charset="0"/>
                <a:ea typeface="ＭＳ Ｐゴシック"/>
                <a:cs typeface="Calibri" panose="020F0502020204030204" pitchFamily="34" charset="0"/>
              </a:rPr>
              <a:t> </a:t>
            </a:r>
          </a:p>
          <a:p>
            <a:pPr marL="1828800" lvl="3" indent="-457200">
              <a:buFont typeface="Arial"/>
              <a:buChar char="•"/>
              <a:defRPr/>
            </a:pPr>
            <a:r>
              <a:rPr lang="en-CA" altLang="en-US" dirty="0">
                <a:latin typeface="Calibri" panose="020F0502020204030204" pitchFamily="34" charset="0"/>
                <a:ea typeface="ＭＳ Ｐゴシック"/>
                <a:cs typeface="Calibri" panose="020F0502020204030204" pitchFamily="34" charset="0"/>
              </a:rPr>
              <a:t>Extract information from picture (one model)</a:t>
            </a:r>
          </a:p>
          <a:p>
            <a:pPr marL="1828800" lvl="3" indent="-457200">
              <a:buFont typeface="Arial"/>
              <a:buChar char="•"/>
              <a:defRPr/>
            </a:pPr>
            <a:r>
              <a:rPr lang="en-CA" altLang="en-US" dirty="0">
                <a:latin typeface="Calibri" panose="020F0502020204030204" pitchFamily="34" charset="0"/>
                <a:ea typeface="ＭＳ Ｐゴシック"/>
                <a:cs typeface="Calibri" panose="020F0502020204030204" pitchFamily="34" charset="0"/>
              </a:rPr>
              <a:t>Produce text (another model)</a:t>
            </a:r>
          </a:p>
          <a:p>
            <a:pPr marL="1828800" lvl="3" indent="-457200">
              <a:buFont typeface="Arial"/>
              <a:buChar char="•"/>
              <a:defRPr/>
            </a:pPr>
            <a:r>
              <a:rPr lang="en-CA" altLang="en-US" dirty="0">
                <a:latin typeface="Calibri" panose="020F0502020204030204" pitchFamily="34" charset="0"/>
                <a:ea typeface="ＭＳ Ｐゴシック"/>
                <a:cs typeface="Calibri" panose="020F0502020204030204" pitchFamily="34" charset="0"/>
              </a:rPr>
              <a:t>Produce music (another model)</a:t>
            </a:r>
          </a:p>
          <a:p>
            <a:pPr marL="1828800" lvl="3" indent="-457200">
              <a:buFont typeface="Arial"/>
              <a:buChar char="•"/>
              <a:defRPr/>
            </a:pPr>
            <a:r>
              <a:rPr lang="en-CA" altLang="en-US" dirty="0">
                <a:latin typeface="Calibri" panose="020F0502020204030204" pitchFamily="34" charset="0"/>
                <a:ea typeface="ＭＳ Ｐゴシック"/>
                <a:cs typeface="Calibri" panose="020F0502020204030204" pitchFamily="34" charset="0"/>
              </a:rPr>
              <a:t>Put it all together (maybe another model)</a:t>
            </a:r>
          </a:p>
          <a:p>
            <a:pPr marL="1828800" lvl="3" indent="-457200">
              <a:buFont typeface="Arial"/>
              <a:buChar char="•"/>
              <a:defRPr/>
            </a:pPr>
            <a:endParaRPr lang="en-CA" altLang="en-US" dirty="0">
              <a:latin typeface="Calibri" panose="020F0502020204030204" pitchFamily="34" charset="0"/>
              <a:ea typeface="ＭＳ Ｐゴシック"/>
              <a:cs typeface="Calibri" panose="020F0502020204030204" pitchFamily="34" charset="0"/>
            </a:endParaRPr>
          </a:p>
        </p:txBody>
      </p:sp>
      <p:sp>
        <p:nvSpPr>
          <p:cNvPr id="4" name="Title 1">
            <a:extLst>
              <a:ext uri="{FF2B5EF4-FFF2-40B4-BE49-F238E27FC236}">
                <a16:creationId xmlns:a16="http://schemas.microsoft.com/office/drawing/2014/main" id="{A473303B-8CF8-52C2-ACD9-4E84F6A72F81}"/>
              </a:ext>
            </a:extLst>
          </p:cNvPr>
          <p:cNvSpPr txBox="1">
            <a:spLocks/>
          </p:cNvSpPr>
          <p:nvPr/>
        </p:nvSpPr>
        <p:spPr>
          <a:xfrm>
            <a:off x="304801" y="381000"/>
            <a:ext cx="11400367" cy="609600"/>
          </a:xfrm>
          <a:prstGeom prst="rect">
            <a:avLst/>
          </a:prstGeom>
          <a:effectLst/>
        </p:spPr>
        <p:txBody>
          <a:bodyPr/>
          <a:lstStyle>
            <a:lvl1pPr algn="ctr" rtl="0" eaLnBrk="0" fontAlgn="base" hangingPunct="0">
              <a:spcBef>
                <a:spcPct val="0"/>
              </a:spcBef>
              <a:spcAft>
                <a:spcPct val="0"/>
              </a:spcAft>
              <a:defRPr sz="4000" b="0" i="0" baseline="0">
                <a:solidFill>
                  <a:srgbClr val="0B6240"/>
                </a:solidFill>
                <a:latin typeface="Calibri" panose="020F0502020204030204" pitchFamily="34" charset="0"/>
                <a:ea typeface="ＭＳ Ｐゴシック" pitchFamily="-108" charset="-128"/>
                <a:cs typeface="Calibri" panose="020F0502020204030204" pitchFamily="34" charset="0"/>
              </a:defRPr>
            </a:lvl1pPr>
            <a:lvl2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2pPr>
            <a:lvl3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3pPr>
            <a:lvl4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4pPr>
            <a:lvl5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5pPr>
            <a:lvl6pPr marL="457200" algn="l" rtl="0" fontAlgn="base">
              <a:spcBef>
                <a:spcPct val="0"/>
              </a:spcBef>
              <a:spcAft>
                <a:spcPct val="0"/>
              </a:spcAft>
              <a:defRPr sz="3200" b="1">
                <a:solidFill>
                  <a:srgbClr val="FFFFFF"/>
                </a:solidFill>
                <a:latin typeface="Arial Black" pitchFamily="-108" charset="0"/>
              </a:defRPr>
            </a:lvl6pPr>
            <a:lvl7pPr marL="914400" algn="l" rtl="0" fontAlgn="base">
              <a:spcBef>
                <a:spcPct val="0"/>
              </a:spcBef>
              <a:spcAft>
                <a:spcPct val="0"/>
              </a:spcAft>
              <a:defRPr sz="3200" b="1">
                <a:solidFill>
                  <a:srgbClr val="FFFFFF"/>
                </a:solidFill>
                <a:latin typeface="Arial Black" pitchFamily="-108" charset="0"/>
              </a:defRPr>
            </a:lvl7pPr>
            <a:lvl8pPr marL="1371600" algn="l" rtl="0" fontAlgn="base">
              <a:spcBef>
                <a:spcPct val="0"/>
              </a:spcBef>
              <a:spcAft>
                <a:spcPct val="0"/>
              </a:spcAft>
              <a:defRPr sz="3200" b="1">
                <a:solidFill>
                  <a:srgbClr val="FFFFFF"/>
                </a:solidFill>
                <a:latin typeface="Arial Black" pitchFamily="-108" charset="0"/>
              </a:defRPr>
            </a:lvl8pPr>
            <a:lvl9pPr marL="1828800" algn="l" rtl="0" fontAlgn="base">
              <a:spcBef>
                <a:spcPct val="0"/>
              </a:spcBef>
              <a:spcAft>
                <a:spcPct val="0"/>
              </a:spcAft>
              <a:defRPr sz="3200" b="1">
                <a:solidFill>
                  <a:srgbClr val="FFFFFF"/>
                </a:solidFill>
                <a:latin typeface="Arial Black" pitchFamily="-108" charset="0"/>
              </a:defRPr>
            </a:lvl9pPr>
          </a:lstStyle>
          <a:p>
            <a:r>
              <a:rPr lang="en-CA" kern="0"/>
              <a:t>Artificial Intelligence</a:t>
            </a:r>
          </a:p>
        </p:txBody>
      </p:sp>
      <p:sp>
        <p:nvSpPr>
          <p:cNvPr id="3" name="TextBox 2">
            <a:extLst>
              <a:ext uri="{FF2B5EF4-FFF2-40B4-BE49-F238E27FC236}">
                <a16:creationId xmlns:a16="http://schemas.microsoft.com/office/drawing/2014/main" id="{8119E8F4-6E05-6459-0E45-6977D7A05F1D}"/>
              </a:ext>
            </a:extLst>
          </p:cNvPr>
          <p:cNvSpPr txBox="1"/>
          <p:nvPr/>
        </p:nvSpPr>
        <p:spPr>
          <a:xfrm>
            <a:off x="8915400" y="6338500"/>
            <a:ext cx="3114507" cy="276999"/>
          </a:xfrm>
          <a:prstGeom prst="rect">
            <a:avLst/>
          </a:prstGeom>
          <a:noFill/>
        </p:spPr>
        <p:txBody>
          <a:bodyPr wrap="none" rtlCol="0" anchor="t" anchorCtr="0">
            <a:spAutoFit/>
          </a:bodyPr>
          <a:lstStyle/>
          <a:p>
            <a:pPr algn="ctr"/>
            <a:r>
              <a:rPr lang="en-US" sz="1200" b="1">
                <a:solidFill>
                  <a:srgbClr val="006A40"/>
                </a:solidFill>
                <a:latin typeface="+mn-lt"/>
              </a:rPr>
              <a:t>https://</a:t>
            </a:r>
            <a:r>
              <a:rPr lang="en-US" sz="1200" b="1" err="1">
                <a:solidFill>
                  <a:srgbClr val="006A40"/>
                </a:solidFill>
                <a:latin typeface="+mn-lt"/>
              </a:rPr>
              <a:t>doi.org</a:t>
            </a:r>
            <a:r>
              <a:rPr lang="en-US" sz="1200" b="1">
                <a:solidFill>
                  <a:srgbClr val="006A40"/>
                </a:solidFill>
                <a:latin typeface="+mn-lt"/>
              </a:rPr>
              <a:t>/10.1136/jech-2017-209608</a:t>
            </a:r>
          </a:p>
        </p:txBody>
      </p:sp>
    </p:spTree>
    <p:extLst>
      <p:ext uri="{BB962C8B-B14F-4D97-AF65-F5344CB8AC3E}">
        <p14:creationId xmlns:p14="http://schemas.microsoft.com/office/powerpoint/2010/main" val="40987020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F85860-3750-7163-5573-E46D3E0B0B3F}"/>
              </a:ext>
            </a:extLst>
          </p:cNvPr>
          <p:cNvSpPr txBox="1"/>
          <p:nvPr/>
        </p:nvSpPr>
        <p:spPr>
          <a:xfrm>
            <a:off x="685800" y="1228397"/>
            <a:ext cx="11019368" cy="4524315"/>
          </a:xfrm>
          <a:prstGeom prst="rect">
            <a:avLst/>
          </a:prstGeom>
          <a:noFill/>
        </p:spPr>
        <p:txBody>
          <a:bodyPr wrap="square" lIns="91440" tIns="45720" rIns="91440" bIns="45720" anchor="t">
            <a:spAutoFit/>
          </a:bodyPr>
          <a:lstStyle/>
          <a:p>
            <a:pPr marL="457200" indent="-457200">
              <a:buFont typeface="Arial"/>
              <a:buChar char="•"/>
              <a:defRPr/>
            </a:pPr>
            <a:r>
              <a:rPr lang="en-CA" dirty="0">
                <a:latin typeface="Calibri" panose="020F0502020204030204" pitchFamily="34" charset="0"/>
                <a:cs typeface="Calibri" panose="020F0502020204030204" pitchFamily="34" charset="0"/>
              </a:rPr>
              <a:t>Supervised learning </a:t>
            </a:r>
          </a:p>
          <a:p>
            <a:pPr marL="914400" lvl="1" indent="-457200">
              <a:buFont typeface="Arial"/>
              <a:buChar char="•"/>
              <a:defRPr/>
            </a:pPr>
            <a:r>
              <a:rPr lang="en-CA" sz="2000" i="1" dirty="0">
                <a:latin typeface="Calibri" panose="020F0502020204030204" pitchFamily="34" charset="0"/>
                <a:cs typeface="Calibri" panose="020F0502020204030204" pitchFamily="34" charset="0"/>
              </a:rPr>
              <a:t>Supervised learning</a:t>
            </a:r>
            <a:r>
              <a:rPr lang="en-CA" sz="2000" dirty="0">
                <a:latin typeface="Calibri" panose="020F0502020204030204" pitchFamily="34" charset="0"/>
                <a:cs typeface="Calibri" panose="020F0502020204030204" pitchFamily="34" charset="0"/>
              </a:rPr>
              <a:t> is akin to the type of model-fitting that is standard in epidemiologic practice: The value of the outcome (i.e., the dependent variable), often called its “label” in machine learning, is known for each observation. Data with specified outcome values are called “labeled data.” Common supervised learning techniques include standard epidemiologic approaches such as linear and logistic regression, as well as many of the most popular machine learning algorithms (e.g., decision trees, support vector machines).</a:t>
            </a:r>
          </a:p>
          <a:p>
            <a:pPr marL="457200" indent="-457200">
              <a:buFont typeface="Arial"/>
              <a:buChar char="•"/>
              <a:defRPr/>
            </a:pPr>
            <a:r>
              <a:rPr lang="en-CA" dirty="0">
                <a:latin typeface="Calibri" panose="020F0502020204030204" pitchFamily="34" charset="0"/>
                <a:cs typeface="Calibri" panose="020F0502020204030204" pitchFamily="34" charset="0"/>
              </a:rPr>
              <a:t>Unsupervised learning</a:t>
            </a:r>
          </a:p>
          <a:p>
            <a:pPr marL="914400" lvl="1" indent="-457200">
              <a:buFont typeface="Arial"/>
              <a:buChar char="•"/>
              <a:defRPr/>
            </a:pPr>
            <a:r>
              <a:rPr lang="en-CA" sz="2000" dirty="0">
                <a:latin typeface="Calibri" panose="020F0502020204030204" pitchFamily="34" charset="0"/>
                <a:cs typeface="Calibri" panose="020F0502020204030204" pitchFamily="34" charset="0"/>
              </a:rPr>
              <a:t>The algorithm attempts to identify natural relationships and groupings within the data without reference to any outcome or the “right answer”. Unsupervised learning approaches share similarities in goals and structure with statistical approaches that attempt to identify unspecified subgroups with similar characteristics (e.g., “latent” variables or classes). Clustering algorithms, which group observations on the basis of similar data characteristics (e.g., both oranges and beach balls are round), are common unsupervised learning implementations. </a:t>
            </a:r>
          </a:p>
        </p:txBody>
      </p:sp>
      <p:sp>
        <p:nvSpPr>
          <p:cNvPr id="4" name="Title 1">
            <a:extLst>
              <a:ext uri="{FF2B5EF4-FFF2-40B4-BE49-F238E27FC236}">
                <a16:creationId xmlns:a16="http://schemas.microsoft.com/office/drawing/2014/main" id="{A473303B-8CF8-52C2-ACD9-4E84F6A72F81}"/>
              </a:ext>
            </a:extLst>
          </p:cNvPr>
          <p:cNvSpPr txBox="1">
            <a:spLocks/>
          </p:cNvSpPr>
          <p:nvPr/>
        </p:nvSpPr>
        <p:spPr>
          <a:xfrm>
            <a:off x="304801" y="381000"/>
            <a:ext cx="11400367" cy="609600"/>
          </a:xfrm>
          <a:prstGeom prst="rect">
            <a:avLst/>
          </a:prstGeom>
          <a:effectLst/>
        </p:spPr>
        <p:txBody>
          <a:bodyPr/>
          <a:lstStyle>
            <a:lvl1pPr algn="ctr" rtl="0" eaLnBrk="0" fontAlgn="base" hangingPunct="0">
              <a:spcBef>
                <a:spcPct val="0"/>
              </a:spcBef>
              <a:spcAft>
                <a:spcPct val="0"/>
              </a:spcAft>
              <a:defRPr sz="4000" b="0" i="0" baseline="0">
                <a:solidFill>
                  <a:srgbClr val="0B6240"/>
                </a:solidFill>
                <a:latin typeface="Calibri" panose="020F0502020204030204" pitchFamily="34" charset="0"/>
                <a:ea typeface="ＭＳ Ｐゴシック" pitchFamily="-108" charset="-128"/>
                <a:cs typeface="Calibri" panose="020F0502020204030204" pitchFamily="34" charset="0"/>
              </a:defRPr>
            </a:lvl1pPr>
            <a:lvl2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2pPr>
            <a:lvl3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3pPr>
            <a:lvl4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4pPr>
            <a:lvl5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5pPr>
            <a:lvl6pPr marL="457200" algn="l" rtl="0" fontAlgn="base">
              <a:spcBef>
                <a:spcPct val="0"/>
              </a:spcBef>
              <a:spcAft>
                <a:spcPct val="0"/>
              </a:spcAft>
              <a:defRPr sz="3200" b="1">
                <a:solidFill>
                  <a:srgbClr val="FFFFFF"/>
                </a:solidFill>
                <a:latin typeface="Arial Black" pitchFamily="-108" charset="0"/>
              </a:defRPr>
            </a:lvl6pPr>
            <a:lvl7pPr marL="914400" algn="l" rtl="0" fontAlgn="base">
              <a:spcBef>
                <a:spcPct val="0"/>
              </a:spcBef>
              <a:spcAft>
                <a:spcPct val="0"/>
              </a:spcAft>
              <a:defRPr sz="3200" b="1">
                <a:solidFill>
                  <a:srgbClr val="FFFFFF"/>
                </a:solidFill>
                <a:latin typeface="Arial Black" pitchFamily="-108" charset="0"/>
              </a:defRPr>
            </a:lvl7pPr>
            <a:lvl8pPr marL="1371600" algn="l" rtl="0" fontAlgn="base">
              <a:spcBef>
                <a:spcPct val="0"/>
              </a:spcBef>
              <a:spcAft>
                <a:spcPct val="0"/>
              </a:spcAft>
              <a:defRPr sz="3200" b="1">
                <a:solidFill>
                  <a:srgbClr val="FFFFFF"/>
                </a:solidFill>
                <a:latin typeface="Arial Black" pitchFamily="-108" charset="0"/>
              </a:defRPr>
            </a:lvl8pPr>
            <a:lvl9pPr marL="1828800" algn="l" rtl="0" fontAlgn="base">
              <a:spcBef>
                <a:spcPct val="0"/>
              </a:spcBef>
              <a:spcAft>
                <a:spcPct val="0"/>
              </a:spcAft>
              <a:defRPr sz="3200" b="1">
                <a:solidFill>
                  <a:srgbClr val="FFFFFF"/>
                </a:solidFill>
                <a:latin typeface="Arial Black" pitchFamily="-108" charset="0"/>
              </a:defRPr>
            </a:lvl9pPr>
          </a:lstStyle>
          <a:p>
            <a:r>
              <a:rPr lang="en-CA" kern="0"/>
              <a:t>Types of Machine Learning</a:t>
            </a:r>
          </a:p>
        </p:txBody>
      </p:sp>
      <p:sp>
        <p:nvSpPr>
          <p:cNvPr id="3" name="TextBox 2">
            <a:extLst>
              <a:ext uri="{FF2B5EF4-FFF2-40B4-BE49-F238E27FC236}">
                <a16:creationId xmlns:a16="http://schemas.microsoft.com/office/drawing/2014/main" id="{8119E8F4-6E05-6459-0E45-6977D7A05F1D}"/>
              </a:ext>
            </a:extLst>
          </p:cNvPr>
          <p:cNvSpPr txBox="1"/>
          <p:nvPr/>
        </p:nvSpPr>
        <p:spPr>
          <a:xfrm>
            <a:off x="4724400" y="6392971"/>
            <a:ext cx="7354899" cy="276999"/>
          </a:xfrm>
          <a:prstGeom prst="rect">
            <a:avLst/>
          </a:prstGeom>
          <a:noFill/>
        </p:spPr>
        <p:txBody>
          <a:bodyPr wrap="none" rtlCol="0" anchor="t" anchorCtr="0">
            <a:spAutoFit/>
          </a:bodyPr>
          <a:lstStyle/>
          <a:p>
            <a:pPr algn="ctr"/>
            <a:r>
              <a:rPr lang="en-US" sz="1200" b="1">
                <a:solidFill>
                  <a:srgbClr val="006A40"/>
                </a:solidFill>
                <a:latin typeface="+mn-lt"/>
              </a:rPr>
              <a:t>https://</a:t>
            </a:r>
            <a:r>
              <a:rPr lang="en-US" sz="1200" b="1" err="1">
                <a:solidFill>
                  <a:srgbClr val="006A40"/>
                </a:solidFill>
                <a:latin typeface="+mn-lt"/>
              </a:rPr>
              <a:t>towardsdatascience.com</a:t>
            </a:r>
            <a:r>
              <a:rPr lang="en-US" sz="1200" b="1">
                <a:solidFill>
                  <a:srgbClr val="006A40"/>
                </a:solidFill>
                <a:latin typeface="+mn-lt"/>
              </a:rPr>
              <a:t>/all-machine-learning-models-explained-in-6-minutes-9fe30ff6776a</a:t>
            </a:r>
          </a:p>
        </p:txBody>
      </p:sp>
    </p:spTree>
    <p:extLst>
      <p:ext uri="{BB962C8B-B14F-4D97-AF65-F5344CB8AC3E}">
        <p14:creationId xmlns:p14="http://schemas.microsoft.com/office/powerpoint/2010/main" val="19280208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46AF0-482A-D15C-7757-C688206E299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4720308-9C11-F3FD-66FB-A5D793B149D4}"/>
              </a:ext>
            </a:extLst>
          </p:cNvPr>
          <p:cNvSpPr txBox="1"/>
          <p:nvPr/>
        </p:nvSpPr>
        <p:spPr>
          <a:xfrm>
            <a:off x="685800" y="1228397"/>
            <a:ext cx="11019368" cy="2000548"/>
          </a:xfrm>
          <a:prstGeom prst="rect">
            <a:avLst/>
          </a:prstGeom>
          <a:noFill/>
        </p:spPr>
        <p:txBody>
          <a:bodyPr wrap="square" lIns="91440" tIns="45720" rIns="91440" bIns="45720" anchor="t">
            <a:spAutoFit/>
          </a:bodyPr>
          <a:lstStyle/>
          <a:p>
            <a:pPr marL="457200" indent="-457200">
              <a:buFont typeface="Arial"/>
              <a:buChar char="•"/>
              <a:defRPr/>
            </a:pPr>
            <a:r>
              <a:rPr lang="en-CA" dirty="0">
                <a:latin typeface="Calibri" panose="020F0502020204030204" pitchFamily="34" charset="0"/>
                <a:cs typeface="Calibri" panose="020F0502020204030204" pitchFamily="34" charset="0"/>
              </a:rPr>
              <a:t>Semi-Supervised learning </a:t>
            </a:r>
          </a:p>
          <a:p>
            <a:pPr marL="914400" lvl="1" indent="-457200">
              <a:buFont typeface="Arial"/>
              <a:buChar char="•"/>
              <a:defRPr/>
            </a:pPr>
            <a:r>
              <a:rPr lang="en-CA" sz="2000" dirty="0" err="1">
                <a:latin typeface="Calibri" panose="020F0502020204030204" pitchFamily="34" charset="0"/>
                <a:cs typeface="Calibri" panose="020F0502020204030204" pitchFamily="34" charset="0"/>
              </a:rPr>
              <a:t>Semisupervised</a:t>
            </a:r>
            <a:r>
              <a:rPr lang="en-CA" sz="2000" dirty="0">
                <a:latin typeface="Calibri" panose="020F0502020204030204" pitchFamily="34" charset="0"/>
                <a:cs typeface="Calibri" panose="020F0502020204030204" pitchFamily="34" charset="0"/>
              </a:rPr>
              <a:t> learning fits models to both labeled and unlabeled data. Labeling data (outcomes) is often time-consuming and expensive, particularly for large data sets. </a:t>
            </a:r>
            <a:r>
              <a:rPr lang="en-CA" sz="2000" dirty="0" err="1">
                <a:latin typeface="Calibri" panose="020F0502020204030204" pitchFamily="34" charset="0"/>
                <a:cs typeface="Calibri" panose="020F0502020204030204" pitchFamily="34" charset="0"/>
              </a:rPr>
              <a:t>Semisupervised</a:t>
            </a:r>
            <a:r>
              <a:rPr lang="en-CA" sz="2000" dirty="0">
                <a:latin typeface="Calibri" panose="020F0502020204030204" pitchFamily="34" charset="0"/>
                <a:cs typeface="Calibri" panose="020F0502020204030204" pitchFamily="34" charset="0"/>
              </a:rPr>
              <a:t> learning supplements limited labeled data with an abundance of unlabeled data with the goal of improving model performance (studies show that unlabeled data can help build a better classifier, but appropriate model selection is critical)</a:t>
            </a:r>
          </a:p>
        </p:txBody>
      </p:sp>
      <p:sp>
        <p:nvSpPr>
          <p:cNvPr id="4" name="Title 1">
            <a:extLst>
              <a:ext uri="{FF2B5EF4-FFF2-40B4-BE49-F238E27FC236}">
                <a16:creationId xmlns:a16="http://schemas.microsoft.com/office/drawing/2014/main" id="{D346785C-99A2-E40A-2328-45F703F075FC}"/>
              </a:ext>
            </a:extLst>
          </p:cNvPr>
          <p:cNvSpPr txBox="1">
            <a:spLocks/>
          </p:cNvSpPr>
          <p:nvPr/>
        </p:nvSpPr>
        <p:spPr>
          <a:xfrm>
            <a:off x="304801" y="381000"/>
            <a:ext cx="11400367" cy="609600"/>
          </a:xfrm>
          <a:prstGeom prst="rect">
            <a:avLst/>
          </a:prstGeom>
          <a:effectLst/>
        </p:spPr>
        <p:txBody>
          <a:bodyPr/>
          <a:lstStyle>
            <a:lvl1pPr algn="ctr" rtl="0" eaLnBrk="0" fontAlgn="base" hangingPunct="0">
              <a:spcBef>
                <a:spcPct val="0"/>
              </a:spcBef>
              <a:spcAft>
                <a:spcPct val="0"/>
              </a:spcAft>
              <a:defRPr sz="4000" b="0" i="0" baseline="0">
                <a:solidFill>
                  <a:srgbClr val="0B6240"/>
                </a:solidFill>
                <a:latin typeface="Calibri" panose="020F0502020204030204" pitchFamily="34" charset="0"/>
                <a:ea typeface="ＭＳ Ｐゴシック" pitchFamily="-108" charset="-128"/>
                <a:cs typeface="Calibri" panose="020F0502020204030204" pitchFamily="34" charset="0"/>
              </a:defRPr>
            </a:lvl1pPr>
            <a:lvl2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2pPr>
            <a:lvl3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3pPr>
            <a:lvl4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4pPr>
            <a:lvl5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5pPr>
            <a:lvl6pPr marL="457200" algn="l" rtl="0" fontAlgn="base">
              <a:spcBef>
                <a:spcPct val="0"/>
              </a:spcBef>
              <a:spcAft>
                <a:spcPct val="0"/>
              </a:spcAft>
              <a:defRPr sz="3200" b="1">
                <a:solidFill>
                  <a:srgbClr val="FFFFFF"/>
                </a:solidFill>
                <a:latin typeface="Arial Black" pitchFamily="-108" charset="0"/>
              </a:defRPr>
            </a:lvl6pPr>
            <a:lvl7pPr marL="914400" algn="l" rtl="0" fontAlgn="base">
              <a:spcBef>
                <a:spcPct val="0"/>
              </a:spcBef>
              <a:spcAft>
                <a:spcPct val="0"/>
              </a:spcAft>
              <a:defRPr sz="3200" b="1">
                <a:solidFill>
                  <a:srgbClr val="FFFFFF"/>
                </a:solidFill>
                <a:latin typeface="Arial Black" pitchFamily="-108" charset="0"/>
              </a:defRPr>
            </a:lvl7pPr>
            <a:lvl8pPr marL="1371600" algn="l" rtl="0" fontAlgn="base">
              <a:spcBef>
                <a:spcPct val="0"/>
              </a:spcBef>
              <a:spcAft>
                <a:spcPct val="0"/>
              </a:spcAft>
              <a:defRPr sz="3200" b="1">
                <a:solidFill>
                  <a:srgbClr val="FFFFFF"/>
                </a:solidFill>
                <a:latin typeface="Arial Black" pitchFamily="-108" charset="0"/>
              </a:defRPr>
            </a:lvl8pPr>
            <a:lvl9pPr marL="1828800" algn="l" rtl="0" fontAlgn="base">
              <a:spcBef>
                <a:spcPct val="0"/>
              </a:spcBef>
              <a:spcAft>
                <a:spcPct val="0"/>
              </a:spcAft>
              <a:defRPr sz="3200" b="1">
                <a:solidFill>
                  <a:srgbClr val="FFFFFF"/>
                </a:solidFill>
                <a:latin typeface="Arial Black" pitchFamily="-108" charset="0"/>
              </a:defRPr>
            </a:lvl9pPr>
          </a:lstStyle>
          <a:p>
            <a:r>
              <a:rPr lang="en-CA" kern="0"/>
              <a:t>Types of Machine Learning</a:t>
            </a:r>
          </a:p>
        </p:txBody>
      </p:sp>
      <p:sp>
        <p:nvSpPr>
          <p:cNvPr id="3" name="TextBox 2">
            <a:extLst>
              <a:ext uri="{FF2B5EF4-FFF2-40B4-BE49-F238E27FC236}">
                <a16:creationId xmlns:a16="http://schemas.microsoft.com/office/drawing/2014/main" id="{5ABBB17D-D1DC-9F9B-065F-B84073CB2408}"/>
              </a:ext>
            </a:extLst>
          </p:cNvPr>
          <p:cNvSpPr txBox="1"/>
          <p:nvPr/>
        </p:nvSpPr>
        <p:spPr>
          <a:xfrm>
            <a:off x="4724400" y="6392971"/>
            <a:ext cx="7354899" cy="276999"/>
          </a:xfrm>
          <a:prstGeom prst="rect">
            <a:avLst/>
          </a:prstGeom>
          <a:noFill/>
        </p:spPr>
        <p:txBody>
          <a:bodyPr wrap="none" rtlCol="0" anchor="t" anchorCtr="0">
            <a:spAutoFit/>
          </a:bodyPr>
          <a:lstStyle/>
          <a:p>
            <a:pPr algn="ctr"/>
            <a:r>
              <a:rPr lang="en-US" sz="1200" b="1">
                <a:solidFill>
                  <a:srgbClr val="006A40"/>
                </a:solidFill>
                <a:latin typeface="+mn-lt"/>
              </a:rPr>
              <a:t>https://</a:t>
            </a:r>
            <a:r>
              <a:rPr lang="en-US" sz="1200" b="1" err="1">
                <a:solidFill>
                  <a:srgbClr val="006A40"/>
                </a:solidFill>
                <a:latin typeface="+mn-lt"/>
              </a:rPr>
              <a:t>towardsdatascience.com</a:t>
            </a:r>
            <a:r>
              <a:rPr lang="en-US" sz="1200" b="1">
                <a:solidFill>
                  <a:srgbClr val="006A40"/>
                </a:solidFill>
                <a:latin typeface="+mn-lt"/>
              </a:rPr>
              <a:t>/all-machine-learning-models-explained-in-6-minutes-9fe30ff6776a</a:t>
            </a:r>
          </a:p>
        </p:txBody>
      </p:sp>
    </p:spTree>
    <p:extLst>
      <p:ext uri="{BB962C8B-B14F-4D97-AF65-F5344CB8AC3E}">
        <p14:creationId xmlns:p14="http://schemas.microsoft.com/office/powerpoint/2010/main" val="35137466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D7896B-C560-A621-3FBF-F3310C4BE13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2C42F12-DA78-9452-4643-D0C0F258804D}"/>
              </a:ext>
            </a:extLst>
          </p:cNvPr>
          <p:cNvSpPr txBox="1"/>
          <p:nvPr/>
        </p:nvSpPr>
        <p:spPr>
          <a:xfrm>
            <a:off x="685800" y="1228397"/>
            <a:ext cx="11019368" cy="1754326"/>
          </a:xfrm>
          <a:prstGeom prst="rect">
            <a:avLst/>
          </a:prstGeom>
          <a:noFill/>
        </p:spPr>
        <p:txBody>
          <a:bodyPr wrap="square" lIns="91440" tIns="45720" rIns="91440" bIns="45720" anchor="t">
            <a:spAutoFit/>
          </a:bodyPr>
          <a:lstStyle/>
          <a:p>
            <a:pPr marL="457200" indent="-457200">
              <a:buFont typeface="Arial"/>
              <a:buChar char="•"/>
              <a:defRPr/>
            </a:pPr>
            <a:r>
              <a:rPr lang="en-CA" dirty="0">
                <a:latin typeface="Calibri" panose="020F0502020204030204" pitchFamily="34" charset="0"/>
                <a:cs typeface="Calibri" panose="020F0502020204030204" pitchFamily="34" charset="0"/>
              </a:rPr>
              <a:t>Classification </a:t>
            </a:r>
          </a:p>
          <a:p>
            <a:pPr marL="914400" lvl="1" indent="-457200">
              <a:buFont typeface="Arial"/>
              <a:buChar char="•"/>
              <a:defRPr/>
            </a:pPr>
            <a:r>
              <a:rPr lang="en-CA" sz="2000" dirty="0">
                <a:latin typeface="Calibri" panose="020F0502020204030204" pitchFamily="34" charset="0"/>
                <a:cs typeface="Calibri" panose="020F0502020204030204" pitchFamily="34" charset="0"/>
              </a:rPr>
              <a:t>Identifying the category where an observation belongs, given known category labels. Logistic regression is an example of a classifier from statistics.</a:t>
            </a:r>
          </a:p>
          <a:p>
            <a:pPr marL="457200" indent="-457200">
              <a:buFont typeface="Arial"/>
              <a:buChar char="•"/>
              <a:defRPr/>
            </a:pPr>
            <a:r>
              <a:rPr lang="en-CA" dirty="0">
                <a:latin typeface="Calibri" panose="020F0502020204030204" pitchFamily="34" charset="0"/>
                <a:cs typeface="Calibri" panose="020F0502020204030204" pitchFamily="34" charset="0"/>
              </a:rPr>
              <a:t>Regression</a:t>
            </a:r>
          </a:p>
          <a:p>
            <a:pPr marL="914400" lvl="1" indent="-457200">
              <a:buFont typeface="Arial"/>
              <a:buChar char="•"/>
              <a:defRPr/>
            </a:pPr>
            <a:r>
              <a:rPr lang="en-CA" sz="2000" dirty="0">
                <a:latin typeface="Calibri" panose="020F0502020204030204" pitchFamily="34" charset="0"/>
                <a:cs typeface="Calibri" panose="020F0502020204030204" pitchFamily="34" charset="0"/>
              </a:rPr>
              <a:t>Predicting a continuous outcome. Linear regression is an example of a classifier from statistics.</a:t>
            </a:r>
          </a:p>
        </p:txBody>
      </p:sp>
      <p:sp>
        <p:nvSpPr>
          <p:cNvPr id="4" name="Title 1">
            <a:extLst>
              <a:ext uri="{FF2B5EF4-FFF2-40B4-BE49-F238E27FC236}">
                <a16:creationId xmlns:a16="http://schemas.microsoft.com/office/drawing/2014/main" id="{E0E7C2BC-C4D5-2B21-1FA5-F970F39A5D42}"/>
              </a:ext>
            </a:extLst>
          </p:cNvPr>
          <p:cNvSpPr txBox="1">
            <a:spLocks/>
          </p:cNvSpPr>
          <p:nvPr/>
        </p:nvSpPr>
        <p:spPr>
          <a:xfrm>
            <a:off x="304801" y="381000"/>
            <a:ext cx="11400367" cy="609600"/>
          </a:xfrm>
          <a:prstGeom prst="rect">
            <a:avLst/>
          </a:prstGeom>
          <a:effectLst/>
        </p:spPr>
        <p:txBody>
          <a:bodyPr/>
          <a:lstStyle>
            <a:lvl1pPr algn="ctr" rtl="0" eaLnBrk="0" fontAlgn="base" hangingPunct="0">
              <a:spcBef>
                <a:spcPct val="0"/>
              </a:spcBef>
              <a:spcAft>
                <a:spcPct val="0"/>
              </a:spcAft>
              <a:defRPr sz="4000" b="0" i="0" baseline="0">
                <a:solidFill>
                  <a:srgbClr val="0B6240"/>
                </a:solidFill>
                <a:latin typeface="Calibri" panose="020F0502020204030204" pitchFamily="34" charset="0"/>
                <a:ea typeface="ＭＳ Ｐゴシック" pitchFamily="-108" charset="-128"/>
                <a:cs typeface="Calibri" panose="020F0502020204030204" pitchFamily="34" charset="0"/>
              </a:defRPr>
            </a:lvl1pPr>
            <a:lvl2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2pPr>
            <a:lvl3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3pPr>
            <a:lvl4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4pPr>
            <a:lvl5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5pPr>
            <a:lvl6pPr marL="457200" algn="l" rtl="0" fontAlgn="base">
              <a:spcBef>
                <a:spcPct val="0"/>
              </a:spcBef>
              <a:spcAft>
                <a:spcPct val="0"/>
              </a:spcAft>
              <a:defRPr sz="3200" b="1">
                <a:solidFill>
                  <a:srgbClr val="FFFFFF"/>
                </a:solidFill>
                <a:latin typeface="Arial Black" pitchFamily="-108" charset="0"/>
              </a:defRPr>
            </a:lvl6pPr>
            <a:lvl7pPr marL="914400" algn="l" rtl="0" fontAlgn="base">
              <a:spcBef>
                <a:spcPct val="0"/>
              </a:spcBef>
              <a:spcAft>
                <a:spcPct val="0"/>
              </a:spcAft>
              <a:defRPr sz="3200" b="1">
                <a:solidFill>
                  <a:srgbClr val="FFFFFF"/>
                </a:solidFill>
                <a:latin typeface="Arial Black" pitchFamily="-108" charset="0"/>
              </a:defRPr>
            </a:lvl7pPr>
            <a:lvl8pPr marL="1371600" algn="l" rtl="0" fontAlgn="base">
              <a:spcBef>
                <a:spcPct val="0"/>
              </a:spcBef>
              <a:spcAft>
                <a:spcPct val="0"/>
              </a:spcAft>
              <a:defRPr sz="3200" b="1">
                <a:solidFill>
                  <a:srgbClr val="FFFFFF"/>
                </a:solidFill>
                <a:latin typeface="Arial Black" pitchFamily="-108" charset="0"/>
              </a:defRPr>
            </a:lvl8pPr>
            <a:lvl9pPr marL="1828800" algn="l" rtl="0" fontAlgn="base">
              <a:spcBef>
                <a:spcPct val="0"/>
              </a:spcBef>
              <a:spcAft>
                <a:spcPct val="0"/>
              </a:spcAft>
              <a:defRPr sz="3200" b="1">
                <a:solidFill>
                  <a:srgbClr val="FFFFFF"/>
                </a:solidFill>
                <a:latin typeface="Arial Black" pitchFamily="-108" charset="0"/>
              </a:defRPr>
            </a:lvl9pPr>
          </a:lstStyle>
          <a:p>
            <a:r>
              <a:rPr lang="en-CA" kern="0"/>
              <a:t>Types of Machine Learning</a:t>
            </a:r>
          </a:p>
        </p:txBody>
      </p:sp>
      <p:sp>
        <p:nvSpPr>
          <p:cNvPr id="3" name="TextBox 2">
            <a:extLst>
              <a:ext uri="{FF2B5EF4-FFF2-40B4-BE49-F238E27FC236}">
                <a16:creationId xmlns:a16="http://schemas.microsoft.com/office/drawing/2014/main" id="{371E3970-50C2-EA09-BECE-8B1C73E2AE36}"/>
              </a:ext>
            </a:extLst>
          </p:cNvPr>
          <p:cNvSpPr txBox="1"/>
          <p:nvPr/>
        </p:nvSpPr>
        <p:spPr>
          <a:xfrm>
            <a:off x="4724400" y="6392971"/>
            <a:ext cx="7354899" cy="276999"/>
          </a:xfrm>
          <a:prstGeom prst="rect">
            <a:avLst/>
          </a:prstGeom>
          <a:noFill/>
        </p:spPr>
        <p:txBody>
          <a:bodyPr wrap="none" rtlCol="0" anchor="t" anchorCtr="0">
            <a:spAutoFit/>
          </a:bodyPr>
          <a:lstStyle/>
          <a:p>
            <a:pPr algn="ctr"/>
            <a:r>
              <a:rPr lang="en-US" sz="1200" b="1">
                <a:solidFill>
                  <a:srgbClr val="006A40"/>
                </a:solidFill>
                <a:latin typeface="+mn-lt"/>
              </a:rPr>
              <a:t>https://</a:t>
            </a:r>
            <a:r>
              <a:rPr lang="en-US" sz="1200" b="1" err="1">
                <a:solidFill>
                  <a:srgbClr val="006A40"/>
                </a:solidFill>
                <a:latin typeface="+mn-lt"/>
              </a:rPr>
              <a:t>towardsdatascience.com</a:t>
            </a:r>
            <a:r>
              <a:rPr lang="en-US" sz="1200" b="1">
                <a:solidFill>
                  <a:srgbClr val="006A40"/>
                </a:solidFill>
                <a:latin typeface="+mn-lt"/>
              </a:rPr>
              <a:t>/all-machine-learning-models-explained-in-6-minutes-9fe30ff6776a</a:t>
            </a:r>
          </a:p>
        </p:txBody>
      </p:sp>
    </p:spTree>
    <p:extLst>
      <p:ext uri="{BB962C8B-B14F-4D97-AF65-F5344CB8AC3E}">
        <p14:creationId xmlns:p14="http://schemas.microsoft.com/office/powerpoint/2010/main" val="33708414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0F3CD41B-1A92-D2B2-B316-35D717BAC8FB}"/>
              </a:ext>
            </a:extLst>
          </p:cNvPr>
          <p:cNvPicPr>
            <a:picLocks noChangeAspect="1"/>
          </p:cNvPicPr>
          <p:nvPr/>
        </p:nvPicPr>
        <p:blipFill>
          <a:blip r:embed="rId3"/>
          <a:stretch>
            <a:fillRect/>
          </a:stretch>
        </p:blipFill>
        <p:spPr>
          <a:xfrm>
            <a:off x="3226306" y="3943151"/>
            <a:ext cx="5097888" cy="2757347"/>
          </a:xfrm>
          <a:prstGeom prst="rect">
            <a:avLst/>
          </a:prstGeom>
        </p:spPr>
      </p:pic>
      <p:sp>
        <p:nvSpPr>
          <p:cNvPr id="2" name="TextBox 1">
            <a:extLst>
              <a:ext uri="{FF2B5EF4-FFF2-40B4-BE49-F238E27FC236}">
                <a16:creationId xmlns:a16="http://schemas.microsoft.com/office/drawing/2014/main" id="{E0F85860-3750-7163-5573-E46D3E0B0B3F}"/>
              </a:ext>
            </a:extLst>
          </p:cNvPr>
          <p:cNvSpPr txBox="1"/>
          <p:nvPr/>
        </p:nvSpPr>
        <p:spPr>
          <a:xfrm>
            <a:off x="685800" y="1228397"/>
            <a:ext cx="7228490" cy="4093428"/>
          </a:xfrm>
          <a:prstGeom prst="rect">
            <a:avLst/>
          </a:prstGeom>
          <a:noFill/>
        </p:spPr>
        <p:txBody>
          <a:bodyPr wrap="square" lIns="91440" tIns="45720" rIns="91440" bIns="45720" anchor="t">
            <a:spAutoFit/>
          </a:bodyPr>
          <a:lstStyle/>
          <a:p>
            <a:pPr marL="457200" indent="-457200">
              <a:buFont typeface="Arial"/>
              <a:buChar char="•"/>
              <a:defRPr/>
            </a:pPr>
            <a:r>
              <a:rPr lang="en-CA" dirty="0">
                <a:latin typeface="Calibri" panose="020F0502020204030204" pitchFamily="34" charset="0"/>
                <a:cs typeface="Calibri" panose="020F0502020204030204" pitchFamily="34" charset="0"/>
              </a:rPr>
              <a:t>Linear Regression</a:t>
            </a:r>
          </a:p>
          <a:p>
            <a:pPr marL="914400" lvl="1" indent="-457200">
              <a:buFont typeface="Arial"/>
              <a:buChar char="•"/>
              <a:defRPr/>
            </a:pPr>
            <a:r>
              <a:rPr lang="en-CA" sz="2000" dirty="0">
                <a:latin typeface="Calibri" panose="020F0502020204030204" pitchFamily="34" charset="0"/>
                <a:cs typeface="Calibri" panose="020F0502020204030204" pitchFamily="34" charset="0"/>
              </a:rPr>
              <a:t>Wait what? </a:t>
            </a:r>
          </a:p>
          <a:p>
            <a:pPr marL="457200" indent="-457200">
              <a:buFont typeface="Arial"/>
              <a:buChar char="•"/>
              <a:defRPr/>
            </a:pPr>
            <a:r>
              <a:rPr lang="en-CA" dirty="0">
                <a:latin typeface="Calibri" panose="020F0502020204030204" pitchFamily="34" charset="0"/>
                <a:cs typeface="Calibri" panose="020F0502020204030204" pitchFamily="34" charset="0"/>
              </a:rPr>
              <a:t>Decision Tree</a:t>
            </a:r>
          </a:p>
          <a:p>
            <a:pPr marL="914400" lvl="1" indent="-457200">
              <a:buFont typeface="Arial"/>
              <a:buChar char="•"/>
              <a:defRPr/>
            </a:pPr>
            <a:r>
              <a:rPr lang="en-CA" dirty="0">
                <a:latin typeface="Calibri" panose="020F0502020204030204" pitchFamily="34" charset="0"/>
                <a:cs typeface="Calibri" panose="020F0502020204030204" pitchFamily="34" charset="0"/>
              </a:rPr>
              <a:t>Combination of a bunch of logistic regressions (basically)</a:t>
            </a:r>
          </a:p>
          <a:p>
            <a:pPr marL="457200" indent="-457200">
              <a:buFont typeface="Arial"/>
              <a:buChar char="•"/>
              <a:defRPr/>
            </a:pPr>
            <a:r>
              <a:rPr lang="en-CA" dirty="0">
                <a:latin typeface="Calibri" panose="020F0502020204030204" pitchFamily="34" charset="0"/>
                <a:cs typeface="Calibri" panose="020F0502020204030204" pitchFamily="34" charset="0"/>
              </a:rPr>
              <a:t>Random Forest</a:t>
            </a:r>
          </a:p>
          <a:p>
            <a:pPr marL="914400" lvl="1" indent="-457200">
              <a:buFont typeface="Arial"/>
              <a:buChar char="•"/>
              <a:defRPr/>
            </a:pPr>
            <a:r>
              <a:rPr lang="en-CA" dirty="0">
                <a:latin typeface="Calibri" panose="020F0502020204030204" pitchFamily="34" charset="0"/>
                <a:cs typeface="Calibri" panose="020F0502020204030204" pitchFamily="34" charset="0"/>
              </a:rPr>
              <a:t>Ensemble (combination of) a bunch of decision trees</a:t>
            </a:r>
          </a:p>
          <a:p>
            <a:pPr marL="457200" indent="-457200">
              <a:buFont typeface="Arial"/>
              <a:buChar char="•"/>
              <a:defRPr/>
            </a:pPr>
            <a:r>
              <a:rPr lang="en-CA" dirty="0">
                <a:latin typeface="Calibri" panose="020F0502020204030204" pitchFamily="34" charset="0"/>
                <a:cs typeface="Calibri" panose="020F0502020204030204" pitchFamily="34" charset="0"/>
              </a:rPr>
              <a:t>Artificial Neural Network</a:t>
            </a:r>
          </a:p>
          <a:p>
            <a:pPr marL="914400" lvl="1" indent="-457200">
              <a:buFont typeface="Arial"/>
              <a:buChar char="•"/>
              <a:defRPr/>
            </a:pPr>
            <a:endParaRPr lang="en-CA" dirty="0"/>
          </a:p>
          <a:p>
            <a:pPr marL="457200" indent="-457200">
              <a:buFont typeface="Arial"/>
              <a:buChar char="•"/>
              <a:defRPr/>
            </a:pPr>
            <a:endParaRPr lang="en-CA" dirty="0">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A473303B-8CF8-52C2-ACD9-4E84F6A72F81}"/>
              </a:ext>
            </a:extLst>
          </p:cNvPr>
          <p:cNvSpPr txBox="1">
            <a:spLocks/>
          </p:cNvSpPr>
          <p:nvPr/>
        </p:nvSpPr>
        <p:spPr>
          <a:xfrm>
            <a:off x="304801" y="381000"/>
            <a:ext cx="11400367" cy="609600"/>
          </a:xfrm>
          <a:prstGeom prst="rect">
            <a:avLst/>
          </a:prstGeom>
          <a:effectLst/>
        </p:spPr>
        <p:txBody>
          <a:bodyPr/>
          <a:lstStyle>
            <a:lvl1pPr algn="ctr" rtl="0" eaLnBrk="0" fontAlgn="base" hangingPunct="0">
              <a:spcBef>
                <a:spcPct val="0"/>
              </a:spcBef>
              <a:spcAft>
                <a:spcPct val="0"/>
              </a:spcAft>
              <a:defRPr sz="4000" b="0" i="0" baseline="0">
                <a:solidFill>
                  <a:srgbClr val="0B6240"/>
                </a:solidFill>
                <a:latin typeface="Calibri" panose="020F0502020204030204" pitchFamily="34" charset="0"/>
                <a:ea typeface="ＭＳ Ｐゴシック" pitchFamily="-108" charset="-128"/>
                <a:cs typeface="Calibri" panose="020F0502020204030204" pitchFamily="34" charset="0"/>
              </a:defRPr>
            </a:lvl1pPr>
            <a:lvl2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2pPr>
            <a:lvl3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3pPr>
            <a:lvl4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4pPr>
            <a:lvl5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5pPr>
            <a:lvl6pPr marL="457200" algn="l" rtl="0" fontAlgn="base">
              <a:spcBef>
                <a:spcPct val="0"/>
              </a:spcBef>
              <a:spcAft>
                <a:spcPct val="0"/>
              </a:spcAft>
              <a:defRPr sz="3200" b="1">
                <a:solidFill>
                  <a:srgbClr val="FFFFFF"/>
                </a:solidFill>
                <a:latin typeface="Arial Black" pitchFamily="-108" charset="0"/>
              </a:defRPr>
            </a:lvl6pPr>
            <a:lvl7pPr marL="914400" algn="l" rtl="0" fontAlgn="base">
              <a:spcBef>
                <a:spcPct val="0"/>
              </a:spcBef>
              <a:spcAft>
                <a:spcPct val="0"/>
              </a:spcAft>
              <a:defRPr sz="3200" b="1">
                <a:solidFill>
                  <a:srgbClr val="FFFFFF"/>
                </a:solidFill>
                <a:latin typeface="Arial Black" pitchFamily="-108" charset="0"/>
              </a:defRPr>
            </a:lvl7pPr>
            <a:lvl8pPr marL="1371600" algn="l" rtl="0" fontAlgn="base">
              <a:spcBef>
                <a:spcPct val="0"/>
              </a:spcBef>
              <a:spcAft>
                <a:spcPct val="0"/>
              </a:spcAft>
              <a:defRPr sz="3200" b="1">
                <a:solidFill>
                  <a:srgbClr val="FFFFFF"/>
                </a:solidFill>
                <a:latin typeface="Arial Black" pitchFamily="-108" charset="0"/>
              </a:defRPr>
            </a:lvl8pPr>
            <a:lvl9pPr marL="1828800" algn="l" rtl="0" fontAlgn="base">
              <a:spcBef>
                <a:spcPct val="0"/>
              </a:spcBef>
              <a:spcAft>
                <a:spcPct val="0"/>
              </a:spcAft>
              <a:defRPr sz="3200" b="1">
                <a:solidFill>
                  <a:srgbClr val="FFFFFF"/>
                </a:solidFill>
                <a:latin typeface="Arial Black" pitchFamily="-108" charset="0"/>
              </a:defRPr>
            </a:lvl9pPr>
          </a:lstStyle>
          <a:p>
            <a:r>
              <a:rPr lang="en-CA" kern="0"/>
              <a:t>Supervised Learning - Regression</a:t>
            </a:r>
          </a:p>
        </p:txBody>
      </p:sp>
      <p:pic>
        <p:nvPicPr>
          <p:cNvPr id="1028" name="Picture 4" descr="A single artificial neuron, also called a perceptron (panel A), and a feed-forward neural network (a collection of multiple neurons organized in layers) that examines the hypothetical relationship between clinical and demographic predictors and a numerical outcome, fasting blood sugar level (panel B). Line (axon) thickness reflects input weight, and line type indicates direction of effect (solid = excitatory or positive; dashed = inhibitory or negative). Lack of a line (e.g., connecting “sex” to neuron C) indicates no input. Connections between input and output layers are exclusively mediated through the hidden layer (more complex artificial neural networks can have multiple hidden layers). At hidden layer neuron A, we observe that both body mass index (BMI; weight (kg)/height (m)2) and age exert positive inputs, and they demonstrate interactive effects with each other and race (the latter’s input is negative, as indicated by the dashed line). The weighted sum of these inputs results in activation of neuron A and positive output. In contrast, neuron B converts inputs from age, socioeconomic status (SES), and race into negative output (inversely correlated with fasting blood sugar), while neuron C’s inputs fail to surpass the activation function threshold; that is, there is no effect on the outcome mediated through neuron C.">
            <a:extLst>
              <a:ext uri="{FF2B5EF4-FFF2-40B4-BE49-F238E27FC236}">
                <a16:creationId xmlns:a16="http://schemas.microsoft.com/office/drawing/2014/main" id="{BECF2321-A4F6-26DA-C3EA-25B9C2A6B3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5299" y="1228396"/>
            <a:ext cx="4347595" cy="3837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1777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F85860-3750-7163-5573-E46D3E0B0B3F}"/>
              </a:ext>
            </a:extLst>
          </p:cNvPr>
          <p:cNvSpPr txBox="1"/>
          <p:nvPr/>
        </p:nvSpPr>
        <p:spPr>
          <a:xfrm>
            <a:off x="685800" y="1228397"/>
            <a:ext cx="11019368" cy="2246769"/>
          </a:xfrm>
          <a:prstGeom prst="rect">
            <a:avLst/>
          </a:prstGeom>
          <a:noFill/>
        </p:spPr>
        <p:txBody>
          <a:bodyPr wrap="square" lIns="91440" tIns="45720" rIns="91440" bIns="45720" anchor="t">
            <a:spAutoFit/>
          </a:bodyPr>
          <a:lstStyle/>
          <a:p>
            <a:pPr marL="457200" indent="-457200">
              <a:buFont typeface="Arial"/>
              <a:buChar char="•"/>
              <a:defRPr/>
            </a:pPr>
            <a:r>
              <a:rPr lang="en-CA" dirty="0">
                <a:latin typeface="Calibri" panose="020F0502020204030204" pitchFamily="34" charset="0"/>
                <a:cs typeface="Calibri" panose="020F0502020204030204" pitchFamily="34" charset="0"/>
              </a:rPr>
              <a:t>Logistic Regression</a:t>
            </a:r>
          </a:p>
          <a:p>
            <a:pPr marL="914400" lvl="1" indent="-457200">
              <a:buFont typeface="Arial"/>
              <a:buChar char="•"/>
              <a:defRPr/>
            </a:pPr>
            <a:r>
              <a:rPr lang="en-CA" sz="2000" dirty="0">
                <a:latin typeface="Calibri" panose="020F0502020204030204" pitchFamily="34" charset="0"/>
                <a:cs typeface="Calibri" panose="020F0502020204030204" pitchFamily="34" charset="0"/>
              </a:rPr>
              <a:t>Wait what? </a:t>
            </a:r>
          </a:p>
          <a:p>
            <a:pPr marL="457200" indent="-457200">
              <a:buFont typeface="Arial"/>
              <a:buChar char="•"/>
              <a:defRPr/>
            </a:pPr>
            <a:r>
              <a:rPr lang="en-CA" dirty="0">
                <a:latin typeface="Calibri" panose="020F0502020204030204" pitchFamily="34" charset="0"/>
                <a:cs typeface="Calibri" panose="020F0502020204030204" pitchFamily="34" charset="0"/>
              </a:rPr>
              <a:t>Support Vector Machine</a:t>
            </a:r>
          </a:p>
          <a:p>
            <a:pPr marL="457200" indent="-457200">
              <a:buFont typeface="Arial"/>
              <a:buChar char="•"/>
              <a:defRPr/>
            </a:pPr>
            <a:r>
              <a:rPr lang="en-CA" dirty="0">
                <a:latin typeface="Calibri" panose="020F0502020204030204" pitchFamily="34" charset="0"/>
                <a:cs typeface="Calibri" panose="020F0502020204030204" pitchFamily="34" charset="0"/>
              </a:rPr>
              <a:t>Naïve Bayes</a:t>
            </a:r>
          </a:p>
          <a:p>
            <a:pPr marL="457200" indent="-457200">
              <a:buFont typeface="Arial"/>
              <a:buChar char="•"/>
              <a:defRPr/>
            </a:pPr>
            <a:r>
              <a:rPr lang="en-CA" dirty="0">
                <a:latin typeface="Calibri" panose="020F0502020204030204" pitchFamily="34" charset="0"/>
                <a:cs typeface="Calibri" panose="020F0502020204030204" pitchFamily="34" charset="0"/>
              </a:rPr>
              <a:t>Random Forest</a:t>
            </a:r>
          </a:p>
          <a:p>
            <a:pPr marL="457200" indent="-457200">
              <a:buFont typeface="Arial"/>
              <a:buChar char="•"/>
              <a:defRPr/>
            </a:pPr>
            <a:r>
              <a:rPr lang="en-CA" dirty="0">
                <a:latin typeface="Calibri" panose="020F0502020204030204" pitchFamily="34" charset="0"/>
                <a:cs typeface="Calibri" panose="020F0502020204030204" pitchFamily="34" charset="0"/>
              </a:rPr>
              <a:t>Artificial Neural Network</a:t>
            </a:r>
          </a:p>
        </p:txBody>
      </p:sp>
      <p:sp>
        <p:nvSpPr>
          <p:cNvPr id="4" name="Title 1">
            <a:extLst>
              <a:ext uri="{FF2B5EF4-FFF2-40B4-BE49-F238E27FC236}">
                <a16:creationId xmlns:a16="http://schemas.microsoft.com/office/drawing/2014/main" id="{A473303B-8CF8-52C2-ACD9-4E84F6A72F81}"/>
              </a:ext>
            </a:extLst>
          </p:cNvPr>
          <p:cNvSpPr txBox="1">
            <a:spLocks/>
          </p:cNvSpPr>
          <p:nvPr/>
        </p:nvSpPr>
        <p:spPr>
          <a:xfrm>
            <a:off x="304801" y="381000"/>
            <a:ext cx="11400367" cy="609600"/>
          </a:xfrm>
          <a:prstGeom prst="rect">
            <a:avLst/>
          </a:prstGeom>
          <a:effectLst/>
        </p:spPr>
        <p:txBody>
          <a:bodyPr/>
          <a:lstStyle>
            <a:lvl1pPr algn="ctr" rtl="0" eaLnBrk="0" fontAlgn="base" hangingPunct="0">
              <a:spcBef>
                <a:spcPct val="0"/>
              </a:spcBef>
              <a:spcAft>
                <a:spcPct val="0"/>
              </a:spcAft>
              <a:defRPr sz="4000" b="0" i="0" baseline="0">
                <a:solidFill>
                  <a:srgbClr val="0B6240"/>
                </a:solidFill>
                <a:latin typeface="Calibri" panose="020F0502020204030204" pitchFamily="34" charset="0"/>
                <a:ea typeface="ＭＳ Ｐゴシック" pitchFamily="-108" charset="-128"/>
                <a:cs typeface="Calibri" panose="020F0502020204030204" pitchFamily="34" charset="0"/>
              </a:defRPr>
            </a:lvl1pPr>
            <a:lvl2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2pPr>
            <a:lvl3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3pPr>
            <a:lvl4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4pPr>
            <a:lvl5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5pPr>
            <a:lvl6pPr marL="457200" algn="l" rtl="0" fontAlgn="base">
              <a:spcBef>
                <a:spcPct val="0"/>
              </a:spcBef>
              <a:spcAft>
                <a:spcPct val="0"/>
              </a:spcAft>
              <a:defRPr sz="3200" b="1">
                <a:solidFill>
                  <a:srgbClr val="FFFFFF"/>
                </a:solidFill>
                <a:latin typeface="Arial Black" pitchFamily="-108" charset="0"/>
              </a:defRPr>
            </a:lvl6pPr>
            <a:lvl7pPr marL="914400" algn="l" rtl="0" fontAlgn="base">
              <a:spcBef>
                <a:spcPct val="0"/>
              </a:spcBef>
              <a:spcAft>
                <a:spcPct val="0"/>
              </a:spcAft>
              <a:defRPr sz="3200" b="1">
                <a:solidFill>
                  <a:srgbClr val="FFFFFF"/>
                </a:solidFill>
                <a:latin typeface="Arial Black" pitchFamily="-108" charset="0"/>
              </a:defRPr>
            </a:lvl7pPr>
            <a:lvl8pPr marL="1371600" algn="l" rtl="0" fontAlgn="base">
              <a:spcBef>
                <a:spcPct val="0"/>
              </a:spcBef>
              <a:spcAft>
                <a:spcPct val="0"/>
              </a:spcAft>
              <a:defRPr sz="3200" b="1">
                <a:solidFill>
                  <a:srgbClr val="FFFFFF"/>
                </a:solidFill>
                <a:latin typeface="Arial Black" pitchFamily="-108" charset="0"/>
              </a:defRPr>
            </a:lvl8pPr>
            <a:lvl9pPr marL="1828800" algn="l" rtl="0" fontAlgn="base">
              <a:spcBef>
                <a:spcPct val="0"/>
              </a:spcBef>
              <a:spcAft>
                <a:spcPct val="0"/>
              </a:spcAft>
              <a:defRPr sz="3200" b="1">
                <a:solidFill>
                  <a:srgbClr val="FFFFFF"/>
                </a:solidFill>
                <a:latin typeface="Arial Black" pitchFamily="-108" charset="0"/>
              </a:defRPr>
            </a:lvl9pPr>
          </a:lstStyle>
          <a:p>
            <a:r>
              <a:rPr lang="en-CA" kern="0"/>
              <a:t>Supervised Learning - Classification</a:t>
            </a:r>
          </a:p>
        </p:txBody>
      </p:sp>
      <p:sp>
        <p:nvSpPr>
          <p:cNvPr id="3" name="TextBox 2">
            <a:extLst>
              <a:ext uri="{FF2B5EF4-FFF2-40B4-BE49-F238E27FC236}">
                <a16:creationId xmlns:a16="http://schemas.microsoft.com/office/drawing/2014/main" id="{8119E8F4-6E05-6459-0E45-6977D7A05F1D}"/>
              </a:ext>
            </a:extLst>
          </p:cNvPr>
          <p:cNvSpPr txBox="1"/>
          <p:nvPr/>
        </p:nvSpPr>
        <p:spPr>
          <a:xfrm>
            <a:off x="4724400" y="6392971"/>
            <a:ext cx="7354899" cy="276999"/>
          </a:xfrm>
          <a:prstGeom prst="rect">
            <a:avLst/>
          </a:prstGeom>
          <a:noFill/>
        </p:spPr>
        <p:txBody>
          <a:bodyPr wrap="none" rtlCol="0" anchor="t" anchorCtr="0">
            <a:spAutoFit/>
          </a:bodyPr>
          <a:lstStyle/>
          <a:p>
            <a:pPr algn="ctr"/>
            <a:r>
              <a:rPr lang="en-US" sz="1200" b="1">
                <a:solidFill>
                  <a:srgbClr val="006A40"/>
                </a:solidFill>
                <a:latin typeface="+mn-lt"/>
              </a:rPr>
              <a:t>https://</a:t>
            </a:r>
            <a:r>
              <a:rPr lang="en-US" sz="1200" b="1" err="1">
                <a:solidFill>
                  <a:srgbClr val="006A40"/>
                </a:solidFill>
                <a:latin typeface="+mn-lt"/>
              </a:rPr>
              <a:t>towardsdatascience.com</a:t>
            </a:r>
            <a:r>
              <a:rPr lang="en-US" sz="1200" b="1">
                <a:solidFill>
                  <a:srgbClr val="006A40"/>
                </a:solidFill>
                <a:latin typeface="+mn-lt"/>
              </a:rPr>
              <a:t>/all-machine-learning-models-explained-in-6-minutes-9fe30ff6776a</a:t>
            </a:r>
          </a:p>
        </p:txBody>
      </p:sp>
      <p:pic>
        <p:nvPicPr>
          <p:cNvPr id="2050" name="Picture 2" descr="An illustration of data transformation with a support vector machine for predicting diabetes status. A) Hypothetical age and body mass index (BMI; weight (kg)/height (m)2) distribution of diabetic (black dots) and nondiabetic (gray dots) patients in 2-dimensional space. a and b are fixed parameters estimated from the data (see text). B) After transformation, these dots/patients who are not linearly separable in 2-dimensional space become linearly separable in 3-dimensional space. A hyperplane in 3-dimensional space is shown as a surface.">
            <a:extLst>
              <a:ext uri="{FF2B5EF4-FFF2-40B4-BE49-F238E27FC236}">
                <a16:creationId xmlns:a16="http://schemas.microsoft.com/office/drawing/2014/main" id="{482105DD-58BD-28E8-1339-3023901672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786" y="3712963"/>
            <a:ext cx="5957836" cy="24862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hypothetical k-means algorithm for dichotomizing (k = 2) patients on the basis of their age and body mass index (BMI; weight (kg)/height (m)2). Each unclassified observation (hollow dots) is assigned to a diabetes classification (solid dots), with black and gray representing the predicted diabetes classifications (black, diabetic; gray, nondiabetic) at each step. Squares are centroids, with a single centroid per cluster. The steps of a k-means algorithm classifying hypothetical data are: A) obtain unclassified data; B) randomly select k = 2 centroids; C) assign each observation to its nearest centroid and predict its diabetes status (black dots are closer to the black square and gray dots are closer to the gray square); C) move the black centroid to the mean of all black dots, and similarly for the gray dots, as represented by centroid arrows; D) reclassify observations to the nearest, updated centroid; E) repeat step C; F) repeat step D; and G) perform final classifications, assuming that clusters have stabilized.">
            <a:extLst>
              <a:ext uri="{FF2B5EF4-FFF2-40B4-BE49-F238E27FC236}">
                <a16:creationId xmlns:a16="http://schemas.microsoft.com/office/drawing/2014/main" id="{235FDE15-FE7C-9769-0523-2B0C76DCBF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7116" y="1270632"/>
            <a:ext cx="4976432" cy="4928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3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1131570"/>
            <a:ext cx="11360800" cy="763600"/>
          </a:xfrm>
          <a:prstGeom prst="rect">
            <a:avLst/>
          </a:prstGeom>
        </p:spPr>
        <p:txBody>
          <a:bodyPr spcFirstLastPara="1" wrap="square" lIns="121900" tIns="121900" rIns="121900" bIns="121900" anchor="t" anchorCtr="0">
            <a:normAutofit fontScale="90000"/>
          </a:bodyPr>
          <a:lstStyle/>
          <a:p>
            <a:pPr algn="l"/>
            <a:r>
              <a:rPr lang="en" dirty="0">
                <a:latin typeface="+mn-lt"/>
              </a:rPr>
              <a:t>Please</a:t>
            </a:r>
            <a:endParaRPr dirty="0">
              <a:latin typeface="+mn-lt"/>
            </a:endParaRPr>
          </a:p>
        </p:txBody>
      </p:sp>
      <p:sp>
        <p:nvSpPr>
          <p:cNvPr id="62" name="Google Shape;62;p14"/>
          <p:cNvSpPr txBox="1">
            <a:spLocks noGrp="1"/>
          </p:cNvSpPr>
          <p:nvPr>
            <p:ph type="body" idx="1"/>
          </p:nvPr>
        </p:nvSpPr>
        <p:spPr>
          <a:xfrm>
            <a:off x="415600" y="2057400"/>
            <a:ext cx="11360800" cy="3644967"/>
          </a:xfrm>
          <a:prstGeom prst="rect">
            <a:avLst/>
          </a:prstGeom>
        </p:spPr>
        <p:txBody>
          <a:bodyPr spcFirstLastPara="1" wrap="square" lIns="121900" tIns="121900" rIns="121900" bIns="121900" anchor="t" anchorCtr="0">
            <a:normAutofit/>
          </a:bodyPr>
          <a:lstStyle/>
          <a:p>
            <a:r>
              <a:rPr lang="en" dirty="0">
                <a:latin typeface="+mn-lt"/>
              </a:rPr>
              <a:t>Ask questions</a:t>
            </a:r>
            <a:endParaRPr dirty="0">
              <a:latin typeface="+mn-lt"/>
            </a:endParaRPr>
          </a:p>
          <a:p>
            <a:r>
              <a:rPr lang="en" dirty="0">
                <a:latin typeface="+mn-lt"/>
              </a:rPr>
              <a:t>Tell me to slow down</a:t>
            </a:r>
            <a:endParaRPr dirty="0">
              <a:latin typeface="+mn-lt"/>
            </a:endParaRPr>
          </a:p>
          <a:p>
            <a:pPr marL="0" indent="0">
              <a:spcBef>
                <a:spcPts val="1600"/>
              </a:spcBef>
              <a:buNone/>
            </a:pPr>
            <a:r>
              <a:rPr lang="en" sz="4000" b="1" dirty="0">
                <a:solidFill>
                  <a:srgbClr val="006A40"/>
                </a:solidFill>
                <a:latin typeface="+mn-lt"/>
              </a:rPr>
              <a:t>Sorry for</a:t>
            </a:r>
            <a:endParaRPr sz="4000" b="1" dirty="0">
              <a:solidFill>
                <a:srgbClr val="006A40"/>
              </a:solidFill>
              <a:latin typeface="+mn-lt"/>
            </a:endParaRPr>
          </a:p>
          <a:p>
            <a:pPr>
              <a:spcBef>
                <a:spcPts val="1600"/>
              </a:spcBef>
            </a:pPr>
            <a:r>
              <a:rPr lang="en" dirty="0">
                <a:latin typeface="+mn-lt"/>
              </a:rPr>
              <a:t>Typos</a:t>
            </a:r>
            <a:endParaRPr dirty="0">
              <a:latin typeface="+mn-lt"/>
            </a:endParaRPr>
          </a:p>
          <a:p>
            <a:r>
              <a:rPr lang="en" dirty="0">
                <a:latin typeface="+mn-lt"/>
              </a:rPr>
              <a:t>Going too fast</a:t>
            </a:r>
            <a:endParaRPr dirty="0">
              <a:latin typeface="+mn-lt"/>
            </a:endParaRPr>
          </a:p>
        </p:txBody>
      </p:sp>
      <p:pic>
        <p:nvPicPr>
          <p:cNvPr id="3" name="Picture 2" descr="A person in a suit and tie&#10;&#10;Description automatically generated">
            <a:extLst>
              <a:ext uri="{FF2B5EF4-FFF2-40B4-BE49-F238E27FC236}">
                <a16:creationId xmlns:a16="http://schemas.microsoft.com/office/drawing/2014/main" id="{3285BC7B-0858-1370-6605-C2802EFB058B}"/>
              </a:ext>
            </a:extLst>
          </p:cNvPr>
          <p:cNvPicPr>
            <a:picLocks noChangeAspect="1"/>
          </p:cNvPicPr>
          <p:nvPr/>
        </p:nvPicPr>
        <p:blipFill>
          <a:blip r:embed="rId3"/>
          <a:stretch>
            <a:fillRect/>
          </a:stretch>
        </p:blipFill>
        <p:spPr>
          <a:xfrm>
            <a:off x="5281247" y="829554"/>
            <a:ext cx="6342648" cy="5198892"/>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F85860-3750-7163-5573-E46D3E0B0B3F}"/>
              </a:ext>
            </a:extLst>
          </p:cNvPr>
          <p:cNvSpPr txBox="1"/>
          <p:nvPr/>
        </p:nvSpPr>
        <p:spPr>
          <a:xfrm>
            <a:off x="685800" y="1228397"/>
            <a:ext cx="11019368" cy="1938992"/>
          </a:xfrm>
          <a:prstGeom prst="rect">
            <a:avLst/>
          </a:prstGeom>
          <a:noFill/>
        </p:spPr>
        <p:txBody>
          <a:bodyPr wrap="square" lIns="91440" tIns="45720" rIns="91440" bIns="45720" anchor="t">
            <a:spAutoFit/>
          </a:bodyPr>
          <a:lstStyle/>
          <a:p>
            <a:pPr marL="457200" indent="-457200">
              <a:buFont typeface="Arial"/>
              <a:buChar char="•"/>
              <a:defRPr/>
            </a:pPr>
            <a:r>
              <a:rPr lang="en-CA">
                <a:latin typeface="Calibri" panose="020F0502020204030204" pitchFamily="34" charset="0"/>
                <a:cs typeface="Calibri" panose="020F0502020204030204" pitchFamily="34" charset="0"/>
              </a:rPr>
              <a:t>Principal Component Analysis</a:t>
            </a:r>
          </a:p>
          <a:p>
            <a:pPr marL="457200" indent="-457200">
              <a:buFont typeface="Arial"/>
              <a:buChar char="•"/>
              <a:defRPr/>
            </a:pPr>
            <a:r>
              <a:rPr lang="en-CA">
                <a:latin typeface="Calibri" panose="020F0502020204030204" pitchFamily="34" charset="0"/>
                <a:cs typeface="Calibri" panose="020F0502020204030204" pitchFamily="34" charset="0"/>
              </a:rPr>
              <a:t>K Nearest Neighbour</a:t>
            </a:r>
          </a:p>
          <a:p>
            <a:pPr marL="457200" indent="-457200">
              <a:buFont typeface="Arial"/>
              <a:buChar char="•"/>
              <a:defRPr/>
            </a:pPr>
            <a:r>
              <a:rPr lang="en-CA">
                <a:latin typeface="Calibri" panose="020F0502020204030204" pitchFamily="34" charset="0"/>
                <a:cs typeface="Calibri" panose="020F0502020204030204" pitchFamily="34" charset="0"/>
              </a:rPr>
              <a:t>t-distributed Stochastic Neighbor Embedding (t-SNE)</a:t>
            </a:r>
          </a:p>
          <a:p>
            <a:pPr marL="457200" indent="-457200">
              <a:buFont typeface="Arial"/>
              <a:buChar char="•"/>
              <a:defRPr/>
            </a:pPr>
            <a:r>
              <a:rPr lang="en-CA">
                <a:latin typeface="Calibri" panose="020F0502020204030204" pitchFamily="34" charset="0"/>
                <a:cs typeface="Calibri" panose="020F0502020204030204" pitchFamily="34" charset="0"/>
              </a:rPr>
              <a:t>Natural Language Processing (NLP)</a:t>
            </a:r>
          </a:p>
          <a:p>
            <a:pPr marL="457200" indent="-457200">
              <a:buFont typeface="Arial"/>
              <a:buChar char="•"/>
              <a:defRPr/>
            </a:pPr>
            <a:endParaRPr lang="en-CA">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A473303B-8CF8-52C2-ACD9-4E84F6A72F81}"/>
              </a:ext>
            </a:extLst>
          </p:cNvPr>
          <p:cNvSpPr txBox="1">
            <a:spLocks/>
          </p:cNvSpPr>
          <p:nvPr/>
        </p:nvSpPr>
        <p:spPr>
          <a:xfrm>
            <a:off x="304801" y="381000"/>
            <a:ext cx="11400367" cy="609600"/>
          </a:xfrm>
          <a:prstGeom prst="rect">
            <a:avLst/>
          </a:prstGeom>
          <a:effectLst/>
        </p:spPr>
        <p:txBody>
          <a:bodyPr/>
          <a:lstStyle>
            <a:lvl1pPr algn="ctr" rtl="0" eaLnBrk="0" fontAlgn="base" hangingPunct="0">
              <a:spcBef>
                <a:spcPct val="0"/>
              </a:spcBef>
              <a:spcAft>
                <a:spcPct val="0"/>
              </a:spcAft>
              <a:defRPr sz="4000" b="0" i="0" baseline="0">
                <a:solidFill>
                  <a:srgbClr val="0B6240"/>
                </a:solidFill>
                <a:latin typeface="Calibri" panose="020F0502020204030204" pitchFamily="34" charset="0"/>
                <a:ea typeface="ＭＳ Ｐゴシック" pitchFamily="-108" charset="-128"/>
                <a:cs typeface="Calibri" panose="020F0502020204030204" pitchFamily="34" charset="0"/>
              </a:defRPr>
            </a:lvl1pPr>
            <a:lvl2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2pPr>
            <a:lvl3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3pPr>
            <a:lvl4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4pPr>
            <a:lvl5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5pPr>
            <a:lvl6pPr marL="457200" algn="l" rtl="0" fontAlgn="base">
              <a:spcBef>
                <a:spcPct val="0"/>
              </a:spcBef>
              <a:spcAft>
                <a:spcPct val="0"/>
              </a:spcAft>
              <a:defRPr sz="3200" b="1">
                <a:solidFill>
                  <a:srgbClr val="FFFFFF"/>
                </a:solidFill>
                <a:latin typeface="Arial Black" pitchFamily="-108" charset="0"/>
              </a:defRPr>
            </a:lvl6pPr>
            <a:lvl7pPr marL="914400" algn="l" rtl="0" fontAlgn="base">
              <a:spcBef>
                <a:spcPct val="0"/>
              </a:spcBef>
              <a:spcAft>
                <a:spcPct val="0"/>
              </a:spcAft>
              <a:defRPr sz="3200" b="1">
                <a:solidFill>
                  <a:srgbClr val="FFFFFF"/>
                </a:solidFill>
                <a:latin typeface="Arial Black" pitchFamily="-108" charset="0"/>
              </a:defRPr>
            </a:lvl7pPr>
            <a:lvl8pPr marL="1371600" algn="l" rtl="0" fontAlgn="base">
              <a:spcBef>
                <a:spcPct val="0"/>
              </a:spcBef>
              <a:spcAft>
                <a:spcPct val="0"/>
              </a:spcAft>
              <a:defRPr sz="3200" b="1">
                <a:solidFill>
                  <a:srgbClr val="FFFFFF"/>
                </a:solidFill>
                <a:latin typeface="Arial Black" pitchFamily="-108" charset="0"/>
              </a:defRPr>
            </a:lvl8pPr>
            <a:lvl9pPr marL="1828800" algn="l" rtl="0" fontAlgn="base">
              <a:spcBef>
                <a:spcPct val="0"/>
              </a:spcBef>
              <a:spcAft>
                <a:spcPct val="0"/>
              </a:spcAft>
              <a:defRPr sz="3200" b="1">
                <a:solidFill>
                  <a:srgbClr val="FFFFFF"/>
                </a:solidFill>
                <a:latin typeface="Arial Black" pitchFamily="-108" charset="0"/>
              </a:defRPr>
            </a:lvl9pPr>
          </a:lstStyle>
          <a:p>
            <a:r>
              <a:rPr lang="en-CA" kern="0"/>
              <a:t>Unsupervised Learning</a:t>
            </a:r>
          </a:p>
        </p:txBody>
      </p:sp>
      <p:sp>
        <p:nvSpPr>
          <p:cNvPr id="3" name="TextBox 2">
            <a:extLst>
              <a:ext uri="{FF2B5EF4-FFF2-40B4-BE49-F238E27FC236}">
                <a16:creationId xmlns:a16="http://schemas.microsoft.com/office/drawing/2014/main" id="{8119E8F4-6E05-6459-0E45-6977D7A05F1D}"/>
              </a:ext>
            </a:extLst>
          </p:cNvPr>
          <p:cNvSpPr txBox="1"/>
          <p:nvPr/>
        </p:nvSpPr>
        <p:spPr>
          <a:xfrm>
            <a:off x="4724400" y="6392971"/>
            <a:ext cx="7354899" cy="276999"/>
          </a:xfrm>
          <a:prstGeom prst="rect">
            <a:avLst/>
          </a:prstGeom>
          <a:noFill/>
        </p:spPr>
        <p:txBody>
          <a:bodyPr wrap="none" rtlCol="0" anchor="t" anchorCtr="0">
            <a:spAutoFit/>
          </a:bodyPr>
          <a:lstStyle/>
          <a:p>
            <a:pPr algn="ctr"/>
            <a:r>
              <a:rPr lang="en-US" sz="1200" b="1">
                <a:solidFill>
                  <a:srgbClr val="006A40"/>
                </a:solidFill>
                <a:latin typeface="+mn-lt"/>
              </a:rPr>
              <a:t>https://</a:t>
            </a:r>
            <a:r>
              <a:rPr lang="en-US" sz="1200" b="1" err="1">
                <a:solidFill>
                  <a:srgbClr val="006A40"/>
                </a:solidFill>
                <a:latin typeface="+mn-lt"/>
              </a:rPr>
              <a:t>towardsdatascience.com</a:t>
            </a:r>
            <a:r>
              <a:rPr lang="en-US" sz="1200" b="1">
                <a:solidFill>
                  <a:srgbClr val="006A40"/>
                </a:solidFill>
                <a:latin typeface="+mn-lt"/>
              </a:rPr>
              <a:t>/all-machine-learning-models-explained-in-6-minutes-9fe30ff6776a</a:t>
            </a:r>
          </a:p>
        </p:txBody>
      </p:sp>
    </p:spTree>
    <p:extLst>
      <p:ext uri="{BB962C8B-B14F-4D97-AF65-F5344CB8AC3E}">
        <p14:creationId xmlns:p14="http://schemas.microsoft.com/office/powerpoint/2010/main" val="23119492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F85860-3750-7163-5573-E46D3E0B0B3F}"/>
              </a:ext>
            </a:extLst>
          </p:cNvPr>
          <p:cNvSpPr txBox="1"/>
          <p:nvPr/>
        </p:nvSpPr>
        <p:spPr>
          <a:xfrm>
            <a:off x="685800" y="1228397"/>
            <a:ext cx="11019368" cy="4524315"/>
          </a:xfrm>
          <a:prstGeom prst="rect">
            <a:avLst/>
          </a:prstGeom>
          <a:noFill/>
        </p:spPr>
        <p:txBody>
          <a:bodyPr wrap="square" lIns="91440" tIns="45720" rIns="91440" bIns="45720" anchor="t">
            <a:spAutoFit/>
          </a:bodyPr>
          <a:lstStyle/>
          <a:p>
            <a:pPr marL="457200" indent="-457200">
              <a:buFont typeface="Arial"/>
              <a:buChar char="•"/>
              <a:defRPr/>
            </a:pPr>
            <a:r>
              <a:rPr lang="en-CA" dirty="0">
                <a:latin typeface="Calibri" panose="020F0502020204030204" pitchFamily="34" charset="0"/>
                <a:cs typeface="Calibri" panose="020F0502020204030204" pitchFamily="34" charset="0"/>
              </a:rPr>
              <a:t>Within supervised and unsupervised there are LOTS (hundreds) of different model types. These might have slightly different names or variations for specific tasks or to address different types of data. </a:t>
            </a:r>
          </a:p>
          <a:p>
            <a:pPr marL="457200" indent="-457200">
              <a:buFont typeface="Arial"/>
              <a:buChar char="•"/>
              <a:defRPr/>
            </a:pPr>
            <a:r>
              <a:rPr lang="en-CA" dirty="0">
                <a:latin typeface="Calibri" panose="020F0502020204030204" pitchFamily="34" charset="0"/>
                <a:cs typeface="Calibri" panose="020F0502020204030204" pitchFamily="34" charset="0"/>
              </a:rPr>
              <a:t>There are many flavours (variations) of Random Forest and Artificial Neural Network type models. </a:t>
            </a:r>
          </a:p>
          <a:p>
            <a:pPr marL="914400" lvl="1" indent="-457200">
              <a:buFont typeface="Arial"/>
              <a:buChar char="•"/>
              <a:defRPr/>
            </a:pPr>
            <a:r>
              <a:rPr lang="en-CA" dirty="0">
                <a:latin typeface="Calibri" panose="020F0502020204030204" pitchFamily="34" charset="0"/>
                <a:cs typeface="Calibri" panose="020F0502020204030204" pitchFamily="34" charset="0"/>
              </a:rPr>
              <a:t>It can be hard to keep up. </a:t>
            </a:r>
          </a:p>
          <a:p>
            <a:pPr marL="457200" indent="-457200">
              <a:buFont typeface="Arial"/>
              <a:buChar char="•"/>
              <a:defRPr/>
            </a:pPr>
            <a:endParaRPr lang="en-CA" dirty="0">
              <a:latin typeface="Calibri" panose="020F0502020204030204" pitchFamily="34" charset="0"/>
              <a:cs typeface="Calibri" panose="020F0502020204030204" pitchFamily="34" charset="0"/>
            </a:endParaRPr>
          </a:p>
          <a:p>
            <a:pPr marL="457200" indent="-457200">
              <a:buFont typeface="Arial"/>
              <a:buChar char="•"/>
              <a:defRPr/>
            </a:pPr>
            <a:r>
              <a:rPr lang="en-CA" dirty="0">
                <a:latin typeface="Calibri" panose="020F0502020204030204" pitchFamily="34" charset="0"/>
                <a:cs typeface="Calibri" panose="020F0502020204030204" pitchFamily="34" charset="0"/>
              </a:rPr>
              <a:t>Pet Peeve!!! </a:t>
            </a:r>
          </a:p>
          <a:p>
            <a:pPr marL="914400" lvl="1" indent="-457200">
              <a:buFont typeface="Arial"/>
              <a:buChar char="•"/>
              <a:defRPr/>
            </a:pPr>
            <a:r>
              <a:rPr lang="en-CA" dirty="0">
                <a:latin typeface="Calibri" panose="020F0502020204030204" pitchFamily="34" charset="0"/>
                <a:cs typeface="Calibri" panose="020F0502020204030204" pitchFamily="34" charset="0"/>
              </a:rPr>
              <a:t>Saying “using machine learning” is like saying “using statistics” it’s nearly completely uninformative in terms of describing what you actual did for your analysis. </a:t>
            </a:r>
          </a:p>
          <a:p>
            <a:pPr marL="457200" indent="-457200">
              <a:buFont typeface="Arial"/>
              <a:buChar char="•"/>
              <a:defRPr/>
            </a:pPr>
            <a:endParaRPr lang="en-CA" dirty="0">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A473303B-8CF8-52C2-ACD9-4E84F6A72F81}"/>
              </a:ext>
            </a:extLst>
          </p:cNvPr>
          <p:cNvSpPr txBox="1">
            <a:spLocks/>
          </p:cNvSpPr>
          <p:nvPr/>
        </p:nvSpPr>
        <p:spPr>
          <a:xfrm>
            <a:off x="304801" y="381000"/>
            <a:ext cx="11400367" cy="609600"/>
          </a:xfrm>
          <a:prstGeom prst="rect">
            <a:avLst/>
          </a:prstGeom>
          <a:effectLst/>
        </p:spPr>
        <p:txBody>
          <a:bodyPr/>
          <a:lstStyle>
            <a:lvl1pPr algn="ctr" rtl="0" eaLnBrk="0" fontAlgn="base" hangingPunct="0">
              <a:spcBef>
                <a:spcPct val="0"/>
              </a:spcBef>
              <a:spcAft>
                <a:spcPct val="0"/>
              </a:spcAft>
              <a:defRPr sz="4000" b="0" i="0" baseline="0">
                <a:solidFill>
                  <a:srgbClr val="0B6240"/>
                </a:solidFill>
                <a:latin typeface="Calibri" panose="020F0502020204030204" pitchFamily="34" charset="0"/>
                <a:ea typeface="ＭＳ Ｐゴシック" pitchFamily="-108" charset="-128"/>
                <a:cs typeface="Calibri" panose="020F0502020204030204" pitchFamily="34" charset="0"/>
              </a:defRPr>
            </a:lvl1pPr>
            <a:lvl2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2pPr>
            <a:lvl3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3pPr>
            <a:lvl4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4pPr>
            <a:lvl5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5pPr>
            <a:lvl6pPr marL="457200" algn="l" rtl="0" fontAlgn="base">
              <a:spcBef>
                <a:spcPct val="0"/>
              </a:spcBef>
              <a:spcAft>
                <a:spcPct val="0"/>
              </a:spcAft>
              <a:defRPr sz="3200" b="1">
                <a:solidFill>
                  <a:srgbClr val="FFFFFF"/>
                </a:solidFill>
                <a:latin typeface="Arial Black" pitchFamily="-108" charset="0"/>
              </a:defRPr>
            </a:lvl6pPr>
            <a:lvl7pPr marL="914400" algn="l" rtl="0" fontAlgn="base">
              <a:spcBef>
                <a:spcPct val="0"/>
              </a:spcBef>
              <a:spcAft>
                <a:spcPct val="0"/>
              </a:spcAft>
              <a:defRPr sz="3200" b="1">
                <a:solidFill>
                  <a:srgbClr val="FFFFFF"/>
                </a:solidFill>
                <a:latin typeface="Arial Black" pitchFamily="-108" charset="0"/>
              </a:defRPr>
            </a:lvl7pPr>
            <a:lvl8pPr marL="1371600" algn="l" rtl="0" fontAlgn="base">
              <a:spcBef>
                <a:spcPct val="0"/>
              </a:spcBef>
              <a:spcAft>
                <a:spcPct val="0"/>
              </a:spcAft>
              <a:defRPr sz="3200" b="1">
                <a:solidFill>
                  <a:srgbClr val="FFFFFF"/>
                </a:solidFill>
                <a:latin typeface="Arial Black" pitchFamily="-108" charset="0"/>
              </a:defRPr>
            </a:lvl8pPr>
            <a:lvl9pPr marL="1828800" algn="l" rtl="0" fontAlgn="base">
              <a:spcBef>
                <a:spcPct val="0"/>
              </a:spcBef>
              <a:spcAft>
                <a:spcPct val="0"/>
              </a:spcAft>
              <a:defRPr sz="3200" b="1">
                <a:solidFill>
                  <a:srgbClr val="FFFFFF"/>
                </a:solidFill>
                <a:latin typeface="Arial Black" pitchFamily="-108" charset="0"/>
              </a:defRPr>
            </a:lvl9pPr>
          </a:lstStyle>
          <a:p>
            <a:r>
              <a:rPr lang="en-CA" kern="0"/>
              <a:t>Models</a:t>
            </a:r>
          </a:p>
        </p:txBody>
      </p:sp>
    </p:spTree>
    <p:extLst>
      <p:ext uri="{BB962C8B-B14F-4D97-AF65-F5344CB8AC3E}">
        <p14:creationId xmlns:p14="http://schemas.microsoft.com/office/powerpoint/2010/main" val="24258342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01F95-52BA-DBDF-6324-A9F5F992F05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15B02EF-4859-FB99-225C-4034A2E2DC71}"/>
              </a:ext>
            </a:extLst>
          </p:cNvPr>
          <p:cNvSpPr txBox="1">
            <a:spLocks/>
          </p:cNvSpPr>
          <p:nvPr/>
        </p:nvSpPr>
        <p:spPr>
          <a:xfrm>
            <a:off x="304801" y="381000"/>
            <a:ext cx="11400367" cy="609600"/>
          </a:xfrm>
          <a:prstGeom prst="rect">
            <a:avLst/>
          </a:prstGeom>
          <a:effectLst/>
        </p:spPr>
        <p:txBody>
          <a:bodyPr/>
          <a:lstStyle>
            <a:lvl1pPr algn="ctr" rtl="0" eaLnBrk="0" fontAlgn="base" hangingPunct="0">
              <a:spcBef>
                <a:spcPct val="0"/>
              </a:spcBef>
              <a:spcAft>
                <a:spcPct val="0"/>
              </a:spcAft>
              <a:defRPr sz="4000" b="0" i="0" baseline="0">
                <a:solidFill>
                  <a:srgbClr val="0B6240"/>
                </a:solidFill>
                <a:latin typeface="Calibri" panose="020F0502020204030204" pitchFamily="34" charset="0"/>
                <a:ea typeface="ＭＳ Ｐゴシック" pitchFamily="-108" charset="-128"/>
                <a:cs typeface="Calibri" panose="020F0502020204030204" pitchFamily="34" charset="0"/>
              </a:defRPr>
            </a:lvl1pPr>
            <a:lvl2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2pPr>
            <a:lvl3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3pPr>
            <a:lvl4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4pPr>
            <a:lvl5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5pPr>
            <a:lvl6pPr marL="457200" algn="l" rtl="0" fontAlgn="base">
              <a:spcBef>
                <a:spcPct val="0"/>
              </a:spcBef>
              <a:spcAft>
                <a:spcPct val="0"/>
              </a:spcAft>
              <a:defRPr sz="3200" b="1">
                <a:solidFill>
                  <a:srgbClr val="FFFFFF"/>
                </a:solidFill>
                <a:latin typeface="Arial Black" pitchFamily="-108" charset="0"/>
              </a:defRPr>
            </a:lvl6pPr>
            <a:lvl7pPr marL="914400" algn="l" rtl="0" fontAlgn="base">
              <a:spcBef>
                <a:spcPct val="0"/>
              </a:spcBef>
              <a:spcAft>
                <a:spcPct val="0"/>
              </a:spcAft>
              <a:defRPr sz="3200" b="1">
                <a:solidFill>
                  <a:srgbClr val="FFFFFF"/>
                </a:solidFill>
                <a:latin typeface="Arial Black" pitchFamily="-108" charset="0"/>
              </a:defRPr>
            </a:lvl7pPr>
            <a:lvl8pPr marL="1371600" algn="l" rtl="0" fontAlgn="base">
              <a:spcBef>
                <a:spcPct val="0"/>
              </a:spcBef>
              <a:spcAft>
                <a:spcPct val="0"/>
              </a:spcAft>
              <a:defRPr sz="3200" b="1">
                <a:solidFill>
                  <a:srgbClr val="FFFFFF"/>
                </a:solidFill>
                <a:latin typeface="Arial Black" pitchFamily="-108" charset="0"/>
              </a:defRPr>
            </a:lvl8pPr>
            <a:lvl9pPr marL="1828800" algn="l" rtl="0" fontAlgn="base">
              <a:spcBef>
                <a:spcPct val="0"/>
              </a:spcBef>
              <a:spcAft>
                <a:spcPct val="0"/>
              </a:spcAft>
              <a:defRPr sz="3200" b="1">
                <a:solidFill>
                  <a:srgbClr val="FFFFFF"/>
                </a:solidFill>
                <a:latin typeface="Arial Black" pitchFamily="-108" charset="0"/>
              </a:defRPr>
            </a:lvl9pPr>
          </a:lstStyle>
          <a:p>
            <a:r>
              <a:rPr lang="en-CA" kern="0" dirty="0"/>
              <a:t>Quick Glossary</a:t>
            </a:r>
          </a:p>
        </p:txBody>
      </p:sp>
      <p:graphicFrame>
        <p:nvGraphicFramePr>
          <p:cNvPr id="3" name="Table 2">
            <a:extLst>
              <a:ext uri="{FF2B5EF4-FFF2-40B4-BE49-F238E27FC236}">
                <a16:creationId xmlns:a16="http://schemas.microsoft.com/office/drawing/2014/main" id="{BF4724C0-A750-E360-2FB8-C064A93BC5B7}"/>
              </a:ext>
            </a:extLst>
          </p:cNvPr>
          <p:cNvGraphicFramePr>
            <a:graphicFrameLocks noGrp="1"/>
          </p:cNvGraphicFramePr>
          <p:nvPr>
            <p:extLst>
              <p:ext uri="{D42A27DB-BD31-4B8C-83A1-F6EECF244321}">
                <p14:modId xmlns:p14="http://schemas.microsoft.com/office/powerpoint/2010/main" val="331756381"/>
              </p:ext>
            </p:extLst>
          </p:nvPr>
        </p:nvGraphicFramePr>
        <p:xfrm>
          <a:off x="304801" y="1119059"/>
          <a:ext cx="11750565" cy="4841693"/>
        </p:xfrm>
        <a:graphic>
          <a:graphicData uri="http://schemas.openxmlformats.org/drawingml/2006/table">
            <a:tbl>
              <a:tblPr firstRow="1" bandRow="1">
                <a:tableStyleId>{5C22544A-7EE6-4342-B048-85BDC9FD1C3A}</a:tableStyleId>
              </a:tblPr>
              <a:tblGrid>
                <a:gridCol w="3047999">
                  <a:extLst>
                    <a:ext uri="{9D8B030D-6E8A-4147-A177-3AD203B41FA5}">
                      <a16:colId xmlns:a16="http://schemas.microsoft.com/office/drawing/2014/main" val="1014487963"/>
                    </a:ext>
                  </a:extLst>
                </a:gridCol>
                <a:gridCol w="4235669">
                  <a:extLst>
                    <a:ext uri="{9D8B030D-6E8A-4147-A177-3AD203B41FA5}">
                      <a16:colId xmlns:a16="http://schemas.microsoft.com/office/drawing/2014/main" val="3613648696"/>
                    </a:ext>
                  </a:extLst>
                </a:gridCol>
                <a:gridCol w="4466897">
                  <a:extLst>
                    <a:ext uri="{9D8B030D-6E8A-4147-A177-3AD203B41FA5}">
                      <a16:colId xmlns:a16="http://schemas.microsoft.com/office/drawing/2014/main" val="502467488"/>
                    </a:ext>
                  </a:extLst>
                </a:gridCol>
              </a:tblGrid>
              <a:tr h="478513">
                <a:tc>
                  <a:txBody>
                    <a:bodyPr/>
                    <a:lstStyle/>
                    <a:p>
                      <a:r>
                        <a:rPr lang="en-CA" dirty="0"/>
                        <a:t>Machine Learning Term(s)</a:t>
                      </a:r>
                    </a:p>
                  </a:txBody>
                  <a:tcPr anchor="ctr"/>
                </a:tc>
                <a:tc>
                  <a:txBody>
                    <a:bodyPr/>
                    <a:lstStyle/>
                    <a:p>
                      <a:r>
                        <a:rPr lang="en-CA"/>
                        <a:t>Epidemiology Term(s)</a:t>
                      </a:r>
                    </a:p>
                  </a:txBody>
                  <a:tcPr anchor="ctr"/>
                </a:tc>
                <a:tc>
                  <a:txBody>
                    <a:bodyPr/>
                    <a:lstStyle/>
                    <a:p>
                      <a:r>
                        <a:rPr lang="en-CA" dirty="0"/>
                        <a:t>Definition and Notes</a:t>
                      </a:r>
                    </a:p>
                  </a:txBody>
                  <a:tcPr anchor="ctr"/>
                </a:tc>
                <a:extLst>
                  <a:ext uri="{0D108BD9-81ED-4DB2-BD59-A6C34878D82A}">
                    <a16:rowId xmlns:a16="http://schemas.microsoft.com/office/drawing/2014/main" val="3204568722"/>
                  </a:ext>
                </a:extLst>
              </a:tr>
              <a:tr h="1162780">
                <a:tc>
                  <a:txBody>
                    <a:bodyPr/>
                    <a:lstStyle/>
                    <a:p>
                      <a:r>
                        <a:rPr lang="en-CA" dirty="0"/>
                        <a:t>Attribute, feature, predictor, or field</a:t>
                      </a:r>
                    </a:p>
                  </a:txBody>
                  <a:tcPr anchor="ctr"/>
                </a:tc>
                <a:tc>
                  <a:txBody>
                    <a:bodyPr/>
                    <a:lstStyle/>
                    <a:p>
                      <a:r>
                        <a:rPr lang="en-CA"/>
                        <a:t>Independent variable</a:t>
                      </a:r>
                    </a:p>
                  </a:txBody>
                  <a:tcPr anchor="ctr"/>
                </a:tc>
                <a:tc>
                  <a:txBody>
                    <a:bodyPr/>
                    <a:lstStyle/>
                    <a:p>
                      <a:r>
                        <a:rPr lang="en-CA" dirty="0"/>
                        <a:t>Machine learning uses various terms to reference what epidemiologists would consider an “independent variable,” including </a:t>
                      </a:r>
                      <a:r>
                        <a:rPr lang="en-CA" i="1" dirty="0"/>
                        <a:t>attribute</a:t>
                      </a:r>
                      <a:r>
                        <a:rPr lang="en-CA" dirty="0"/>
                        <a:t>, </a:t>
                      </a:r>
                      <a:r>
                        <a:rPr lang="en-CA" i="1" dirty="0"/>
                        <a:t>feature</a:t>
                      </a:r>
                      <a:r>
                        <a:rPr lang="en-CA" dirty="0"/>
                        <a:t>, </a:t>
                      </a:r>
                      <a:r>
                        <a:rPr lang="en-CA" i="1" dirty="0"/>
                        <a:t>predictor</a:t>
                      </a:r>
                      <a:r>
                        <a:rPr lang="en-CA" dirty="0"/>
                        <a:t>, and </a:t>
                      </a:r>
                      <a:r>
                        <a:rPr lang="en-CA" i="1" dirty="0"/>
                        <a:t>field</a:t>
                      </a:r>
                      <a:r>
                        <a:rPr lang="en-CA" dirty="0"/>
                        <a:t>.</a:t>
                      </a:r>
                    </a:p>
                  </a:txBody>
                  <a:tcPr anchor="ctr"/>
                </a:tc>
                <a:extLst>
                  <a:ext uri="{0D108BD9-81ED-4DB2-BD59-A6C34878D82A}">
                    <a16:rowId xmlns:a16="http://schemas.microsoft.com/office/drawing/2014/main" val="2422704868"/>
                  </a:ext>
                </a:extLst>
              </a:tr>
              <a:tr h="1162780">
                <a:tc>
                  <a:txBody>
                    <a:bodyPr/>
                    <a:lstStyle/>
                    <a:p>
                      <a:r>
                        <a:rPr lang="en-CA" dirty="0"/>
                        <a:t>Domain</a:t>
                      </a:r>
                    </a:p>
                  </a:txBody>
                  <a:tcPr anchor="ctr"/>
                </a:tc>
                <a:tc>
                  <a:txBody>
                    <a:bodyPr/>
                    <a:lstStyle/>
                    <a:p>
                      <a:r>
                        <a:rPr lang="en-CA"/>
                        <a:t>Range of possible variable values</a:t>
                      </a:r>
                    </a:p>
                  </a:txBody>
                  <a:tcPr anchor="ctr"/>
                </a:tc>
                <a:tc>
                  <a:txBody>
                    <a:bodyPr/>
                    <a:lstStyle/>
                    <a:p>
                      <a:r>
                        <a:rPr lang="en-CA" dirty="0"/>
                        <a:t>The domain is the set of possible values of an attribute. It can be continuous or categorical/binary.</a:t>
                      </a:r>
                    </a:p>
                  </a:txBody>
                  <a:tcPr anchor="ctr"/>
                </a:tc>
                <a:extLst>
                  <a:ext uri="{0D108BD9-81ED-4DB2-BD59-A6C34878D82A}">
                    <a16:rowId xmlns:a16="http://schemas.microsoft.com/office/drawing/2014/main" val="415359126"/>
                  </a:ext>
                </a:extLst>
              </a:tr>
              <a:tr h="1162780">
                <a:tc>
                  <a:txBody>
                    <a:bodyPr/>
                    <a:lstStyle/>
                    <a:p>
                      <a:r>
                        <a:rPr lang="en-CA" dirty="0"/>
                        <a:t>Input and output</a:t>
                      </a:r>
                    </a:p>
                  </a:txBody>
                  <a:tcPr anchor="ctr"/>
                </a:tc>
                <a:tc>
                  <a:txBody>
                    <a:bodyPr/>
                    <a:lstStyle/>
                    <a:p>
                      <a:r>
                        <a:rPr lang="en-CA"/>
                        <a:t>Independent (exposure) and dependent (outcome) variables</a:t>
                      </a:r>
                    </a:p>
                  </a:txBody>
                  <a:tcPr anchor="ctr"/>
                </a:tc>
                <a:tc>
                  <a:txBody>
                    <a:bodyPr/>
                    <a:lstStyle/>
                    <a:p>
                      <a:r>
                        <a:rPr lang="en-CA" dirty="0"/>
                        <a:t>In machine learning, “input” refers to all of the predictors or independent variables that enter the model, and “output” generally refers to the predicted value (whether a number, classification, etc.) of the dependent variable or outcome.</a:t>
                      </a:r>
                    </a:p>
                  </a:txBody>
                  <a:tcPr anchor="ctr"/>
                </a:tc>
                <a:extLst>
                  <a:ext uri="{0D108BD9-81ED-4DB2-BD59-A6C34878D82A}">
                    <a16:rowId xmlns:a16="http://schemas.microsoft.com/office/drawing/2014/main" val="370818591"/>
                  </a:ext>
                </a:extLst>
              </a:tr>
            </a:tbl>
          </a:graphicData>
        </a:graphic>
      </p:graphicFrame>
      <p:sp>
        <p:nvSpPr>
          <p:cNvPr id="5" name="TextBox 4">
            <a:extLst>
              <a:ext uri="{FF2B5EF4-FFF2-40B4-BE49-F238E27FC236}">
                <a16:creationId xmlns:a16="http://schemas.microsoft.com/office/drawing/2014/main" id="{E05D058B-0EA7-8435-4282-ADC61461044E}"/>
              </a:ext>
            </a:extLst>
          </p:cNvPr>
          <p:cNvSpPr txBox="1"/>
          <p:nvPr/>
        </p:nvSpPr>
        <p:spPr>
          <a:xfrm>
            <a:off x="6842079" y="6363531"/>
            <a:ext cx="5213287" cy="276999"/>
          </a:xfrm>
          <a:prstGeom prst="rect">
            <a:avLst/>
          </a:prstGeom>
          <a:noFill/>
        </p:spPr>
        <p:txBody>
          <a:bodyPr wrap="none" rtlCol="0" anchor="t" anchorCtr="0">
            <a:spAutoFit/>
          </a:bodyPr>
          <a:lstStyle/>
          <a:p>
            <a:pPr algn="ctr"/>
            <a:r>
              <a:rPr lang="en-US" sz="1200" b="1" dirty="0">
                <a:solidFill>
                  <a:srgbClr val="006A40"/>
                </a:solidFill>
                <a:latin typeface="+mn-lt"/>
              </a:rPr>
              <a:t>https://</a:t>
            </a:r>
            <a:r>
              <a:rPr lang="en-US" sz="1200" b="1" dirty="0" err="1">
                <a:solidFill>
                  <a:srgbClr val="006A40"/>
                </a:solidFill>
                <a:latin typeface="+mn-lt"/>
              </a:rPr>
              <a:t>academic.oup.com</a:t>
            </a:r>
            <a:r>
              <a:rPr lang="en-US" sz="1200" b="1" dirty="0">
                <a:solidFill>
                  <a:srgbClr val="006A40"/>
                </a:solidFill>
                <a:latin typeface="+mn-lt"/>
              </a:rPr>
              <a:t>/</a:t>
            </a:r>
            <a:r>
              <a:rPr lang="en-US" sz="1200" b="1" dirty="0" err="1">
                <a:solidFill>
                  <a:srgbClr val="006A40"/>
                </a:solidFill>
                <a:latin typeface="+mn-lt"/>
              </a:rPr>
              <a:t>aje</a:t>
            </a:r>
            <a:r>
              <a:rPr lang="en-US" sz="1200" b="1" dirty="0">
                <a:solidFill>
                  <a:srgbClr val="006A40"/>
                </a:solidFill>
                <a:latin typeface="+mn-lt"/>
              </a:rPr>
              <a:t>/article/188/12/2222/5567515?login=true</a:t>
            </a:r>
          </a:p>
        </p:txBody>
      </p:sp>
    </p:spTree>
    <p:extLst>
      <p:ext uri="{BB962C8B-B14F-4D97-AF65-F5344CB8AC3E}">
        <p14:creationId xmlns:p14="http://schemas.microsoft.com/office/powerpoint/2010/main" val="11628452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2304F-DBD6-FAB0-FCB2-E4C11BA8D08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CB84BFF-B624-A884-20A8-57840859EC09}"/>
              </a:ext>
            </a:extLst>
          </p:cNvPr>
          <p:cNvSpPr txBox="1">
            <a:spLocks/>
          </p:cNvSpPr>
          <p:nvPr/>
        </p:nvSpPr>
        <p:spPr>
          <a:xfrm>
            <a:off x="304801" y="381000"/>
            <a:ext cx="11400367" cy="609600"/>
          </a:xfrm>
          <a:prstGeom prst="rect">
            <a:avLst/>
          </a:prstGeom>
          <a:effectLst/>
        </p:spPr>
        <p:txBody>
          <a:bodyPr/>
          <a:lstStyle>
            <a:lvl1pPr algn="ctr" rtl="0" eaLnBrk="0" fontAlgn="base" hangingPunct="0">
              <a:spcBef>
                <a:spcPct val="0"/>
              </a:spcBef>
              <a:spcAft>
                <a:spcPct val="0"/>
              </a:spcAft>
              <a:defRPr sz="4000" b="0" i="0" baseline="0">
                <a:solidFill>
                  <a:srgbClr val="0B6240"/>
                </a:solidFill>
                <a:latin typeface="Calibri" panose="020F0502020204030204" pitchFamily="34" charset="0"/>
                <a:ea typeface="ＭＳ Ｐゴシック" pitchFamily="-108" charset="-128"/>
                <a:cs typeface="Calibri" panose="020F0502020204030204" pitchFamily="34" charset="0"/>
              </a:defRPr>
            </a:lvl1pPr>
            <a:lvl2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2pPr>
            <a:lvl3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3pPr>
            <a:lvl4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4pPr>
            <a:lvl5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5pPr>
            <a:lvl6pPr marL="457200" algn="l" rtl="0" fontAlgn="base">
              <a:spcBef>
                <a:spcPct val="0"/>
              </a:spcBef>
              <a:spcAft>
                <a:spcPct val="0"/>
              </a:spcAft>
              <a:defRPr sz="3200" b="1">
                <a:solidFill>
                  <a:srgbClr val="FFFFFF"/>
                </a:solidFill>
                <a:latin typeface="Arial Black" pitchFamily="-108" charset="0"/>
              </a:defRPr>
            </a:lvl6pPr>
            <a:lvl7pPr marL="914400" algn="l" rtl="0" fontAlgn="base">
              <a:spcBef>
                <a:spcPct val="0"/>
              </a:spcBef>
              <a:spcAft>
                <a:spcPct val="0"/>
              </a:spcAft>
              <a:defRPr sz="3200" b="1">
                <a:solidFill>
                  <a:srgbClr val="FFFFFF"/>
                </a:solidFill>
                <a:latin typeface="Arial Black" pitchFamily="-108" charset="0"/>
              </a:defRPr>
            </a:lvl7pPr>
            <a:lvl8pPr marL="1371600" algn="l" rtl="0" fontAlgn="base">
              <a:spcBef>
                <a:spcPct val="0"/>
              </a:spcBef>
              <a:spcAft>
                <a:spcPct val="0"/>
              </a:spcAft>
              <a:defRPr sz="3200" b="1">
                <a:solidFill>
                  <a:srgbClr val="FFFFFF"/>
                </a:solidFill>
                <a:latin typeface="Arial Black" pitchFamily="-108" charset="0"/>
              </a:defRPr>
            </a:lvl8pPr>
            <a:lvl9pPr marL="1828800" algn="l" rtl="0" fontAlgn="base">
              <a:spcBef>
                <a:spcPct val="0"/>
              </a:spcBef>
              <a:spcAft>
                <a:spcPct val="0"/>
              </a:spcAft>
              <a:defRPr sz="3200" b="1">
                <a:solidFill>
                  <a:srgbClr val="FFFFFF"/>
                </a:solidFill>
                <a:latin typeface="Arial Black" pitchFamily="-108" charset="0"/>
              </a:defRPr>
            </a:lvl9pPr>
          </a:lstStyle>
          <a:p>
            <a:r>
              <a:rPr lang="en-CA" kern="0" dirty="0"/>
              <a:t>Quick Glossary</a:t>
            </a:r>
          </a:p>
        </p:txBody>
      </p:sp>
      <p:graphicFrame>
        <p:nvGraphicFramePr>
          <p:cNvPr id="3" name="Table 2">
            <a:extLst>
              <a:ext uri="{FF2B5EF4-FFF2-40B4-BE49-F238E27FC236}">
                <a16:creationId xmlns:a16="http://schemas.microsoft.com/office/drawing/2014/main" id="{2DB1C651-7ED4-DEB5-013C-7FE9BA3863D9}"/>
              </a:ext>
            </a:extLst>
          </p:cNvPr>
          <p:cNvGraphicFramePr>
            <a:graphicFrameLocks noGrp="1"/>
          </p:cNvGraphicFramePr>
          <p:nvPr>
            <p:extLst>
              <p:ext uri="{D42A27DB-BD31-4B8C-83A1-F6EECF244321}">
                <p14:modId xmlns:p14="http://schemas.microsoft.com/office/powerpoint/2010/main" val="1057070097"/>
              </p:ext>
            </p:extLst>
          </p:nvPr>
        </p:nvGraphicFramePr>
        <p:xfrm>
          <a:off x="304801" y="1119059"/>
          <a:ext cx="11750565" cy="4541433"/>
        </p:xfrm>
        <a:graphic>
          <a:graphicData uri="http://schemas.openxmlformats.org/drawingml/2006/table">
            <a:tbl>
              <a:tblPr firstRow="1" bandRow="1">
                <a:tableStyleId>{5C22544A-7EE6-4342-B048-85BDC9FD1C3A}</a:tableStyleId>
              </a:tblPr>
              <a:tblGrid>
                <a:gridCol w="3047999">
                  <a:extLst>
                    <a:ext uri="{9D8B030D-6E8A-4147-A177-3AD203B41FA5}">
                      <a16:colId xmlns:a16="http://schemas.microsoft.com/office/drawing/2014/main" val="1014487963"/>
                    </a:ext>
                  </a:extLst>
                </a:gridCol>
                <a:gridCol w="2858814">
                  <a:extLst>
                    <a:ext uri="{9D8B030D-6E8A-4147-A177-3AD203B41FA5}">
                      <a16:colId xmlns:a16="http://schemas.microsoft.com/office/drawing/2014/main" val="3613648696"/>
                    </a:ext>
                  </a:extLst>
                </a:gridCol>
                <a:gridCol w="5843752">
                  <a:extLst>
                    <a:ext uri="{9D8B030D-6E8A-4147-A177-3AD203B41FA5}">
                      <a16:colId xmlns:a16="http://schemas.microsoft.com/office/drawing/2014/main" val="502467488"/>
                    </a:ext>
                  </a:extLst>
                </a:gridCol>
              </a:tblGrid>
              <a:tr h="478513">
                <a:tc>
                  <a:txBody>
                    <a:bodyPr/>
                    <a:lstStyle/>
                    <a:p>
                      <a:r>
                        <a:rPr lang="en-CA" dirty="0"/>
                        <a:t>Machine Learning Term(s)</a:t>
                      </a:r>
                    </a:p>
                  </a:txBody>
                  <a:tcPr anchor="ctr"/>
                </a:tc>
                <a:tc>
                  <a:txBody>
                    <a:bodyPr/>
                    <a:lstStyle/>
                    <a:p>
                      <a:r>
                        <a:rPr lang="en-CA"/>
                        <a:t>Epidemiology Term(s)</a:t>
                      </a:r>
                    </a:p>
                  </a:txBody>
                  <a:tcPr anchor="ctr"/>
                </a:tc>
                <a:tc>
                  <a:txBody>
                    <a:bodyPr/>
                    <a:lstStyle/>
                    <a:p>
                      <a:r>
                        <a:rPr lang="en-CA" dirty="0"/>
                        <a:t>Definition and Notes</a:t>
                      </a:r>
                    </a:p>
                  </a:txBody>
                  <a:tcPr anchor="ctr"/>
                </a:tc>
                <a:extLst>
                  <a:ext uri="{0D108BD9-81ED-4DB2-BD59-A6C34878D82A}">
                    <a16:rowId xmlns:a16="http://schemas.microsoft.com/office/drawing/2014/main" val="3204568722"/>
                  </a:ext>
                </a:extLst>
              </a:tr>
              <a:tr h="1162780">
                <a:tc>
                  <a:txBody>
                    <a:bodyPr/>
                    <a:lstStyle/>
                    <a:p>
                      <a:r>
                        <a:rPr lang="en-CA"/>
                        <a:t>Classifier, estimator</a:t>
                      </a:r>
                    </a:p>
                  </a:txBody>
                  <a:tcPr anchor="ctr"/>
                </a:tc>
                <a:tc>
                  <a:txBody>
                    <a:bodyPr/>
                    <a:lstStyle/>
                    <a:p>
                      <a:r>
                        <a:rPr lang="en-CA" dirty="0"/>
                        <a:t>Model</a:t>
                      </a:r>
                    </a:p>
                  </a:txBody>
                  <a:tcPr anchor="ctr"/>
                </a:tc>
                <a:tc>
                  <a:txBody>
                    <a:bodyPr/>
                    <a:lstStyle/>
                    <a:p>
                      <a:r>
                        <a:rPr lang="en-CA" dirty="0"/>
                        <a:t>“Classifiers” or “estimators” are used generally in the machine learning literature to refer to algorithms that perform a prediction or classification of interest. Their less common, though more technical, usage specifically refers to fully parameterized models that are used to predict or classify.</a:t>
                      </a:r>
                    </a:p>
                  </a:txBody>
                  <a:tcPr anchor="ctr"/>
                </a:tc>
                <a:extLst>
                  <a:ext uri="{0D108BD9-81ED-4DB2-BD59-A6C34878D82A}">
                    <a16:rowId xmlns:a16="http://schemas.microsoft.com/office/drawing/2014/main" val="2422704868"/>
                  </a:ext>
                </a:extLst>
              </a:tr>
              <a:tr h="1162780">
                <a:tc>
                  <a:txBody>
                    <a:bodyPr/>
                    <a:lstStyle/>
                    <a:p>
                      <a:r>
                        <a:rPr lang="en-CA"/>
                        <a:t>Learner</a:t>
                      </a:r>
                    </a:p>
                  </a:txBody>
                  <a:tcPr anchor="ctr"/>
                </a:tc>
                <a:tc>
                  <a:txBody>
                    <a:bodyPr/>
                    <a:lstStyle/>
                    <a:p>
                      <a:r>
                        <a:rPr lang="en-CA"/>
                        <a:t>Model-fitting algorithm</a:t>
                      </a:r>
                    </a:p>
                  </a:txBody>
                  <a:tcPr anchor="ctr"/>
                </a:tc>
                <a:tc>
                  <a:txBody>
                    <a:bodyPr/>
                    <a:lstStyle/>
                    <a:p>
                      <a:r>
                        <a:rPr lang="en-CA" dirty="0"/>
                        <a:t>A learner inputs a training set and outputs a classifier. Usually, but not always, </a:t>
                      </a:r>
                      <a:r>
                        <a:rPr lang="en-CA" i="1" dirty="0"/>
                        <a:t>learner</a:t>
                      </a:r>
                      <a:r>
                        <a:rPr lang="en-CA" dirty="0"/>
                        <a:t> refers to the fitting algorithm, while </a:t>
                      </a:r>
                      <a:r>
                        <a:rPr lang="en-CA" i="1" dirty="0"/>
                        <a:t>classifier</a:t>
                      </a:r>
                      <a:r>
                        <a:rPr lang="en-CA" dirty="0"/>
                        <a:t> refers to the fitted model.</a:t>
                      </a:r>
                    </a:p>
                  </a:txBody>
                  <a:tcPr anchor="ctr"/>
                </a:tc>
                <a:extLst>
                  <a:ext uri="{0D108BD9-81ED-4DB2-BD59-A6C34878D82A}">
                    <a16:rowId xmlns:a16="http://schemas.microsoft.com/office/drawing/2014/main" val="415359126"/>
                  </a:ext>
                </a:extLst>
              </a:tr>
              <a:tr h="1162780">
                <a:tc>
                  <a:txBody>
                    <a:bodyPr/>
                    <a:lstStyle/>
                    <a:p>
                      <a:r>
                        <a:rPr lang="en-CA" dirty="0"/>
                        <a:t>Dimensionality</a:t>
                      </a:r>
                    </a:p>
                  </a:txBody>
                  <a:tcPr anchor="ctr"/>
                </a:tc>
                <a:tc>
                  <a:txBody>
                    <a:bodyPr/>
                    <a:lstStyle/>
                    <a:p>
                      <a:r>
                        <a:rPr lang="en-CA"/>
                        <a:t>No. of covariates</a:t>
                      </a:r>
                    </a:p>
                  </a:txBody>
                  <a:tcPr anchor="ctr"/>
                </a:tc>
                <a:tc>
                  <a:txBody>
                    <a:bodyPr/>
                    <a:lstStyle/>
                    <a:p>
                      <a:r>
                        <a:rPr lang="en-CA" dirty="0"/>
                        <a:t>No. of independent variables under consideration in a model.</a:t>
                      </a:r>
                    </a:p>
                  </a:txBody>
                  <a:tcPr anchor="ctr"/>
                </a:tc>
                <a:extLst>
                  <a:ext uri="{0D108BD9-81ED-4DB2-BD59-A6C34878D82A}">
                    <a16:rowId xmlns:a16="http://schemas.microsoft.com/office/drawing/2014/main" val="370818591"/>
                  </a:ext>
                </a:extLst>
              </a:tr>
            </a:tbl>
          </a:graphicData>
        </a:graphic>
      </p:graphicFrame>
      <p:sp>
        <p:nvSpPr>
          <p:cNvPr id="2" name="TextBox 1">
            <a:extLst>
              <a:ext uri="{FF2B5EF4-FFF2-40B4-BE49-F238E27FC236}">
                <a16:creationId xmlns:a16="http://schemas.microsoft.com/office/drawing/2014/main" id="{0E23609C-A49E-E8D6-0CF3-0A11B43353E6}"/>
              </a:ext>
            </a:extLst>
          </p:cNvPr>
          <p:cNvSpPr txBox="1"/>
          <p:nvPr/>
        </p:nvSpPr>
        <p:spPr>
          <a:xfrm>
            <a:off x="6842079" y="6363531"/>
            <a:ext cx="5213287" cy="276999"/>
          </a:xfrm>
          <a:prstGeom prst="rect">
            <a:avLst/>
          </a:prstGeom>
          <a:noFill/>
        </p:spPr>
        <p:txBody>
          <a:bodyPr wrap="none" rtlCol="0" anchor="t" anchorCtr="0">
            <a:spAutoFit/>
          </a:bodyPr>
          <a:lstStyle/>
          <a:p>
            <a:pPr algn="ctr"/>
            <a:r>
              <a:rPr lang="en-US" sz="1200" b="1" dirty="0">
                <a:solidFill>
                  <a:srgbClr val="006A40"/>
                </a:solidFill>
                <a:latin typeface="+mn-lt"/>
              </a:rPr>
              <a:t>https://</a:t>
            </a:r>
            <a:r>
              <a:rPr lang="en-US" sz="1200" b="1" dirty="0" err="1">
                <a:solidFill>
                  <a:srgbClr val="006A40"/>
                </a:solidFill>
                <a:latin typeface="+mn-lt"/>
              </a:rPr>
              <a:t>academic.oup.com</a:t>
            </a:r>
            <a:r>
              <a:rPr lang="en-US" sz="1200" b="1" dirty="0">
                <a:solidFill>
                  <a:srgbClr val="006A40"/>
                </a:solidFill>
                <a:latin typeface="+mn-lt"/>
              </a:rPr>
              <a:t>/</a:t>
            </a:r>
            <a:r>
              <a:rPr lang="en-US" sz="1200" b="1" dirty="0" err="1">
                <a:solidFill>
                  <a:srgbClr val="006A40"/>
                </a:solidFill>
                <a:latin typeface="+mn-lt"/>
              </a:rPr>
              <a:t>aje</a:t>
            </a:r>
            <a:r>
              <a:rPr lang="en-US" sz="1200" b="1" dirty="0">
                <a:solidFill>
                  <a:srgbClr val="006A40"/>
                </a:solidFill>
                <a:latin typeface="+mn-lt"/>
              </a:rPr>
              <a:t>/article/188/12/2222/5567515?login=true</a:t>
            </a:r>
          </a:p>
        </p:txBody>
      </p:sp>
    </p:spTree>
    <p:extLst>
      <p:ext uri="{BB962C8B-B14F-4D97-AF65-F5344CB8AC3E}">
        <p14:creationId xmlns:p14="http://schemas.microsoft.com/office/powerpoint/2010/main" val="37506603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E9B0B8-1ACE-151E-2AB4-38D29D01DA4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0556E6C-994A-2E66-402C-2A0C370E6E81}"/>
              </a:ext>
            </a:extLst>
          </p:cNvPr>
          <p:cNvSpPr txBox="1">
            <a:spLocks/>
          </p:cNvSpPr>
          <p:nvPr/>
        </p:nvSpPr>
        <p:spPr>
          <a:xfrm>
            <a:off x="304801" y="381000"/>
            <a:ext cx="11400367" cy="609600"/>
          </a:xfrm>
          <a:prstGeom prst="rect">
            <a:avLst/>
          </a:prstGeom>
          <a:effectLst/>
        </p:spPr>
        <p:txBody>
          <a:bodyPr/>
          <a:lstStyle>
            <a:lvl1pPr algn="ctr" rtl="0" eaLnBrk="0" fontAlgn="base" hangingPunct="0">
              <a:spcBef>
                <a:spcPct val="0"/>
              </a:spcBef>
              <a:spcAft>
                <a:spcPct val="0"/>
              </a:spcAft>
              <a:defRPr sz="4000" b="0" i="0" baseline="0">
                <a:solidFill>
                  <a:srgbClr val="0B6240"/>
                </a:solidFill>
                <a:latin typeface="Calibri" panose="020F0502020204030204" pitchFamily="34" charset="0"/>
                <a:ea typeface="ＭＳ Ｐゴシック" pitchFamily="-108" charset="-128"/>
                <a:cs typeface="Calibri" panose="020F0502020204030204" pitchFamily="34" charset="0"/>
              </a:defRPr>
            </a:lvl1pPr>
            <a:lvl2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2pPr>
            <a:lvl3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3pPr>
            <a:lvl4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4pPr>
            <a:lvl5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5pPr>
            <a:lvl6pPr marL="457200" algn="l" rtl="0" fontAlgn="base">
              <a:spcBef>
                <a:spcPct val="0"/>
              </a:spcBef>
              <a:spcAft>
                <a:spcPct val="0"/>
              </a:spcAft>
              <a:defRPr sz="3200" b="1">
                <a:solidFill>
                  <a:srgbClr val="FFFFFF"/>
                </a:solidFill>
                <a:latin typeface="Arial Black" pitchFamily="-108" charset="0"/>
              </a:defRPr>
            </a:lvl6pPr>
            <a:lvl7pPr marL="914400" algn="l" rtl="0" fontAlgn="base">
              <a:spcBef>
                <a:spcPct val="0"/>
              </a:spcBef>
              <a:spcAft>
                <a:spcPct val="0"/>
              </a:spcAft>
              <a:defRPr sz="3200" b="1">
                <a:solidFill>
                  <a:srgbClr val="FFFFFF"/>
                </a:solidFill>
                <a:latin typeface="Arial Black" pitchFamily="-108" charset="0"/>
              </a:defRPr>
            </a:lvl7pPr>
            <a:lvl8pPr marL="1371600" algn="l" rtl="0" fontAlgn="base">
              <a:spcBef>
                <a:spcPct val="0"/>
              </a:spcBef>
              <a:spcAft>
                <a:spcPct val="0"/>
              </a:spcAft>
              <a:defRPr sz="3200" b="1">
                <a:solidFill>
                  <a:srgbClr val="FFFFFF"/>
                </a:solidFill>
                <a:latin typeface="Arial Black" pitchFamily="-108" charset="0"/>
              </a:defRPr>
            </a:lvl8pPr>
            <a:lvl9pPr marL="1828800" algn="l" rtl="0" fontAlgn="base">
              <a:spcBef>
                <a:spcPct val="0"/>
              </a:spcBef>
              <a:spcAft>
                <a:spcPct val="0"/>
              </a:spcAft>
              <a:defRPr sz="3200" b="1">
                <a:solidFill>
                  <a:srgbClr val="FFFFFF"/>
                </a:solidFill>
                <a:latin typeface="Arial Black" pitchFamily="-108" charset="0"/>
              </a:defRPr>
            </a:lvl9pPr>
          </a:lstStyle>
          <a:p>
            <a:r>
              <a:rPr lang="en-CA" kern="0" dirty="0"/>
              <a:t>Quick Glossary</a:t>
            </a:r>
          </a:p>
        </p:txBody>
      </p:sp>
      <p:graphicFrame>
        <p:nvGraphicFramePr>
          <p:cNvPr id="3" name="Table 2">
            <a:extLst>
              <a:ext uri="{FF2B5EF4-FFF2-40B4-BE49-F238E27FC236}">
                <a16:creationId xmlns:a16="http://schemas.microsoft.com/office/drawing/2014/main" id="{8674D1A8-1245-2588-1C80-15E5573872CF}"/>
              </a:ext>
            </a:extLst>
          </p:cNvPr>
          <p:cNvGraphicFramePr>
            <a:graphicFrameLocks noGrp="1"/>
          </p:cNvGraphicFramePr>
          <p:nvPr>
            <p:extLst>
              <p:ext uri="{D42A27DB-BD31-4B8C-83A1-F6EECF244321}">
                <p14:modId xmlns:p14="http://schemas.microsoft.com/office/powerpoint/2010/main" val="163380291"/>
              </p:ext>
            </p:extLst>
          </p:nvPr>
        </p:nvGraphicFramePr>
        <p:xfrm>
          <a:off x="304801" y="1119059"/>
          <a:ext cx="11750565" cy="5116013"/>
        </p:xfrm>
        <a:graphic>
          <a:graphicData uri="http://schemas.openxmlformats.org/drawingml/2006/table">
            <a:tbl>
              <a:tblPr firstRow="1" bandRow="1">
                <a:tableStyleId>{5C22544A-7EE6-4342-B048-85BDC9FD1C3A}</a:tableStyleId>
              </a:tblPr>
              <a:tblGrid>
                <a:gridCol w="3047999">
                  <a:extLst>
                    <a:ext uri="{9D8B030D-6E8A-4147-A177-3AD203B41FA5}">
                      <a16:colId xmlns:a16="http://schemas.microsoft.com/office/drawing/2014/main" val="1014487963"/>
                    </a:ext>
                  </a:extLst>
                </a:gridCol>
                <a:gridCol w="2858814">
                  <a:extLst>
                    <a:ext uri="{9D8B030D-6E8A-4147-A177-3AD203B41FA5}">
                      <a16:colId xmlns:a16="http://schemas.microsoft.com/office/drawing/2014/main" val="3613648696"/>
                    </a:ext>
                  </a:extLst>
                </a:gridCol>
                <a:gridCol w="5843752">
                  <a:extLst>
                    <a:ext uri="{9D8B030D-6E8A-4147-A177-3AD203B41FA5}">
                      <a16:colId xmlns:a16="http://schemas.microsoft.com/office/drawing/2014/main" val="502467488"/>
                    </a:ext>
                  </a:extLst>
                </a:gridCol>
              </a:tblGrid>
              <a:tr h="478513">
                <a:tc>
                  <a:txBody>
                    <a:bodyPr/>
                    <a:lstStyle/>
                    <a:p>
                      <a:r>
                        <a:rPr lang="en-CA" dirty="0"/>
                        <a:t>Machine Learning Term(s)</a:t>
                      </a:r>
                    </a:p>
                  </a:txBody>
                  <a:tcPr anchor="ctr"/>
                </a:tc>
                <a:tc>
                  <a:txBody>
                    <a:bodyPr/>
                    <a:lstStyle/>
                    <a:p>
                      <a:r>
                        <a:rPr lang="en-CA"/>
                        <a:t>Epidemiology Term(s)</a:t>
                      </a:r>
                    </a:p>
                  </a:txBody>
                  <a:tcPr anchor="ctr"/>
                </a:tc>
                <a:tc>
                  <a:txBody>
                    <a:bodyPr/>
                    <a:lstStyle/>
                    <a:p>
                      <a:r>
                        <a:rPr lang="en-CA" dirty="0"/>
                        <a:t>Definition and Notes</a:t>
                      </a:r>
                    </a:p>
                  </a:txBody>
                  <a:tcPr anchor="ctr"/>
                </a:tc>
                <a:extLst>
                  <a:ext uri="{0D108BD9-81ED-4DB2-BD59-A6C34878D82A}">
                    <a16:rowId xmlns:a16="http://schemas.microsoft.com/office/drawing/2014/main" val="3204568722"/>
                  </a:ext>
                </a:extLst>
              </a:tr>
              <a:tr h="1162780">
                <a:tc>
                  <a:txBody>
                    <a:bodyPr/>
                    <a:lstStyle/>
                    <a:p>
                      <a:r>
                        <a:rPr lang="en-CA"/>
                        <a:t>Label</a:t>
                      </a:r>
                    </a:p>
                  </a:txBody>
                  <a:tcPr anchor="ctr"/>
                </a:tc>
                <a:tc>
                  <a:txBody>
                    <a:bodyPr/>
                    <a:lstStyle/>
                    <a:p>
                      <a:r>
                        <a:rPr lang="en-CA"/>
                        <a:t>Value of dependent variables, outcomes</a:t>
                      </a:r>
                    </a:p>
                  </a:txBody>
                  <a:tcPr anchor="ctr"/>
                </a:tc>
                <a:tc>
                  <a:txBody>
                    <a:bodyPr/>
                    <a:lstStyle/>
                    <a:p>
                      <a:r>
                        <a:rPr lang="en-CA" dirty="0"/>
                        <a:t>A variable’s label is its value for each observation (e.g., 0 or 1). Although labels can technically describe any variable, common shorthand is that “labeled data” refers to data in which the dependent variable assumes a value for all observations.</a:t>
                      </a:r>
                    </a:p>
                  </a:txBody>
                  <a:tcPr anchor="ctr"/>
                </a:tc>
                <a:extLst>
                  <a:ext uri="{0D108BD9-81ED-4DB2-BD59-A6C34878D82A}">
                    <a16:rowId xmlns:a16="http://schemas.microsoft.com/office/drawing/2014/main" val="2422704868"/>
                  </a:ext>
                </a:extLst>
              </a:tr>
              <a:tr h="1162780">
                <a:tc>
                  <a:txBody>
                    <a:bodyPr/>
                    <a:lstStyle/>
                    <a:p>
                      <a:r>
                        <a:rPr lang="en-CA"/>
                        <a:t>Imbalanced data</a:t>
                      </a:r>
                    </a:p>
                  </a:txBody>
                  <a:tcPr anchor="ctr"/>
                </a:tc>
                <a:tc>
                  <a:txBody>
                    <a:bodyPr/>
                    <a:lstStyle/>
                    <a:p>
                      <a:r>
                        <a:rPr lang="en-CA"/>
                        <a:t>Data set in which some cases or risk categories occur much less frequently than the others</a:t>
                      </a:r>
                    </a:p>
                  </a:txBody>
                  <a:tcPr anchor="ctr"/>
                </a:tc>
                <a:tc>
                  <a:txBody>
                    <a:bodyPr/>
                    <a:lstStyle/>
                    <a:p>
                      <a:r>
                        <a:rPr lang="en-CA" dirty="0"/>
                        <a:t>In imbalanced machine learning data sets, the outcome or another risk category of interest occurs much less frequently, either because of the intrinsic nature of the problem (e.g., a rare disease in a database of medical records) or because of the sampling strategy (e.g., prevalence of cases in the study population is much lower than that in the target/source population). </a:t>
                      </a:r>
                    </a:p>
                  </a:txBody>
                  <a:tcPr anchor="ctr"/>
                </a:tc>
                <a:extLst>
                  <a:ext uri="{0D108BD9-81ED-4DB2-BD59-A6C34878D82A}">
                    <a16:rowId xmlns:a16="http://schemas.microsoft.com/office/drawing/2014/main" val="415359126"/>
                  </a:ext>
                </a:extLst>
              </a:tr>
              <a:tr h="1162780">
                <a:tc>
                  <a:txBody>
                    <a:bodyPr/>
                    <a:lstStyle/>
                    <a:p>
                      <a:r>
                        <a:rPr lang="en-CA"/>
                        <a:t>Loss function</a:t>
                      </a:r>
                    </a:p>
                  </a:txBody>
                  <a:tcPr anchor="ctr"/>
                </a:tc>
                <a:tc>
                  <a:txBody>
                    <a:bodyPr/>
                    <a:lstStyle/>
                    <a:p>
                      <a:r>
                        <a:rPr lang="en-CA" dirty="0"/>
                        <a:t>Error measure</a:t>
                      </a:r>
                    </a:p>
                  </a:txBody>
                  <a:tcPr anchor="ctr"/>
                </a:tc>
                <a:tc>
                  <a:txBody>
                    <a:bodyPr/>
                    <a:lstStyle/>
                    <a:p>
                      <a:r>
                        <a:rPr lang="en-CA" dirty="0"/>
                        <a:t>In machine learning, a loss function is generally considered a penalty for misclassification when assessing a model’s predictive performance.</a:t>
                      </a:r>
                    </a:p>
                  </a:txBody>
                  <a:tcPr anchor="ctr"/>
                </a:tc>
                <a:extLst>
                  <a:ext uri="{0D108BD9-81ED-4DB2-BD59-A6C34878D82A}">
                    <a16:rowId xmlns:a16="http://schemas.microsoft.com/office/drawing/2014/main" val="370818591"/>
                  </a:ext>
                </a:extLst>
              </a:tr>
            </a:tbl>
          </a:graphicData>
        </a:graphic>
      </p:graphicFrame>
      <p:sp>
        <p:nvSpPr>
          <p:cNvPr id="2" name="TextBox 1">
            <a:extLst>
              <a:ext uri="{FF2B5EF4-FFF2-40B4-BE49-F238E27FC236}">
                <a16:creationId xmlns:a16="http://schemas.microsoft.com/office/drawing/2014/main" id="{9B0B045B-6627-F148-0C50-DC5D184F619F}"/>
              </a:ext>
            </a:extLst>
          </p:cNvPr>
          <p:cNvSpPr txBox="1"/>
          <p:nvPr/>
        </p:nvSpPr>
        <p:spPr>
          <a:xfrm>
            <a:off x="6842079" y="6363531"/>
            <a:ext cx="5213287" cy="276999"/>
          </a:xfrm>
          <a:prstGeom prst="rect">
            <a:avLst/>
          </a:prstGeom>
          <a:noFill/>
        </p:spPr>
        <p:txBody>
          <a:bodyPr wrap="none" rtlCol="0" anchor="t" anchorCtr="0">
            <a:spAutoFit/>
          </a:bodyPr>
          <a:lstStyle/>
          <a:p>
            <a:pPr algn="ctr"/>
            <a:r>
              <a:rPr lang="en-US" sz="1200" b="1" dirty="0">
                <a:solidFill>
                  <a:srgbClr val="006A40"/>
                </a:solidFill>
                <a:latin typeface="+mn-lt"/>
              </a:rPr>
              <a:t>https://</a:t>
            </a:r>
            <a:r>
              <a:rPr lang="en-US" sz="1200" b="1" dirty="0" err="1">
                <a:solidFill>
                  <a:srgbClr val="006A40"/>
                </a:solidFill>
                <a:latin typeface="+mn-lt"/>
              </a:rPr>
              <a:t>academic.oup.com</a:t>
            </a:r>
            <a:r>
              <a:rPr lang="en-US" sz="1200" b="1" dirty="0">
                <a:solidFill>
                  <a:srgbClr val="006A40"/>
                </a:solidFill>
                <a:latin typeface="+mn-lt"/>
              </a:rPr>
              <a:t>/</a:t>
            </a:r>
            <a:r>
              <a:rPr lang="en-US" sz="1200" b="1" dirty="0" err="1">
                <a:solidFill>
                  <a:srgbClr val="006A40"/>
                </a:solidFill>
                <a:latin typeface="+mn-lt"/>
              </a:rPr>
              <a:t>aje</a:t>
            </a:r>
            <a:r>
              <a:rPr lang="en-US" sz="1200" b="1" dirty="0">
                <a:solidFill>
                  <a:srgbClr val="006A40"/>
                </a:solidFill>
                <a:latin typeface="+mn-lt"/>
              </a:rPr>
              <a:t>/article/188/12/2222/5567515?login=true</a:t>
            </a:r>
          </a:p>
        </p:txBody>
      </p:sp>
    </p:spTree>
    <p:extLst>
      <p:ext uri="{BB962C8B-B14F-4D97-AF65-F5344CB8AC3E}">
        <p14:creationId xmlns:p14="http://schemas.microsoft.com/office/powerpoint/2010/main" val="2396621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05F12-C58E-483A-74B7-F8E399ED025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14F2516-3A4D-A3F6-BEE7-FD5A04DED412}"/>
              </a:ext>
            </a:extLst>
          </p:cNvPr>
          <p:cNvSpPr txBox="1"/>
          <p:nvPr/>
        </p:nvSpPr>
        <p:spPr>
          <a:xfrm>
            <a:off x="762000" y="1837997"/>
            <a:ext cx="10668000" cy="1938992"/>
          </a:xfrm>
          <a:prstGeom prst="rect">
            <a:avLst/>
          </a:prstGeom>
          <a:noFill/>
        </p:spPr>
        <p:txBody>
          <a:bodyPr wrap="square" lIns="91440" tIns="45720" rIns="91440" bIns="45720" anchor="t">
            <a:spAutoFit/>
          </a:bodyPr>
          <a:lstStyle/>
          <a:p>
            <a:pPr algn="ctr">
              <a:defRPr/>
            </a:pPr>
            <a:r>
              <a:rPr lang="en-CA" sz="4000" dirty="0">
                <a:latin typeface="Calibri" panose="020F0502020204030204" pitchFamily="34" charset="0"/>
                <a:cs typeface="Calibri" panose="020F0502020204030204" pitchFamily="34" charset="0"/>
              </a:rPr>
              <a:t>“Competence at programming is not innate but is rather a learned skill that can be acquired and improved with practice.”</a:t>
            </a:r>
          </a:p>
        </p:txBody>
      </p:sp>
      <p:sp>
        <p:nvSpPr>
          <p:cNvPr id="4" name="Title 1">
            <a:extLst>
              <a:ext uri="{FF2B5EF4-FFF2-40B4-BE49-F238E27FC236}">
                <a16:creationId xmlns:a16="http://schemas.microsoft.com/office/drawing/2014/main" id="{F9DA910E-653E-BE9D-BF61-9527F113E819}"/>
              </a:ext>
            </a:extLst>
          </p:cNvPr>
          <p:cNvSpPr txBox="1">
            <a:spLocks/>
          </p:cNvSpPr>
          <p:nvPr/>
        </p:nvSpPr>
        <p:spPr>
          <a:xfrm>
            <a:off x="304801" y="381000"/>
            <a:ext cx="11400367" cy="609600"/>
          </a:xfrm>
          <a:prstGeom prst="rect">
            <a:avLst/>
          </a:prstGeom>
          <a:effectLst/>
        </p:spPr>
        <p:txBody>
          <a:bodyPr/>
          <a:lstStyle>
            <a:lvl1pPr algn="ctr" rtl="0" eaLnBrk="0" fontAlgn="base" hangingPunct="0">
              <a:spcBef>
                <a:spcPct val="0"/>
              </a:spcBef>
              <a:spcAft>
                <a:spcPct val="0"/>
              </a:spcAft>
              <a:defRPr sz="4000" b="0" i="0" baseline="0">
                <a:solidFill>
                  <a:srgbClr val="0B6240"/>
                </a:solidFill>
                <a:latin typeface="Calibri" panose="020F0502020204030204" pitchFamily="34" charset="0"/>
                <a:ea typeface="ＭＳ Ｐゴシック" pitchFamily="-108" charset="-128"/>
                <a:cs typeface="Calibri" panose="020F0502020204030204" pitchFamily="34" charset="0"/>
              </a:defRPr>
            </a:lvl1pPr>
            <a:lvl2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2pPr>
            <a:lvl3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3pPr>
            <a:lvl4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4pPr>
            <a:lvl5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5pPr>
            <a:lvl6pPr marL="457200" algn="l" rtl="0" fontAlgn="base">
              <a:spcBef>
                <a:spcPct val="0"/>
              </a:spcBef>
              <a:spcAft>
                <a:spcPct val="0"/>
              </a:spcAft>
              <a:defRPr sz="3200" b="1">
                <a:solidFill>
                  <a:srgbClr val="FFFFFF"/>
                </a:solidFill>
                <a:latin typeface="Arial Black" pitchFamily="-108" charset="0"/>
              </a:defRPr>
            </a:lvl6pPr>
            <a:lvl7pPr marL="914400" algn="l" rtl="0" fontAlgn="base">
              <a:spcBef>
                <a:spcPct val="0"/>
              </a:spcBef>
              <a:spcAft>
                <a:spcPct val="0"/>
              </a:spcAft>
              <a:defRPr sz="3200" b="1">
                <a:solidFill>
                  <a:srgbClr val="FFFFFF"/>
                </a:solidFill>
                <a:latin typeface="Arial Black" pitchFamily="-108" charset="0"/>
              </a:defRPr>
            </a:lvl7pPr>
            <a:lvl8pPr marL="1371600" algn="l" rtl="0" fontAlgn="base">
              <a:spcBef>
                <a:spcPct val="0"/>
              </a:spcBef>
              <a:spcAft>
                <a:spcPct val="0"/>
              </a:spcAft>
              <a:defRPr sz="3200" b="1">
                <a:solidFill>
                  <a:srgbClr val="FFFFFF"/>
                </a:solidFill>
                <a:latin typeface="Arial Black" pitchFamily="-108" charset="0"/>
              </a:defRPr>
            </a:lvl8pPr>
            <a:lvl9pPr marL="1828800" algn="l" rtl="0" fontAlgn="base">
              <a:spcBef>
                <a:spcPct val="0"/>
              </a:spcBef>
              <a:spcAft>
                <a:spcPct val="0"/>
              </a:spcAft>
              <a:defRPr sz="3200" b="1">
                <a:solidFill>
                  <a:srgbClr val="FFFFFF"/>
                </a:solidFill>
                <a:latin typeface="Arial Black" pitchFamily="-108" charset="0"/>
              </a:defRPr>
            </a:lvl9pPr>
          </a:lstStyle>
          <a:p>
            <a:r>
              <a:rPr lang="en-CA" kern="0" dirty="0"/>
              <a:t>There is no geek gene</a:t>
            </a:r>
          </a:p>
        </p:txBody>
      </p:sp>
      <p:sp>
        <p:nvSpPr>
          <p:cNvPr id="3" name="TextBox 2">
            <a:extLst>
              <a:ext uri="{FF2B5EF4-FFF2-40B4-BE49-F238E27FC236}">
                <a16:creationId xmlns:a16="http://schemas.microsoft.com/office/drawing/2014/main" id="{382E0514-8906-ACE1-5FB5-6AA9DFE2CB7F}"/>
              </a:ext>
            </a:extLst>
          </p:cNvPr>
          <p:cNvSpPr txBox="1"/>
          <p:nvPr/>
        </p:nvSpPr>
        <p:spPr>
          <a:xfrm>
            <a:off x="6004984" y="6338500"/>
            <a:ext cx="5925020" cy="276999"/>
          </a:xfrm>
          <a:prstGeom prst="rect">
            <a:avLst/>
          </a:prstGeom>
          <a:noFill/>
        </p:spPr>
        <p:txBody>
          <a:bodyPr wrap="none" rtlCol="0" anchor="t" anchorCtr="0">
            <a:spAutoFit/>
          </a:bodyPr>
          <a:lstStyle/>
          <a:p>
            <a:pPr algn="ctr"/>
            <a:r>
              <a:rPr lang="en-US" sz="1200" b="1" dirty="0">
                <a:solidFill>
                  <a:srgbClr val="006A40"/>
                </a:solidFill>
                <a:latin typeface="+mn-lt"/>
              </a:rPr>
              <a:t>https://</a:t>
            </a:r>
            <a:r>
              <a:rPr lang="en-US" sz="1200" b="1" dirty="0" err="1">
                <a:solidFill>
                  <a:srgbClr val="006A40"/>
                </a:solidFill>
                <a:latin typeface="+mn-lt"/>
              </a:rPr>
              <a:t>journals.plos.org</a:t>
            </a:r>
            <a:r>
              <a:rPr lang="en-US" sz="1200" b="1" dirty="0">
                <a:solidFill>
                  <a:srgbClr val="006A40"/>
                </a:solidFill>
                <a:latin typeface="+mn-lt"/>
              </a:rPr>
              <a:t>/</a:t>
            </a:r>
            <a:r>
              <a:rPr lang="en-US" sz="1200" b="1" dirty="0" err="1">
                <a:solidFill>
                  <a:srgbClr val="006A40"/>
                </a:solidFill>
                <a:latin typeface="+mn-lt"/>
              </a:rPr>
              <a:t>ploscompbiol</a:t>
            </a:r>
            <a:r>
              <a:rPr lang="en-US" sz="1200" b="1" dirty="0">
                <a:solidFill>
                  <a:srgbClr val="006A40"/>
                </a:solidFill>
                <a:latin typeface="+mn-lt"/>
              </a:rPr>
              <a:t>/</a:t>
            </a:r>
            <a:r>
              <a:rPr lang="en-US" sz="1200" b="1" dirty="0" err="1">
                <a:solidFill>
                  <a:srgbClr val="006A40"/>
                </a:solidFill>
                <a:latin typeface="+mn-lt"/>
              </a:rPr>
              <a:t>article?id</a:t>
            </a:r>
            <a:r>
              <a:rPr lang="en-US" sz="1200" b="1" dirty="0">
                <a:solidFill>
                  <a:srgbClr val="006A40"/>
                </a:solidFill>
                <a:latin typeface="+mn-lt"/>
              </a:rPr>
              <a:t>=10.1371/journal.pcbi.1006023</a:t>
            </a:r>
          </a:p>
        </p:txBody>
      </p:sp>
    </p:spTree>
    <p:extLst>
      <p:ext uri="{BB962C8B-B14F-4D97-AF65-F5344CB8AC3E}">
        <p14:creationId xmlns:p14="http://schemas.microsoft.com/office/powerpoint/2010/main" val="631649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56C7BDDD-CEB2-4EDE-45C3-42757213E5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2E7BF8-22D9-71BA-6D89-31B5F6E15115}"/>
              </a:ext>
            </a:extLst>
          </p:cNvPr>
          <p:cNvSpPr txBox="1">
            <a:spLocks/>
          </p:cNvSpPr>
          <p:nvPr/>
        </p:nvSpPr>
        <p:spPr>
          <a:xfrm>
            <a:off x="304801" y="578005"/>
            <a:ext cx="11400367" cy="609600"/>
          </a:xfrm>
          <a:prstGeom prst="rect">
            <a:avLst/>
          </a:prstGeom>
        </p:spPr>
        <p:txBody>
          <a:bodyPr spcFirstLastPara="1" wrap="square" lIns="91440" tIns="45720" rIns="91440" bIns="45720" anchor="t" anchorCtr="0">
            <a:normAutofit/>
          </a:bodyPr>
          <a:lstStyle>
            <a:lvl1pPr lvl="0" algn="ctr" rtl="0" eaLnBrk="0" fontAlgn="base" hangingPunct="0">
              <a:spcBef>
                <a:spcPts val="0"/>
              </a:spcBef>
              <a:spcAft>
                <a:spcPts val="0"/>
              </a:spcAft>
              <a:buSzPts val="2800"/>
              <a:buNone/>
              <a:defRPr sz="4400" b="1">
                <a:solidFill>
                  <a:schemeClr val="tx2"/>
                </a:solidFill>
                <a:latin typeface="Calibri"/>
                <a:ea typeface="ＭＳ Ｐゴシック" pitchFamily="-108" charset="-128"/>
                <a:cs typeface="Calibri"/>
              </a:defRPr>
            </a:lvl1pPr>
            <a:lvl2pPr lvl="1" algn="l" rtl="0" eaLnBrk="0" fontAlgn="base" hangingPunct="0">
              <a:spcBef>
                <a:spcPts val="0"/>
              </a:spcBef>
              <a:spcAft>
                <a:spcPts val="0"/>
              </a:spcAft>
              <a:buSzPts val="2800"/>
              <a:buNone/>
              <a:defRPr sz="4400">
                <a:solidFill>
                  <a:srgbClr val="595959"/>
                </a:solidFill>
                <a:latin typeface="Calibri" pitchFamily="-108" charset="0"/>
                <a:ea typeface="ＭＳ Ｐゴシック" pitchFamily="-108" charset="-128"/>
                <a:cs typeface="Calibri" panose="020F0502020204030204" pitchFamily="34" charset="0"/>
              </a:defRPr>
            </a:lvl2pPr>
            <a:lvl3pPr lvl="2" algn="l" rtl="0" eaLnBrk="0" fontAlgn="base" hangingPunct="0">
              <a:spcBef>
                <a:spcPts val="0"/>
              </a:spcBef>
              <a:spcAft>
                <a:spcPts val="0"/>
              </a:spcAft>
              <a:buSzPts val="2800"/>
              <a:buNone/>
              <a:defRPr sz="4400">
                <a:solidFill>
                  <a:srgbClr val="595959"/>
                </a:solidFill>
                <a:latin typeface="Calibri" pitchFamily="-108" charset="0"/>
                <a:ea typeface="ＭＳ Ｐゴシック" pitchFamily="-108" charset="-128"/>
                <a:cs typeface="Calibri" panose="020F0502020204030204" pitchFamily="34" charset="0"/>
              </a:defRPr>
            </a:lvl3pPr>
            <a:lvl4pPr lvl="3" algn="l" rtl="0" eaLnBrk="0" fontAlgn="base" hangingPunct="0">
              <a:spcBef>
                <a:spcPts val="0"/>
              </a:spcBef>
              <a:spcAft>
                <a:spcPts val="0"/>
              </a:spcAft>
              <a:buSzPts val="2800"/>
              <a:buNone/>
              <a:defRPr sz="4400">
                <a:solidFill>
                  <a:srgbClr val="595959"/>
                </a:solidFill>
                <a:latin typeface="Calibri" pitchFamily="-108" charset="0"/>
                <a:ea typeface="ＭＳ Ｐゴシック" pitchFamily="-108" charset="-128"/>
                <a:cs typeface="Calibri" panose="020F0502020204030204" pitchFamily="34" charset="0"/>
              </a:defRPr>
            </a:lvl4pPr>
            <a:lvl5pPr lvl="4" algn="l" rtl="0" eaLnBrk="0" fontAlgn="base" hangingPunct="0">
              <a:spcBef>
                <a:spcPts val="0"/>
              </a:spcBef>
              <a:spcAft>
                <a:spcPts val="0"/>
              </a:spcAft>
              <a:buSzPts val="2800"/>
              <a:buNone/>
              <a:defRPr sz="4400">
                <a:solidFill>
                  <a:srgbClr val="595959"/>
                </a:solidFill>
                <a:latin typeface="Calibri" pitchFamily="-108" charset="0"/>
                <a:ea typeface="ＭＳ Ｐゴシック" pitchFamily="-108" charset="-128"/>
                <a:cs typeface="Calibri" panose="020F0502020204030204" pitchFamily="34" charset="0"/>
              </a:defRPr>
            </a:lvl5pPr>
            <a:lvl6pPr marL="457200" lvl="5" algn="l" rtl="0" fontAlgn="base">
              <a:spcBef>
                <a:spcPts val="0"/>
              </a:spcBef>
              <a:spcAft>
                <a:spcPts val="0"/>
              </a:spcAft>
              <a:buSzPts val="2800"/>
              <a:buNone/>
              <a:defRPr sz="3200" b="1">
                <a:solidFill>
                  <a:srgbClr val="FFFFFF"/>
                </a:solidFill>
                <a:latin typeface="Arial Black" pitchFamily="-108" charset="0"/>
              </a:defRPr>
            </a:lvl6pPr>
            <a:lvl7pPr marL="914400" lvl="6" algn="l" rtl="0" fontAlgn="base">
              <a:spcBef>
                <a:spcPts val="0"/>
              </a:spcBef>
              <a:spcAft>
                <a:spcPts val="0"/>
              </a:spcAft>
              <a:buSzPts val="2800"/>
              <a:buNone/>
              <a:defRPr sz="3200" b="1">
                <a:solidFill>
                  <a:srgbClr val="FFFFFF"/>
                </a:solidFill>
                <a:latin typeface="Arial Black" pitchFamily="-108" charset="0"/>
              </a:defRPr>
            </a:lvl7pPr>
            <a:lvl8pPr marL="1371600" lvl="7" algn="l" rtl="0" fontAlgn="base">
              <a:spcBef>
                <a:spcPts val="0"/>
              </a:spcBef>
              <a:spcAft>
                <a:spcPts val="0"/>
              </a:spcAft>
              <a:buSzPts val="2800"/>
              <a:buNone/>
              <a:defRPr sz="3200" b="1">
                <a:solidFill>
                  <a:srgbClr val="FFFFFF"/>
                </a:solidFill>
                <a:latin typeface="Arial Black" pitchFamily="-108" charset="0"/>
              </a:defRPr>
            </a:lvl8pPr>
            <a:lvl9pPr marL="1828800" lvl="8" algn="l" rtl="0" fontAlgn="base">
              <a:spcBef>
                <a:spcPts val="0"/>
              </a:spcBef>
              <a:spcAft>
                <a:spcPts val="0"/>
              </a:spcAft>
              <a:buSzPts val="2800"/>
              <a:buNone/>
              <a:defRPr sz="3200" b="1">
                <a:solidFill>
                  <a:srgbClr val="FFFFFF"/>
                </a:solidFill>
                <a:latin typeface="Arial Black" pitchFamily="-108" charset="0"/>
              </a:defRPr>
            </a:lvl9pPr>
          </a:lstStyle>
          <a:p>
            <a:r>
              <a:rPr lang="en-US" sz="3200" kern="0" dirty="0">
                <a:ea typeface="ＭＳ Ｐゴシック"/>
              </a:rPr>
              <a:t>My ML Journey</a:t>
            </a:r>
          </a:p>
        </p:txBody>
      </p:sp>
      <p:sp>
        <p:nvSpPr>
          <p:cNvPr id="7" name="Text Placeholder 6">
            <a:extLst>
              <a:ext uri="{FF2B5EF4-FFF2-40B4-BE49-F238E27FC236}">
                <a16:creationId xmlns:a16="http://schemas.microsoft.com/office/drawing/2014/main" id="{D3B2503E-1B91-90DF-856B-6AD47C302888}"/>
              </a:ext>
            </a:extLst>
          </p:cNvPr>
          <p:cNvSpPr>
            <a:spLocks noGrp="1"/>
          </p:cNvSpPr>
          <p:nvPr>
            <p:ph type="body" idx="1"/>
          </p:nvPr>
        </p:nvSpPr>
        <p:spPr/>
        <p:txBody>
          <a:bodyPr/>
          <a:lstStyle/>
          <a:p>
            <a:endParaRPr lang="en-US" dirty="0"/>
          </a:p>
        </p:txBody>
      </p:sp>
      <p:pic>
        <p:nvPicPr>
          <p:cNvPr id="9" name="Picture 8" descr="A person standing in front of a projection screen&#10;&#10;Description automatically generated">
            <a:extLst>
              <a:ext uri="{FF2B5EF4-FFF2-40B4-BE49-F238E27FC236}">
                <a16:creationId xmlns:a16="http://schemas.microsoft.com/office/drawing/2014/main" id="{F48AD868-0C74-6F55-97F1-C6B909B6979E}"/>
              </a:ext>
            </a:extLst>
          </p:cNvPr>
          <p:cNvPicPr>
            <a:picLocks noChangeAspect="1"/>
          </p:cNvPicPr>
          <p:nvPr/>
        </p:nvPicPr>
        <p:blipFill>
          <a:blip r:embed="rId3"/>
          <a:stretch>
            <a:fillRect/>
          </a:stretch>
        </p:blipFill>
        <p:spPr>
          <a:xfrm>
            <a:off x="1093381" y="1245368"/>
            <a:ext cx="10005237" cy="5619608"/>
          </a:xfrm>
          <a:prstGeom prst="rect">
            <a:avLst/>
          </a:prstGeom>
        </p:spPr>
      </p:pic>
    </p:spTree>
    <p:extLst>
      <p:ext uri="{BB962C8B-B14F-4D97-AF65-F5344CB8AC3E}">
        <p14:creationId xmlns:p14="http://schemas.microsoft.com/office/powerpoint/2010/main" val="3244001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494A90C6-C1EF-981E-8378-B61B3D9A84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90B3D1-58CE-7784-B050-18BDB5DA759F}"/>
              </a:ext>
            </a:extLst>
          </p:cNvPr>
          <p:cNvSpPr txBox="1">
            <a:spLocks/>
          </p:cNvSpPr>
          <p:nvPr/>
        </p:nvSpPr>
        <p:spPr>
          <a:xfrm>
            <a:off x="304801" y="578005"/>
            <a:ext cx="11400367" cy="609600"/>
          </a:xfrm>
          <a:prstGeom prst="rect">
            <a:avLst/>
          </a:prstGeom>
        </p:spPr>
        <p:txBody>
          <a:bodyPr spcFirstLastPara="1" wrap="square" lIns="91440" tIns="45720" rIns="91440" bIns="45720" anchor="t" anchorCtr="0">
            <a:normAutofit/>
          </a:bodyPr>
          <a:lstStyle>
            <a:lvl1pPr lvl="0" algn="ctr" rtl="0" eaLnBrk="0" fontAlgn="base" hangingPunct="0">
              <a:spcBef>
                <a:spcPts val="0"/>
              </a:spcBef>
              <a:spcAft>
                <a:spcPts val="0"/>
              </a:spcAft>
              <a:buSzPts val="2800"/>
              <a:buNone/>
              <a:defRPr sz="4400" b="1">
                <a:solidFill>
                  <a:schemeClr val="tx2"/>
                </a:solidFill>
                <a:latin typeface="Calibri"/>
                <a:ea typeface="ＭＳ Ｐゴシック" pitchFamily="-108" charset="-128"/>
                <a:cs typeface="Calibri"/>
              </a:defRPr>
            </a:lvl1pPr>
            <a:lvl2pPr lvl="1" algn="l" rtl="0" eaLnBrk="0" fontAlgn="base" hangingPunct="0">
              <a:spcBef>
                <a:spcPts val="0"/>
              </a:spcBef>
              <a:spcAft>
                <a:spcPts val="0"/>
              </a:spcAft>
              <a:buSzPts val="2800"/>
              <a:buNone/>
              <a:defRPr sz="4400">
                <a:solidFill>
                  <a:srgbClr val="595959"/>
                </a:solidFill>
                <a:latin typeface="Calibri" pitchFamily="-108" charset="0"/>
                <a:ea typeface="ＭＳ Ｐゴシック" pitchFamily="-108" charset="-128"/>
                <a:cs typeface="Calibri" panose="020F0502020204030204" pitchFamily="34" charset="0"/>
              </a:defRPr>
            </a:lvl2pPr>
            <a:lvl3pPr lvl="2" algn="l" rtl="0" eaLnBrk="0" fontAlgn="base" hangingPunct="0">
              <a:spcBef>
                <a:spcPts val="0"/>
              </a:spcBef>
              <a:spcAft>
                <a:spcPts val="0"/>
              </a:spcAft>
              <a:buSzPts val="2800"/>
              <a:buNone/>
              <a:defRPr sz="4400">
                <a:solidFill>
                  <a:srgbClr val="595959"/>
                </a:solidFill>
                <a:latin typeface="Calibri" pitchFamily="-108" charset="0"/>
                <a:ea typeface="ＭＳ Ｐゴシック" pitchFamily="-108" charset="-128"/>
                <a:cs typeface="Calibri" panose="020F0502020204030204" pitchFamily="34" charset="0"/>
              </a:defRPr>
            </a:lvl3pPr>
            <a:lvl4pPr lvl="3" algn="l" rtl="0" eaLnBrk="0" fontAlgn="base" hangingPunct="0">
              <a:spcBef>
                <a:spcPts val="0"/>
              </a:spcBef>
              <a:spcAft>
                <a:spcPts val="0"/>
              </a:spcAft>
              <a:buSzPts val="2800"/>
              <a:buNone/>
              <a:defRPr sz="4400">
                <a:solidFill>
                  <a:srgbClr val="595959"/>
                </a:solidFill>
                <a:latin typeface="Calibri" pitchFamily="-108" charset="0"/>
                <a:ea typeface="ＭＳ Ｐゴシック" pitchFamily="-108" charset="-128"/>
                <a:cs typeface="Calibri" panose="020F0502020204030204" pitchFamily="34" charset="0"/>
              </a:defRPr>
            </a:lvl4pPr>
            <a:lvl5pPr lvl="4" algn="l" rtl="0" eaLnBrk="0" fontAlgn="base" hangingPunct="0">
              <a:spcBef>
                <a:spcPts val="0"/>
              </a:spcBef>
              <a:spcAft>
                <a:spcPts val="0"/>
              </a:spcAft>
              <a:buSzPts val="2800"/>
              <a:buNone/>
              <a:defRPr sz="4400">
                <a:solidFill>
                  <a:srgbClr val="595959"/>
                </a:solidFill>
                <a:latin typeface="Calibri" pitchFamily="-108" charset="0"/>
                <a:ea typeface="ＭＳ Ｐゴシック" pitchFamily="-108" charset="-128"/>
                <a:cs typeface="Calibri" panose="020F0502020204030204" pitchFamily="34" charset="0"/>
              </a:defRPr>
            </a:lvl5pPr>
            <a:lvl6pPr marL="457200" lvl="5" algn="l" rtl="0" fontAlgn="base">
              <a:spcBef>
                <a:spcPts val="0"/>
              </a:spcBef>
              <a:spcAft>
                <a:spcPts val="0"/>
              </a:spcAft>
              <a:buSzPts val="2800"/>
              <a:buNone/>
              <a:defRPr sz="3200" b="1">
                <a:solidFill>
                  <a:srgbClr val="FFFFFF"/>
                </a:solidFill>
                <a:latin typeface="Arial Black" pitchFamily="-108" charset="0"/>
              </a:defRPr>
            </a:lvl6pPr>
            <a:lvl7pPr marL="914400" lvl="6" algn="l" rtl="0" fontAlgn="base">
              <a:spcBef>
                <a:spcPts val="0"/>
              </a:spcBef>
              <a:spcAft>
                <a:spcPts val="0"/>
              </a:spcAft>
              <a:buSzPts val="2800"/>
              <a:buNone/>
              <a:defRPr sz="3200" b="1">
                <a:solidFill>
                  <a:srgbClr val="FFFFFF"/>
                </a:solidFill>
                <a:latin typeface="Arial Black" pitchFamily="-108" charset="0"/>
              </a:defRPr>
            </a:lvl7pPr>
            <a:lvl8pPr marL="1371600" lvl="7" algn="l" rtl="0" fontAlgn="base">
              <a:spcBef>
                <a:spcPts val="0"/>
              </a:spcBef>
              <a:spcAft>
                <a:spcPts val="0"/>
              </a:spcAft>
              <a:buSzPts val="2800"/>
              <a:buNone/>
              <a:defRPr sz="3200" b="1">
                <a:solidFill>
                  <a:srgbClr val="FFFFFF"/>
                </a:solidFill>
                <a:latin typeface="Arial Black" pitchFamily="-108" charset="0"/>
              </a:defRPr>
            </a:lvl8pPr>
            <a:lvl9pPr marL="1828800" lvl="8" algn="l" rtl="0" fontAlgn="base">
              <a:spcBef>
                <a:spcPts val="0"/>
              </a:spcBef>
              <a:spcAft>
                <a:spcPts val="0"/>
              </a:spcAft>
              <a:buSzPts val="2800"/>
              <a:buNone/>
              <a:defRPr sz="3200" b="1">
                <a:solidFill>
                  <a:srgbClr val="FFFFFF"/>
                </a:solidFill>
                <a:latin typeface="Arial Black" pitchFamily="-108" charset="0"/>
              </a:defRPr>
            </a:lvl9pPr>
          </a:lstStyle>
          <a:p>
            <a:r>
              <a:rPr lang="en-US" sz="3200" kern="0" dirty="0">
                <a:ea typeface="ＭＳ Ｐゴシック"/>
              </a:rPr>
              <a:t>My ML Journey</a:t>
            </a:r>
          </a:p>
        </p:txBody>
      </p:sp>
      <p:pic>
        <p:nvPicPr>
          <p:cNvPr id="1026" name="Picture 2">
            <a:extLst>
              <a:ext uri="{FF2B5EF4-FFF2-40B4-BE49-F238E27FC236}">
                <a16:creationId xmlns:a16="http://schemas.microsoft.com/office/drawing/2014/main" id="{A17CE7D8-B8AC-A643-FE50-9396366A58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1" y="1187605"/>
            <a:ext cx="11531600" cy="393227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D4E4E625-E1AA-F92F-F311-1C14B8A66E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6949" y="1284542"/>
            <a:ext cx="3255666" cy="32556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A013052-482C-9B49-AACC-56B538B96D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090668"/>
            <a:ext cx="2277625" cy="26429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0EA758A-3A3E-4AC6-1B43-F1F6DEE7D4A5}"/>
              </a:ext>
            </a:extLst>
          </p:cNvPr>
          <p:cNvSpPr txBox="1"/>
          <p:nvPr/>
        </p:nvSpPr>
        <p:spPr>
          <a:xfrm>
            <a:off x="3629201" y="6440861"/>
            <a:ext cx="8336642" cy="461665"/>
          </a:xfrm>
          <a:prstGeom prst="rect">
            <a:avLst/>
          </a:prstGeom>
          <a:noFill/>
        </p:spPr>
        <p:txBody>
          <a:bodyPr wrap="none" rtlCol="0" anchor="t" anchorCtr="0">
            <a:spAutoFit/>
          </a:bodyPr>
          <a:lstStyle/>
          <a:p>
            <a:pPr algn="ctr"/>
            <a:r>
              <a:rPr lang="en-US" sz="1200" b="1" dirty="0">
                <a:solidFill>
                  <a:srgbClr val="006A40"/>
                </a:solidFill>
                <a:latin typeface="+mn-lt"/>
              </a:rPr>
              <a:t>https://</a:t>
            </a:r>
            <a:r>
              <a:rPr lang="en-US" sz="1200" b="1" dirty="0" err="1">
                <a:solidFill>
                  <a:srgbClr val="006A40"/>
                </a:solidFill>
                <a:latin typeface="+mn-lt"/>
              </a:rPr>
              <a:t>www.kdnuggets.com</a:t>
            </a:r>
            <a:r>
              <a:rPr lang="en-US" sz="1200" b="1" dirty="0">
                <a:solidFill>
                  <a:srgbClr val="006A40"/>
                </a:solidFill>
                <a:latin typeface="+mn-lt"/>
              </a:rPr>
              <a:t>/2016/09/beginners-guide-understanding-convolutional-neural-networks-part-1.html</a:t>
            </a:r>
          </a:p>
          <a:p>
            <a:pPr algn="ctr"/>
            <a:endParaRPr lang="en-US" sz="1200" b="1" dirty="0">
              <a:solidFill>
                <a:srgbClr val="006A40"/>
              </a:solidFill>
              <a:latin typeface="+mn-lt"/>
            </a:endParaRPr>
          </a:p>
        </p:txBody>
      </p:sp>
    </p:spTree>
    <p:extLst>
      <p:ext uri="{BB962C8B-B14F-4D97-AF65-F5344CB8AC3E}">
        <p14:creationId xmlns:p14="http://schemas.microsoft.com/office/powerpoint/2010/main" val="652773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D1EF2B-C277-BC49-2BCE-B869ED2007C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5A8DF6F-1CC2-8C83-AD93-F281CA50EC08}"/>
              </a:ext>
            </a:extLst>
          </p:cNvPr>
          <p:cNvSpPr txBox="1"/>
          <p:nvPr/>
        </p:nvSpPr>
        <p:spPr>
          <a:xfrm>
            <a:off x="685800" y="1228397"/>
            <a:ext cx="10668000" cy="4832092"/>
          </a:xfrm>
          <a:prstGeom prst="rect">
            <a:avLst/>
          </a:prstGeom>
          <a:noFill/>
        </p:spPr>
        <p:txBody>
          <a:bodyPr wrap="square" lIns="91440" tIns="45720" rIns="91440" bIns="45720" anchor="t">
            <a:spAutoFit/>
          </a:bodyPr>
          <a:lstStyle/>
          <a:p>
            <a:pPr marL="457200"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A </a:t>
            </a:r>
            <a:r>
              <a:rPr lang="en-CA" altLang="en-US" sz="2800" dirty="0" err="1">
                <a:latin typeface="Calibri" panose="020F0502020204030204" pitchFamily="34" charset="0"/>
                <a:ea typeface="ＭＳ Ｐゴシック"/>
                <a:cs typeface="Calibri" panose="020F0502020204030204" pitchFamily="34" charset="0"/>
              </a:rPr>
              <a:t>biosignal</a:t>
            </a:r>
            <a:r>
              <a:rPr lang="en-CA" altLang="en-US" sz="2800" dirty="0">
                <a:latin typeface="Calibri" panose="020F0502020204030204" pitchFamily="34" charset="0"/>
                <a:ea typeface="ＭＳ Ｐゴシック"/>
                <a:cs typeface="Calibri" panose="020F0502020204030204" pitchFamily="34" charset="0"/>
              </a:rPr>
              <a:t> is any signal that can be measured and recorded from biological beings.</a:t>
            </a:r>
          </a:p>
          <a:p>
            <a:pPr marL="457200"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Common </a:t>
            </a:r>
            <a:r>
              <a:rPr lang="en-CA" altLang="en-US" sz="2800" dirty="0" err="1">
                <a:latin typeface="Calibri" panose="020F0502020204030204" pitchFamily="34" charset="0"/>
                <a:ea typeface="ＭＳ Ｐゴシック"/>
                <a:cs typeface="Calibri" panose="020F0502020204030204" pitchFamily="34" charset="0"/>
              </a:rPr>
              <a:t>biosignals</a:t>
            </a:r>
            <a:r>
              <a:rPr lang="en-CA" altLang="en-US" sz="2800" dirty="0">
                <a:latin typeface="Calibri" panose="020F0502020204030204" pitchFamily="34" charset="0"/>
                <a:ea typeface="ＭＳ Ｐゴシック"/>
                <a:cs typeface="Calibri" panose="020F0502020204030204" pitchFamily="34" charset="0"/>
              </a:rPr>
              <a:t> </a:t>
            </a:r>
          </a:p>
          <a:p>
            <a:pPr marL="914400" lvl="1"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Electroencephalography (EEG): brain signal recordings</a:t>
            </a:r>
          </a:p>
          <a:p>
            <a:pPr marL="914400" lvl="1"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Electromyography (EMG): muscle signal recordings</a:t>
            </a:r>
          </a:p>
          <a:p>
            <a:pPr marL="914400" lvl="1"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Electrocardiography (ECG): heart signal recordings</a:t>
            </a:r>
          </a:p>
          <a:p>
            <a:pPr marL="457200" indent="-457200">
              <a:buFont typeface="Arial"/>
              <a:buChar char="•"/>
              <a:defRPr/>
            </a:pPr>
            <a:r>
              <a:rPr lang="en-CA" altLang="en-US" sz="2800" dirty="0" err="1">
                <a:latin typeface="Calibri" panose="020F0502020204030204" pitchFamily="34" charset="0"/>
                <a:ea typeface="ＭＳ Ｐゴシック"/>
                <a:cs typeface="Calibri" panose="020F0502020204030204" pitchFamily="34" charset="0"/>
              </a:rPr>
              <a:t>Biosignal</a:t>
            </a:r>
            <a:r>
              <a:rPr lang="en-CA" altLang="en-US" sz="2800" dirty="0">
                <a:latin typeface="Calibri" panose="020F0502020204030204" pitchFamily="34" charset="0"/>
                <a:ea typeface="ＭＳ Ｐゴシック"/>
                <a:cs typeface="Calibri" panose="020F0502020204030204" pitchFamily="34" charset="0"/>
              </a:rPr>
              <a:t> analysis requires a mix of skills</a:t>
            </a:r>
          </a:p>
          <a:p>
            <a:pPr marL="914400" lvl="1"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Health: Knowledge of the functioning of the physical feature you are measuring</a:t>
            </a:r>
          </a:p>
          <a:p>
            <a:pPr marL="914400" lvl="1"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Engineering: Understanding and collecting measurements</a:t>
            </a:r>
          </a:p>
          <a:p>
            <a:pPr marL="914400" lvl="1"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Data science: Conducting analysis </a:t>
            </a:r>
          </a:p>
        </p:txBody>
      </p:sp>
      <p:sp>
        <p:nvSpPr>
          <p:cNvPr id="4" name="Title 1">
            <a:extLst>
              <a:ext uri="{FF2B5EF4-FFF2-40B4-BE49-F238E27FC236}">
                <a16:creationId xmlns:a16="http://schemas.microsoft.com/office/drawing/2014/main" id="{626EA878-7BC3-5F83-4A49-68453DFF83D9}"/>
              </a:ext>
            </a:extLst>
          </p:cNvPr>
          <p:cNvSpPr txBox="1">
            <a:spLocks/>
          </p:cNvSpPr>
          <p:nvPr/>
        </p:nvSpPr>
        <p:spPr>
          <a:xfrm>
            <a:off x="304801" y="381000"/>
            <a:ext cx="11400367" cy="609600"/>
          </a:xfrm>
          <a:prstGeom prst="rect">
            <a:avLst/>
          </a:prstGeom>
          <a:effectLst/>
        </p:spPr>
        <p:txBody>
          <a:bodyPr/>
          <a:lstStyle>
            <a:lvl1pPr algn="ctr" rtl="0" eaLnBrk="0" fontAlgn="base" hangingPunct="0">
              <a:spcBef>
                <a:spcPct val="0"/>
              </a:spcBef>
              <a:spcAft>
                <a:spcPct val="0"/>
              </a:spcAft>
              <a:defRPr sz="4000" b="0" i="0" baseline="0">
                <a:solidFill>
                  <a:srgbClr val="0B6240"/>
                </a:solidFill>
                <a:latin typeface="Calibri" panose="020F0502020204030204" pitchFamily="34" charset="0"/>
                <a:ea typeface="ＭＳ Ｐゴシック" pitchFamily="-108" charset="-128"/>
                <a:cs typeface="Calibri" panose="020F0502020204030204" pitchFamily="34" charset="0"/>
              </a:defRPr>
            </a:lvl1pPr>
            <a:lvl2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2pPr>
            <a:lvl3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3pPr>
            <a:lvl4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4pPr>
            <a:lvl5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5pPr>
            <a:lvl6pPr marL="457200" algn="l" rtl="0" fontAlgn="base">
              <a:spcBef>
                <a:spcPct val="0"/>
              </a:spcBef>
              <a:spcAft>
                <a:spcPct val="0"/>
              </a:spcAft>
              <a:defRPr sz="3200" b="1">
                <a:solidFill>
                  <a:srgbClr val="FFFFFF"/>
                </a:solidFill>
                <a:latin typeface="Arial Black" pitchFamily="-108" charset="0"/>
              </a:defRPr>
            </a:lvl6pPr>
            <a:lvl7pPr marL="914400" algn="l" rtl="0" fontAlgn="base">
              <a:spcBef>
                <a:spcPct val="0"/>
              </a:spcBef>
              <a:spcAft>
                <a:spcPct val="0"/>
              </a:spcAft>
              <a:defRPr sz="3200" b="1">
                <a:solidFill>
                  <a:srgbClr val="FFFFFF"/>
                </a:solidFill>
                <a:latin typeface="Arial Black" pitchFamily="-108" charset="0"/>
              </a:defRPr>
            </a:lvl7pPr>
            <a:lvl8pPr marL="1371600" algn="l" rtl="0" fontAlgn="base">
              <a:spcBef>
                <a:spcPct val="0"/>
              </a:spcBef>
              <a:spcAft>
                <a:spcPct val="0"/>
              </a:spcAft>
              <a:defRPr sz="3200" b="1">
                <a:solidFill>
                  <a:srgbClr val="FFFFFF"/>
                </a:solidFill>
                <a:latin typeface="Arial Black" pitchFamily="-108" charset="0"/>
              </a:defRPr>
            </a:lvl8pPr>
            <a:lvl9pPr marL="1828800" algn="l" rtl="0" fontAlgn="base">
              <a:spcBef>
                <a:spcPct val="0"/>
              </a:spcBef>
              <a:spcAft>
                <a:spcPct val="0"/>
              </a:spcAft>
              <a:defRPr sz="3200" b="1">
                <a:solidFill>
                  <a:srgbClr val="FFFFFF"/>
                </a:solidFill>
                <a:latin typeface="Arial Black" pitchFamily="-108" charset="0"/>
              </a:defRPr>
            </a:lvl9pPr>
          </a:lstStyle>
          <a:p>
            <a:r>
              <a:rPr lang="en-CA" kern="0" dirty="0" err="1"/>
              <a:t>Biosignal</a:t>
            </a:r>
            <a:r>
              <a:rPr lang="en-CA" kern="0" dirty="0"/>
              <a:t> Data</a:t>
            </a:r>
          </a:p>
        </p:txBody>
      </p:sp>
      <p:sp>
        <p:nvSpPr>
          <p:cNvPr id="3" name="TextBox 2">
            <a:extLst>
              <a:ext uri="{FF2B5EF4-FFF2-40B4-BE49-F238E27FC236}">
                <a16:creationId xmlns:a16="http://schemas.microsoft.com/office/drawing/2014/main" id="{F71ED1B2-8E05-53F3-BEFC-518590CB4F72}"/>
              </a:ext>
            </a:extLst>
          </p:cNvPr>
          <p:cNvSpPr txBox="1"/>
          <p:nvPr/>
        </p:nvSpPr>
        <p:spPr>
          <a:xfrm>
            <a:off x="3229738" y="6449869"/>
            <a:ext cx="8962262" cy="276999"/>
          </a:xfrm>
          <a:prstGeom prst="rect">
            <a:avLst/>
          </a:prstGeom>
          <a:noFill/>
        </p:spPr>
        <p:txBody>
          <a:bodyPr wrap="none" rtlCol="0" anchor="t" anchorCtr="0">
            <a:spAutoFit/>
          </a:bodyPr>
          <a:lstStyle/>
          <a:p>
            <a:pPr algn="ctr"/>
            <a:r>
              <a:rPr lang="en-US" sz="1200" b="1" dirty="0">
                <a:solidFill>
                  <a:srgbClr val="006A40"/>
                </a:solidFill>
                <a:latin typeface="+mn-lt"/>
              </a:rPr>
              <a:t>https://</a:t>
            </a:r>
            <a:r>
              <a:rPr lang="en-US" sz="1200" b="1" dirty="0" err="1">
                <a:solidFill>
                  <a:srgbClr val="006A40"/>
                </a:solidFill>
                <a:latin typeface="+mn-lt"/>
              </a:rPr>
              <a:t>shop.elsevier.com</a:t>
            </a:r>
            <a:r>
              <a:rPr lang="en-US" sz="1200" b="1" dirty="0">
                <a:solidFill>
                  <a:srgbClr val="006A40"/>
                </a:solidFill>
                <a:latin typeface="+mn-lt"/>
              </a:rPr>
              <a:t>/books/introduction-to-biomedical-instrumentation-and-its-applications/</a:t>
            </a:r>
            <a:r>
              <a:rPr lang="en-US" sz="1200" b="1" dirty="0" err="1">
                <a:solidFill>
                  <a:srgbClr val="006A40"/>
                </a:solidFill>
                <a:latin typeface="+mn-lt"/>
              </a:rPr>
              <a:t>paul</a:t>
            </a:r>
            <a:r>
              <a:rPr lang="en-US" sz="1200" b="1" dirty="0">
                <a:solidFill>
                  <a:srgbClr val="006A40"/>
                </a:solidFill>
                <a:latin typeface="+mn-lt"/>
              </a:rPr>
              <a:t>/978-0-12-821674-3</a:t>
            </a:r>
          </a:p>
        </p:txBody>
      </p:sp>
    </p:spTree>
    <p:extLst>
      <p:ext uri="{BB962C8B-B14F-4D97-AF65-F5344CB8AC3E}">
        <p14:creationId xmlns:p14="http://schemas.microsoft.com/office/powerpoint/2010/main" val="1266401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B369F-AFAD-14FB-408A-EA377011E35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5B8F249-D05E-33C2-9C30-9D333B5F0C36}"/>
              </a:ext>
            </a:extLst>
          </p:cNvPr>
          <p:cNvSpPr txBox="1"/>
          <p:nvPr/>
        </p:nvSpPr>
        <p:spPr>
          <a:xfrm>
            <a:off x="685800" y="1228397"/>
            <a:ext cx="10668000" cy="3970318"/>
          </a:xfrm>
          <a:prstGeom prst="rect">
            <a:avLst/>
          </a:prstGeom>
          <a:noFill/>
        </p:spPr>
        <p:txBody>
          <a:bodyPr wrap="square" lIns="91440" tIns="45720" rIns="91440" bIns="45720" anchor="t">
            <a:spAutoFit/>
          </a:bodyPr>
          <a:lstStyle/>
          <a:p>
            <a:pPr marL="457200" indent="-457200">
              <a:buFont typeface="Arial"/>
              <a:buChar char="•"/>
              <a:defRPr/>
            </a:pPr>
            <a:r>
              <a:rPr lang="en-CA" altLang="en-US" sz="2800" dirty="0">
                <a:solidFill>
                  <a:srgbClr val="006A40"/>
                </a:solidFill>
                <a:latin typeface="Calibri" panose="020F0502020204030204" pitchFamily="34" charset="0"/>
                <a:ea typeface="ＭＳ Ｐゴシック"/>
                <a:cs typeface="Calibri" panose="020F0502020204030204" pitchFamily="34" charset="0"/>
              </a:rPr>
              <a:t>Measurand</a:t>
            </a:r>
            <a:r>
              <a:rPr lang="en-CA" altLang="en-US" sz="2800" dirty="0">
                <a:latin typeface="Calibri" panose="020F0502020204030204" pitchFamily="34" charset="0"/>
                <a:ea typeface="ＭＳ Ｐゴシック"/>
                <a:cs typeface="Calibri" panose="020F0502020204030204" pitchFamily="34" charset="0"/>
              </a:rPr>
              <a:t> </a:t>
            </a:r>
          </a:p>
          <a:p>
            <a:pPr marL="914400" lvl="1"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A physical quantity. </a:t>
            </a:r>
          </a:p>
          <a:p>
            <a:pPr marL="914400" lvl="1"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The body is a source for measurands, which generate </a:t>
            </a:r>
            <a:r>
              <a:rPr lang="en-CA" altLang="en-US" sz="2800" dirty="0" err="1">
                <a:latin typeface="Calibri" panose="020F0502020204030204" pitchFamily="34" charset="0"/>
                <a:ea typeface="ＭＳ Ｐゴシック"/>
                <a:cs typeface="Calibri" panose="020F0502020204030204" pitchFamily="34" charset="0"/>
              </a:rPr>
              <a:t>biosignals</a:t>
            </a:r>
            <a:endParaRPr lang="en-CA" altLang="en-US" sz="2800" dirty="0">
              <a:latin typeface="Calibri" panose="020F0502020204030204" pitchFamily="34" charset="0"/>
              <a:ea typeface="ＭＳ Ｐゴシック"/>
              <a:cs typeface="Calibri" panose="020F0502020204030204" pitchFamily="34" charset="0"/>
            </a:endParaRPr>
          </a:p>
          <a:p>
            <a:pPr marL="914400" lvl="1"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Design criteria of a measurand are signal, environmental, medical, and economic</a:t>
            </a:r>
          </a:p>
          <a:p>
            <a:pPr marL="457200"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Biomedical measurands</a:t>
            </a:r>
          </a:p>
          <a:p>
            <a:pPr marL="914400" lvl="1" indent="-457200">
              <a:buFont typeface="Arial"/>
              <a:buChar char="•"/>
              <a:defRPr/>
            </a:pPr>
            <a:r>
              <a:rPr lang="en-CA" altLang="en-US" sz="2800" dirty="0">
                <a:latin typeface="Calibri" panose="020F0502020204030204" pitchFamily="34" charset="0"/>
                <a:ea typeface="ＭＳ Ｐゴシック"/>
                <a:cs typeface="Calibri" panose="020F0502020204030204" pitchFamily="34" charset="0"/>
              </a:rPr>
              <a:t>biopotential, pressure, flow, dimensions (imaging), displacement (velocity, acceleration, and force), impedance, temperature, and chemical concentration.</a:t>
            </a:r>
          </a:p>
        </p:txBody>
      </p:sp>
      <p:sp>
        <p:nvSpPr>
          <p:cNvPr id="4" name="Title 1">
            <a:extLst>
              <a:ext uri="{FF2B5EF4-FFF2-40B4-BE49-F238E27FC236}">
                <a16:creationId xmlns:a16="http://schemas.microsoft.com/office/drawing/2014/main" id="{252240CB-0F23-1A92-7406-85B84B5424EB}"/>
              </a:ext>
            </a:extLst>
          </p:cNvPr>
          <p:cNvSpPr txBox="1">
            <a:spLocks/>
          </p:cNvSpPr>
          <p:nvPr/>
        </p:nvSpPr>
        <p:spPr>
          <a:xfrm>
            <a:off x="304801" y="381000"/>
            <a:ext cx="11400367" cy="609600"/>
          </a:xfrm>
          <a:prstGeom prst="rect">
            <a:avLst/>
          </a:prstGeom>
          <a:effectLst/>
        </p:spPr>
        <p:txBody>
          <a:bodyPr/>
          <a:lstStyle>
            <a:lvl1pPr algn="ctr" rtl="0" eaLnBrk="0" fontAlgn="base" hangingPunct="0">
              <a:spcBef>
                <a:spcPct val="0"/>
              </a:spcBef>
              <a:spcAft>
                <a:spcPct val="0"/>
              </a:spcAft>
              <a:defRPr sz="4000" b="0" i="0" baseline="0">
                <a:solidFill>
                  <a:srgbClr val="0B6240"/>
                </a:solidFill>
                <a:latin typeface="Calibri" panose="020F0502020204030204" pitchFamily="34" charset="0"/>
                <a:ea typeface="ＭＳ Ｐゴシック" pitchFamily="-108" charset="-128"/>
                <a:cs typeface="Calibri" panose="020F0502020204030204" pitchFamily="34" charset="0"/>
              </a:defRPr>
            </a:lvl1pPr>
            <a:lvl2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2pPr>
            <a:lvl3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3pPr>
            <a:lvl4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4pPr>
            <a:lvl5pPr algn="l" rtl="0" eaLnBrk="0" fontAlgn="base" hangingPunct="0">
              <a:spcBef>
                <a:spcPct val="0"/>
              </a:spcBef>
              <a:spcAft>
                <a:spcPct val="0"/>
              </a:spcAft>
              <a:defRPr sz="4400">
                <a:solidFill>
                  <a:srgbClr val="595959"/>
                </a:solidFill>
                <a:latin typeface="Calibri" pitchFamily="-108" charset="0"/>
                <a:ea typeface="ＭＳ Ｐゴシック" pitchFamily="-108" charset="-128"/>
                <a:cs typeface="Calibri" panose="020F0502020204030204" pitchFamily="34" charset="0"/>
              </a:defRPr>
            </a:lvl5pPr>
            <a:lvl6pPr marL="457200" algn="l" rtl="0" fontAlgn="base">
              <a:spcBef>
                <a:spcPct val="0"/>
              </a:spcBef>
              <a:spcAft>
                <a:spcPct val="0"/>
              </a:spcAft>
              <a:defRPr sz="3200" b="1">
                <a:solidFill>
                  <a:srgbClr val="FFFFFF"/>
                </a:solidFill>
                <a:latin typeface="Arial Black" pitchFamily="-108" charset="0"/>
              </a:defRPr>
            </a:lvl6pPr>
            <a:lvl7pPr marL="914400" algn="l" rtl="0" fontAlgn="base">
              <a:spcBef>
                <a:spcPct val="0"/>
              </a:spcBef>
              <a:spcAft>
                <a:spcPct val="0"/>
              </a:spcAft>
              <a:defRPr sz="3200" b="1">
                <a:solidFill>
                  <a:srgbClr val="FFFFFF"/>
                </a:solidFill>
                <a:latin typeface="Arial Black" pitchFamily="-108" charset="0"/>
              </a:defRPr>
            </a:lvl7pPr>
            <a:lvl8pPr marL="1371600" algn="l" rtl="0" fontAlgn="base">
              <a:spcBef>
                <a:spcPct val="0"/>
              </a:spcBef>
              <a:spcAft>
                <a:spcPct val="0"/>
              </a:spcAft>
              <a:defRPr sz="3200" b="1">
                <a:solidFill>
                  <a:srgbClr val="FFFFFF"/>
                </a:solidFill>
                <a:latin typeface="Arial Black" pitchFamily="-108" charset="0"/>
              </a:defRPr>
            </a:lvl8pPr>
            <a:lvl9pPr marL="1828800" algn="l" rtl="0" fontAlgn="base">
              <a:spcBef>
                <a:spcPct val="0"/>
              </a:spcBef>
              <a:spcAft>
                <a:spcPct val="0"/>
              </a:spcAft>
              <a:defRPr sz="3200" b="1">
                <a:solidFill>
                  <a:srgbClr val="FFFFFF"/>
                </a:solidFill>
                <a:latin typeface="Arial Black" pitchFamily="-108" charset="0"/>
              </a:defRPr>
            </a:lvl9pPr>
          </a:lstStyle>
          <a:p>
            <a:r>
              <a:rPr lang="en-CA" kern="0" dirty="0"/>
              <a:t>Overview</a:t>
            </a:r>
          </a:p>
        </p:txBody>
      </p:sp>
      <p:sp>
        <p:nvSpPr>
          <p:cNvPr id="3" name="TextBox 2">
            <a:extLst>
              <a:ext uri="{FF2B5EF4-FFF2-40B4-BE49-F238E27FC236}">
                <a16:creationId xmlns:a16="http://schemas.microsoft.com/office/drawing/2014/main" id="{D01C73D7-0560-6B8C-027F-5976C99384B8}"/>
              </a:ext>
            </a:extLst>
          </p:cNvPr>
          <p:cNvSpPr txBox="1"/>
          <p:nvPr/>
        </p:nvSpPr>
        <p:spPr>
          <a:xfrm>
            <a:off x="3229738" y="6449869"/>
            <a:ext cx="8962262" cy="276999"/>
          </a:xfrm>
          <a:prstGeom prst="rect">
            <a:avLst/>
          </a:prstGeom>
          <a:noFill/>
        </p:spPr>
        <p:txBody>
          <a:bodyPr wrap="none" rtlCol="0" anchor="t" anchorCtr="0">
            <a:spAutoFit/>
          </a:bodyPr>
          <a:lstStyle/>
          <a:p>
            <a:pPr algn="ctr"/>
            <a:r>
              <a:rPr lang="en-US" sz="1200" b="1" dirty="0">
                <a:solidFill>
                  <a:srgbClr val="006A40"/>
                </a:solidFill>
                <a:latin typeface="+mn-lt"/>
              </a:rPr>
              <a:t>https://</a:t>
            </a:r>
            <a:r>
              <a:rPr lang="en-US" sz="1200" b="1" dirty="0" err="1">
                <a:solidFill>
                  <a:srgbClr val="006A40"/>
                </a:solidFill>
                <a:latin typeface="+mn-lt"/>
              </a:rPr>
              <a:t>shop.elsevier.com</a:t>
            </a:r>
            <a:r>
              <a:rPr lang="en-US" sz="1200" b="1" dirty="0">
                <a:solidFill>
                  <a:srgbClr val="006A40"/>
                </a:solidFill>
                <a:latin typeface="+mn-lt"/>
              </a:rPr>
              <a:t>/books/introduction-to-biomedical-instrumentation-and-its-applications/</a:t>
            </a:r>
            <a:r>
              <a:rPr lang="en-US" sz="1200" b="1" dirty="0" err="1">
                <a:solidFill>
                  <a:srgbClr val="006A40"/>
                </a:solidFill>
                <a:latin typeface="+mn-lt"/>
              </a:rPr>
              <a:t>paul</a:t>
            </a:r>
            <a:r>
              <a:rPr lang="en-US" sz="1200" b="1" dirty="0">
                <a:solidFill>
                  <a:srgbClr val="006A40"/>
                </a:solidFill>
                <a:latin typeface="+mn-lt"/>
              </a:rPr>
              <a:t>/978-0-12-821674-3</a:t>
            </a:r>
          </a:p>
        </p:txBody>
      </p:sp>
    </p:spTree>
    <p:extLst>
      <p:ext uri="{BB962C8B-B14F-4D97-AF65-F5344CB8AC3E}">
        <p14:creationId xmlns:p14="http://schemas.microsoft.com/office/powerpoint/2010/main" val="3047335401"/>
      </p:ext>
    </p:extLst>
  </p:cSld>
  <p:clrMapOvr>
    <a:masterClrMapping/>
  </p:clrMapOvr>
</p:sld>
</file>

<file path=ppt/theme/theme1.xml><?xml version="1.0" encoding="utf-8"?>
<a:theme xmlns:a="http://schemas.openxmlformats.org/drawingml/2006/main" name="Blank">
  <a:themeElements>
    <a:clrScheme name="USask">
      <a:dk1>
        <a:srgbClr val="000000"/>
      </a:dk1>
      <a:lt1>
        <a:srgbClr val="FFFFFF"/>
      </a:lt1>
      <a:dk2>
        <a:srgbClr val="006940"/>
      </a:dk2>
      <a:lt2>
        <a:srgbClr val="FFFFFF"/>
      </a:lt2>
      <a:accent1>
        <a:srgbClr val="FFD204"/>
      </a:accent1>
      <a:accent2>
        <a:srgbClr val="006940"/>
      </a:accent2>
      <a:accent3>
        <a:srgbClr val="BDD600"/>
      </a:accent3>
      <a:accent4>
        <a:srgbClr val="000000"/>
      </a:accent4>
      <a:accent5>
        <a:srgbClr val="999B9C"/>
      </a:accent5>
      <a:accent6>
        <a:srgbClr val="D6D6D3"/>
      </a:accent6>
      <a:hlink>
        <a:srgbClr val="BDD600"/>
      </a:hlink>
      <a:folHlink>
        <a:srgbClr val="719500"/>
      </a:folHlink>
    </a:clrScheme>
    <a:fontScheme name="Blank">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0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108" charset="0"/>
          </a:defRPr>
        </a:defPPr>
      </a:lstStyle>
    </a:lnDef>
    <a:txDef>
      <a:spPr>
        <a:noFill/>
      </a:spPr>
      <a:bodyPr wrap="square" rtlCol="0" anchor="t" anchorCtr="0">
        <a:spAutoFit/>
      </a:bodyPr>
      <a:lstStyle>
        <a:defPPr algn="ctr">
          <a:defRPr sz="1200" b="1" dirty="0" smtClean="0">
            <a:solidFill>
              <a:srgbClr val="006A40"/>
            </a:solidFill>
            <a:latin typeface="+mn-lt"/>
          </a:defRPr>
        </a:defPPr>
      </a:lstStyle>
    </a:tx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C756C11F3385C47A1E6DCE92772F821" ma:contentTypeVersion="14" ma:contentTypeDescription="Create a new document." ma:contentTypeScope="" ma:versionID="6bbafad32c2ed6dce3b14831d169a2a0">
  <xsd:schema xmlns:xsd="http://www.w3.org/2001/XMLSchema" xmlns:xs="http://www.w3.org/2001/XMLSchema" xmlns:p="http://schemas.microsoft.com/office/2006/metadata/properties" xmlns:ns3="4ddce786-d625-4fa5-9e38-f614bafba860" xmlns:ns4="82ddf94a-5f4c-4a2f-8a30-8937e89abf39" targetNamespace="http://schemas.microsoft.com/office/2006/metadata/properties" ma:root="true" ma:fieldsID="a9381991d0acda2ec7b8c1408b80f34d" ns3:_="" ns4:_="">
    <xsd:import namespace="4ddce786-d625-4fa5-9e38-f614bafba860"/>
    <xsd:import namespace="82ddf94a-5f4c-4a2f-8a30-8937e89abf3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_activity"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dce786-d625-4fa5-9e38-f614bafba8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AutoTags" ma:index="17" nillable="true" ma:displayName="Tags" ma:internalName="MediaServiceAutoTags" ma:readOnly="true">
      <xsd:simpleType>
        <xsd:restriction base="dms:Text"/>
      </xsd:simpleType>
    </xsd:element>
    <xsd:element name="MediaServiceLocation" ma:index="18" nillable="true" ma:displayName="Location" ma:indexed="true" ma:internalName="MediaServiceLocatio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2ddf94a-5f4c-4a2f-8a30-8937e89abf3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4ddce786-d625-4fa5-9e38-f614bafba860" xsi:nil="true"/>
  </documentManagement>
</p:properties>
</file>

<file path=customXml/itemProps1.xml><?xml version="1.0" encoding="utf-8"?>
<ds:datastoreItem xmlns:ds="http://schemas.openxmlformats.org/officeDocument/2006/customXml" ds:itemID="{7EB78E3A-ED47-4CD8-9FD2-1485258186BA}">
  <ds:schemaRefs>
    <ds:schemaRef ds:uri="http://schemas.microsoft.com/sharepoint/v3/contenttype/forms"/>
  </ds:schemaRefs>
</ds:datastoreItem>
</file>

<file path=customXml/itemProps2.xml><?xml version="1.0" encoding="utf-8"?>
<ds:datastoreItem xmlns:ds="http://schemas.openxmlformats.org/officeDocument/2006/customXml" ds:itemID="{C335B7F3-DD13-4CE9-AC04-E523CAB83A04}">
  <ds:schemaRefs>
    <ds:schemaRef ds:uri="4ddce786-d625-4fa5-9e38-f614bafba860"/>
    <ds:schemaRef ds:uri="82ddf94a-5f4c-4a2f-8a30-8937e89abf3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BAA5A6B-A164-4976-8581-4592539A65B5}">
  <ds:schemaRefs>
    <ds:schemaRef ds:uri="http://www.w3.org/XML/1998/namespace"/>
    <ds:schemaRef ds:uri="http://purl.org/dc/dcmitype/"/>
    <ds:schemaRef ds:uri="82ddf94a-5f4c-4a2f-8a30-8937e89abf39"/>
    <ds:schemaRef ds:uri="http://purl.org/dc/elements/1.1/"/>
    <ds:schemaRef ds:uri="http://schemas.microsoft.com/office/2006/documentManagement/types"/>
    <ds:schemaRef ds:uri="http://purl.org/dc/terms/"/>
    <ds:schemaRef ds:uri="http://schemas.openxmlformats.org/package/2006/metadata/core-properties"/>
    <ds:schemaRef ds:uri="http://schemas.microsoft.com/office/2006/metadata/properties"/>
    <ds:schemaRef ds:uri="http://schemas.microsoft.com/office/infopath/2007/PartnerControls"/>
    <ds:schemaRef ds:uri="4ddce786-d625-4fa5-9e38-f614bafba860"/>
  </ds:schemaRefs>
</ds:datastoreItem>
</file>

<file path=docProps/app.xml><?xml version="1.0" encoding="utf-8"?>
<Properties xmlns="http://schemas.openxmlformats.org/officeDocument/2006/extended-properties" xmlns:vt="http://schemas.openxmlformats.org/officeDocument/2006/docPropsVTypes">
  <Template/>
  <TotalTime>2080</TotalTime>
  <Words>2616</Words>
  <Application>Microsoft Macintosh PowerPoint</Application>
  <PresentationFormat>Widescreen</PresentationFormat>
  <Paragraphs>318</Paragraphs>
  <Slides>44</Slides>
  <Notes>41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ＭＳ Ｐゴシック</vt:lpstr>
      <vt:lpstr>Arial</vt:lpstr>
      <vt:lpstr>Arial Black</vt:lpstr>
      <vt:lpstr>Calibri</vt:lpstr>
      <vt:lpstr>Georgia</vt:lpstr>
      <vt:lpstr>Times</vt:lpstr>
      <vt:lpstr>Wingdings</vt:lpstr>
      <vt:lpstr>Blank</vt:lpstr>
      <vt:lpstr>Analysis of Biosignal Data  AI4PH</vt:lpstr>
      <vt:lpstr>I acknowledge our shared connection to the land and recognize that Indigenous and Métis peoples on Treaty 6 Territory and all Indigenous peoples have been and continue to be stewards for social justice, equity, and land-based education. In the spirit of reconciliation may we all strive to learn and support the work of Indigenous communities as allies and return their land. </vt:lpstr>
      <vt:lpstr>Ground Rules</vt:lpstr>
      <vt:lpstr>Please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Division of Media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 David Snell</dc:creator>
  <cp:lastModifiedBy>Fuller, Daniel</cp:lastModifiedBy>
  <cp:revision>395</cp:revision>
  <cp:lastPrinted>2017-10-23T15:52:14Z</cp:lastPrinted>
  <dcterms:created xsi:type="dcterms:W3CDTF">2010-08-15T00:58:23Z</dcterms:created>
  <dcterms:modified xsi:type="dcterms:W3CDTF">2025-01-30T18:51:59Z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0x0101000C756C11F3385C47A1E6DCE92772F821</vt:lpwstr>
  </property>
</Properties>
</file>