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dbb5b13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dbb5b13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0600"/>
            <a:ext cx="8520600" cy="12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80">
                <a:latin typeface="Times New Roman"/>
                <a:ea typeface="Times New Roman"/>
                <a:cs typeface="Times New Roman"/>
                <a:sym typeface="Times New Roman"/>
              </a:rPr>
              <a:t>ACTIVE SIGN BOARD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81200"/>
            <a:ext cx="336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Josmin Jose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Assist. Professor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34625" y="3573800"/>
            <a:ext cx="362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KIT19EC005 : AJU RAJ 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KIT19EC006 : AKHILA 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KIT19EC008 : AKSHAY K 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KIT19EC023  : MUHAMMED SHAKKIR 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565300" y="3280600"/>
            <a:ext cx="28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MEMBERS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22">
                <a:latin typeface="Times New Roman"/>
                <a:ea typeface="Times New Roman"/>
                <a:cs typeface="Times New Roman"/>
                <a:sym typeface="Times New Roman"/>
              </a:rPr>
              <a:t>ACTIVE SIGN BOARD</a:t>
            </a:r>
            <a:endParaRPr sz="1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7725"/>
            <a:ext cx="8520600" cy="3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parts:</a:t>
            </a:r>
            <a:endParaRPr b="1" sz="1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board: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Transmits the sign as code to a wide area.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sign board along roadside is fitted with a small circuit which constantly transmits data.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LCD display in vehicle: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Receives the data and 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sign.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vehicle if fitted with a 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