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dbb5b13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dbb5b13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80600"/>
            <a:ext cx="8520600" cy="12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580">
                <a:latin typeface="Times New Roman"/>
                <a:ea typeface="Times New Roman"/>
                <a:cs typeface="Times New Roman"/>
                <a:sym typeface="Times New Roman"/>
              </a:rPr>
              <a:t>GAS LEAKAGE DETECTOR WITH AUTO-POWER TRIP SYSTEM</a:t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81200"/>
            <a:ext cx="336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Guide: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Josmin Jose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Assist. Professor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434625" y="3573800"/>
            <a:ext cx="362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KIT19EC005 : AJU RAJ 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KIT19EC006 : AKHILA 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KIT19EC008 : AKSHAY K 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KIT19EC023  : MUHAMMED SHAKKIR 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565300" y="3280600"/>
            <a:ext cx="28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MEMBERS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122">
                <a:latin typeface="Times New Roman"/>
                <a:ea typeface="Times New Roman"/>
                <a:cs typeface="Times New Roman"/>
                <a:sym typeface="Times New Roman"/>
              </a:rPr>
              <a:t>GAS LEAKAGE DETECTOR WITH AUTO-POWER TRIP SYSTEM</a:t>
            </a:r>
            <a:endParaRPr sz="1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17725"/>
            <a:ext cx="8520600" cy="3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Phases : </a:t>
            </a:r>
            <a:endParaRPr b="1" sz="15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Detects gas leakage.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Disconnects power supply.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:</a:t>
            </a:r>
            <a:endParaRPr b="1" sz="15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Gas Detector Section : 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MQ-06 sensor’s used to sense LPG.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LPG is fed to semicondUctor between two plates of MQ-06 leakage current is formed resulting in output voltage drop.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Unit :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ATmega 328 </a:t>
            </a: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microcontroller</a:t>
            </a: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used to control entire system.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Section :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Alarm Indication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 Indication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