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702A-2D60-4D6C-968C-3E69A7F8C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Aspect Based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76C7-E573-4B21-BC00-EEAD59BF3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Walker &amp; Ian Laird</a:t>
            </a:r>
          </a:p>
        </p:txBody>
      </p:sp>
    </p:spTree>
    <p:extLst>
      <p:ext uri="{BB962C8B-B14F-4D97-AF65-F5344CB8AC3E}">
        <p14:creationId xmlns:p14="http://schemas.microsoft.com/office/powerpoint/2010/main" val="166476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B2A6-423C-4577-91EE-96442E13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302F-7E52-4773-B54D-102175C0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Nondeterminism with the </a:t>
            </a:r>
            <a:r>
              <a:rPr lang="en-US" dirty="0" err="1"/>
              <a:t>CoreNLP</a:t>
            </a:r>
            <a:r>
              <a:rPr lang="en-US" dirty="0"/>
              <a:t> Dependency Parser</a:t>
            </a:r>
          </a:p>
          <a:p>
            <a:pPr lvl="1"/>
            <a:r>
              <a:rPr lang="en-US" dirty="0"/>
              <a:t>“There is no guarantee that the same algorithm will be used to compute the requested function on each invocation”</a:t>
            </a:r>
            <a:r>
              <a:rPr lang="en-US" i="0" dirty="0"/>
              <a:t> – </a:t>
            </a:r>
            <a:r>
              <a:rPr lang="en-US" i="0" dirty="0" err="1"/>
              <a:t>Standford’s</a:t>
            </a:r>
            <a:r>
              <a:rPr lang="en-US" i="0" dirty="0"/>
              <a:t> </a:t>
            </a:r>
            <a:r>
              <a:rPr lang="en-US" i="0" dirty="0" err="1"/>
              <a:t>CoreNLP</a:t>
            </a:r>
            <a:r>
              <a:rPr lang="en-US" i="0" dirty="0"/>
              <a:t> homepage</a:t>
            </a:r>
          </a:p>
          <a:p>
            <a:r>
              <a:rPr lang="en-US" dirty="0"/>
              <a:t>Combining aspects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447FB1-BEB8-4644-8BFE-0E8A823A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176" y="3776618"/>
            <a:ext cx="1541929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reception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    2 0 0</a:t>
            </a:r>
          </a:p>
        </p:txBody>
      </p:sp>
    </p:spTree>
    <p:extLst>
      <p:ext uri="{BB962C8B-B14F-4D97-AF65-F5344CB8AC3E}">
        <p14:creationId xmlns:p14="http://schemas.microsoft.com/office/powerpoint/2010/main" val="382595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E0BF-82E3-44DD-BEAD-87C7A146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1C3C-D746-40BC-ABC3-B4BCD9FD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D6E-7CC4-404F-A63C-CAAB471A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– What is Aspect Based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F9E8-936D-48B2-824A-654A281F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Detection - Aims to identify the aspects discussed in a piece of text</a:t>
            </a:r>
          </a:p>
          <a:p>
            <a:r>
              <a:rPr lang="en-US" dirty="0"/>
              <a:t>Sentiment Analysis - The process of computationally identifying and categorizing opinions expressed in a piece of text, especially in order to determine whether the writer's attitude towards a particular topic, product, etc. is positive, negative, or neutral</a:t>
            </a:r>
          </a:p>
          <a:p>
            <a:r>
              <a:rPr lang="en-US" dirty="0"/>
              <a:t>Aspect Based Sentiment Analysis – Detecting the aspects in a piece of text and the sentiment about those aspects</a:t>
            </a:r>
          </a:p>
        </p:txBody>
      </p:sp>
    </p:spTree>
    <p:extLst>
      <p:ext uri="{BB962C8B-B14F-4D97-AF65-F5344CB8AC3E}">
        <p14:creationId xmlns:p14="http://schemas.microsoft.com/office/powerpoint/2010/main" val="16898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133F-235B-4228-918B-DCE86088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5781-6A86-468D-8331-F6233F0F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r>
              <a:rPr lang="en-US" dirty="0"/>
              <a:t>SciPy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 err="1"/>
              <a:t>CoreNLP</a:t>
            </a:r>
            <a:r>
              <a:rPr lang="en-US" dirty="0"/>
              <a:t> – Using the NLTK wrapper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BBA-283D-4248-8C9F-74950030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335-FF56-47E8-90C4-42971D2F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AspectDetector</a:t>
            </a:r>
            <a:endParaRPr lang="en-US" dirty="0"/>
          </a:p>
          <a:p>
            <a:r>
              <a:rPr lang="en-US" dirty="0" err="1"/>
              <a:t>SentimentAnalyzer</a:t>
            </a:r>
            <a:endParaRPr lang="en-US" dirty="0"/>
          </a:p>
          <a:p>
            <a:r>
              <a:rPr lang="en-US" dirty="0" err="1"/>
              <a:t>CorpusReader_TFIDF</a:t>
            </a:r>
            <a:endParaRPr lang="en-US" dirty="0"/>
          </a:p>
          <a:p>
            <a:r>
              <a:rPr lang="en-US" dirty="0" err="1"/>
              <a:t>MyCorpusReader</a:t>
            </a:r>
            <a:endParaRPr lang="en-US" dirty="0"/>
          </a:p>
          <a:p>
            <a:r>
              <a:rPr lang="en-US" dirty="0" err="1"/>
              <a:t>MyWordNetSimilarity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AspectDetector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TF-IDF values for each word in the review corpus using </a:t>
            </a:r>
            <a:r>
              <a:rPr lang="en-US" dirty="0" err="1"/>
              <a:t>CorpusReader_TFIDF</a:t>
            </a:r>
            <a:r>
              <a:rPr lang="en-US" dirty="0"/>
              <a:t> trained on Brown</a:t>
            </a:r>
          </a:p>
          <a:p>
            <a:r>
              <a:rPr lang="en-US"/>
              <a:t>Get </a:t>
            </a:r>
            <a:r>
              <a:rPr lang="en-US" dirty="0"/>
              <a:t>the top 1% of most common words</a:t>
            </a:r>
          </a:p>
          <a:p>
            <a:r>
              <a:rPr lang="en-US" dirty="0"/>
              <a:t>Find the most common bigrams using </a:t>
            </a:r>
            <a:r>
              <a:rPr lang="en-US" dirty="0" err="1"/>
              <a:t>BigramCollocationFinder</a:t>
            </a:r>
            <a:r>
              <a:rPr lang="en-US" dirty="0"/>
              <a:t> from NLTK</a:t>
            </a:r>
          </a:p>
          <a:p>
            <a:r>
              <a:rPr lang="en-US" dirty="0"/>
              <a:t>If a bigram contains two unigrams (“battery life” contains “battery” and “life”) then only consider the first unigram</a:t>
            </a:r>
          </a:p>
          <a:p>
            <a:r>
              <a:rPr lang="en-US" dirty="0"/>
              <a:t>Find the probability for each potential aspect being a particular POS</a:t>
            </a:r>
          </a:p>
          <a:p>
            <a:r>
              <a:rPr lang="en-US" dirty="0"/>
              <a:t>Filter out any potential aspects that don’t have the highest probability of being a noun</a:t>
            </a:r>
          </a:p>
          <a:p>
            <a:r>
              <a:rPr lang="en-US" dirty="0"/>
              <a:t>Filter out any potential aspects that appear too often in the corpus</a:t>
            </a:r>
          </a:p>
          <a:p>
            <a:r>
              <a:rPr lang="en-US" dirty="0"/>
              <a:t>Filter out any potential aspects with punctuation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</a:t>
            </a:r>
            <a:r>
              <a:rPr lang="en-US" dirty="0" err="1"/>
              <a:t>SentimentAnalyzer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</a:t>
            </a:r>
            <a:r>
              <a:rPr lang="en-US" dirty="0" err="1"/>
              <a:t>corpra</a:t>
            </a:r>
            <a:r>
              <a:rPr lang="en-US" dirty="0"/>
              <a:t> from IMDB for sentiment analysis</a:t>
            </a:r>
          </a:p>
          <a:p>
            <a:r>
              <a:rPr lang="en-US" dirty="0"/>
              <a:t>Trains a </a:t>
            </a:r>
            <a:r>
              <a:rPr lang="en-US" dirty="0" err="1"/>
              <a:t>LinearSVC</a:t>
            </a:r>
            <a:r>
              <a:rPr lang="en-US" dirty="0"/>
              <a:t> from </a:t>
            </a:r>
            <a:r>
              <a:rPr lang="en-US" dirty="0" err="1"/>
              <a:t>scikit</a:t>
            </a:r>
            <a:r>
              <a:rPr lang="en-US" dirty="0"/>
              <a:t>-learn using a </a:t>
            </a:r>
            <a:r>
              <a:rPr lang="en-US" dirty="0" err="1"/>
              <a:t>CountVectorizer</a:t>
            </a:r>
            <a:r>
              <a:rPr lang="en-US" dirty="0"/>
              <a:t> transformed to the training data</a:t>
            </a:r>
          </a:p>
          <a:p>
            <a:r>
              <a:rPr lang="en-US" dirty="0"/>
              <a:t>To analyze a sentence it uses the </a:t>
            </a:r>
            <a:r>
              <a:rPr lang="en-US" dirty="0" err="1"/>
              <a:t>CountVectorizer</a:t>
            </a:r>
            <a:r>
              <a:rPr lang="en-US" dirty="0"/>
              <a:t> to transform to the new sentence and then predicts using the </a:t>
            </a:r>
            <a:r>
              <a:rPr lang="en-US" dirty="0" err="1"/>
              <a:t>LinearSVC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2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13-5EF4-4C36-BC76-A9498F30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6D7C-D422-4C9E-A5E2-20705CD9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the initial list of potential aspects and consider the top 20% of them</a:t>
            </a:r>
          </a:p>
          <a:p>
            <a:r>
              <a:rPr lang="en-US" dirty="0"/>
              <a:t>Calculate the Wu-Palmer similarity between each aspect with all the others and create an “average similarity”</a:t>
            </a:r>
          </a:p>
          <a:p>
            <a:r>
              <a:rPr lang="en-US" dirty="0"/>
              <a:t>Remove any aspects who have too low of a similarity</a:t>
            </a:r>
          </a:p>
          <a:p>
            <a:r>
              <a:rPr lang="en-US" dirty="0"/>
              <a:t>Using parse trees, test every potential aspect to make sure it’s the subject of at least one sentence – Remove any potential aspects that aren’t every the subject</a:t>
            </a:r>
          </a:p>
          <a:p>
            <a:r>
              <a:rPr lang="en-US" dirty="0"/>
              <a:t>For every aspect, find all “sentence chunks” that contain it and run sentiment analysis and keep a count of the positive, negative and neutral </a:t>
            </a:r>
          </a:p>
          <a:p>
            <a:r>
              <a:rPr lang="en-US" dirty="0"/>
              <a:t>Output each aspect with it’s sentiment</a:t>
            </a:r>
          </a:p>
        </p:txBody>
      </p:sp>
    </p:spTree>
    <p:extLst>
      <p:ext uri="{BB962C8B-B14F-4D97-AF65-F5344CB8AC3E}">
        <p14:creationId xmlns:p14="http://schemas.microsoft.com/office/powerpoint/2010/main" val="283580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0740" y="2665200"/>
            <a:ext cx="1850965" cy="34855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   2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    3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battery    1 0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      1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  0 0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rating     0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carrier    0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heel 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favorites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suits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 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purchase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reception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morning    1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 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      2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wonderful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     1 0 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23 total aspects found</a:t>
            </a:r>
          </a:p>
        </p:txBody>
      </p:sp>
    </p:spTree>
    <p:extLst>
      <p:ext uri="{BB962C8B-B14F-4D97-AF65-F5344CB8AC3E}">
        <p14:creationId xmlns:p14="http://schemas.microsoft.com/office/powerpoint/2010/main" val="40350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02A-1506-4C52-AFC1-DD66BB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F4122-A114-4841-8F10-BD986BA4A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2812" y="3155430"/>
            <a:ext cx="1819588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   2 0 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    3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battery    1 0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       1 0 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      1 0 0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DB908A-0762-439A-9A20-2C197A9CAEBC}"/>
              </a:ext>
            </a:extLst>
          </p:cNvPr>
          <p:cNvSpPr txBox="1">
            <a:spLocks/>
          </p:cNvSpPr>
          <p:nvPr/>
        </p:nvSpPr>
        <p:spPr>
          <a:xfrm>
            <a:off x="1694576" y="2291593"/>
            <a:ext cx="700480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7/10 correct aspects found</a:t>
            </a:r>
          </a:p>
          <a:p>
            <a:r>
              <a:rPr lang="en-US" dirty="0"/>
              <a:t>5/7 aspects have correct count</a:t>
            </a:r>
          </a:p>
        </p:txBody>
      </p:sp>
    </p:spTree>
    <p:extLst>
      <p:ext uri="{BB962C8B-B14F-4D97-AF65-F5344CB8AC3E}">
        <p14:creationId xmlns:p14="http://schemas.microsoft.com/office/powerpoint/2010/main" val="289252598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</TotalTime>
  <Words>557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Franklin Gothic Book</vt:lpstr>
      <vt:lpstr>Crop</vt:lpstr>
      <vt:lpstr>Aspect Based sentiment analysis</vt:lpstr>
      <vt:lpstr>The Problem – What is Aspect Based Sentiment Analysis?</vt:lpstr>
      <vt:lpstr>Required Libraries</vt:lpstr>
      <vt:lpstr>Major Classes</vt:lpstr>
      <vt:lpstr>Algorithm - AspectDetector</vt:lpstr>
      <vt:lpstr>Algorithm - SentimentAnalyzer</vt:lpstr>
      <vt:lpstr>Algorithm - runner</vt:lpstr>
      <vt:lpstr>Raw Output</vt:lpstr>
      <vt:lpstr>Breaking Down the Output</vt:lpstr>
      <vt:lpstr>Future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</dc:title>
  <dc:creator>Andrew Walker</dc:creator>
  <cp:lastModifiedBy>Andrew Walker</cp:lastModifiedBy>
  <cp:revision>29</cp:revision>
  <dcterms:created xsi:type="dcterms:W3CDTF">2019-05-07T19:36:23Z</dcterms:created>
  <dcterms:modified xsi:type="dcterms:W3CDTF">2019-05-09T15:20:43Z</dcterms:modified>
</cp:coreProperties>
</file>