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f2662a3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f2662a3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2662a3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f2662a3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f2662a30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f2662a30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f2662a3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f2662a3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f2662a3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f2662a3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dd4ed2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dd4ed2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- important to understand the the framework and the overall genetic makeup of an organism which can vary from species and give light to </a:t>
            </a:r>
            <a:r>
              <a:rPr lang="en"/>
              <a:t>understand</a:t>
            </a:r>
            <a:r>
              <a:rPr lang="en"/>
              <a:t> the overall function and </a:t>
            </a:r>
            <a:r>
              <a:rPr lang="en"/>
              <a:t>filling in the map for other genomes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1dd4ed2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1dd4ed2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Abyss = calls the program | -pe = pair end reads 5’ to 3’ and 3’ to 5’ | k=98 kaymers = short DNA </a:t>
            </a:r>
            <a:r>
              <a:rPr lang="en"/>
              <a:t>sequences</a:t>
            </a:r>
            <a:r>
              <a:rPr lang="en"/>
              <a:t> used to help assemble, can be bigger | B=2G amount of memory used by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2G is just fine for prokaryotic genomes. And in= looks for </a:t>
            </a:r>
            <a:r>
              <a:rPr lang="en"/>
              <a:t>the</a:t>
            </a:r>
            <a:r>
              <a:rPr lang="en"/>
              <a:t> reads in the </a:t>
            </a:r>
            <a:r>
              <a:rPr lang="en"/>
              <a:t>location</a:t>
            </a:r>
            <a:r>
              <a:rPr lang="en"/>
              <a:t> that you tell it.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f2662a3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f2662a3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Abyss = calls the program | -pe = pair end reads 5’ to 3’ and 3’ to 5’ | k=98 kaymers = short DNA sequences used to help assemble, can be bigger | B=2G amount of memory used by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2G is just fine for prokaryotic genomes. And in= looks for the reads in the location that you tell it.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1dd4ed2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1dd4ed2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checks for </a:t>
            </a:r>
            <a:r>
              <a:rPr lang="en"/>
              <a:t>completeness</a:t>
            </a:r>
            <a:r>
              <a:rPr lang="en"/>
              <a:t> by using BUSCO (Benchmark universal single copy orthologs) This can be done with or without a </a:t>
            </a:r>
            <a:r>
              <a:rPr lang="en"/>
              <a:t>reference</a:t>
            </a:r>
            <a:r>
              <a:rPr lang="en"/>
              <a:t> genome.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BUSCO CHECKS FOR GENERAL COMPLETENESS BY USING GENES THAT SHOULD BE PRESENT IN ALL MEMBERS OF THE TAXA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dd4ed2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dd4ed2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dd4ed20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1dd4ed20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1dd4ed20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1dd4ed20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total number of contigs | L50 = number of contigs needed to make up 50% of </a:t>
            </a:r>
            <a:r>
              <a:rPr lang="en"/>
              <a:t>the</a:t>
            </a:r>
            <a:r>
              <a:rPr lang="en"/>
              <a:t> genome | N50 =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measurement of the contiguity of the assembly. The length of the smallest contig in the set of the longest contig together make up at 50% of the genome assembly.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f2662a3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f2662a3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 content reveals </a:t>
            </a:r>
            <a:r>
              <a:rPr lang="en"/>
              <a:t>resistance</a:t>
            </a:r>
            <a:r>
              <a:rPr lang="en"/>
              <a:t> to heat and less </a:t>
            </a:r>
            <a:r>
              <a:rPr lang="en"/>
              <a:t>energy</a:t>
            </a:r>
            <a:r>
              <a:rPr lang="en"/>
              <a:t> cost to synthesize proteins prevents protein denaturization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Assembly and Annotation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Salinibacter </a:t>
            </a:r>
            <a:r>
              <a:rPr i="1" lang="en" sz="2888"/>
              <a:t>ruber</a:t>
            </a:r>
            <a:endParaRPr i="1"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Walker Cano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California State University, Stanislaus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Annotation Prokka 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1100"/>
            <a:ext cx="7539075" cy="29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Annotation RAST</a:t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88"/>
              <a:t>Virulence, Disease and Defense</a:t>
            </a:r>
            <a:endParaRPr sz="1388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88"/>
              <a:t>8 defenses for Copper</a:t>
            </a:r>
            <a:endParaRPr sz="1388"/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388"/>
              <a:t>why?</a:t>
            </a:r>
            <a:endParaRPr sz="1388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50" y="1440525"/>
            <a:ext cx="6722725" cy="32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Annotation RAST 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CuSO4 used in pond water in spain where </a:t>
            </a:r>
            <a:r>
              <a:rPr lang="en"/>
              <a:t>Salinibacter rubus was discovered (Leon, et al. 2014)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Previously stated why assemble a genome if you </a:t>
            </a:r>
            <a:r>
              <a:rPr lang="en" sz="1600"/>
              <a:t>don't</a:t>
            </a:r>
            <a:r>
              <a:rPr lang="en" sz="1600"/>
              <a:t> know what each part of genome does.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</a:t>
            </a:r>
            <a:r>
              <a:rPr lang="en" sz="1400"/>
              <a:t> is why programs such as prokka and RAST are important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are a visual learner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RAST allows to visualize functions like  I was able to do with the copper defense that my bacteria has. 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Leon, David &amp; Peñalver, Patricio &amp; Casas, J. &amp; Juan, Melchor &amp; Fuentes-Rodríguez, Francisca &amp; Gallego, Irene &amp; Toja, Julia. (2014). EFFECTS OF COPPER SULPHATE ON ZOOPLANKTON COMMUNITIES IN PONDS SUBMITTED TO AGRICULTURAL INTENSIFICATION. Boletín de Biodiversidad de Chile. 2014. 1-10.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Purpose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Assembly reads that are paired ends : + strand and - strand for annotation to look for functions of genes and structures.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Why Salinibacter ruber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Turns Ponds red or pink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Dense communities of Halophilic microorganisms in solution of  30% salt concentration 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849" y="2461700"/>
            <a:ext cx="1219202" cy="12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50" y="2514725"/>
            <a:ext cx="1609375" cy="10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Assembling genome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99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/>
              <a:t>Abyss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Abyss to assemble genome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Started with pair end reads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Command Interface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Abyss -pe k=96 B=2G in= ’file location’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in galaxy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Same as abyss assembles genome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Assembling genome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 Major </a:t>
            </a:r>
            <a:r>
              <a:rPr b="1" lang="en" sz="1600"/>
              <a:t>Differences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SPAdes runs well with small to medium sized genomes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ABySS suitable for large scale genome projects.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Quality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examine the overall quality of the genome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Busco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Checks for overall </a:t>
            </a:r>
            <a:r>
              <a:rPr lang="en" sz="1800"/>
              <a:t>completeness</a:t>
            </a:r>
            <a:r>
              <a:rPr lang="en" sz="1800"/>
              <a:t> of the genome.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Annotation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Annotation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Reason for </a:t>
            </a:r>
            <a:r>
              <a:rPr lang="en" sz="1500"/>
              <a:t>annotating the genome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 sense of assembly the genome if we don’t know what each part of the gene does.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Annotation falls into two categories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Structure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Looks for 1. Promoters 2.  Operons 3. Introns 4. Exons 5. Various RNA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What each gene does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Describes and list each identified gene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Annotation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programs that can annotate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Prokka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 on command interface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Annotates </a:t>
            </a:r>
            <a:r>
              <a:rPr lang="en"/>
              <a:t>genes very quickly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 on a web base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Takes longer vs prokka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My favorite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Interactive chart that list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Metabolic pathways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Protein encoding genes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link </a:t>
            </a:r>
            <a:r>
              <a:rPr lang="en"/>
              <a:t>different</a:t>
            </a:r>
            <a:r>
              <a:rPr lang="en"/>
              <a:t> pathways that prokka cannot 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Quality Abyss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40900" y="3950425"/>
            <a:ext cx="69531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400" y="1108100"/>
            <a:ext cx="6659600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Quality SPAdes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950" y="1132800"/>
            <a:ext cx="7075996" cy="3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