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9" r:id="rId6"/>
    <p:sldId id="258" r:id="rId7"/>
    <p:sldId id="262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D8A04-476E-7A77-7DEB-08EC32AEC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231E4F-E982-352D-7158-3B190A553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73C1D-9088-EBD9-9997-894F22D2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EAFB-821C-4CC3-9E82-18C9839B4C0D}" type="datetimeFigureOut">
              <a:rPr lang="en-CH" smtClean="0"/>
              <a:t>07/11/2023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A6C42-63AF-A344-F2AA-07C05C2D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23786-7430-2E2F-5A7F-5B0219C4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321F-0049-4017-8CC7-5AD187ED4C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40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E6D49-00CD-D45D-5066-7E1128B3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63BD6-E2D9-B29B-37ED-CF7E894DF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E1053-9788-5792-AC63-5A0C30A1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EAFB-821C-4CC3-9E82-18C9839B4C0D}" type="datetimeFigureOut">
              <a:rPr lang="en-CH" smtClean="0"/>
              <a:t>07/11/2023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226F5-F2C7-F0A9-37C1-435797C9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BA6AE-F0E5-7E06-9C45-5E567B40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321F-0049-4017-8CC7-5AD187ED4C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511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BE0419-7975-B377-58F0-AE50B0278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DB835B-EA83-4E5A-889D-39FC025BB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7E69-C34D-2728-7ECA-55902700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EAFB-821C-4CC3-9E82-18C9839B4C0D}" type="datetimeFigureOut">
              <a:rPr lang="en-CH" smtClean="0"/>
              <a:t>07/11/2023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24E36-A1F2-F9DD-A7CF-AEBAADBD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BB7AD-3ED4-0469-4683-DB230E4D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321F-0049-4017-8CC7-5AD187ED4C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454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D611F-2E0E-ADC8-11B8-253DBB83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93C55-1B3F-3FAF-8BEF-D73D1235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F6C17-A2E2-4D7B-C2B8-589381D8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EAFB-821C-4CC3-9E82-18C9839B4C0D}" type="datetimeFigureOut">
              <a:rPr lang="en-CH" smtClean="0"/>
              <a:t>07/11/2023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F4CA8-F9EE-F11F-3DB2-777B3A62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52589-C661-097A-E226-B39B4491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321F-0049-4017-8CC7-5AD187ED4C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04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04E62-6B90-5893-8C03-4F12BAED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42285-965B-4366-8A58-90593C2F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DA83D-55A3-798B-9657-2FD9D4B0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EAFB-821C-4CC3-9E82-18C9839B4C0D}" type="datetimeFigureOut">
              <a:rPr lang="en-CH" smtClean="0"/>
              <a:t>07/11/2023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5255F-0543-52D8-8F62-36CCA2B8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9A886-6099-599E-0A47-3F4FF9A6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321F-0049-4017-8CC7-5AD187ED4C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495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15C3-DEC1-A79A-0324-B140B55A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C69CD-339C-2E8F-26D6-7936E4470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FB9EEC-7FB4-AAD1-C42D-BF7DB5F00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47A06-29CF-1910-60D8-3C9D7F2C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EAFB-821C-4CC3-9E82-18C9839B4C0D}" type="datetimeFigureOut">
              <a:rPr lang="en-CH" smtClean="0"/>
              <a:t>07/11/2023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84DDE-1D39-000D-1FA3-36A15E81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CF0018-5B42-2591-8A26-F133C47E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321F-0049-4017-8CC7-5AD187ED4C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845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A9B62-5A02-C376-8825-A00D466F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A87B0-24CE-FE55-7ADF-E3D732550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0312B2-E79E-FEC9-9DD8-CBA5CA250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1AF8D-2EFA-30C3-C838-E1CE48E74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997F14-C062-1909-9008-53F74EF27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C4090-472E-D051-1DAD-A786D1B0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EAFB-821C-4CC3-9E82-18C9839B4C0D}" type="datetimeFigureOut">
              <a:rPr lang="en-CH" smtClean="0"/>
              <a:t>07/11/2023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C1ACA5-AFFF-8AC0-C579-EA934556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472D32-2D7B-5DFF-6C10-13DC69C0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321F-0049-4017-8CC7-5AD187ED4C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964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250F-2CDA-375A-A52B-DB161455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02D401-67E9-017D-D9D3-147088F1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EAFB-821C-4CC3-9E82-18C9839B4C0D}" type="datetimeFigureOut">
              <a:rPr lang="en-CH" smtClean="0"/>
              <a:t>07/11/2023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FA5172-793C-70B3-C516-8C2714B3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0FE77-EDD2-8DCB-D7D6-B312E5C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321F-0049-4017-8CC7-5AD187ED4C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894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E86DCC-616E-FB45-93A6-50456EB2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EAFB-821C-4CC3-9E82-18C9839B4C0D}" type="datetimeFigureOut">
              <a:rPr lang="en-CH" smtClean="0"/>
              <a:t>07/11/2023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8BBB36-0DDE-47DB-3F1A-E940D8ED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19F14-4598-0C92-C024-3EFF0051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321F-0049-4017-8CC7-5AD187ED4C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186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3632F-1406-03D8-7279-6B214BCC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2FEDC-05C5-1F05-2D12-937D2054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446ED-E185-1668-D70C-07E181C8A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76C35-4F5D-D724-12E3-A2DE832B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EAFB-821C-4CC3-9E82-18C9839B4C0D}" type="datetimeFigureOut">
              <a:rPr lang="en-CH" smtClean="0"/>
              <a:t>07/11/2023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0992B-0AEF-1B6F-4637-890B86F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5ED2F-6501-45F7-9741-0E8572D0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321F-0049-4017-8CC7-5AD187ED4C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138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B74B-0F62-BE46-3D07-849A449F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AB836E-E9EF-0530-44F2-3B84509E9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CBBED-2C1B-4B4C-531C-26C482037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40CE4-4D6A-D018-431E-5AB82778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EAFB-821C-4CC3-9E82-18C9839B4C0D}" type="datetimeFigureOut">
              <a:rPr lang="en-CH" smtClean="0"/>
              <a:t>07/11/2023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3117C-0698-90BE-82AC-93C0E5E0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B6DFC-EABB-BA29-785E-9B7BC0B4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321F-0049-4017-8CC7-5AD187ED4C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32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19E64B-B451-71B4-F950-CEC97379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67DD3-4D16-A9B9-FA8E-09814D9CD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EB408-4F3E-D60A-4599-C9972F8EC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EAFB-821C-4CC3-9E82-18C9839B4C0D}" type="datetimeFigureOut">
              <a:rPr lang="en-CH" smtClean="0"/>
              <a:t>07/11/2023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B2B2F-C8B7-BFF7-5D6B-965BCD2EA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D49FF-5122-59C6-262C-D45720F5E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C321F-0049-4017-8CC7-5AD187ED4C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25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079B8A-55AC-95C6-1139-9A3A8501CF75}"/>
              </a:ext>
            </a:extLst>
          </p:cNvPr>
          <p:cNvSpPr txBox="1"/>
          <p:nvPr/>
        </p:nvSpPr>
        <p:spPr>
          <a:xfrm>
            <a:off x="3350754" y="398900"/>
            <a:ext cx="745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Condense  architecture works  much better in PINN trainer</a:t>
            </a:r>
            <a:endParaRPr lang="en-CH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43C92B-3C6B-9226-4584-C5207236D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70" y="852861"/>
            <a:ext cx="8308101" cy="55387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DBF6A0-53D9-F575-5279-0A7D56029321}"/>
              </a:ext>
            </a:extLst>
          </p:cNvPr>
          <p:cNvSpPr txBox="1"/>
          <p:nvPr/>
        </p:nvSpPr>
        <p:spPr>
          <a:xfrm>
            <a:off x="73643" y="147286"/>
            <a:ext cx="231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Backward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133340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5A3F787-B95D-B70C-F205-D43EF82EA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06" y="1187798"/>
            <a:ext cx="4451315" cy="26707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CB8B6FD-1ADE-1542-364F-78DD1654F6B5}"/>
              </a:ext>
            </a:extLst>
          </p:cNvPr>
          <p:cNvSpPr txBox="1"/>
          <p:nvPr/>
        </p:nvSpPr>
        <p:spPr>
          <a:xfrm>
            <a:off x="220423" y="940624"/>
            <a:ext cx="24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GraphUNet</a:t>
            </a:r>
            <a:endParaRPr lang="en-CH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8D7BA4-6995-1583-6D53-299EEF53A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66" y="3830206"/>
            <a:ext cx="4523411" cy="27140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965B258-ED48-FCD3-5F35-F07262C32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06" y="1187799"/>
            <a:ext cx="4451315" cy="26707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481690-89A2-C954-D851-17AAB789D2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110" y="3854753"/>
            <a:ext cx="4523411" cy="271404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E72A47-89B3-E24F-0EFD-084F0956C4C7}"/>
              </a:ext>
            </a:extLst>
          </p:cNvPr>
          <p:cNvSpPr txBox="1"/>
          <p:nvPr/>
        </p:nvSpPr>
        <p:spPr>
          <a:xfrm>
            <a:off x="643365" y="1786205"/>
            <a:ext cx="1651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Condense </a:t>
            </a:r>
          </a:p>
          <a:p>
            <a:r>
              <a:rPr lang="en-US" dirty="0" err="1"/>
              <a:t>equivelant</a:t>
            </a:r>
            <a:r>
              <a:rPr lang="en-US" dirty="0"/>
              <a:t> </a:t>
            </a:r>
          </a:p>
          <a:p>
            <a:r>
              <a:rPr lang="en-US" altLang="zh-CN" dirty="0"/>
              <a:t>architecture</a:t>
            </a:r>
            <a:endParaRPr lang="en-CH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8938CC-3021-A7C2-4859-BD6F100A48D0}"/>
              </a:ext>
            </a:extLst>
          </p:cNvPr>
          <p:cNvSpPr txBox="1"/>
          <p:nvPr/>
        </p:nvSpPr>
        <p:spPr>
          <a:xfrm>
            <a:off x="691456" y="4750111"/>
            <a:ext cx="171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</a:t>
            </a:r>
          </a:p>
          <a:p>
            <a:r>
              <a:rPr lang="en-US" altLang="zh-CN" dirty="0"/>
              <a:t>architecture</a:t>
            </a:r>
            <a:endParaRPr lang="en-CH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1117B3-D965-5196-4CC4-4DFC7D81B8F6}"/>
              </a:ext>
            </a:extLst>
          </p:cNvPr>
          <p:cNvSpPr txBox="1"/>
          <p:nvPr/>
        </p:nvSpPr>
        <p:spPr>
          <a:xfrm>
            <a:off x="3739951" y="755958"/>
            <a:ext cx="182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ratio=0.05</a:t>
            </a:r>
            <a:endParaRPr lang="en-CH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E3C610-F8A2-4BDC-B4A2-2BFC716795B0}"/>
              </a:ext>
            </a:extLst>
          </p:cNvPr>
          <p:cNvSpPr txBox="1"/>
          <p:nvPr/>
        </p:nvSpPr>
        <p:spPr>
          <a:xfrm>
            <a:off x="8589125" y="755958"/>
            <a:ext cx="182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ratio=0.5</a:t>
            </a:r>
            <a:endParaRPr lang="en-CH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9A9F8F-55C4-4C99-60EA-F0358F2793C0}"/>
              </a:ext>
            </a:extLst>
          </p:cNvPr>
          <p:cNvSpPr txBox="1"/>
          <p:nvPr/>
        </p:nvSpPr>
        <p:spPr>
          <a:xfrm>
            <a:off x="5740058" y="6439925"/>
            <a:ext cx="27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physical_los</a:t>
            </a:r>
            <a:r>
              <a:rPr lang="en-US" altLang="zh-CN" dirty="0" err="1">
                <a:solidFill>
                  <a:schemeClr val="tx2"/>
                </a:solidFill>
              </a:rPr>
              <a:t>s_weight</a:t>
            </a:r>
            <a:r>
              <a:rPr lang="en-US" altLang="zh-CN" dirty="0">
                <a:solidFill>
                  <a:schemeClr val="tx2"/>
                </a:solidFill>
              </a:rPr>
              <a:t> = 1.0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F306C20-6D9E-8AE8-B812-632618211589}"/>
              </a:ext>
            </a:extLst>
          </p:cNvPr>
          <p:cNvSpPr txBox="1"/>
          <p:nvPr/>
        </p:nvSpPr>
        <p:spPr>
          <a:xfrm>
            <a:off x="73643" y="147286"/>
            <a:ext cx="231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Appendix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257618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D9445-8FFC-7BD5-D316-CB85075F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4C743-C195-C919-1A95-4456C32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470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079B8A-55AC-95C6-1139-9A3A8501CF75}"/>
              </a:ext>
            </a:extLst>
          </p:cNvPr>
          <p:cNvSpPr txBox="1"/>
          <p:nvPr/>
        </p:nvSpPr>
        <p:spPr>
          <a:xfrm>
            <a:off x="3350754" y="398900"/>
            <a:ext cx="745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PINN Trainer does not work well for scale variant  </a:t>
            </a:r>
            <a:endParaRPr lang="en-CH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ED8463-32CF-8A84-EBC1-26CB21BCE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6" y="833768"/>
            <a:ext cx="8313727" cy="55424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5ADC44-4402-C3D4-49C9-90006A1DBD84}"/>
              </a:ext>
            </a:extLst>
          </p:cNvPr>
          <p:cNvSpPr txBox="1"/>
          <p:nvPr/>
        </p:nvSpPr>
        <p:spPr>
          <a:xfrm>
            <a:off x="73643" y="147286"/>
            <a:ext cx="231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Backward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365739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18A7685-1F7B-E941-FCBF-0D3C27C7C88A}"/>
              </a:ext>
            </a:extLst>
          </p:cNvPr>
          <p:cNvSpPr txBox="1"/>
          <p:nvPr/>
        </p:nvSpPr>
        <p:spPr>
          <a:xfrm>
            <a:off x="7971850" y="951221"/>
            <a:ext cx="268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Torch-FEM</a:t>
            </a:r>
            <a:endParaRPr lang="en-CH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37CB7F-870D-EBB7-1954-E5C76DBEF1A9}"/>
              </a:ext>
            </a:extLst>
          </p:cNvPr>
          <p:cNvSpPr txBox="1"/>
          <p:nvPr/>
        </p:nvSpPr>
        <p:spPr>
          <a:xfrm>
            <a:off x="2312594" y="912912"/>
            <a:ext cx="268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Work</a:t>
            </a:r>
            <a:endParaRPr lang="en-CH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AF90606-E8DC-C67D-3814-8722D154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6" y="2066661"/>
            <a:ext cx="5615275" cy="238954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EE97A19-CF64-5F97-19AC-0FB2D2D5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79" y="1569690"/>
            <a:ext cx="6520119" cy="326006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D90DA63-DDC1-33F9-F817-961AE99FC21F}"/>
              </a:ext>
            </a:extLst>
          </p:cNvPr>
          <p:cNvSpPr txBox="1"/>
          <p:nvPr/>
        </p:nvSpPr>
        <p:spPr>
          <a:xfrm>
            <a:off x="73643" y="147286"/>
            <a:ext cx="231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Backward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93476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998FF19-6FBE-5733-C45A-0E2BE7BE8BE0}"/>
              </a:ext>
            </a:extLst>
          </p:cNvPr>
          <p:cNvSpPr txBox="1"/>
          <p:nvPr/>
        </p:nvSpPr>
        <p:spPr>
          <a:xfrm>
            <a:off x="220423" y="831692"/>
            <a:ext cx="24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</a:t>
            </a:r>
            <a:endParaRPr lang="en-CH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5D8277-9CD7-AC49-1246-9F94493B1AA0}"/>
              </a:ext>
            </a:extLst>
          </p:cNvPr>
          <p:cNvSpPr txBox="1"/>
          <p:nvPr/>
        </p:nvSpPr>
        <p:spPr>
          <a:xfrm>
            <a:off x="643365" y="1786205"/>
            <a:ext cx="1651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Condense </a:t>
            </a:r>
          </a:p>
          <a:p>
            <a:r>
              <a:rPr lang="en-US" dirty="0" err="1"/>
              <a:t>equivelant</a:t>
            </a:r>
            <a:r>
              <a:rPr lang="en-US" dirty="0"/>
              <a:t> </a:t>
            </a:r>
          </a:p>
          <a:p>
            <a:r>
              <a:rPr lang="en-US" altLang="zh-CN" dirty="0"/>
              <a:t>architecture</a:t>
            </a:r>
            <a:endParaRPr lang="en-CH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69C574-CF5B-E059-8E6E-165B66774B43}"/>
              </a:ext>
            </a:extLst>
          </p:cNvPr>
          <p:cNvSpPr txBox="1"/>
          <p:nvPr/>
        </p:nvSpPr>
        <p:spPr>
          <a:xfrm>
            <a:off x="691456" y="4750111"/>
            <a:ext cx="171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</a:t>
            </a:r>
          </a:p>
          <a:p>
            <a:r>
              <a:rPr lang="en-US" altLang="zh-CN" dirty="0"/>
              <a:t>architecture</a:t>
            </a:r>
            <a:endParaRPr lang="en-CH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1636BC-2CB9-C4D6-4B7D-9B6A5D63A975}"/>
              </a:ext>
            </a:extLst>
          </p:cNvPr>
          <p:cNvSpPr txBox="1"/>
          <p:nvPr/>
        </p:nvSpPr>
        <p:spPr>
          <a:xfrm>
            <a:off x="3739951" y="755958"/>
            <a:ext cx="182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ratio=0.05</a:t>
            </a:r>
            <a:endParaRPr lang="en-CH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24626E-674C-9DDA-6FF3-5B6F7A5BF32E}"/>
              </a:ext>
            </a:extLst>
          </p:cNvPr>
          <p:cNvSpPr txBox="1"/>
          <p:nvPr/>
        </p:nvSpPr>
        <p:spPr>
          <a:xfrm>
            <a:off x="8589125" y="755958"/>
            <a:ext cx="182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ratio=0.3</a:t>
            </a:r>
            <a:endParaRPr lang="en-CH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EDCF8F-C3BB-11A4-194D-830B8D4DD131}"/>
              </a:ext>
            </a:extLst>
          </p:cNvPr>
          <p:cNvSpPr txBox="1"/>
          <p:nvPr/>
        </p:nvSpPr>
        <p:spPr>
          <a:xfrm>
            <a:off x="5740058" y="6439925"/>
            <a:ext cx="27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physical_los</a:t>
            </a:r>
            <a:r>
              <a:rPr lang="en-US" altLang="zh-CN" dirty="0" err="1">
                <a:solidFill>
                  <a:schemeClr val="tx2"/>
                </a:solidFill>
              </a:rPr>
              <a:t>s_weight</a:t>
            </a:r>
            <a:r>
              <a:rPr lang="en-US" altLang="zh-CN" dirty="0">
                <a:solidFill>
                  <a:schemeClr val="tx2"/>
                </a:solidFill>
              </a:rPr>
              <a:t> = 1.0</a:t>
            </a:r>
            <a:endParaRPr lang="en-CH" dirty="0">
              <a:solidFill>
                <a:schemeClr val="tx2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010D112-EAFD-F353-1E35-86DC553E1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70" y="3970662"/>
            <a:ext cx="3928648" cy="235718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13A5087-B93D-BF48-1849-F037BA1A8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76" y="1313299"/>
            <a:ext cx="3856141" cy="231368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56A7D98-73B6-EA0A-46C6-D8160E2D2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70" y="3713179"/>
            <a:ext cx="4451181" cy="267070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F643C79-47DA-9C0F-0CF6-B00F60D09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80" y="1237364"/>
            <a:ext cx="4126359" cy="247581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1B5C786-0E57-8C24-79BD-7449DC02DD71}"/>
              </a:ext>
            </a:extLst>
          </p:cNvPr>
          <p:cNvSpPr txBox="1"/>
          <p:nvPr/>
        </p:nvSpPr>
        <p:spPr>
          <a:xfrm>
            <a:off x="73643" y="147286"/>
            <a:ext cx="231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Backward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293476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1419EF-6FFB-1F3E-FD0D-B7BD11E4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2509709"/>
            <a:ext cx="7106642" cy="18385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6105E7-6937-CC77-8849-B0D2BE7E26B0}"/>
              </a:ext>
            </a:extLst>
          </p:cNvPr>
          <p:cNvSpPr txBox="1"/>
          <p:nvPr/>
        </p:nvSpPr>
        <p:spPr>
          <a:xfrm>
            <a:off x="1773568" y="1067822"/>
            <a:ext cx="355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truss generation error</a:t>
            </a:r>
          </a:p>
          <a:p>
            <a:endParaRPr lang="en-CH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135113-3D19-98A8-F88D-105ABA2BE32F}"/>
              </a:ext>
            </a:extLst>
          </p:cNvPr>
          <p:cNvSpPr txBox="1"/>
          <p:nvPr/>
        </p:nvSpPr>
        <p:spPr>
          <a:xfrm>
            <a:off x="73643" y="147286"/>
            <a:ext cx="231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Backward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402451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9B92FE-D6D9-35CF-8C29-3F037CD2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595" y="1356858"/>
            <a:ext cx="4521150" cy="43228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331C6A-0C88-7B5F-8DEC-702EBE053E7E}"/>
              </a:ext>
            </a:extLst>
          </p:cNvPr>
          <p:cNvSpPr txBox="1"/>
          <p:nvPr/>
        </p:nvSpPr>
        <p:spPr>
          <a:xfrm>
            <a:off x="257751" y="808957"/>
            <a:ext cx="546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NodeFeature</a:t>
            </a:r>
            <a:r>
              <a:rPr lang="en-US" dirty="0"/>
              <a:t>-&gt;Edge Feature GNN provided by </a:t>
            </a:r>
            <a:r>
              <a:rPr lang="en-US" dirty="0" err="1"/>
              <a:t>PyG</a:t>
            </a:r>
            <a:endParaRPr lang="en-CH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725FE9-62F9-3D69-AE1C-29301971C8AE}"/>
              </a:ext>
            </a:extLst>
          </p:cNvPr>
          <p:cNvSpPr txBox="1"/>
          <p:nvPr/>
        </p:nvSpPr>
        <p:spPr>
          <a:xfrm>
            <a:off x="73643" y="147286"/>
            <a:ext cx="231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Forward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299771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BC9C00E-87F8-C2FE-5451-697579EA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63" y="0"/>
            <a:ext cx="762247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F2DAF3-A301-5758-B81F-0ABA258FA09A}"/>
              </a:ext>
            </a:extLst>
          </p:cNvPr>
          <p:cNvSpPr txBox="1"/>
          <p:nvPr/>
        </p:nvSpPr>
        <p:spPr>
          <a:xfrm>
            <a:off x="73643" y="147286"/>
            <a:ext cx="231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Forward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15379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B96803-95FD-D72C-D4E7-CDF3450D6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60" y="1894767"/>
            <a:ext cx="7315215" cy="36576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88A24C-61F2-42EA-06CE-EB911E7A5661}"/>
              </a:ext>
            </a:extLst>
          </p:cNvPr>
          <p:cNvSpPr txBox="1"/>
          <p:nvPr/>
        </p:nvSpPr>
        <p:spPr>
          <a:xfrm>
            <a:off x="3819211" y="1127863"/>
            <a:ext cx="65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</a:t>
            </a:r>
            <a:r>
              <a:rPr lang="en-US" dirty="0" err="1"/>
              <a:t>Galerkin</a:t>
            </a:r>
            <a:r>
              <a:rPr lang="en-US" dirty="0"/>
              <a:t> Prediction using Positional Encoding</a:t>
            </a:r>
            <a:endParaRPr lang="en-CH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B843EB-5DBE-64D1-B969-8E420E118C58}"/>
              </a:ext>
            </a:extLst>
          </p:cNvPr>
          <p:cNvSpPr txBox="1"/>
          <p:nvPr/>
        </p:nvSpPr>
        <p:spPr>
          <a:xfrm>
            <a:off x="5290020" y="6130775"/>
            <a:ext cx="700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loss-&gt; L1 loss</a:t>
            </a:r>
            <a:endParaRPr lang="en-CH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D3AD86-F50D-37B1-BA80-B3C38C06E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961"/>
            <a:ext cx="3917403" cy="29380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B872F29-A7C5-2CE8-52AB-FDA6388D9758}"/>
              </a:ext>
            </a:extLst>
          </p:cNvPr>
          <p:cNvSpPr txBox="1"/>
          <p:nvPr/>
        </p:nvSpPr>
        <p:spPr>
          <a:xfrm>
            <a:off x="73643" y="147286"/>
            <a:ext cx="231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Forward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152756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8D5113-17F8-2631-F94C-D6CF40F02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30" y="2048191"/>
            <a:ext cx="7315215" cy="36576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4EAD49-780B-308B-A77D-3393E9DDF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0" y="2319752"/>
            <a:ext cx="3581919" cy="26864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79A4D38-EF2B-147B-894F-4AFF5C486BD3}"/>
              </a:ext>
            </a:extLst>
          </p:cNvPr>
          <p:cNvSpPr txBox="1"/>
          <p:nvPr/>
        </p:nvSpPr>
        <p:spPr>
          <a:xfrm>
            <a:off x="3794663" y="1152202"/>
            <a:ext cx="65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</a:t>
            </a:r>
            <a:r>
              <a:rPr lang="en-US" dirty="0" err="1"/>
              <a:t>Galerkin</a:t>
            </a:r>
            <a:r>
              <a:rPr lang="en-US" dirty="0"/>
              <a:t> Prediction</a:t>
            </a:r>
            <a:endParaRPr lang="en-CH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9AF9C7-3BE0-42C8-04B9-8733CC463492}"/>
              </a:ext>
            </a:extLst>
          </p:cNvPr>
          <p:cNvSpPr txBox="1"/>
          <p:nvPr/>
        </p:nvSpPr>
        <p:spPr>
          <a:xfrm>
            <a:off x="5290020" y="6130775"/>
            <a:ext cx="700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loss-&gt; L1 loss</a:t>
            </a:r>
            <a:endParaRPr lang="en-CH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289959-F4A8-C0FF-8A1A-43A995CC89EC}"/>
              </a:ext>
            </a:extLst>
          </p:cNvPr>
          <p:cNvSpPr txBox="1"/>
          <p:nvPr/>
        </p:nvSpPr>
        <p:spPr>
          <a:xfrm>
            <a:off x="73643" y="147286"/>
            <a:ext cx="231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Forward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26161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104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2</cp:revision>
  <dcterms:created xsi:type="dcterms:W3CDTF">2023-11-07T11:25:07Z</dcterms:created>
  <dcterms:modified xsi:type="dcterms:W3CDTF">2023-11-07T15:31:38Z</dcterms:modified>
</cp:coreProperties>
</file>