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9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24342-42C5-CAD4-056F-AA174B73D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02ADC9-4649-0FAE-BF9C-571D8FBAE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576CE-F9AE-A45E-5372-F4C36C2F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8C1-22AF-4E65-990F-FC7EB7DFF961}" type="datetimeFigureOut">
              <a:rPr lang="en-CH" smtClean="0"/>
              <a:t>05/12/2023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66E50-D6BF-A4AE-D16C-2699F910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9C6EE-5025-C05D-ADCB-DC18896D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3C5A-3AFD-410E-8D3E-F0D4AB9D59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481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A5CE8-7CAD-3E4E-FBE0-B0A5AAE5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A7339D-0476-0399-F166-EB8FB7815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5BD3A-7432-DC13-4041-66C26013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8C1-22AF-4E65-990F-FC7EB7DFF961}" type="datetimeFigureOut">
              <a:rPr lang="en-CH" smtClean="0"/>
              <a:t>05/12/2023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5B0FB-3061-34BB-6DB3-158FBACF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3E20C-94BC-8177-E4FE-370CF644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3C5A-3AFD-410E-8D3E-F0D4AB9D59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635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CDB140-ABDB-7447-74ED-A20CF9FEF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1138C8-AFBD-FA9E-9B36-2974DD2C2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4373C-30E6-3975-8AC5-E4241650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8C1-22AF-4E65-990F-FC7EB7DFF961}" type="datetimeFigureOut">
              <a:rPr lang="en-CH" smtClean="0"/>
              <a:t>05/12/2023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83915-68DF-B3F7-A3BF-980B1B6C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C45C8-546C-EADA-E85C-0B4F06D5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3C5A-3AFD-410E-8D3E-F0D4AB9D59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969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7C439-B12B-E9AE-603E-2DD6BAFF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C0246-07B1-2D00-D7BF-67F871DE7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72923-472B-04E7-945D-2559719B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8C1-22AF-4E65-990F-FC7EB7DFF961}" type="datetimeFigureOut">
              <a:rPr lang="en-CH" smtClean="0"/>
              <a:t>05/12/2023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69867-E22E-00EA-AA91-50E9867F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E61C2-2F30-6BA7-D373-1440585D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3C5A-3AFD-410E-8D3E-F0D4AB9D59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539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0DC87-4E54-E7E5-D32D-D151A448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6EBBF-C3A8-3F13-B490-FD4D62D48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F9E25-A154-BCD8-B6B4-2A1BE6E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8C1-22AF-4E65-990F-FC7EB7DFF961}" type="datetimeFigureOut">
              <a:rPr lang="en-CH" smtClean="0"/>
              <a:t>05/12/2023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88EFC-9EDA-E97B-7578-208C29FB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63256-9CC4-47DA-27D8-601E6D08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3C5A-3AFD-410E-8D3E-F0D4AB9D59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21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D76E9-C042-0314-D63F-C17E776E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19B0C-036A-050B-DE4C-587F62FF7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56EF34-63D9-22F4-C1CD-81F72853D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9C03C5-C35F-A660-D662-112BAABA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8C1-22AF-4E65-990F-FC7EB7DFF961}" type="datetimeFigureOut">
              <a:rPr lang="en-CH" smtClean="0"/>
              <a:t>05/12/2023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29589-1460-907D-BE86-847A488F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BB8679-E9AF-DD81-8B55-966B6EB8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3C5A-3AFD-410E-8D3E-F0D4AB9D59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000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A13A5-5492-6B2C-E12E-2D4DE73F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0FD72-3F5F-7E04-78FB-0C6C60CB0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D1A78A-0822-D852-29D1-6D15566DF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ABFA3B-EC2E-8D11-96ED-D4E748DE1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F15735-4C66-DB6E-493D-C23EA51DB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7B3039-EBE1-D2B0-3859-2C29F1E4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8C1-22AF-4E65-990F-FC7EB7DFF961}" type="datetimeFigureOut">
              <a:rPr lang="en-CH" smtClean="0"/>
              <a:t>05/12/2023</a:t>
            </a:fld>
            <a:endParaRPr lang="en-CH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B9D8E-29A2-7733-D341-02463F68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47A0F7-9491-BF5E-49EB-B62ECE67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3C5A-3AFD-410E-8D3E-F0D4AB9D59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965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F3855-4652-A61C-FCD4-1D9B97D4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1CD7C5-F91C-C2B4-F08D-19A95ACE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8C1-22AF-4E65-990F-FC7EB7DFF961}" type="datetimeFigureOut">
              <a:rPr lang="en-CH" smtClean="0"/>
              <a:t>05/12/2023</a:t>
            </a:fld>
            <a:endParaRPr lang="en-CH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7FF42D-092F-5563-E423-E7195D54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278780-266A-B3FE-658D-0F415FC8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3C5A-3AFD-410E-8D3E-F0D4AB9D59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255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2AAB0A-32E5-EFD5-2619-FE2CDF4F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8C1-22AF-4E65-990F-FC7EB7DFF961}" type="datetimeFigureOut">
              <a:rPr lang="en-CH" smtClean="0"/>
              <a:t>05/12/2023</a:t>
            </a:fld>
            <a:endParaRPr lang="en-CH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CD6F68-2E22-518C-0EAE-2C85192E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372D56-4517-DFB9-5AAC-66BD9E75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3C5A-3AFD-410E-8D3E-F0D4AB9D59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6208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3BA4B-2426-68CC-7AAB-B64AB2B3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45C83-BCFF-12BF-38CB-4EBE8816D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A1227E-4F70-F616-FDF3-B7F38348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F506B-8E45-CC32-2ADE-9CD8C2D0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8C1-22AF-4E65-990F-FC7EB7DFF961}" type="datetimeFigureOut">
              <a:rPr lang="en-CH" smtClean="0"/>
              <a:t>05/12/2023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808C8-2035-505A-B5B3-FB575A9C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6B00A-0AB5-2155-2359-7D711E19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3C5A-3AFD-410E-8D3E-F0D4AB9D59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159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9B305-4384-406D-5F25-CEAAA26C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E2B968-85DB-C992-6D84-0B2272919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A3C03C-034B-1790-E395-1EA7EC79B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D3F245-AC8E-0253-FFE3-E47D2CA2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8C1-22AF-4E65-990F-FC7EB7DFF961}" type="datetimeFigureOut">
              <a:rPr lang="en-CH" smtClean="0"/>
              <a:t>05/12/2023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D7FA27-7000-DD29-A9B5-F447B043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25256-6AB9-2BAE-2CD7-18745238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3C5A-3AFD-410E-8D3E-F0D4AB9D59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154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6A98B8-5ADC-487D-C88A-37D45C86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9B4C2-7272-D81A-D91C-262B10FB2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235E9-88BE-54AA-7C99-9F9BEA7D3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7F8C1-22AF-4E65-990F-FC7EB7DFF961}" type="datetimeFigureOut">
              <a:rPr lang="en-CH" smtClean="0"/>
              <a:t>05/12/2023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1B67A-6390-9CEF-211C-C1361843C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FC25E-BDF1-08BF-8929-984A01922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83C5A-3AFD-410E-8D3E-F0D4AB9D59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335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26C5EB-A81B-4845-36A2-6D8C526908C7}"/>
              </a:ext>
            </a:extLst>
          </p:cNvPr>
          <p:cNvSpPr txBox="1"/>
          <p:nvPr/>
        </p:nvSpPr>
        <p:spPr>
          <a:xfrm>
            <a:off x="564597" y="1264203"/>
            <a:ext cx="784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use node position as input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301564-1F6D-1C8F-2F32-F5023AD8125F}"/>
                  </a:ext>
                </a:extLst>
              </p:cNvPr>
              <p:cNvSpPr txBox="1"/>
              <p:nvPr/>
            </p:nvSpPr>
            <p:spPr>
              <a:xfrm>
                <a:off x="1012590" y="1633535"/>
                <a:ext cx="9113316" cy="275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Very low test 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</m:oMath>
                </a14:m>
                <a:r>
                  <a:rPr lang="en-US" dirty="0"/>
                  <a:t>) on Training Dataset</a:t>
                </a:r>
              </a:p>
              <a:p>
                <a:pPr marL="285750" indent="-28575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Very high test residual(10-20)  on Other Dataset(different boundary &amp; different load force)</a:t>
                </a:r>
              </a:p>
              <a:p>
                <a:pPr marL="285750" indent="-28575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Different dense type could reach same status (</a:t>
                </a:r>
                <a:r>
                  <a:rPr lang="en-US" dirty="0" err="1"/>
                  <a:t>nn</a:t>
                </a:r>
                <a:r>
                  <a:rPr lang="en-US" dirty="0"/>
                  <a:t>, static,  </a:t>
                </a:r>
                <a:r>
                  <a:rPr lang="en-US" dirty="0" err="1"/>
                  <a:t>nn_dense</a:t>
                </a:r>
                <a:r>
                  <a:rPr lang="en-US" dirty="0"/>
                  <a:t>)</a:t>
                </a:r>
              </a:p>
              <a:p>
                <a:pPr marL="285750" indent="-28575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301564-1F6D-1C8F-2F32-F5023AD81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90" y="1633535"/>
                <a:ext cx="9113316" cy="2750112"/>
              </a:xfrm>
              <a:prstGeom prst="rect">
                <a:avLst/>
              </a:prstGeom>
              <a:blipFill>
                <a:blip r:embed="rId2"/>
                <a:stretch>
                  <a:fillRect l="-40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CAB2930-D6FD-F724-4C5F-B81DFF4D3C2D}"/>
              </a:ext>
            </a:extLst>
          </p:cNvPr>
          <p:cNvSpPr txBox="1"/>
          <p:nvPr/>
        </p:nvSpPr>
        <p:spPr>
          <a:xfrm>
            <a:off x="404013" y="3875816"/>
            <a:ext cx="784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not use node position as input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78960F-F100-10B0-1B3F-AEA56AAB211E}"/>
              </a:ext>
            </a:extLst>
          </p:cNvPr>
          <p:cNvSpPr txBox="1"/>
          <p:nvPr/>
        </p:nvSpPr>
        <p:spPr>
          <a:xfrm>
            <a:off x="1012590" y="4540757"/>
            <a:ext cx="1028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converge &amp; the valid residual(13-16) didn’t go down</a:t>
            </a:r>
            <a:endParaRPr lang="en-CH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B01BB4-4C24-69D8-F66A-C111DDF796F7}"/>
              </a:ext>
            </a:extLst>
          </p:cNvPr>
          <p:cNvSpPr txBox="1"/>
          <p:nvPr/>
        </p:nvSpPr>
        <p:spPr>
          <a:xfrm>
            <a:off x="294572" y="294572"/>
            <a:ext cx="406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Problem 1</a:t>
            </a:r>
            <a:endParaRPr lang="en-CH" sz="3200" dirty="0"/>
          </a:p>
        </p:txBody>
      </p:sp>
    </p:spTree>
    <p:extLst>
      <p:ext uri="{BB962C8B-B14F-4D97-AF65-F5344CB8AC3E}">
        <p14:creationId xmlns:p14="http://schemas.microsoft.com/office/powerpoint/2010/main" val="317711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FB01BB4-4C24-69D8-F66A-C111DDF796F7}"/>
              </a:ext>
            </a:extLst>
          </p:cNvPr>
          <p:cNvSpPr txBox="1"/>
          <p:nvPr/>
        </p:nvSpPr>
        <p:spPr>
          <a:xfrm>
            <a:off x="294572" y="294572"/>
            <a:ext cx="406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Possible Cause</a:t>
            </a:r>
            <a:endParaRPr lang="en-CH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232045-90D8-5706-FE33-3B102CCB70BC}"/>
              </a:ext>
            </a:extLst>
          </p:cNvPr>
          <p:cNvSpPr txBox="1"/>
          <p:nvPr/>
        </p:nvSpPr>
        <p:spPr>
          <a:xfrm>
            <a:off x="2638872" y="3047394"/>
            <a:ext cx="981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GNN overfit, remember the mapping from node pos to displacement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2880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D0E2E2-9752-519B-C752-CED11BD0B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61" y="1175208"/>
            <a:ext cx="9144018" cy="54864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6DF9E0-B539-4EF1-E971-62E0438AA4F0}"/>
              </a:ext>
            </a:extLst>
          </p:cNvPr>
          <p:cNvSpPr txBox="1"/>
          <p:nvPr/>
        </p:nvSpPr>
        <p:spPr>
          <a:xfrm>
            <a:off x="177970" y="196381"/>
            <a:ext cx="807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0.0train ratio + SIGN(8 hops) + auto weight + strong form + </a:t>
            </a:r>
            <a:r>
              <a:rPr lang="en-US" dirty="0" err="1"/>
              <a:t>use_pos</a:t>
            </a:r>
            <a:r>
              <a:rPr lang="en-US" dirty="0"/>
              <a:t> 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9607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86DF9E0-B539-4EF1-E971-62E0438AA4F0}"/>
              </a:ext>
            </a:extLst>
          </p:cNvPr>
          <p:cNvSpPr txBox="1"/>
          <p:nvPr/>
        </p:nvSpPr>
        <p:spPr>
          <a:xfrm>
            <a:off x="177970" y="196381"/>
            <a:ext cx="807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0.0train ratio + SIGN(8 hops) + auto weight + strong form </a:t>
            </a:r>
            <a:endParaRPr lang="en-CH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868A4A9-27EE-F7C9-DC7D-7AE85D794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502914"/>
            <a:ext cx="8624092" cy="21533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C508FA6-620E-93B6-28BA-554C5E012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95" y="4632638"/>
            <a:ext cx="8700097" cy="21723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F72B0D1-2B5F-F52A-0B79-4C7CBFDB2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98" y="2563271"/>
            <a:ext cx="8500293" cy="212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1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1137F1-5385-CA71-C249-E422BB4B020B}"/>
              </a:ext>
            </a:extLst>
          </p:cNvPr>
          <p:cNvSpPr txBox="1"/>
          <p:nvPr/>
        </p:nvSpPr>
        <p:spPr>
          <a:xfrm>
            <a:off x="294572" y="294572"/>
            <a:ext cx="406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Problem 2</a:t>
            </a:r>
            <a:endParaRPr lang="en-CH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48702D-DF35-3587-7DF3-219732D44A8A}"/>
              </a:ext>
            </a:extLst>
          </p:cNvPr>
          <p:cNvSpPr txBox="1"/>
          <p:nvPr/>
        </p:nvSpPr>
        <p:spPr>
          <a:xfrm>
            <a:off x="1644692" y="1595598"/>
            <a:ext cx="603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form loss Debug</a:t>
            </a:r>
            <a:endParaRPr lang="en-CH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BEAC60-2594-5D83-335B-CF3B0E02EF00}"/>
              </a:ext>
            </a:extLst>
          </p:cNvPr>
          <p:cNvSpPr txBox="1"/>
          <p:nvPr/>
        </p:nvSpPr>
        <p:spPr>
          <a:xfrm>
            <a:off x="2374986" y="2356574"/>
            <a:ext cx="71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Weak form loss doesn’t work, therefore, the form is not correct</a:t>
            </a:r>
            <a:endParaRPr lang="en-CH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F676E3-1E9C-DA0C-BBE0-9C1DBC80910F}"/>
              </a:ext>
            </a:extLst>
          </p:cNvPr>
          <p:cNvSpPr txBox="1"/>
          <p:nvPr/>
        </p:nvSpPr>
        <p:spPr>
          <a:xfrm>
            <a:off x="337530" y="6378762"/>
            <a:ext cx="506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Important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5779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5E1EAA-4C24-E91D-7640-1B7B259DFE9C}"/>
              </a:ext>
            </a:extLst>
          </p:cNvPr>
          <p:cNvSpPr txBox="1"/>
          <p:nvPr/>
        </p:nvSpPr>
        <p:spPr>
          <a:xfrm>
            <a:off x="2614325" y="1558776"/>
            <a:ext cx="7094271" cy="243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Dataset 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Encoding-Decoding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Report</a:t>
            </a:r>
            <a:endParaRPr lang="en-CH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253322-E3EB-E2FB-19E2-D77E2991ECFA}"/>
              </a:ext>
            </a:extLst>
          </p:cNvPr>
          <p:cNvSpPr txBox="1"/>
          <p:nvPr/>
        </p:nvSpPr>
        <p:spPr>
          <a:xfrm>
            <a:off x="276161" y="546185"/>
            <a:ext cx="455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0337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141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walker chi</dc:creator>
  <cp:lastModifiedBy>walker chi</cp:lastModifiedBy>
  <cp:revision>4</cp:revision>
  <dcterms:created xsi:type="dcterms:W3CDTF">2023-12-05T08:56:41Z</dcterms:created>
  <dcterms:modified xsi:type="dcterms:W3CDTF">2023-12-05T16:24:29Z</dcterms:modified>
</cp:coreProperties>
</file>