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457B2-B111-329C-499A-9DC2F6296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214DB8-1ABF-91A4-5075-E86DE9E60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B9B5D-4CCB-0BEA-A98C-F6D9DAB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8A49C-617A-1988-A70C-8187C8BA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29695-2E27-FBE2-8BAD-4EB3F335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179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DA0F1-69A1-AF34-5D0A-A330E269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B9A75-43C7-C147-2AFB-11BCAB01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CE5C0-2612-D364-82E2-CB266DE5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F5F34-06C7-D155-790E-0E2DD6CF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B70C5-3A6C-1772-9CD4-DB3AED48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03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01F7D9-61BE-C659-C4B2-0F1220527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D4ECC-9172-A9F4-6374-57308681E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09EA0-676D-7B7C-3BD9-9F046419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FF0EA-BFF6-5FD1-F0F0-3A71BD3B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4993B-2A73-BD61-2207-A3F030BD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35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49A4B-69EF-C46C-8F25-F1D6079F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7880-1AB7-8CF6-9233-C1B91531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B8CF5-CC50-6559-0D43-8DB5D557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52087-32BE-DFE9-7824-8D3696A6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836EA-293F-79F5-154C-80D91B7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641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78EA4-E506-4DF0-B483-AA3D2FAC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AEE98-2351-A88A-9BC9-1A34A2C52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07E44-44B2-BDAF-CC9E-8725B890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DEF33-FF59-8674-F603-6AA000A8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C7B69-6297-8252-9D19-EC21E54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222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F12E0-241B-04A7-241E-19DD7DF2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1C31A-108E-65CD-DF18-CA90B740A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4D771-566E-D13A-1F22-5FDC161D8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25DDC-8A81-54B1-6F9D-83A9F5CC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83AE5-FD6B-1E11-C2CA-BD676D1E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76BE1-013D-2464-2E16-4C7F6C89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545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C18C3-CA97-360F-5244-D63B7BC5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C22502-C1A5-42BE-BBD4-F8B4178F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4EBE8-6DF0-42FD-5DD7-37EE62D0B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26FD03-8D47-E970-F9BB-134969C0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9BE25D-CE92-0DEF-D69A-53515F329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24797F-FC99-C75B-CC45-8BB551CF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47EBD7-0611-C202-C7C5-E086F9F0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0C41DC-EA68-5F45-F7B4-34763752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591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A1E91-B7C3-A9A4-3D35-0E168E5D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C4FF16-8581-95BF-0232-B5023B6A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25D5E0-E81C-0B82-4C86-A27F7849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063082-CC97-EDA0-C520-A6FC2D6B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506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95241-B2CD-BC67-CD70-4378DD1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B08955-9244-C5E4-AA2A-D5639081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114804-911F-95D0-C348-0B43D353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538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D4E4E-811B-4A35-5F9A-4422275D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7AD64-3B2C-8734-802D-2FDD124F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4B9F8C-FACB-2AAF-4604-F1B7258B8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9118B-1450-DCBE-50DF-20F33853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F4014-B989-30C5-5062-96A50A1F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2DFE8-CE5F-6677-815E-118ED5B6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29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FDF85-5D51-5CE5-E6C4-E9978792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BC6525-B4A8-D2D0-9E80-953FD5D28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DC65F-EA23-D89C-4B85-105C5DC7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4803D-22D8-A8B8-5931-0B4E8D95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CFC0-06C8-4E67-99A6-85128869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65509E-2A0C-DC48-1850-F0D49793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39624A-F8B9-CB57-9961-425C7DC3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F149B-EA47-A821-BCB2-B35B15632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410D7-704E-98EB-47BC-2FF48590C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611E-5682-414A-9921-975FDF4841FC}" type="datetimeFigureOut">
              <a:rPr lang="en-CH" smtClean="0"/>
              <a:t>12/12/2023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94ED3-7E51-7B59-D935-FEFF3085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E3358-7452-E17C-227D-2C029B737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33DE-1965-42FA-B871-C3ACD83315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096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B04F32-B9E2-9394-74BA-B98C7646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" y="2105171"/>
            <a:ext cx="12192000" cy="33472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076388-561D-A0B4-3F32-6FBB08F02782}"/>
              </a:ext>
            </a:extLst>
          </p:cNvPr>
          <p:cNvSpPr txBox="1"/>
          <p:nvPr/>
        </p:nvSpPr>
        <p:spPr>
          <a:xfrm>
            <a:off x="135012" y="135012"/>
            <a:ext cx="487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MLP Encoder</a:t>
            </a:r>
            <a:endParaRPr lang="en-CH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125291-8BE4-F2AC-EFB1-5F9584364C75}"/>
              </a:ext>
            </a:extLst>
          </p:cNvPr>
          <p:cNvSpPr txBox="1"/>
          <p:nvPr/>
        </p:nvSpPr>
        <p:spPr>
          <a:xfrm>
            <a:off x="343667" y="1123055"/>
            <a:ext cx="511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on bottom constraint, </a:t>
            </a:r>
          </a:p>
          <a:p>
            <a:r>
              <a:rPr lang="en-US" dirty="0"/>
              <a:t>Test on </a:t>
            </a:r>
            <a:r>
              <a:rPr lang="en-US" dirty="0" err="1"/>
              <a:t>left+right</a:t>
            </a:r>
            <a:r>
              <a:rPr lang="en-US" dirty="0"/>
              <a:t> constraint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3071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E3F26B-253A-6111-8962-AF9BF579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189"/>
            <a:ext cx="12192000" cy="35556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6364F5-434B-82E2-9004-3E9741AA7113}"/>
              </a:ext>
            </a:extLst>
          </p:cNvPr>
          <p:cNvSpPr txBox="1"/>
          <p:nvPr/>
        </p:nvSpPr>
        <p:spPr>
          <a:xfrm>
            <a:off x="497090" y="497090"/>
            <a:ext cx="531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on </a:t>
            </a:r>
            <a:r>
              <a:rPr lang="en-US" dirty="0" err="1"/>
              <a:t>left,right,bottom</a:t>
            </a:r>
            <a:r>
              <a:rPr lang="en-US" dirty="0"/>
              <a:t> constraint</a:t>
            </a:r>
          </a:p>
          <a:p>
            <a:r>
              <a:rPr lang="en-US" dirty="0"/>
              <a:t>Test on </a:t>
            </a:r>
            <a:r>
              <a:rPr lang="en-US" dirty="0" err="1"/>
              <a:t>left+right</a:t>
            </a:r>
            <a:r>
              <a:rPr lang="en-US" dirty="0"/>
              <a:t> constraint</a:t>
            </a:r>
          </a:p>
        </p:txBody>
      </p:sp>
    </p:spTree>
    <p:extLst>
      <p:ext uri="{BB962C8B-B14F-4D97-AF65-F5344CB8AC3E}">
        <p14:creationId xmlns:p14="http://schemas.microsoft.com/office/powerpoint/2010/main" val="349608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1A994B-ECDB-5664-FAA6-23A90294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8967"/>
            <a:ext cx="12192000" cy="32600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07BDBC-008A-AF09-A300-2731291BCF63}"/>
              </a:ext>
            </a:extLst>
          </p:cNvPr>
          <p:cNvSpPr txBox="1"/>
          <p:nvPr/>
        </p:nvSpPr>
        <p:spPr>
          <a:xfrm>
            <a:off x="497090" y="497090"/>
            <a:ext cx="531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on </a:t>
            </a:r>
            <a:r>
              <a:rPr lang="en-US" dirty="0" err="1"/>
              <a:t>left,right,bottom</a:t>
            </a:r>
            <a:r>
              <a:rPr lang="en-US" dirty="0"/>
              <a:t> constraint</a:t>
            </a:r>
          </a:p>
          <a:p>
            <a:r>
              <a:rPr lang="en-US" dirty="0"/>
              <a:t>Test on left constraint</a:t>
            </a:r>
          </a:p>
        </p:txBody>
      </p:sp>
    </p:spTree>
    <p:extLst>
      <p:ext uri="{BB962C8B-B14F-4D97-AF65-F5344CB8AC3E}">
        <p14:creationId xmlns:p14="http://schemas.microsoft.com/office/powerpoint/2010/main" val="11439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D43E-55E7-0C8C-39AE-DE1D4BCA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week</a:t>
            </a:r>
            <a:endParaRPr lang="en-CH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A47DA6-BE20-2E1A-BBDE-37E1ED61372B}"/>
              </a:ext>
            </a:extLst>
          </p:cNvPr>
          <p:cNvSpPr txBox="1"/>
          <p:nvPr/>
        </p:nvSpPr>
        <p:spPr>
          <a:xfrm>
            <a:off x="4032463" y="2348062"/>
            <a:ext cx="7321337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/>
              <a:t>Add more dataset </a:t>
            </a:r>
          </a:p>
          <a:p>
            <a:pPr>
              <a:lnSpc>
                <a:spcPct val="250000"/>
              </a:lnSpc>
            </a:pPr>
            <a:r>
              <a:rPr lang="en-US" dirty="0"/>
              <a:t>     (random polygons, random boundary points, only data loss)</a:t>
            </a:r>
          </a:p>
          <a:p>
            <a:pPr>
              <a:lnSpc>
                <a:spcPct val="250000"/>
              </a:lnSpc>
            </a:pPr>
            <a:r>
              <a:rPr lang="en-US"/>
              <a:t>2.  Add </a:t>
            </a:r>
            <a:r>
              <a:rPr lang="en-US" dirty="0"/>
              <a:t>content to paper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9620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5</cp:revision>
  <dcterms:created xsi:type="dcterms:W3CDTF">2023-12-12T12:55:46Z</dcterms:created>
  <dcterms:modified xsi:type="dcterms:W3CDTF">2023-12-12T14:13:46Z</dcterms:modified>
</cp:coreProperties>
</file>