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9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3B81-21F7-3F6B-01E0-8F0AA3ED3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3CB817-3F96-6CF7-5BC6-7B476F198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191C3-A6D1-250D-8FF2-AA414D12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D1CDA-87ED-04E0-11ED-3087E416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60357-2314-F9C5-840A-80556382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037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1DBC5-BE9B-388B-969D-E5315033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90258-95A1-D7D8-B453-CE69F2B9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975C1-C795-3234-1574-FF504D47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18718-243D-142B-6AAE-C672434A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03B67-57F0-B46E-74AC-1AB36519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54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B3D1E7-6C98-C9A4-72C1-F8190EBA6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2490F-91D3-2C80-DC0F-375DBCC9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258C2-C95F-17D8-F20C-71ECF4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CCBDD-FAAF-93CE-017E-8CFB176F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96EF6-DF69-C996-04F5-5EA33A61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81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91BA-306C-24F9-A23F-D6DBAB87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C2785-062B-ADAD-2B4E-E497BDD8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1FEEA-AC66-E54A-7B3D-8E2F41A8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82FDE-D792-DAFA-2D20-C1D9B9F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2231D-200F-E40C-7223-B9A90E37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9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82B26-C727-6B3E-4EAB-C30D4B04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661FB-CA33-32F8-C34B-38DE35A9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006EF-8882-8782-C850-BB360EDB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D4ABC-36B6-C00D-3F30-E7DD9748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FB523-9C5E-3D44-C44A-376F79A1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785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9DD20-F954-D0CD-2BF6-E96C52A6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790D7-5996-DECF-D8FC-730E3EC1C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7316C-7495-799F-3373-64D202F6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AC9EB-BB11-A1D8-2EC6-E8DA6D2B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ED6D4-D47D-38B0-8EE1-4A3D3908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DBA37-5DD1-247E-7AA5-89B5D6AF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44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8E090-9858-6767-BFA6-DCF0A0F4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F682E-0F03-4F86-37E6-27203DDE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7B091-D327-0CB5-6CF8-B1BCC9DB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AD9A9-4615-6998-FB35-78CF228D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2B4287-CFD2-2330-04D2-E82882BE7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E5CC77-01C8-AF88-CE12-710F76F0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FE917-880C-1B48-AF71-BBBD0186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40C9C6-7C17-DA45-C312-AED6A876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198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6E442-0BCB-277C-7B5E-94EDE32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62DC89-F766-F9FE-BEB0-C320F6B8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96BC3-7C1D-3943-F181-1A5D5CC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EA367-2787-EAB1-2304-94C9628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18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FC475-FA65-8921-97AB-D0754F2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01CD2D-0256-C671-8B05-E402D6DC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9A5DE-7750-FBBD-41F7-34172C93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182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86FAF-D809-ECFA-3091-77D2B2E2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BA414-8CCF-CC08-725D-F7D61D2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DCAD1-2672-ECF9-EE8A-1FC132CE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0A057-1744-8E22-288B-7EE2EF10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B372C-091E-096B-6F7E-1C4A91A5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49C1B-000B-D4E5-5A7E-101C1868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56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5317-BD80-7A7F-FA9E-64FC499B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8D67F-B8C5-FB71-D1EB-DED1C85A6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0212FF-15B7-5172-62D2-31304139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C282D0-7776-CAFE-C7D0-18DC806C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E5AD6-B6F0-A442-5DDE-B9D7421C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1E1E1-FC55-2464-F331-9EA0D53A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04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CF946-2646-A69C-3CFE-72CB69FA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H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C21CF-BD30-8A9C-1BEC-21B668F2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H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CC327-5B07-BDC0-F867-7FD4B71A8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386E-5744-4CF1-B6C2-250BD5D83E0D}" type="datetimeFigureOut">
              <a:rPr lang="en-CH" smtClean="0"/>
              <a:t>19/12/2023</a:t>
            </a:fld>
            <a:endParaRPr lang="en-CH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69A3-8054-ED91-BDB2-273D88122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4F1A-19BF-394E-4FDA-9C02D808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93D5-0A15-4B9E-B826-E13E3D0CD41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08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4EF7F6-4F91-0DE0-EF19-FDA457E3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869"/>
            <a:ext cx="12192000" cy="5093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A9A464-A746-8A8D-3556-E3BE9ACE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67" y="26470"/>
            <a:ext cx="812595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A3C4BF-F052-0797-866A-95EBED693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060050-20DD-E5E6-DAD7-B19D598A0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403"/>
            <a:ext cx="12192000" cy="33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E03A4-CA97-7B93-74AC-1AA137A3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graph net</a:t>
            </a:r>
          </a:p>
          <a:p>
            <a:r>
              <a:rPr lang="en-US" dirty="0"/>
              <a:t>Larger deformation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traingles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- disks (circle, ring)</a:t>
            </a:r>
          </a:p>
          <a:p>
            <a:r>
              <a:rPr lang="en-US" dirty="0"/>
              <a:t>Node position free (force)</a:t>
            </a:r>
          </a:p>
          <a:p>
            <a:pPr marL="0" indent="0">
              <a:buNone/>
            </a:pPr>
            <a:r>
              <a:rPr lang="en-US" dirty="0"/>
              <a:t> - edge feature (relative position)  </a:t>
            </a:r>
          </a:p>
          <a:p>
            <a:r>
              <a:rPr lang="en-US"/>
              <a:t>Clean the repo/report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36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walker chi</dc:creator>
  <cp:lastModifiedBy>walker chi</cp:lastModifiedBy>
  <cp:revision>3</cp:revision>
  <dcterms:created xsi:type="dcterms:W3CDTF">2023-12-19T13:44:53Z</dcterms:created>
  <dcterms:modified xsi:type="dcterms:W3CDTF">2023-12-19T16:08:02Z</dcterms:modified>
</cp:coreProperties>
</file>