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0CCDD-D1AD-A485-59E0-2E5DF19B9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36266-9D52-C9FC-45EF-FFF718FFD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6412E-563C-E26E-32ED-B63B603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E8220-93A6-3950-2F99-8714AB58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C317-2F88-7C70-A20B-25064EFD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192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E2D83-ED86-F702-2DE4-882F157B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8E715-7580-5284-21E5-17C432992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7D81B-D835-ABC7-DFE6-E6F68E29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3C09A-857B-7599-C795-7DDF8106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51938-29AC-ED28-F7CB-B1CF65C9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082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818D96-8C7D-A447-5D0B-22A7F71D5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FB44D-9B39-FD73-D32B-7EC2F7085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551B6-8879-EE48-E1A7-694EDC75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1DFD3-8B32-C349-FCC4-CC2F86C9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2943F-E180-F03A-D161-E0FF7BA2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2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48E35-F325-18A4-2EF3-0CC15B12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C7E4A-ED6F-4FE6-D06F-0E7D4C8F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F9464-C152-A841-C5C2-9EDF668F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51B27-25CA-7873-9DEF-61CA6049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329B2-8795-9E81-0864-F22B8649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295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E916B-C823-83C7-F12A-B8818D3C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656CB7-F7CC-0593-6F72-C10E8AC0D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E3E1F-B962-4407-EF0D-B20733DC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1E89B-2479-A819-965F-0323003B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13C6C-02EF-2E68-DBD1-057E0ACB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568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20334-1A8F-802F-A924-605A77E7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59619-885E-0A0C-C8E2-66DA39E5A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08D7E8-E185-6C0D-51D5-50A68405E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086F5-E88A-064C-7C2F-1B3E2502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CD55F-8B84-8427-B9B3-1394ED3B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F4E6D-7241-2BF3-97E5-34E34B4C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627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68F88-4862-D4BF-0D15-15C1765D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A18D7-DC79-8FDF-CF0F-BB30D768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9AACD4-957F-C5B4-EB00-8E64A1AE0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ED7C8B-D391-1F3F-884C-8058794FF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00AF8B-955D-5B23-6EAF-E8C56860E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02BA0B-38CB-BF26-39E0-BFB52B58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55AC1E-8566-2C61-3D88-1B7235E3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F54C9C-02E1-A077-9FB5-BF644C12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339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CD18C-C7C0-19C7-53AF-305DAD9C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E00AEC-B7F8-ED69-5C6B-0ACAFCCB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FB7EEA-911C-5C9F-C555-D05E4CE6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4AAC19-48A9-FE1B-E9D4-C8A1BB6D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29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26D6A6-CCF1-2672-9BF7-2D652BB0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66516-6181-8CDC-3250-DE44AD09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7227D-A00F-FCFA-84E3-B0390A2F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769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E6175-CB32-4130-3D2C-5AA9779C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FB37D-7937-5929-7A12-C835C49D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639DE-4468-D6C4-5FFE-29FFDDC96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57920-76FE-990B-990B-13CA2840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497C3-22BB-0F44-ED91-B087C71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CF4B56-3574-517B-D7D4-9C60C832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974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16017-BDC9-4CBE-978D-48BC16A3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5F8F35-091A-052E-0665-84857AFC7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ACA96-28EF-E7BA-CC12-0E89C4F4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F62F6-A4E8-5778-2403-117E7994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C2057-120D-80DC-81D2-DE78FECC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E2920-1547-394D-5A20-F3AA122A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047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C9B311-7925-C704-5A8B-AEF9D02C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230FF-2B8B-41C7-CA62-B330C38B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C42FE-765A-7F4A-D18C-C4B3110A3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140-D1D2-4A6C-ABC4-DEC24045F01B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9F4D2-8EDE-1A47-5142-E0E1981D4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16C9D-7959-8600-3546-75FDBB83C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E079-E5B7-40CB-9E89-47882FB51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63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6210CF-20CE-9F1A-48DF-2CD315FB4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0" t="18805" r="4435" b="2965"/>
          <a:stretch/>
        </p:blipFill>
        <p:spPr>
          <a:xfrm>
            <a:off x="586596" y="1667774"/>
            <a:ext cx="11064815" cy="4416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2DBDD0-1AC6-70BC-43E6-8F11EB172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62" t="16373" r="29896" b="77208"/>
          <a:stretch/>
        </p:blipFill>
        <p:spPr>
          <a:xfrm>
            <a:off x="3651848" y="396814"/>
            <a:ext cx="4934310" cy="948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D89089-18CB-BF32-25AA-D5C3009B7FC6}"/>
              </a:ext>
            </a:extLst>
          </p:cNvPr>
          <p:cNvSpPr txBox="1"/>
          <p:nvPr/>
        </p:nvSpPr>
        <p:spPr>
          <a:xfrm>
            <a:off x="3749614" y="3506804"/>
            <a:ext cx="6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CH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C45662-8C40-8C74-8236-87AEF9FE0C0E}"/>
              </a:ext>
            </a:extLst>
          </p:cNvPr>
          <p:cNvSpPr txBox="1"/>
          <p:nvPr/>
        </p:nvSpPr>
        <p:spPr>
          <a:xfrm>
            <a:off x="1572882" y="3713838"/>
            <a:ext cx="6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CH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B8FD3B-5AC4-4BA5-C228-C616C510F878}"/>
              </a:ext>
            </a:extLst>
          </p:cNvPr>
          <p:cNvSpPr txBox="1"/>
          <p:nvPr/>
        </p:nvSpPr>
        <p:spPr>
          <a:xfrm>
            <a:off x="2628180" y="5073937"/>
            <a:ext cx="6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9427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EA6908-768C-C005-98CE-31487C5D7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2" r="4341" b="2659"/>
          <a:stretch/>
        </p:blipFill>
        <p:spPr>
          <a:xfrm>
            <a:off x="51758" y="1385978"/>
            <a:ext cx="11662914" cy="45662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AAF6D8-3A61-2BC9-A7E7-A60CD4C5F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4" t="8470" r="31173" b="83312"/>
          <a:stretch/>
        </p:blipFill>
        <p:spPr>
          <a:xfrm>
            <a:off x="4067389" y="425570"/>
            <a:ext cx="4057222" cy="9604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1206D6-63AC-87C5-8E07-1BEED0ED634C}"/>
              </a:ext>
            </a:extLst>
          </p:cNvPr>
          <p:cNvSpPr txBox="1"/>
          <p:nvPr/>
        </p:nvSpPr>
        <p:spPr>
          <a:xfrm>
            <a:off x="3411782" y="5204604"/>
            <a:ext cx="6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CH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BDC485-6117-CB34-BC5F-F778886E6339}"/>
              </a:ext>
            </a:extLst>
          </p:cNvPr>
          <p:cNvSpPr txBox="1"/>
          <p:nvPr/>
        </p:nvSpPr>
        <p:spPr>
          <a:xfrm>
            <a:off x="4643886" y="3197524"/>
            <a:ext cx="6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CH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CFE06D-B358-CD1B-91CD-96B8B1D77ED9}"/>
              </a:ext>
            </a:extLst>
          </p:cNvPr>
          <p:cNvSpPr txBox="1"/>
          <p:nvPr/>
        </p:nvSpPr>
        <p:spPr>
          <a:xfrm>
            <a:off x="2973236" y="1952444"/>
            <a:ext cx="6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CH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67F975-BDA5-0B48-7B3F-DC5E820D44DA}"/>
              </a:ext>
            </a:extLst>
          </p:cNvPr>
          <p:cNvSpPr txBox="1"/>
          <p:nvPr/>
        </p:nvSpPr>
        <p:spPr>
          <a:xfrm>
            <a:off x="1866179" y="2720195"/>
            <a:ext cx="6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238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7935AE-FDE3-91EE-52DC-900A9553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060" y="2547668"/>
            <a:ext cx="6959840" cy="4175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8504DF-84C2-4EA1-5EBF-713D5819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8" y="294500"/>
            <a:ext cx="9247517" cy="14013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FA95DB-0085-4388-0E81-6705A49AA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731" y="1695818"/>
            <a:ext cx="4377219" cy="7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3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7329966-4B7B-F7AF-DEE1-6515EDE5E7AA}"/>
              </a:ext>
            </a:extLst>
          </p:cNvPr>
          <p:cNvSpPr/>
          <p:nvPr/>
        </p:nvSpPr>
        <p:spPr>
          <a:xfrm>
            <a:off x="2501662" y="1038574"/>
            <a:ext cx="2967486" cy="1242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 nodes Train (</a:t>
            </a:r>
            <a:r>
              <a:rPr lang="en-US" dirty="0" err="1"/>
              <a:t>phy</a:t>
            </a:r>
            <a:r>
              <a:rPr lang="en-US" dirty="0"/>
              <a:t>)</a:t>
            </a:r>
            <a:endParaRPr lang="en-CH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4A08E-AA95-FEB9-0F73-03AAFDC45242}"/>
              </a:ext>
            </a:extLst>
          </p:cNvPr>
          <p:cNvSpPr/>
          <p:nvPr/>
        </p:nvSpPr>
        <p:spPr>
          <a:xfrm>
            <a:off x="5495027" y="1044961"/>
            <a:ext cx="2967486" cy="12422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 nodes Valid (</a:t>
            </a:r>
            <a:r>
              <a:rPr lang="en-US" dirty="0" err="1"/>
              <a:t>phy</a:t>
            </a:r>
            <a:r>
              <a:rPr lang="en-US" dirty="0"/>
              <a:t>)</a:t>
            </a:r>
            <a:endParaRPr lang="en-CH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8A467-A128-4260-C5E0-39290E66459B}"/>
              </a:ext>
            </a:extLst>
          </p:cNvPr>
          <p:cNvSpPr/>
          <p:nvPr/>
        </p:nvSpPr>
        <p:spPr>
          <a:xfrm>
            <a:off x="2527541" y="4024056"/>
            <a:ext cx="5934973" cy="944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 nodes Train (</a:t>
            </a:r>
            <a:r>
              <a:rPr lang="en-US" dirty="0" err="1"/>
              <a:t>phy</a:t>
            </a:r>
            <a:r>
              <a:rPr lang="en-US" dirty="0"/>
              <a:t>)</a:t>
            </a:r>
            <a:endParaRPr lang="en-CH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AB48D5-19BA-D9A1-ED3B-F6E4C864301A}"/>
              </a:ext>
            </a:extLst>
          </p:cNvPr>
          <p:cNvSpPr/>
          <p:nvPr/>
        </p:nvSpPr>
        <p:spPr>
          <a:xfrm>
            <a:off x="2527541" y="3538102"/>
            <a:ext cx="5934973" cy="4859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50% nodes Valid (</a:t>
            </a:r>
            <a:r>
              <a:rPr lang="en-US" dirty="0" err="1"/>
              <a:t>phy</a:t>
            </a:r>
            <a:r>
              <a:rPr lang="en-US" dirty="0"/>
              <a:t>)</a:t>
            </a:r>
            <a:endParaRPr lang="en-CH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387C83-6A80-9DD9-AA84-28ACB794A998}"/>
              </a:ext>
            </a:extLst>
          </p:cNvPr>
          <p:cNvSpPr txBox="1"/>
          <p:nvPr/>
        </p:nvSpPr>
        <p:spPr>
          <a:xfrm>
            <a:off x="902898" y="1639019"/>
            <a:ext cx="10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</a:t>
            </a:r>
            <a:endParaRPr lang="en-CH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99EAB5-A335-2C36-C074-4378BC8A5485}"/>
              </a:ext>
            </a:extLst>
          </p:cNvPr>
          <p:cNvSpPr txBox="1"/>
          <p:nvPr/>
        </p:nvSpPr>
        <p:spPr>
          <a:xfrm>
            <a:off x="813758" y="3654725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  <a:endParaRPr lang="en-CH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1D1150-4C26-DEED-6F36-ECE3A615FB71}"/>
              </a:ext>
            </a:extLst>
          </p:cNvPr>
          <p:cNvSpPr/>
          <p:nvPr/>
        </p:nvSpPr>
        <p:spPr>
          <a:xfrm>
            <a:off x="2527541" y="3052147"/>
            <a:ext cx="5934973" cy="4859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50% nodes Test (data)</a:t>
            </a:r>
            <a:endParaRPr lang="en-CH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633F749-698D-01F3-F906-5D9DACE96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77551"/>
              </p:ext>
            </p:extLst>
          </p:nvPr>
        </p:nvGraphicFramePr>
        <p:xfrm>
          <a:off x="2475781" y="625036"/>
          <a:ext cx="59867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789">
                  <a:extLst>
                    <a:ext uri="{9D8B030D-6E8A-4147-A177-3AD203B41FA5}">
                      <a16:colId xmlns:a16="http://schemas.microsoft.com/office/drawing/2014/main" val="1389197809"/>
                    </a:ext>
                  </a:extLst>
                </a:gridCol>
                <a:gridCol w="997789">
                  <a:extLst>
                    <a:ext uri="{9D8B030D-6E8A-4147-A177-3AD203B41FA5}">
                      <a16:colId xmlns:a16="http://schemas.microsoft.com/office/drawing/2014/main" val="1989388268"/>
                    </a:ext>
                  </a:extLst>
                </a:gridCol>
                <a:gridCol w="997789">
                  <a:extLst>
                    <a:ext uri="{9D8B030D-6E8A-4147-A177-3AD203B41FA5}">
                      <a16:colId xmlns:a16="http://schemas.microsoft.com/office/drawing/2014/main" val="256548908"/>
                    </a:ext>
                  </a:extLst>
                </a:gridCol>
                <a:gridCol w="997789">
                  <a:extLst>
                    <a:ext uri="{9D8B030D-6E8A-4147-A177-3AD203B41FA5}">
                      <a16:colId xmlns:a16="http://schemas.microsoft.com/office/drawing/2014/main" val="2895329238"/>
                    </a:ext>
                  </a:extLst>
                </a:gridCol>
                <a:gridCol w="997789">
                  <a:extLst>
                    <a:ext uri="{9D8B030D-6E8A-4147-A177-3AD203B41FA5}">
                      <a16:colId xmlns:a16="http://schemas.microsoft.com/office/drawing/2014/main" val="965035860"/>
                    </a:ext>
                  </a:extLst>
                </a:gridCol>
                <a:gridCol w="997789">
                  <a:extLst>
                    <a:ext uri="{9D8B030D-6E8A-4147-A177-3AD203B41FA5}">
                      <a16:colId xmlns:a16="http://schemas.microsoft.com/office/drawing/2014/main" val="155412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7283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061B5FA-2F30-61AE-B38C-C2E951E8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01524"/>
              </p:ext>
            </p:extLst>
          </p:nvPr>
        </p:nvGraphicFramePr>
        <p:xfrm>
          <a:off x="2475781" y="4968698"/>
          <a:ext cx="59867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789">
                  <a:extLst>
                    <a:ext uri="{9D8B030D-6E8A-4147-A177-3AD203B41FA5}">
                      <a16:colId xmlns:a16="http://schemas.microsoft.com/office/drawing/2014/main" val="1389197809"/>
                    </a:ext>
                  </a:extLst>
                </a:gridCol>
                <a:gridCol w="997789">
                  <a:extLst>
                    <a:ext uri="{9D8B030D-6E8A-4147-A177-3AD203B41FA5}">
                      <a16:colId xmlns:a16="http://schemas.microsoft.com/office/drawing/2014/main" val="1989388268"/>
                    </a:ext>
                  </a:extLst>
                </a:gridCol>
                <a:gridCol w="997789">
                  <a:extLst>
                    <a:ext uri="{9D8B030D-6E8A-4147-A177-3AD203B41FA5}">
                      <a16:colId xmlns:a16="http://schemas.microsoft.com/office/drawing/2014/main" val="256548908"/>
                    </a:ext>
                  </a:extLst>
                </a:gridCol>
                <a:gridCol w="997789">
                  <a:extLst>
                    <a:ext uri="{9D8B030D-6E8A-4147-A177-3AD203B41FA5}">
                      <a16:colId xmlns:a16="http://schemas.microsoft.com/office/drawing/2014/main" val="2895329238"/>
                    </a:ext>
                  </a:extLst>
                </a:gridCol>
                <a:gridCol w="997789">
                  <a:extLst>
                    <a:ext uri="{9D8B030D-6E8A-4147-A177-3AD203B41FA5}">
                      <a16:colId xmlns:a16="http://schemas.microsoft.com/office/drawing/2014/main" val="965035860"/>
                    </a:ext>
                  </a:extLst>
                </a:gridCol>
                <a:gridCol w="997789">
                  <a:extLst>
                    <a:ext uri="{9D8B030D-6E8A-4147-A177-3AD203B41FA5}">
                      <a16:colId xmlns:a16="http://schemas.microsoft.com/office/drawing/2014/main" val="155412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7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7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57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1</cp:revision>
  <dcterms:created xsi:type="dcterms:W3CDTF">2024-01-04T10:49:36Z</dcterms:created>
  <dcterms:modified xsi:type="dcterms:W3CDTF">2024-01-04T15:33:12Z</dcterms:modified>
</cp:coreProperties>
</file>