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7D931-E18C-BE17-C6DF-CF48C74AA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F665F3-68EC-E345-50A6-1FD19DCCF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F76D7-048F-CB6B-B268-C2166FDE5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2EDB-F609-4A89-AB64-9032CDEA41C8}" type="datetimeFigureOut">
              <a:rPr lang="en-CH" smtClean="0"/>
              <a:t>26/09/2023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E67147-5812-7A0F-BF49-3A7BFF6F3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81AE8-249A-6007-7C9F-702093CB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9B93-2CD1-4F87-8F59-3FACFB6B41C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4743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629A9-338B-6181-DD42-2A0618E5C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607EEC-C664-8EB2-8317-C337E7B1F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542354-D849-372D-895F-6D3A3D1B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2EDB-F609-4A89-AB64-9032CDEA41C8}" type="datetimeFigureOut">
              <a:rPr lang="en-CH" smtClean="0"/>
              <a:t>26/09/2023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3015A3-82DC-9554-838E-6BABDB782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E0BCB7-54D6-7834-E41A-5267BA852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9B93-2CD1-4F87-8F59-3FACFB6B41C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6880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49D185-BBFA-330D-669B-A8407C127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7ACE42-8AF1-7DE4-D8CC-C25BAAC88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5AA76-1893-B7EA-F533-A1955902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2EDB-F609-4A89-AB64-9032CDEA41C8}" type="datetimeFigureOut">
              <a:rPr lang="en-CH" smtClean="0"/>
              <a:t>26/09/2023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D8D78A-8311-3EAC-A3EE-5A037649B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674A44-0A07-CD00-314B-6508EEEE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9B93-2CD1-4F87-8F59-3FACFB6B41C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3638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D6603-B61C-C081-1E91-EB1ABD0B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9EBE1C-E978-15B4-34E6-08925E9DB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9D7631-A9C6-BEA2-EB74-4A69AC263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2EDB-F609-4A89-AB64-9032CDEA41C8}" type="datetimeFigureOut">
              <a:rPr lang="en-CH" smtClean="0"/>
              <a:t>26/09/2023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9DE45F-0250-2327-5E7E-863FADE1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CB3463-F877-3D7E-71DD-990F2CAC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9B93-2CD1-4F87-8F59-3FACFB6B41C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9070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3BD4B-D62A-5263-8C80-F6FD18C31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9C3D54-E5EF-BA16-2BCC-BB5EFAFC7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7E206-345E-48D0-693E-1FF5AB3C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2EDB-F609-4A89-AB64-9032CDEA41C8}" type="datetimeFigureOut">
              <a:rPr lang="en-CH" smtClean="0"/>
              <a:t>26/09/2023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323BF9-C808-A6FA-9894-6C2E26B97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CD0E80-95C4-C690-D9E7-F751B2E0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9B93-2CD1-4F87-8F59-3FACFB6B41C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907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92C59-A96A-1DEC-C017-B2C84435D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AF2175-5D27-1665-9C85-2C9398060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61CD4B-8194-13CC-CBD5-7204E6A15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5E5449-9710-5A67-A6EB-6179878A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2EDB-F609-4A89-AB64-9032CDEA41C8}" type="datetimeFigureOut">
              <a:rPr lang="en-CH" smtClean="0"/>
              <a:t>26/09/2023</a:t>
            </a:fld>
            <a:endParaRPr lang="en-CH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2099CC-5AF2-C1E2-3531-9102A5AB8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3C689D-1564-08C9-0FF9-E19D453A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9B93-2CD1-4F87-8F59-3FACFB6B41C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41686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419A5-E556-BC33-0607-B8A46AFF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469DA6-4D2A-7DE5-1983-DD8354880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A8DBE0-7BA0-DCCA-51C2-5E0A7E64F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10700E-1DA8-A746-A623-5DF46ABD0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BB8E3A-B95F-146D-E1A5-162943393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0BB6E7-E2CC-FD77-3509-954B7C00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2EDB-F609-4A89-AB64-9032CDEA41C8}" type="datetimeFigureOut">
              <a:rPr lang="en-CH" smtClean="0"/>
              <a:t>26/09/2023</a:t>
            </a:fld>
            <a:endParaRPr lang="en-CH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F07B51-AD48-794C-F4C1-5EF45B92D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9A84F5-F31A-3C6E-2B1B-918A8541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9B93-2CD1-4F87-8F59-3FACFB6B41C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8744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5530C-72E2-20CA-ACAD-DA8016C2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8D1BDF-F026-2D84-0B8A-3C5E7919B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2EDB-F609-4A89-AB64-9032CDEA41C8}" type="datetimeFigureOut">
              <a:rPr lang="en-CH" smtClean="0"/>
              <a:t>26/09/2023</a:t>
            </a:fld>
            <a:endParaRPr lang="en-CH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59F892-97F8-0D1C-8832-C343511A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C66B2B-D3B9-E07F-F834-F08229C2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9B93-2CD1-4F87-8F59-3FACFB6B41C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0488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F03431-E599-7408-5177-2109BCB18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2EDB-F609-4A89-AB64-9032CDEA41C8}" type="datetimeFigureOut">
              <a:rPr lang="en-CH" smtClean="0"/>
              <a:t>26/09/2023</a:t>
            </a:fld>
            <a:endParaRPr lang="en-CH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A9BAC1-D973-BFF4-34C0-F0AD275B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0A3AE1-69D6-6AD1-4FA0-278258BC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9B93-2CD1-4F87-8F59-3FACFB6B41C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8528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56FE3-4DDF-5649-8D4B-2680EF390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9C8CEA-CCFA-D147-8B28-705B8F533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9163AB-93DC-D687-91C0-50EB2A7C6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EFE8DE-11A8-9DDF-8176-C2488D09E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2EDB-F609-4A89-AB64-9032CDEA41C8}" type="datetimeFigureOut">
              <a:rPr lang="en-CH" smtClean="0"/>
              <a:t>26/09/2023</a:t>
            </a:fld>
            <a:endParaRPr lang="en-CH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534A2A-793B-AA4A-C701-D112B570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7A5843-F999-39AE-4411-DBBFB1E1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9B93-2CD1-4F87-8F59-3FACFB6B41C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4286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0843C-A16B-E6FC-0CEA-0D1FED465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3DBCEA-C375-D335-ACFF-B8D83A4F08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B1B0A5-482E-E4F3-E9D9-D278B8CAA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BA1370-DCBB-D9F7-C2CF-F5081D69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2EDB-F609-4A89-AB64-9032CDEA41C8}" type="datetimeFigureOut">
              <a:rPr lang="en-CH" smtClean="0"/>
              <a:t>26/09/2023</a:t>
            </a:fld>
            <a:endParaRPr lang="en-CH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F603FB-876D-7C29-F109-122D3D7B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309672-5A6F-77F6-9695-B994D784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9B93-2CD1-4F87-8F59-3FACFB6B41C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6655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F01B32-7844-7AEA-B4DD-8C1FB680A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0A45C5-7A82-9037-3CE1-E00FE4085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4A7C85-52F2-F5C6-F9D7-B74590343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12EDB-F609-4A89-AB64-9032CDEA41C8}" type="datetimeFigureOut">
              <a:rPr lang="en-CH" smtClean="0"/>
              <a:t>26/09/2023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DD6D1A-1853-01A9-D9FC-3C61F4CD7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BB35EC-D9BD-7C9C-96C4-FE771C943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B9B93-2CD1-4F87-8F59-3FACFB6B41C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4224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B26EB56-169E-C7C0-2278-90290461E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091" y="1409601"/>
            <a:ext cx="2092399" cy="15090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A0A927B-CB62-AAAE-2D00-BD6A2ED33D00}"/>
              </a:ext>
            </a:extLst>
          </p:cNvPr>
          <p:cNvSpPr txBox="1"/>
          <p:nvPr/>
        </p:nvSpPr>
        <p:spPr>
          <a:xfrm>
            <a:off x="5540285" y="997140"/>
            <a:ext cx="265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Analytical Solution</a:t>
            </a:r>
            <a:endParaRPr lang="en-CH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3A4062-2325-8DBC-34AA-72313B1CF4D6}"/>
              </a:ext>
            </a:extLst>
          </p:cNvPr>
          <p:cNvSpPr txBox="1"/>
          <p:nvPr/>
        </p:nvSpPr>
        <p:spPr>
          <a:xfrm>
            <a:off x="1668150" y="2378520"/>
            <a:ext cx="24192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Mesh 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Inner radius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Outer radius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Characteristic scale</a:t>
            </a:r>
          </a:p>
          <a:p>
            <a:r>
              <a:rPr lang="en-US" sz="1400" dirty="0"/>
              <a:t>PDE 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Young’s modulus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Poisson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Outside pressure</a:t>
            </a:r>
            <a:endParaRPr lang="en-CH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0BD144-C430-4315-6421-6B833C634CAB}"/>
              </a:ext>
            </a:extLst>
          </p:cNvPr>
          <p:cNvSpPr txBox="1"/>
          <p:nvPr/>
        </p:nvSpPr>
        <p:spPr>
          <a:xfrm>
            <a:off x="5540286" y="3286461"/>
            <a:ext cx="265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 Solution (baseline)</a:t>
            </a:r>
            <a:endParaRPr lang="en-CH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28D1D5F-D54E-2D3A-43EE-12B838A8D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091" y="3806797"/>
            <a:ext cx="2092399" cy="150906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FFE6D0E-546B-456F-0C29-25279208C08B}"/>
              </a:ext>
            </a:extLst>
          </p:cNvPr>
          <p:cNvSpPr/>
          <p:nvPr/>
        </p:nvSpPr>
        <p:spPr>
          <a:xfrm>
            <a:off x="9009246" y="1783934"/>
            <a:ext cx="1843238" cy="7603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GNN</a:t>
            </a:r>
            <a:endParaRPr lang="en-CH" dirty="0"/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E09CC2D3-4004-304A-35B9-EFB293F88AC0}"/>
              </a:ext>
            </a:extLst>
          </p:cNvPr>
          <p:cNvCxnSpPr>
            <a:stCxn id="5" idx="3"/>
            <a:endCxn id="12" idx="1"/>
          </p:cNvCxnSpPr>
          <p:nvPr/>
        </p:nvCxnSpPr>
        <p:spPr>
          <a:xfrm flipV="1">
            <a:off x="7393490" y="2164132"/>
            <a:ext cx="1615756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97AF31F-8DE7-B657-B4FE-F5EC1518204B}"/>
              </a:ext>
            </a:extLst>
          </p:cNvPr>
          <p:cNvSpPr txBox="1"/>
          <p:nvPr/>
        </p:nvSpPr>
        <p:spPr>
          <a:xfrm>
            <a:off x="7839777" y="1810539"/>
            <a:ext cx="767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  <a:p>
            <a:endParaRPr lang="en-CH" dirty="0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837F599C-4E45-670F-7B15-6E5E2CE815E3}"/>
              </a:ext>
            </a:extLst>
          </p:cNvPr>
          <p:cNvCxnSpPr>
            <a:cxnSpLocks/>
            <a:stCxn id="10" idx="3"/>
            <a:endCxn id="12" idx="2"/>
          </p:cNvCxnSpPr>
          <p:nvPr/>
        </p:nvCxnSpPr>
        <p:spPr>
          <a:xfrm flipV="1">
            <a:off x="7393490" y="2544330"/>
            <a:ext cx="2537375" cy="201699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D43448A-62DC-6C46-6FCA-D06EF4F82F87}"/>
              </a:ext>
            </a:extLst>
          </p:cNvPr>
          <p:cNvSpPr txBox="1"/>
          <p:nvPr/>
        </p:nvSpPr>
        <p:spPr>
          <a:xfrm>
            <a:off x="8607197" y="4191996"/>
            <a:ext cx="101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</a:t>
            </a:r>
            <a:endParaRPr lang="en-CH" dirty="0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76D35F23-5481-E411-2171-A281EA3109EA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4087384" y="2164133"/>
            <a:ext cx="1213707" cy="112232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876176CA-F2AB-2BB6-2623-18BF8ADE40D2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087384" y="3286461"/>
            <a:ext cx="1213707" cy="127486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FAFABE02-F820-C4E9-BBE0-DD47B18320C1}"/>
              </a:ext>
            </a:extLst>
          </p:cNvPr>
          <p:cNvSpPr txBox="1"/>
          <p:nvPr/>
        </p:nvSpPr>
        <p:spPr>
          <a:xfrm>
            <a:off x="1460235" y="1810539"/>
            <a:ext cx="316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Mesh generate (</a:t>
            </a:r>
            <a:r>
              <a:rPr lang="en-US" dirty="0" err="1"/>
              <a:t>Gmsh</a:t>
            </a:r>
            <a:r>
              <a:rPr lang="en-US" dirty="0"/>
              <a:t>)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8074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F672640-7B1F-025A-044E-65E7887CF768}"/>
              </a:ext>
            </a:extLst>
          </p:cNvPr>
          <p:cNvSpPr txBox="1"/>
          <p:nvPr/>
        </p:nvSpPr>
        <p:spPr>
          <a:xfrm>
            <a:off x="495701" y="481263"/>
            <a:ext cx="41966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Scale-invariant GNN</a:t>
            </a:r>
          </a:p>
          <a:p>
            <a:endParaRPr lang="en-CH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EBBDAF-D3EF-BDBD-A3DB-105ABE0057B6}"/>
              </a:ext>
            </a:extLst>
          </p:cNvPr>
          <p:cNvSpPr txBox="1"/>
          <p:nvPr/>
        </p:nvSpPr>
        <p:spPr>
          <a:xfrm>
            <a:off x="6846773" y="2769356"/>
            <a:ext cx="4703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Iterative pooling </a:t>
            </a:r>
          </a:p>
          <a:p>
            <a:r>
              <a:rPr lang="en-US" dirty="0"/>
              <a:t>- dynamic to scale of the mesh diameter</a:t>
            </a:r>
          </a:p>
          <a:p>
            <a:r>
              <a:rPr lang="en-US" dirty="0"/>
              <a:t>- pooling weight sharing</a:t>
            </a:r>
            <a:endParaRPr lang="en-CH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1B0ACD-09DE-095C-DBD7-BFFE172C974F}"/>
              </a:ext>
            </a:extLst>
          </p:cNvPr>
          <p:cNvSpPr txBox="1"/>
          <p:nvPr/>
        </p:nvSpPr>
        <p:spPr>
          <a:xfrm>
            <a:off x="495701" y="6439301"/>
            <a:ext cx="103808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Tang H, Huang Z, Gu J, et al. Towards scale-invariant graph-related problem solving by iterative homogeneous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gnns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[J]. Advances in Neural Information Processing Systems, 2020, 33: 15811-15822.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2136600-2D0B-3A17-C27C-C90EBE894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302" y="2530998"/>
            <a:ext cx="5101197" cy="200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9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F672640-7B1F-025A-044E-65E7887CF768}"/>
              </a:ext>
            </a:extLst>
          </p:cNvPr>
          <p:cNvSpPr txBox="1"/>
          <p:nvPr/>
        </p:nvSpPr>
        <p:spPr>
          <a:xfrm>
            <a:off x="495701" y="481263"/>
            <a:ext cx="41966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Large Scale GNN</a:t>
            </a:r>
          </a:p>
          <a:p>
            <a:endParaRPr lang="en-CH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EBBDAF-D3EF-BDBD-A3DB-105ABE0057B6}"/>
              </a:ext>
            </a:extLst>
          </p:cNvPr>
          <p:cNvSpPr txBox="1"/>
          <p:nvPr/>
        </p:nvSpPr>
        <p:spPr>
          <a:xfrm>
            <a:off x="495701" y="1832430"/>
            <a:ext cx="578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Scikit-FEM(</a:t>
            </a:r>
            <a:r>
              <a:rPr lang="en-US" dirty="0" err="1"/>
              <a:t>scipy.sparse.linalg.spsolve</a:t>
            </a:r>
            <a:r>
              <a:rPr lang="en-US" dirty="0"/>
              <a:t>) upper bound</a:t>
            </a:r>
            <a:endParaRPr lang="en-CH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CE2517-0BFC-4E83-2093-E577D60AF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66" y="2276374"/>
            <a:ext cx="2806024" cy="247369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340C9EB-47C6-C3A5-D7D9-436D7F4E66FE}"/>
              </a:ext>
            </a:extLst>
          </p:cNvPr>
          <p:cNvSpPr txBox="1"/>
          <p:nvPr/>
        </p:nvSpPr>
        <p:spPr>
          <a:xfrm>
            <a:off x="5861785" y="2666197"/>
            <a:ext cx="5215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Naïve graph pooling consumes a lot of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Sampling/Partition of graphs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67399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7DC3913-0485-2AF0-A4A7-A73BF6A834BC}"/>
              </a:ext>
            </a:extLst>
          </p:cNvPr>
          <p:cNvSpPr txBox="1"/>
          <p:nvPr/>
        </p:nvSpPr>
        <p:spPr>
          <a:xfrm>
            <a:off x="1236846" y="1592981"/>
            <a:ext cx="200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DONE</a:t>
            </a:r>
            <a:endParaRPr lang="en-CH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4D062D2-E5EA-D2B2-C90A-0D66D1CD7E66}"/>
              </a:ext>
            </a:extLst>
          </p:cNvPr>
          <p:cNvSpPr txBox="1"/>
          <p:nvPr/>
        </p:nvSpPr>
        <p:spPr>
          <a:xfrm>
            <a:off x="1268128" y="2261936"/>
            <a:ext cx="3951170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Spherical shell dataset generation (analytical and FEM solution)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Naïve Graph U Net and Naïve GNN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CH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EF2532A-E601-F0F2-3182-D490D41528D3}"/>
              </a:ext>
            </a:extLst>
          </p:cNvPr>
          <p:cNvSpPr txBox="1"/>
          <p:nvPr/>
        </p:nvSpPr>
        <p:spPr>
          <a:xfrm>
            <a:off x="6766559" y="1552875"/>
            <a:ext cx="200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TODO</a:t>
            </a:r>
            <a:endParaRPr lang="en-CH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7C7B7A1-5BDE-071D-0C13-F9D1B524AFED}"/>
              </a:ext>
            </a:extLst>
          </p:cNvPr>
          <p:cNvSpPr txBox="1"/>
          <p:nvPr/>
        </p:nvSpPr>
        <p:spPr>
          <a:xfrm>
            <a:off x="6797841" y="2303645"/>
            <a:ext cx="3951170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Other analytical linear elastic dataset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Further reading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Thinking about </a:t>
            </a:r>
            <a:r>
              <a:rPr lang="en-US" dirty="0" err="1"/>
              <a:t>unorthogonal</a:t>
            </a:r>
            <a:r>
              <a:rPr lang="en-US" dirty="0"/>
              <a:t> pooling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Sampling/Partition Training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60989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F896B4E-17D8-4793-2B58-85ED3803BDE9}"/>
              </a:ext>
            </a:extLst>
          </p:cNvPr>
          <p:cNvSpPr txBox="1"/>
          <p:nvPr/>
        </p:nvSpPr>
        <p:spPr>
          <a:xfrm>
            <a:off x="3258153" y="2413337"/>
            <a:ext cx="54719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Currently focus on point graph not element graph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857227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158</Words>
  <Application>Microsoft Office PowerPoint</Application>
  <PresentationFormat>宽屏</PresentationFormat>
  <Paragraphs>37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walker chi</dc:creator>
  <cp:lastModifiedBy>walker chi</cp:lastModifiedBy>
  <cp:revision>4</cp:revision>
  <dcterms:created xsi:type="dcterms:W3CDTF">2023-09-26T10:18:05Z</dcterms:created>
  <dcterms:modified xsi:type="dcterms:W3CDTF">2023-09-26T13:31:16Z</dcterms:modified>
</cp:coreProperties>
</file>