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CD3C3-7D7A-E804-DA9D-0BF9101DC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E02F18-13EE-A06D-F0A6-BA6943E53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A8B82-475F-0B5B-5649-1CF5538C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AB30-2B9D-440E-881E-FC2E11EC66CB}" type="datetimeFigureOut">
              <a:rPr lang="en-CH" smtClean="0"/>
              <a:t>03/10/2023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28846-7ED2-4CFE-BAFE-547E4267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5B954-71C3-3904-BC05-909295E5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0790-E010-4A9A-A4FD-CBF4C72C23C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493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855E1-3B8E-05FF-713D-B60A6D17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C1E3F7-E54C-4EFC-4354-F5AE0F6E4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7B31B-704E-0002-ECA8-A2926182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AB30-2B9D-440E-881E-FC2E11EC66CB}" type="datetimeFigureOut">
              <a:rPr lang="en-CH" smtClean="0"/>
              <a:t>03/10/2023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02598-E163-493C-A7B5-09415A9B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24FA58-F08D-9931-9CE1-58C2346A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0790-E010-4A9A-A4FD-CBF4C72C23C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514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3F78C7-FBC2-D67A-BD2A-D74FBF3E2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32CAF1-6D10-FDC2-FE22-F0E2A718C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86B2CD-98B6-69DD-22E5-840143AA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AB30-2B9D-440E-881E-FC2E11EC66CB}" type="datetimeFigureOut">
              <a:rPr lang="en-CH" smtClean="0"/>
              <a:t>03/10/2023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4F833D-B7B4-2C55-D7ED-6C9A9249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FF930-2059-39B4-7037-76ADB3F7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0790-E010-4A9A-A4FD-CBF4C72C23C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168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A157E-BCEE-E07F-1EF8-AABE3CFC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D2A15-B781-C593-205A-FC34DB201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ADE78-264E-0E52-7558-BBD98426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AB30-2B9D-440E-881E-FC2E11EC66CB}" type="datetimeFigureOut">
              <a:rPr lang="en-CH" smtClean="0"/>
              <a:t>03/10/2023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A2BBB-427B-AD34-1B0B-A0E359A4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A0B92-0460-5523-6726-9E93EE0E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0790-E010-4A9A-A4FD-CBF4C72C23C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4653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739A5-261A-7D4D-30C0-25A16A6A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712369-F9C8-823C-56A9-F63DC0B8F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E6BD9-5DE7-702F-C504-0779DA7D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AB30-2B9D-440E-881E-FC2E11EC66CB}" type="datetimeFigureOut">
              <a:rPr lang="en-CH" smtClean="0"/>
              <a:t>03/10/2023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2490F-76C3-8EC3-7502-C84A6BF4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1EAEE-DD15-9611-EA9A-2AF97404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0790-E010-4A9A-A4FD-CBF4C72C23C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6523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99D99-CDFB-1F06-C3EC-5F572DA1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468E6-FDBB-CD67-692D-30762F4DD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F6D156-DC8D-0F5B-DB1A-9B59B9D23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1DA45D-52F1-A536-27D6-F3AC97F2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AB30-2B9D-440E-881E-FC2E11EC66CB}" type="datetimeFigureOut">
              <a:rPr lang="en-CH" smtClean="0"/>
              <a:t>03/10/2023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C33909-D751-DB86-1F28-7AAB70AB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426C3C-41AA-635E-4A25-C4A1FD5D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0790-E010-4A9A-A4FD-CBF4C72C23C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0569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4D39E-87A4-6DAC-7116-A1CD76755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5782E9-9697-BCC0-61F5-A76FB9AD7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8C86ED-1B67-BA3A-31AB-8EAF799CE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D3813C-D2D7-2A94-7EAC-D86211421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D0FD19-2D9D-E2BF-750E-0D781AFE5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4215A0-53A0-02CD-2DB7-B0F96E0F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AB30-2B9D-440E-881E-FC2E11EC66CB}" type="datetimeFigureOut">
              <a:rPr lang="en-CH" smtClean="0"/>
              <a:t>03/10/2023</a:t>
            </a:fld>
            <a:endParaRPr lang="en-CH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BB2DDD-CA32-0E85-D04D-7A6BE58B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2BD22D-9EE6-B88A-1F13-748F1AF2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0790-E010-4A9A-A4FD-CBF4C72C23C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6047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A72EC-ADD1-41EB-9FFB-01F7619B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D0908F-2CF4-8E01-A27E-88EE7669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AB30-2B9D-440E-881E-FC2E11EC66CB}" type="datetimeFigureOut">
              <a:rPr lang="en-CH" smtClean="0"/>
              <a:t>03/10/2023</a:t>
            </a:fld>
            <a:endParaRPr lang="en-CH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EC836B-3776-3622-56D9-3B06EEE5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773F48-76E7-E8FB-55C4-4ECCC514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0790-E010-4A9A-A4FD-CBF4C72C23C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633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65E883-563D-C76F-42B6-1327E73A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AB30-2B9D-440E-881E-FC2E11EC66CB}" type="datetimeFigureOut">
              <a:rPr lang="en-CH" smtClean="0"/>
              <a:t>03/10/2023</a:t>
            </a:fld>
            <a:endParaRPr lang="en-CH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DA93C6-FF2F-5375-7014-0C14420F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41F712-0ADE-8889-8056-A619D499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0790-E010-4A9A-A4FD-CBF4C72C23C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121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BDFF9-3A76-FA2C-E53F-291DDEFC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8ABC3-52F4-75A6-D067-232556D21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9F64D0-4050-092A-A3FC-2C2304171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A83E61-35FF-FC9F-B1DC-D15430E3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AB30-2B9D-440E-881E-FC2E11EC66CB}" type="datetimeFigureOut">
              <a:rPr lang="en-CH" smtClean="0"/>
              <a:t>03/10/2023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D3F132-364D-7814-0395-99460FCE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8D9A8D-E318-9172-9F9D-877FFEAF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0790-E010-4A9A-A4FD-CBF4C72C23C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6485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8F886-A682-0654-A8F7-09155AAC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F8E92E-4734-BE93-D227-104638C5D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4F7737-6233-BCBC-9829-955186E78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61438A-8577-0C61-CFB3-4609AA3F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AB30-2B9D-440E-881E-FC2E11EC66CB}" type="datetimeFigureOut">
              <a:rPr lang="en-CH" smtClean="0"/>
              <a:t>03/10/2023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AC5665-9579-609F-CDDE-5FEC54CE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9F03E4-4404-080C-27A7-129F28C2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0790-E010-4A9A-A4FD-CBF4C72C23C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335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B95FF8-7BF6-0E1D-1913-0694570E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7AE069-24A0-3123-8019-9BD1AB122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EACC9-93D5-EF19-E1FD-E73D653A2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4AB30-2B9D-440E-881E-FC2E11EC66CB}" type="datetimeFigureOut">
              <a:rPr lang="en-CH" smtClean="0"/>
              <a:t>03/10/2023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64A4A2-4BFF-6C58-96DE-BB368906F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E149F9-DDE6-BCA8-1424-4FA8E2972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0790-E010-4A9A-A4FD-CBF4C72C23C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533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2841704-2065-5F9D-AEA7-0BCDE4EA6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691" y="554033"/>
            <a:ext cx="4643223" cy="27859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07D2BBF-F91E-F0B3-BD0D-8F551354E61E}"/>
              </a:ext>
            </a:extLst>
          </p:cNvPr>
          <p:cNvSpPr txBox="1"/>
          <p:nvPr/>
        </p:nvSpPr>
        <p:spPr>
          <a:xfrm>
            <a:off x="3157860" y="143573"/>
            <a:ext cx="22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train_ratio</a:t>
            </a:r>
            <a:r>
              <a:rPr lang="en-US" dirty="0"/>
              <a:t> =0.05</a:t>
            </a:r>
            <a:endParaRPr lang="en-CH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6783E8-5DBC-84B9-646D-277FAE901F80}"/>
              </a:ext>
            </a:extLst>
          </p:cNvPr>
          <p:cNvSpPr txBox="1"/>
          <p:nvPr/>
        </p:nvSpPr>
        <p:spPr>
          <a:xfrm>
            <a:off x="8291334" y="143573"/>
            <a:ext cx="22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train_ratio</a:t>
            </a:r>
            <a:r>
              <a:rPr lang="en-US" dirty="0"/>
              <a:t> =0.5</a:t>
            </a:r>
            <a:endParaRPr lang="en-CH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DF0ECA-4E82-8311-5F7C-DC244BC49C95}"/>
              </a:ext>
            </a:extLst>
          </p:cNvPr>
          <p:cNvSpPr txBox="1"/>
          <p:nvPr/>
        </p:nvSpPr>
        <p:spPr>
          <a:xfrm>
            <a:off x="423512" y="1299411"/>
            <a:ext cx="147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GCN</a:t>
            </a:r>
            <a:endParaRPr lang="en-CH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3EDC95-F1DC-F62E-39D6-8884AA8BF6F7}"/>
              </a:ext>
            </a:extLst>
          </p:cNvPr>
          <p:cNvSpPr txBox="1"/>
          <p:nvPr/>
        </p:nvSpPr>
        <p:spPr>
          <a:xfrm>
            <a:off x="423512" y="4415924"/>
            <a:ext cx="147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GAT</a:t>
            </a:r>
            <a:endParaRPr lang="en-CH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004429C-7D4C-5F1F-DB52-F594C531A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72" y="468263"/>
            <a:ext cx="4994718" cy="29968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A84FE9B-AD31-D021-0E14-45AF2307F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014" y="3265365"/>
            <a:ext cx="4880819" cy="292849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2D978E8-91AA-2838-1A93-5FDAE085F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46" y="3197026"/>
            <a:ext cx="5027893" cy="30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7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D2EA6E-6FF4-B0C0-8E43-EDDB17A5B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549" y="385991"/>
            <a:ext cx="4453338" cy="26720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4FD0D0-8273-4152-9907-F7A975702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57" y="328239"/>
            <a:ext cx="4453337" cy="26720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BB06244-252D-7C19-9356-BE4CAB87992E}"/>
              </a:ext>
            </a:extLst>
          </p:cNvPr>
          <p:cNvSpPr txBox="1"/>
          <p:nvPr/>
        </p:nvSpPr>
        <p:spPr>
          <a:xfrm>
            <a:off x="423512" y="1299411"/>
            <a:ext cx="147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SIGN</a:t>
            </a:r>
            <a:endParaRPr lang="en-CH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B25200-C927-9F64-8C81-1C89DFAC0625}"/>
              </a:ext>
            </a:extLst>
          </p:cNvPr>
          <p:cNvSpPr txBox="1"/>
          <p:nvPr/>
        </p:nvSpPr>
        <p:spPr>
          <a:xfrm>
            <a:off x="3157860" y="143573"/>
            <a:ext cx="22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train_ratio</a:t>
            </a:r>
            <a:r>
              <a:rPr lang="en-US" dirty="0"/>
              <a:t> =0.05</a:t>
            </a:r>
            <a:endParaRPr lang="en-CH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69879B-8892-9C60-3026-A82C52D014B7}"/>
              </a:ext>
            </a:extLst>
          </p:cNvPr>
          <p:cNvSpPr txBox="1"/>
          <p:nvPr/>
        </p:nvSpPr>
        <p:spPr>
          <a:xfrm>
            <a:off x="8291334" y="143573"/>
            <a:ext cx="22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train_ratio</a:t>
            </a:r>
            <a:r>
              <a:rPr lang="en-US" dirty="0"/>
              <a:t> =0.5</a:t>
            </a:r>
            <a:endParaRPr lang="en-CH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2A04AD0-0E5E-519D-0340-871543DE5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660" y="3146979"/>
            <a:ext cx="4636971" cy="27821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E805A87-06AB-5853-498F-1F9363E11F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05" y="3234088"/>
            <a:ext cx="4555006" cy="273300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F5A79F3-6237-A302-FE1B-5862B8CF19ED}"/>
              </a:ext>
            </a:extLst>
          </p:cNvPr>
          <p:cNvSpPr txBox="1"/>
          <p:nvPr/>
        </p:nvSpPr>
        <p:spPr>
          <a:xfrm>
            <a:off x="423512" y="4415924"/>
            <a:ext cx="147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MLP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43118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4D6607-3924-CE76-8713-9E356161EB53}"/>
              </a:ext>
            </a:extLst>
          </p:cNvPr>
          <p:cNvSpPr txBox="1"/>
          <p:nvPr/>
        </p:nvSpPr>
        <p:spPr>
          <a:xfrm>
            <a:off x="3157860" y="143573"/>
            <a:ext cx="22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train_ratio</a:t>
            </a:r>
            <a:r>
              <a:rPr lang="en-US" dirty="0"/>
              <a:t> =0.05</a:t>
            </a:r>
            <a:endParaRPr lang="en-CH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A680B7-1557-08C8-9110-3C21FB4C759A}"/>
              </a:ext>
            </a:extLst>
          </p:cNvPr>
          <p:cNvSpPr txBox="1"/>
          <p:nvPr/>
        </p:nvSpPr>
        <p:spPr>
          <a:xfrm>
            <a:off x="8291334" y="143573"/>
            <a:ext cx="22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train_ratio</a:t>
            </a:r>
            <a:r>
              <a:rPr lang="en-US" dirty="0"/>
              <a:t> =0.5</a:t>
            </a:r>
            <a:endParaRPr lang="en-CH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44613E-BF03-4DE3-CA4C-6B7A9AEFAE26}"/>
              </a:ext>
            </a:extLst>
          </p:cNvPr>
          <p:cNvSpPr txBox="1"/>
          <p:nvPr/>
        </p:nvSpPr>
        <p:spPr>
          <a:xfrm>
            <a:off x="423512" y="1299411"/>
            <a:ext cx="1660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GraphUNet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GCN+Topk</a:t>
            </a:r>
            <a:r>
              <a:rPr lang="en-US" altLang="zh-CN" dirty="0"/>
              <a:t>)</a:t>
            </a:r>
            <a:endParaRPr lang="en-CH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5B2730-96F7-E384-FC72-C18EB48BC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43" y="512905"/>
            <a:ext cx="5048654" cy="30291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D39DAF-E95D-AEAE-03F4-74998611A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3" y="512905"/>
            <a:ext cx="4987500" cy="2992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AB980B4-5DBE-E392-A74F-5584DFAA7507}"/>
                  </a:ext>
                </a:extLst>
              </p:cNvPr>
              <p:cNvSpPr txBox="1"/>
              <p:nvPr/>
            </p:nvSpPr>
            <p:spPr>
              <a:xfrm>
                <a:off x="2261936" y="4124425"/>
                <a:ext cx="796971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Observation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dirty="0" err="1"/>
                  <a:t>GraphUNet</a:t>
                </a:r>
                <a:r>
                  <a:rPr lang="en-US" dirty="0"/>
                  <a:t> tends to overfit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dirty="0"/>
                  <a:t>MLP and SIGN (decoupled method) works well 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dirty="0"/>
                  <a:t>Theoretically Spectrum method should be good?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342900" indent="-342900">
                  <a:buAutoNum type="arabicPeriod"/>
                </a:pPr>
                <a:endParaRPr lang="en-CH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AB980B4-5DBE-E392-A74F-5584DFAA7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936" y="4124425"/>
                <a:ext cx="7969718" cy="2308324"/>
              </a:xfrm>
              <a:prstGeom prst="rect">
                <a:avLst/>
              </a:prstGeom>
              <a:blipFill>
                <a:blip r:embed="rId4"/>
                <a:stretch>
                  <a:fillRect l="-612" t="-158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52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86399BF-2E5A-BC1D-F84A-912D113BE9A6}"/>
              </a:ext>
            </a:extLst>
          </p:cNvPr>
          <p:cNvSpPr txBox="1"/>
          <p:nvPr/>
        </p:nvSpPr>
        <p:spPr>
          <a:xfrm>
            <a:off x="981778" y="1756611"/>
            <a:ext cx="520245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Done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Naïve experiment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Analytical Dataset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CH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23873B-10C0-2B7E-1EFB-CAB31672E62D}"/>
              </a:ext>
            </a:extLst>
          </p:cNvPr>
          <p:cNvSpPr txBox="1"/>
          <p:nvPr/>
        </p:nvSpPr>
        <p:spPr>
          <a:xfrm>
            <a:off x="6567639" y="1812759"/>
            <a:ext cx="5202455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TODO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Multiscale experiment ?(different grid size)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Compare with FEM baseline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Decoupled method? (because it performs better)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/>
              <a:t>Relative position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9046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102</Words>
  <Application>Microsoft Office PowerPoint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walker chi</dc:creator>
  <cp:lastModifiedBy>walker chi</cp:lastModifiedBy>
  <cp:revision>2</cp:revision>
  <dcterms:created xsi:type="dcterms:W3CDTF">2023-10-03T12:49:40Z</dcterms:created>
  <dcterms:modified xsi:type="dcterms:W3CDTF">2023-10-03T15:12:49Z</dcterms:modified>
</cp:coreProperties>
</file>