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F852-920C-090B-E44A-C75DAC2B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396192-EFC5-2C2D-588E-71B12E7E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A2957-EB71-74E2-9446-6FB5DE4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3F5C3-8928-AA65-C073-0DC8DF92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85712-2ACB-E985-CDBD-BE9A336D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131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87102-EB7F-2B51-F286-61A445FD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C6358-C5FA-D18E-D688-B919BCCE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5C29F-979E-DC2E-B96C-E4C02480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440E7-1B54-9C79-0992-79B37723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814D5-A0F8-F23B-BD6B-80BBAC3A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496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CA4948-09AB-B377-033D-BF7E56F9A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592A9-38DB-1B38-FB6E-6ACDE2E9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CD728-C0E5-9498-D4F5-E4D30A6C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FF94C-22B2-B915-8335-8116F75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213D1-D23C-F3E6-1040-F956FDC9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5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BE2B7-41EE-F267-73A7-B34B4253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7C035-F9F3-840F-6E94-0242F203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A6599-A254-6570-34CD-B66C7A31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0B6C3-C6FF-6374-8E6D-AF8EC54B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E7026-67D6-7801-C90E-451DF57A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68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5C8CA-5FD9-A635-966A-A725D39C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68EDF-BAE6-0CA2-EA2D-E549FD695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8F65F-1B10-55A5-856D-7F420B5E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6B803-942D-517D-DE3F-1D0EA5E4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80BA5-7067-59B2-2BD4-7AC64415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968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048D7-5EE6-418E-C074-D09077AF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21354-D2C8-B643-098D-D3927D12F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2AFB1A-F61E-1563-6E97-8C0559D3D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429F6-2EDF-1F4E-1B21-0F85FBA7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1A708-754D-29F4-6D06-6EADA9D2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2A0B9-A337-6244-ED3E-4079968A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87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CEEA2-91BA-8030-10C1-8304A3E4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97ED5-BC20-888D-27AD-CB4A7220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A2060-9DFC-4FFC-40F8-9A0DDC93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2BC69B-37EF-C565-B810-264E1D1BE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53D50-74F9-6120-1373-8B9AF9344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863CB0-2A8D-7FD5-2647-730DE0A7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F0E008-ADEE-0959-D218-9A1BBA7B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53D60B-1D95-661C-5D40-44E72BA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55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8786B-B796-15E6-C0E9-A113998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4D1B12-E11D-537C-6DE2-F80AE82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992DFF-459E-C538-3CDC-C423E824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0E20DF-20F9-D8CC-7612-CCB3C968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497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A0793C-5E80-756F-5396-CF0820C8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081AF3-EB54-2864-B3A1-0FC0997C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0FF3A-D3FC-E2C5-2CD3-EA689648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247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E45F4-14E1-B938-2579-30AAF987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630BB-FA3C-9C2A-C625-C1A12124B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E90C9-E0EC-AA2D-3B98-EF0FDA4C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6C966-3876-9B22-C4BB-2954A66B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53829-3CD5-4EEF-8FCF-D1DEDCA7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6A8B7-2DE5-B5A6-E783-D7515033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3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63CE2-5C69-305B-4F1C-8DB07D5E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B87039-B21E-8406-23BA-4511AE499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34E43-AD85-5A8F-49EB-8C594191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25780-B623-B0CA-82D4-82783AB0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748C4-F7AD-E803-FFFE-FD3DCC8C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F9FA1-20BB-7CA7-43C9-8BE30C87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816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BAFFE-EEC6-890A-F472-06BF3FBE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8324A-95E7-1152-4439-FA873BA0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EAFA8-F556-1F2E-A991-D8435C92C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C734-CDE2-45E2-B9E9-44CBD0B9EBED}" type="datetimeFigureOut">
              <a:rPr lang="en-CH" smtClean="0"/>
              <a:t>10/10/2023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4AF29-B130-A633-9E12-1232315D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E26C1-7626-6BD9-BA28-46C38172D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84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EE417A-6814-F96E-5772-75FAAAFB412D}"/>
              </a:ext>
            </a:extLst>
          </p:cNvPr>
          <p:cNvSpPr txBox="1"/>
          <p:nvPr/>
        </p:nvSpPr>
        <p:spPr>
          <a:xfrm>
            <a:off x="442450" y="319548"/>
            <a:ext cx="6867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Condense </a:t>
            </a:r>
          </a:p>
          <a:p>
            <a:r>
              <a:rPr lang="en-US" sz="3600" dirty="0"/>
              <a:t>Equivalence </a:t>
            </a:r>
          </a:p>
          <a:p>
            <a:r>
              <a:rPr lang="en-US" sz="3600" dirty="0"/>
              <a:t>Architecture</a:t>
            </a:r>
            <a:endParaRPr lang="en-CH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E2F076-A9F1-DE4D-7941-070958BE7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02" y="3444065"/>
            <a:ext cx="3937144" cy="9220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8E5531-9404-78CC-FC3F-B99A0603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89" y="4693487"/>
            <a:ext cx="7242603" cy="79426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D5E81E2-DBB7-C8E8-636C-BB3C3DF08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36" y="2023514"/>
            <a:ext cx="5110914" cy="76728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1AE8CE1-83DC-B9E5-694F-7162350FD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36" y="1047384"/>
            <a:ext cx="5274544" cy="8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EE417A-6814-F96E-5772-75FAAAFB412D}"/>
              </a:ext>
            </a:extLst>
          </p:cNvPr>
          <p:cNvSpPr txBox="1"/>
          <p:nvPr/>
        </p:nvSpPr>
        <p:spPr>
          <a:xfrm>
            <a:off x="442450" y="319548"/>
            <a:ext cx="6867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Condense </a:t>
            </a:r>
          </a:p>
          <a:p>
            <a:r>
              <a:rPr lang="en-US" sz="3600" dirty="0"/>
              <a:t>Equivalence </a:t>
            </a:r>
          </a:p>
          <a:p>
            <a:r>
              <a:rPr lang="en-US" sz="3600" dirty="0"/>
              <a:t>Architecture</a:t>
            </a:r>
            <a:endParaRPr lang="en-CH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1F56C9-8DDC-0C3F-21F7-0A0CE2EEBA87}"/>
              </a:ext>
            </a:extLst>
          </p:cNvPr>
          <p:cNvSpPr/>
          <p:nvPr/>
        </p:nvSpPr>
        <p:spPr>
          <a:xfrm>
            <a:off x="4987198" y="2116941"/>
            <a:ext cx="1589570" cy="1255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Backbone GNN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9ACD528-1D02-30AC-8527-F5476A0D64B6}"/>
                  </a:ext>
                </a:extLst>
              </p:cNvPr>
              <p:cNvSpPr/>
              <p:nvPr/>
            </p:nvSpPr>
            <p:spPr>
              <a:xfrm>
                <a:off x="8111614" y="3139314"/>
                <a:ext cx="1140542" cy="10934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ii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9ACD528-1D02-30AC-8527-F5476A0D6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614" y="3139314"/>
                <a:ext cx="1140542" cy="1093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F38EAB8-16C0-5929-172E-BC18FAD5E401}"/>
                  </a:ext>
                </a:extLst>
              </p:cNvPr>
              <p:cNvSpPr/>
              <p:nvPr/>
            </p:nvSpPr>
            <p:spPr>
              <a:xfrm>
                <a:off x="9311149" y="3139314"/>
                <a:ext cx="599768" cy="109347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F38EAB8-16C0-5929-172E-BC18FAD5E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149" y="3139314"/>
                <a:ext cx="599768" cy="1093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D9A172-46B9-1BBD-568A-519D81026701}"/>
                  </a:ext>
                </a:extLst>
              </p:cNvPr>
              <p:cNvSpPr/>
              <p:nvPr/>
            </p:nvSpPr>
            <p:spPr>
              <a:xfrm>
                <a:off x="8111614" y="4274940"/>
                <a:ext cx="1140541" cy="60185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D9A172-46B9-1BBD-568A-519D81026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614" y="4274940"/>
                <a:ext cx="1140541" cy="601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7E8589D-7E33-BB06-E214-4D0D6A0C5380}"/>
                  </a:ext>
                </a:extLst>
              </p:cNvPr>
              <p:cNvSpPr/>
              <p:nvPr/>
            </p:nvSpPr>
            <p:spPr>
              <a:xfrm>
                <a:off x="9311149" y="4274940"/>
                <a:ext cx="599768" cy="60185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7E8589D-7E33-BB06-E214-4D0D6A0C5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149" y="4274940"/>
                <a:ext cx="599768" cy="60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 13">
            <a:extLst>
              <a:ext uri="{FF2B5EF4-FFF2-40B4-BE49-F238E27FC236}">
                <a16:creationId xmlns:a16="http://schemas.microsoft.com/office/drawing/2014/main" id="{852FEA0F-A7FE-D79C-EB8F-95FECD78425D}"/>
              </a:ext>
            </a:extLst>
          </p:cNvPr>
          <p:cNvSpPr/>
          <p:nvPr/>
        </p:nvSpPr>
        <p:spPr>
          <a:xfrm>
            <a:off x="4204517" y="2565550"/>
            <a:ext cx="706696" cy="32625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EDF7435-7F2E-57F0-2D42-5BBC1DA91893}"/>
              </a:ext>
            </a:extLst>
          </p:cNvPr>
          <p:cNvSpPr/>
          <p:nvPr/>
        </p:nvSpPr>
        <p:spPr>
          <a:xfrm rot="10800000">
            <a:off x="6698226" y="4395019"/>
            <a:ext cx="1243782" cy="28022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F9365FC9-99DE-C5C5-7E79-8ED7D077D56B}"/>
              </a:ext>
            </a:extLst>
          </p:cNvPr>
          <p:cNvSpPr/>
          <p:nvPr/>
        </p:nvSpPr>
        <p:spPr>
          <a:xfrm>
            <a:off x="3766797" y="3475620"/>
            <a:ext cx="383458" cy="395646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18" name="箭头: 圆角右 17">
            <a:extLst>
              <a:ext uri="{FF2B5EF4-FFF2-40B4-BE49-F238E27FC236}">
                <a16:creationId xmlns:a16="http://schemas.microsoft.com/office/drawing/2014/main" id="{B583952E-66AC-DA53-9F93-E624EEA4BE21}"/>
              </a:ext>
            </a:extLst>
          </p:cNvPr>
          <p:cNvSpPr/>
          <p:nvPr/>
        </p:nvSpPr>
        <p:spPr>
          <a:xfrm rot="16200000">
            <a:off x="6658994" y="2499758"/>
            <a:ext cx="439808" cy="2303207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CBD6C5-AAE3-DC06-8A62-CE1DD9F59E11}"/>
              </a:ext>
            </a:extLst>
          </p:cNvPr>
          <p:cNvSpPr/>
          <p:nvPr/>
        </p:nvSpPr>
        <p:spPr>
          <a:xfrm>
            <a:off x="3809201" y="3951284"/>
            <a:ext cx="298651" cy="123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en-US" b="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93BC9534-8F48-B8F9-CC6A-6A729279E97C}"/>
              </a:ext>
            </a:extLst>
          </p:cNvPr>
          <p:cNvSpPr/>
          <p:nvPr/>
        </p:nvSpPr>
        <p:spPr>
          <a:xfrm rot="10800000">
            <a:off x="4204518" y="4446734"/>
            <a:ext cx="661220" cy="24574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35D6FC9-3409-5BBB-E872-EBCE832697DF}"/>
                  </a:ext>
                </a:extLst>
              </p:cNvPr>
              <p:cNvSpPr/>
              <p:nvPr/>
            </p:nvSpPr>
            <p:spPr>
              <a:xfrm>
                <a:off x="3809201" y="2116940"/>
                <a:ext cx="302341" cy="12550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35D6FC9-3409-5BBB-E872-EBCE83269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01" y="2116940"/>
                <a:ext cx="302341" cy="1255024"/>
              </a:xfrm>
              <a:prstGeom prst="rect">
                <a:avLst/>
              </a:prstGeom>
              <a:blipFill>
                <a:blip r:embed="rId6"/>
                <a:stretch>
                  <a:fillRect l="-20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梯形 23">
            <a:extLst>
              <a:ext uri="{FF2B5EF4-FFF2-40B4-BE49-F238E27FC236}">
                <a16:creationId xmlns:a16="http://schemas.microsoft.com/office/drawing/2014/main" id="{3C5257DC-9421-1166-84C1-E5B34F41F45A}"/>
              </a:ext>
            </a:extLst>
          </p:cNvPr>
          <p:cNvSpPr/>
          <p:nvPr/>
        </p:nvSpPr>
        <p:spPr>
          <a:xfrm rot="5400000">
            <a:off x="5154470" y="3784194"/>
            <a:ext cx="1255024" cy="1589570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FA89C7-C197-16A0-68B5-DE460A2B66AA}"/>
              </a:ext>
            </a:extLst>
          </p:cNvPr>
          <p:cNvSpPr txBox="1"/>
          <p:nvPr/>
        </p:nvSpPr>
        <p:spPr>
          <a:xfrm>
            <a:off x="5048863" y="4384940"/>
            <a:ext cx="176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Bipartite GNN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4117D8-CDBF-7207-C8A5-6C01E2B00BBF}"/>
                  </a:ext>
                </a:extLst>
              </p:cNvPr>
              <p:cNvSpPr/>
              <p:nvPr/>
            </p:nvSpPr>
            <p:spPr>
              <a:xfrm>
                <a:off x="7336678" y="2116940"/>
                <a:ext cx="302341" cy="12550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4117D8-CDBF-7207-C8A5-6C01E2B00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78" y="2116940"/>
                <a:ext cx="302341" cy="1255024"/>
              </a:xfrm>
              <a:prstGeom prst="rect">
                <a:avLst/>
              </a:prstGeom>
              <a:blipFill>
                <a:blip r:embed="rId7"/>
                <a:stretch>
                  <a:fillRect l="-122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右 27">
            <a:extLst>
              <a:ext uri="{FF2B5EF4-FFF2-40B4-BE49-F238E27FC236}">
                <a16:creationId xmlns:a16="http://schemas.microsoft.com/office/drawing/2014/main" id="{523B4084-8AE4-8065-74C4-01FB75020188}"/>
              </a:ext>
            </a:extLst>
          </p:cNvPr>
          <p:cNvSpPr/>
          <p:nvPr/>
        </p:nvSpPr>
        <p:spPr>
          <a:xfrm>
            <a:off x="6629982" y="2594686"/>
            <a:ext cx="706696" cy="32625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4A238D-60D3-C572-AD36-78AF319EDE88}"/>
              </a:ext>
            </a:extLst>
          </p:cNvPr>
          <p:cNvSpPr txBox="1"/>
          <p:nvPr/>
        </p:nvSpPr>
        <p:spPr>
          <a:xfrm>
            <a:off x="393289" y="6346581"/>
            <a:ext cx="5963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Node positions are also input for both Bipartite GNN and Backbone GNN but they are ignored here</a:t>
            </a:r>
            <a:endParaRPr lang="en-CH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5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F12A87-6307-6CA8-2061-79B794485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-43314"/>
            <a:ext cx="10287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2A1AFB-4A8A-8DF2-03F6-33122AC85B8F}"/>
              </a:ext>
            </a:extLst>
          </p:cNvPr>
          <p:cNvSpPr txBox="1"/>
          <p:nvPr/>
        </p:nvSpPr>
        <p:spPr>
          <a:xfrm>
            <a:off x="158415" y="493914"/>
            <a:ext cx="2074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Scale Invariant Test</a:t>
            </a:r>
            <a:endParaRPr lang="en-CH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488189-DFE6-2E4A-7DC6-D82CD5A93E10}"/>
              </a:ext>
            </a:extLst>
          </p:cNvPr>
          <p:cNvSpPr txBox="1"/>
          <p:nvPr/>
        </p:nvSpPr>
        <p:spPr>
          <a:xfrm>
            <a:off x="245806" y="4060722"/>
            <a:ext cx="26399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Train on characteristic length 0.2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Test on characteristic length 0.2</a:t>
            </a:r>
            <a:endParaRPr lang="en-CH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2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DD3175-E784-21CC-C949-D61E03649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4" y="-83574"/>
            <a:ext cx="10296525" cy="6864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E0D8DD-110D-4632-78C4-B17104ABBC32}"/>
              </a:ext>
            </a:extLst>
          </p:cNvPr>
          <p:cNvSpPr txBox="1"/>
          <p:nvPr/>
        </p:nvSpPr>
        <p:spPr>
          <a:xfrm>
            <a:off x="158415" y="493914"/>
            <a:ext cx="2074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Scale Variant Test</a:t>
            </a:r>
            <a:endParaRPr lang="en-CH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AE758B-EF80-AE1A-7B77-F92A90B11A4E}"/>
              </a:ext>
            </a:extLst>
          </p:cNvPr>
          <p:cNvSpPr txBox="1"/>
          <p:nvPr/>
        </p:nvSpPr>
        <p:spPr>
          <a:xfrm>
            <a:off x="245806" y="4060722"/>
            <a:ext cx="26399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Train on characteristic length 0.2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Test on characteristic length 0.1</a:t>
            </a:r>
            <a:endParaRPr lang="en-CH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9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2</cp:revision>
  <dcterms:created xsi:type="dcterms:W3CDTF">2023-10-09T16:06:47Z</dcterms:created>
  <dcterms:modified xsi:type="dcterms:W3CDTF">2023-10-09T23:13:25Z</dcterms:modified>
</cp:coreProperties>
</file>