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0" r:id="rId7"/>
    <p:sldId id="261" r:id="rId8"/>
    <p:sldId id="262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8501-4336-23D3-E27A-97AA47128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FEF743-A2B0-B379-2590-ECA670BA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9498F-FF2C-5BEF-0E4F-CA500E05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D1D6-27D3-B958-4D98-0B133B7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B4518-6F70-1167-DFCE-C99A8C6B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6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C9B5-8416-5B01-B1CF-4360325D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C4866-079D-B0DD-80B6-943120D7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06A64-3043-4CE5-13B4-173998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61188-0EAB-21B9-FE06-294C18F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42B66-0F97-E452-1479-5015BCF5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85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A9A852-A50D-91BC-9763-A3CB9E3FF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6F85D-AA0A-9BE4-AEC4-4C2C81C4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30CC2-E6CF-9168-74CF-55CE33D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1506-7387-6084-9F00-E420054D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E83A0-9CD1-F3D2-B0F7-3A1ECDC9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76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36B52-0EBC-5A01-0A4B-F091476D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3B292-31FD-8470-E585-91C10A7C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2BA95-319B-81E0-DDA0-5E52AA73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DAED8-2053-2281-A589-A65E308B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AEF90-F9CE-3C77-3233-CC325D14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2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77311-F0AE-D926-CEC5-D02D2707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4ED97-1DCA-4AF6-5C24-981A96CB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4CE37-CD57-7664-E038-5F00EFED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1D5F4-B017-978E-0993-CF82B464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0A47-80B8-D17E-7489-F0ACECF0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86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A5C76-407C-07CA-9989-2DD4D72B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B5E23-BC20-02FD-8022-2FEAADE6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A6EC2-BAE1-BC68-53B3-6F890237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6AD0D-DCE9-472F-5971-68A0342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503A9-4643-1B48-AA22-A267353E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E6F44-6B4A-245E-6D29-7091B58A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7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5BC3-CD3B-B530-DB68-4358942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F98C8-82FE-E1CB-4C72-3862181A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0C070-9626-1A6A-7F01-68EF8C7C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BDA4D-AECF-48C5-585F-B95AECF57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CC632A-3CE7-16BA-FB3E-83328CA1E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DB5A16-66AD-A63B-321B-A9CDC628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4BC0B-90D2-45B3-40B5-BFD2DD29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506A1-05EB-FF81-FF01-22E5404D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0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DC31-EB24-D0C0-DBAA-128DD6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F2A60-7CD5-8881-033F-7B390E93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58CF1-E0A6-DC1D-AF1F-2F439844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1E73C-796C-3FCA-F50E-B889DC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906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DBDCC-3426-78D8-D600-633F0C50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8B17C-6C9F-6781-39A8-4C0F2A2C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09A71-8CDD-B732-DEB3-48A66818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63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FAF88-7943-7DA2-E66E-955207CA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D5206-E1CF-C500-59B8-77D120FA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FAAD1-F234-036F-380F-F2EA1998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39367-5363-7E8D-87DC-75741CB4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E108-9109-EAC9-8C99-520936D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53023-BCFD-0DE7-C40C-79761FC6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89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847FD-B5F2-5B8D-4C0D-965717B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5058B3-F337-0163-A699-9D5A552E7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D4A3F-09C4-79C0-CA5A-F2726CAF7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A7AE8-F4C3-FCD8-5D7C-F8EF24BF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9F94-4E31-24FE-5726-A40E3D47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DBE57-0A46-CE00-7E17-2D84D199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376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F0C05-D977-630A-7325-D0F23556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C834A-B297-BAB6-6A14-13087E1D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4D264-27EF-E5D8-2008-48B86B2D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7562-D2FF-4F86-B3AC-50CE3717B223}" type="datetimeFigureOut">
              <a:rPr lang="en-CH" smtClean="0"/>
              <a:t>17/10/2023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D62C3-6078-E8DC-BF03-B934D3A00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38FA7-DB4D-ABB3-3DF8-94D8B6E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B318-D7A4-4B6E-8322-16022F2F7E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9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7A3A7D-89D7-CBEF-8329-348D4520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274" y="2221718"/>
            <a:ext cx="4848902" cy="1181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46" y="326980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0" b="56291"/>
          <a:stretch/>
        </p:blipFill>
        <p:spPr>
          <a:xfrm>
            <a:off x="28574" y="1571542"/>
            <a:ext cx="4591051" cy="23146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154E755-8E3A-2317-C5D1-93EAE81A596E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4099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23E35C-6FAE-7366-3186-B295291A91E0}"/>
              </a:ext>
            </a:extLst>
          </p:cNvPr>
          <p:cNvSpPr txBox="1"/>
          <p:nvPr/>
        </p:nvSpPr>
        <p:spPr>
          <a:xfrm>
            <a:off x="178067" y="235819"/>
            <a:ext cx="520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Truss Dataset</a:t>
            </a:r>
            <a:endParaRPr lang="en-CH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A113ED-BA8A-2785-3CC8-B86332EC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53" y="1445177"/>
            <a:ext cx="7849401" cy="48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96E3F-105A-2BC4-64A8-77D9B564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518C9-5A49-5479-C147-E181A3D6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03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71" y="121240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" b="34414"/>
          <a:stretch/>
        </p:blipFill>
        <p:spPr>
          <a:xfrm>
            <a:off x="28574" y="1571542"/>
            <a:ext cx="4686301" cy="34671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9DB98-3F3E-D88D-775D-49FC896D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99" y="2266606"/>
            <a:ext cx="5172797" cy="18766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ACE565-E826-0B83-E016-9D3FD3DB02E3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788547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71" y="121240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18559"/>
          <a:stretch/>
        </p:blipFill>
        <p:spPr>
          <a:xfrm>
            <a:off x="28574" y="1571542"/>
            <a:ext cx="4591051" cy="43053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9DB98-3F3E-D88D-775D-49FC896D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99" y="2266606"/>
            <a:ext cx="5172797" cy="18766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6BB4CD-8219-3E58-F557-0B43229E9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74" y="4048215"/>
            <a:ext cx="6634987" cy="1016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3B1377-8EBF-C137-4CE6-24CD156B9A52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16306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84263-A183-8596-36C1-516483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746" y="850455"/>
            <a:ext cx="6858957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9A548-1560-960D-70B3-E5F68077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1571542"/>
            <a:ext cx="4697176" cy="52864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9DB98-3F3E-D88D-775D-49FC896D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74" y="1904656"/>
            <a:ext cx="5172797" cy="18766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6BB4CD-8219-3E58-F557-0B43229E9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49" y="3686265"/>
            <a:ext cx="6634987" cy="10161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199833-9D6A-D0E7-BB43-E17AC2681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966" y="4670806"/>
            <a:ext cx="4363059" cy="7621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DA17D41-06A3-D2FC-AB5B-06285A81E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746" y="5379809"/>
            <a:ext cx="3677163" cy="10478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4ECBF0-F6ED-A523-1223-24319B58EEC2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841459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A04B02-D56E-FDFF-374B-B5FB7B07EBD6}"/>
              </a:ext>
            </a:extLst>
          </p:cNvPr>
          <p:cNvSpPr txBox="1"/>
          <p:nvPr/>
        </p:nvSpPr>
        <p:spPr>
          <a:xfrm>
            <a:off x="2223435" y="2170740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Learn the </a:t>
            </a:r>
            <a:r>
              <a:rPr lang="en-US" sz="3200" dirty="0">
                <a:solidFill>
                  <a:srgbClr val="FFC000"/>
                </a:solidFill>
              </a:rPr>
              <a:t>quadrature rule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F0"/>
                </a:solidFill>
              </a:rPr>
              <a:t>shape function</a:t>
            </a:r>
            <a:endParaRPr lang="en-CH" sz="32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A1BC80-CD4F-B7AC-F064-933702B8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06" y="3428552"/>
            <a:ext cx="6634987" cy="10161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3A2486-5057-A01A-49E2-8BC240A739EF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5729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F2A3EA-97AB-5585-9B10-34824C7BBDBB}"/>
              </a:ext>
            </a:extLst>
          </p:cNvPr>
          <p:cNvSpPr/>
          <p:nvPr/>
        </p:nvSpPr>
        <p:spPr>
          <a:xfrm>
            <a:off x="1922746" y="2968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BA06FE-3742-B4CF-528D-067613FC6DB7}"/>
              </a:ext>
            </a:extLst>
          </p:cNvPr>
          <p:cNvSpPr/>
          <p:nvPr/>
        </p:nvSpPr>
        <p:spPr>
          <a:xfrm>
            <a:off x="2865721" y="2968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299CFB-77BF-FFA8-C21E-DD8E5FAD5A59}"/>
              </a:ext>
            </a:extLst>
          </p:cNvPr>
          <p:cNvSpPr/>
          <p:nvPr/>
        </p:nvSpPr>
        <p:spPr>
          <a:xfrm>
            <a:off x="3808696" y="2968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8CBA66-A059-7D44-37DA-762FB362A027}"/>
              </a:ext>
            </a:extLst>
          </p:cNvPr>
          <p:cNvSpPr/>
          <p:nvPr/>
        </p:nvSpPr>
        <p:spPr>
          <a:xfrm>
            <a:off x="1922746" y="39205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B70571-A24C-B8BA-ADEB-2C98CEBE3017}"/>
              </a:ext>
            </a:extLst>
          </p:cNvPr>
          <p:cNvSpPr/>
          <p:nvPr/>
        </p:nvSpPr>
        <p:spPr>
          <a:xfrm>
            <a:off x="2865721" y="39205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DBABE-284B-CB38-EDEF-89E1CD35A36A}"/>
              </a:ext>
            </a:extLst>
          </p:cNvPr>
          <p:cNvSpPr/>
          <p:nvPr/>
        </p:nvSpPr>
        <p:spPr>
          <a:xfrm>
            <a:off x="3808696" y="39205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C57F62-6C53-2C17-8B69-6D509763A485}"/>
              </a:ext>
            </a:extLst>
          </p:cNvPr>
          <p:cNvSpPr/>
          <p:nvPr/>
        </p:nvSpPr>
        <p:spPr>
          <a:xfrm>
            <a:off x="1922746" y="4873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2EC6F-A48E-18A5-8E2B-6DFCD8B5175C}"/>
              </a:ext>
            </a:extLst>
          </p:cNvPr>
          <p:cNvSpPr/>
          <p:nvPr/>
        </p:nvSpPr>
        <p:spPr>
          <a:xfrm>
            <a:off x="2865721" y="4873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F97A9D-5A64-C37E-3D76-12CB0897429F}"/>
              </a:ext>
            </a:extLst>
          </p:cNvPr>
          <p:cNvSpPr/>
          <p:nvPr/>
        </p:nvSpPr>
        <p:spPr>
          <a:xfrm>
            <a:off x="3808696" y="4873016"/>
            <a:ext cx="942975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08C65C-6906-CDB4-05AB-663ED54A6F59}"/>
              </a:ext>
            </a:extLst>
          </p:cNvPr>
          <p:cNvSpPr/>
          <p:nvPr/>
        </p:nvSpPr>
        <p:spPr>
          <a:xfrm>
            <a:off x="7580299" y="2946587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0EFF6A-330F-DDEA-3B23-0327927047E2}"/>
              </a:ext>
            </a:extLst>
          </p:cNvPr>
          <p:cNvSpPr/>
          <p:nvPr/>
        </p:nvSpPr>
        <p:spPr>
          <a:xfrm>
            <a:off x="8523274" y="2946587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D39ED8-3230-06CF-5CE4-B77737B4C04A}"/>
              </a:ext>
            </a:extLst>
          </p:cNvPr>
          <p:cNvSpPr/>
          <p:nvPr/>
        </p:nvSpPr>
        <p:spPr>
          <a:xfrm>
            <a:off x="9466249" y="2946587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E8E0CC-E448-4D81-64CB-BC106752543A}"/>
              </a:ext>
            </a:extLst>
          </p:cNvPr>
          <p:cNvCxnSpPr/>
          <p:nvPr/>
        </p:nvCxnSpPr>
        <p:spPr>
          <a:xfrm>
            <a:off x="7580299" y="2927538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BA262C-3121-DE5C-1390-F2E86746FF7C}"/>
              </a:ext>
            </a:extLst>
          </p:cNvPr>
          <p:cNvCxnSpPr>
            <a:cxnSpLocks/>
          </p:cNvCxnSpPr>
          <p:nvPr/>
        </p:nvCxnSpPr>
        <p:spPr>
          <a:xfrm flipV="1">
            <a:off x="7580299" y="2937063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A80EF6-E864-C12A-BD67-59F5F969BC69}"/>
              </a:ext>
            </a:extLst>
          </p:cNvPr>
          <p:cNvCxnSpPr>
            <a:cxnSpLocks/>
          </p:cNvCxnSpPr>
          <p:nvPr/>
        </p:nvCxnSpPr>
        <p:spPr>
          <a:xfrm flipV="1">
            <a:off x="8523273" y="2975161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983EE5-1EF7-746E-4BAB-4CCA7AE5F47C}"/>
              </a:ext>
            </a:extLst>
          </p:cNvPr>
          <p:cNvCxnSpPr/>
          <p:nvPr/>
        </p:nvCxnSpPr>
        <p:spPr>
          <a:xfrm>
            <a:off x="8523272" y="2927538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37DC74-C3C2-AFC5-DEB6-02F9A27BFE80}"/>
              </a:ext>
            </a:extLst>
          </p:cNvPr>
          <p:cNvCxnSpPr/>
          <p:nvPr/>
        </p:nvCxnSpPr>
        <p:spPr>
          <a:xfrm>
            <a:off x="9490063" y="2960873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385641-A6ED-CB6B-7344-093C497549DE}"/>
              </a:ext>
            </a:extLst>
          </p:cNvPr>
          <p:cNvCxnSpPr>
            <a:cxnSpLocks/>
          </p:cNvCxnSpPr>
          <p:nvPr/>
        </p:nvCxnSpPr>
        <p:spPr>
          <a:xfrm flipV="1">
            <a:off x="9442435" y="2958493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8A0FB97-680D-1C7D-4C15-21B35766C5CF}"/>
              </a:ext>
            </a:extLst>
          </p:cNvPr>
          <p:cNvSpPr/>
          <p:nvPr/>
        </p:nvSpPr>
        <p:spPr>
          <a:xfrm>
            <a:off x="7473967" y="2748265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61072D0-20AD-7EA7-9378-41C945F34D42}"/>
              </a:ext>
            </a:extLst>
          </p:cNvPr>
          <p:cNvSpPr/>
          <p:nvPr/>
        </p:nvSpPr>
        <p:spPr>
          <a:xfrm>
            <a:off x="8393128" y="2733978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1FFDDC-99C6-3F55-E103-F31131ECDEF5}"/>
              </a:ext>
            </a:extLst>
          </p:cNvPr>
          <p:cNvSpPr/>
          <p:nvPr/>
        </p:nvSpPr>
        <p:spPr>
          <a:xfrm>
            <a:off x="9359917" y="2717310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D7B0A1A-5EEB-982D-5A28-9C0B1D27ACE8}"/>
              </a:ext>
            </a:extLst>
          </p:cNvPr>
          <p:cNvSpPr/>
          <p:nvPr/>
        </p:nvSpPr>
        <p:spPr>
          <a:xfrm>
            <a:off x="10279080" y="2723026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71D902-0F0F-622F-0557-DCD78A4CB85C}"/>
              </a:ext>
            </a:extLst>
          </p:cNvPr>
          <p:cNvSpPr/>
          <p:nvPr/>
        </p:nvSpPr>
        <p:spPr>
          <a:xfrm>
            <a:off x="7580297" y="3896706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D6C4A8-31EF-544F-2A24-DC2B2C07476F}"/>
              </a:ext>
            </a:extLst>
          </p:cNvPr>
          <p:cNvSpPr/>
          <p:nvPr/>
        </p:nvSpPr>
        <p:spPr>
          <a:xfrm>
            <a:off x="8523272" y="3896706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F7DDF03-E0C0-6747-EB7F-B229D2524EA2}"/>
              </a:ext>
            </a:extLst>
          </p:cNvPr>
          <p:cNvSpPr/>
          <p:nvPr/>
        </p:nvSpPr>
        <p:spPr>
          <a:xfrm>
            <a:off x="9466247" y="3896706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D543206-29B1-74D7-9A89-292CDA96A0E2}"/>
              </a:ext>
            </a:extLst>
          </p:cNvPr>
          <p:cNvCxnSpPr/>
          <p:nvPr/>
        </p:nvCxnSpPr>
        <p:spPr>
          <a:xfrm>
            <a:off x="7580297" y="3877657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B32393D-ACF6-D8EB-C56B-520351F43EED}"/>
              </a:ext>
            </a:extLst>
          </p:cNvPr>
          <p:cNvCxnSpPr>
            <a:cxnSpLocks/>
          </p:cNvCxnSpPr>
          <p:nvPr/>
        </p:nvCxnSpPr>
        <p:spPr>
          <a:xfrm flipV="1">
            <a:off x="7580297" y="3887182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5DEEDA8-E354-8804-1177-8AE374CFA86D}"/>
              </a:ext>
            </a:extLst>
          </p:cNvPr>
          <p:cNvCxnSpPr>
            <a:cxnSpLocks/>
          </p:cNvCxnSpPr>
          <p:nvPr/>
        </p:nvCxnSpPr>
        <p:spPr>
          <a:xfrm flipV="1">
            <a:off x="8523271" y="3925280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F17F36E-A47E-AD46-30B1-F6FCEDFCA75F}"/>
              </a:ext>
            </a:extLst>
          </p:cNvPr>
          <p:cNvCxnSpPr/>
          <p:nvPr/>
        </p:nvCxnSpPr>
        <p:spPr>
          <a:xfrm>
            <a:off x="8523270" y="3877657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48BB5B8-9421-4C62-4E00-CC4FE43C1D95}"/>
              </a:ext>
            </a:extLst>
          </p:cNvPr>
          <p:cNvCxnSpPr/>
          <p:nvPr/>
        </p:nvCxnSpPr>
        <p:spPr>
          <a:xfrm>
            <a:off x="9490061" y="3910992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482AD0-0EAA-CFF2-16C0-E5EF9797912F}"/>
              </a:ext>
            </a:extLst>
          </p:cNvPr>
          <p:cNvCxnSpPr>
            <a:cxnSpLocks/>
          </p:cNvCxnSpPr>
          <p:nvPr/>
        </p:nvCxnSpPr>
        <p:spPr>
          <a:xfrm flipV="1">
            <a:off x="9442433" y="3908612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D24AC96-F8DA-FA22-68EC-E33FC0027A96}"/>
              </a:ext>
            </a:extLst>
          </p:cNvPr>
          <p:cNvSpPr/>
          <p:nvPr/>
        </p:nvSpPr>
        <p:spPr>
          <a:xfrm>
            <a:off x="7473965" y="3698384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0302471-4883-9F00-E7FC-017D12858E4B}"/>
              </a:ext>
            </a:extLst>
          </p:cNvPr>
          <p:cNvSpPr/>
          <p:nvPr/>
        </p:nvSpPr>
        <p:spPr>
          <a:xfrm>
            <a:off x="8393126" y="3684097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812D803-D9D6-737C-A50C-24B24BDCEB59}"/>
              </a:ext>
            </a:extLst>
          </p:cNvPr>
          <p:cNvSpPr/>
          <p:nvPr/>
        </p:nvSpPr>
        <p:spPr>
          <a:xfrm>
            <a:off x="9359915" y="366742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FA5688C-2F80-8D1A-314F-3DA7AC9E22AB}"/>
              </a:ext>
            </a:extLst>
          </p:cNvPr>
          <p:cNvSpPr/>
          <p:nvPr/>
        </p:nvSpPr>
        <p:spPr>
          <a:xfrm>
            <a:off x="10279078" y="3673145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F013C07-2943-AA40-E00C-367BD444EED9}"/>
              </a:ext>
            </a:extLst>
          </p:cNvPr>
          <p:cNvSpPr/>
          <p:nvPr/>
        </p:nvSpPr>
        <p:spPr>
          <a:xfrm>
            <a:off x="7580295" y="4858730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36AF57C-E140-5C3A-82F7-1B0804FE5BFD}"/>
              </a:ext>
            </a:extLst>
          </p:cNvPr>
          <p:cNvSpPr/>
          <p:nvPr/>
        </p:nvSpPr>
        <p:spPr>
          <a:xfrm>
            <a:off x="8523270" y="4858730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81D6DC5-BE71-15D2-2FA6-78EF5BE9E0E1}"/>
              </a:ext>
            </a:extLst>
          </p:cNvPr>
          <p:cNvSpPr/>
          <p:nvPr/>
        </p:nvSpPr>
        <p:spPr>
          <a:xfrm>
            <a:off x="9466245" y="4858730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80FCDB6-B870-3435-A1A6-B78B83D700A0}"/>
              </a:ext>
            </a:extLst>
          </p:cNvPr>
          <p:cNvCxnSpPr/>
          <p:nvPr/>
        </p:nvCxnSpPr>
        <p:spPr>
          <a:xfrm>
            <a:off x="7580295" y="4839681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7A97C0A-9F55-4EAC-309B-4CD212500A7E}"/>
              </a:ext>
            </a:extLst>
          </p:cNvPr>
          <p:cNvCxnSpPr>
            <a:cxnSpLocks/>
          </p:cNvCxnSpPr>
          <p:nvPr/>
        </p:nvCxnSpPr>
        <p:spPr>
          <a:xfrm flipV="1">
            <a:off x="7580295" y="4849206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47FB0D2-A122-A810-C62A-C9A44A00ECE9}"/>
              </a:ext>
            </a:extLst>
          </p:cNvPr>
          <p:cNvCxnSpPr>
            <a:cxnSpLocks/>
          </p:cNvCxnSpPr>
          <p:nvPr/>
        </p:nvCxnSpPr>
        <p:spPr>
          <a:xfrm flipV="1">
            <a:off x="8523269" y="4887304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516ACBE-ED75-2C1E-2AF6-158297796D9A}"/>
              </a:ext>
            </a:extLst>
          </p:cNvPr>
          <p:cNvCxnSpPr/>
          <p:nvPr/>
        </p:nvCxnSpPr>
        <p:spPr>
          <a:xfrm>
            <a:off x="8523268" y="4839681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FDE7250-2DF1-D91B-6441-227400A3A135}"/>
              </a:ext>
            </a:extLst>
          </p:cNvPr>
          <p:cNvCxnSpPr/>
          <p:nvPr/>
        </p:nvCxnSpPr>
        <p:spPr>
          <a:xfrm>
            <a:off x="9490059" y="4873016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39FD645-E8AC-453A-580A-B13511C571B1}"/>
              </a:ext>
            </a:extLst>
          </p:cNvPr>
          <p:cNvCxnSpPr>
            <a:cxnSpLocks/>
          </p:cNvCxnSpPr>
          <p:nvPr/>
        </p:nvCxnSpPr>
        <p:spPr>
          <a:xfrm flipV="1">
            <a:off x="9442431" y="4870636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006D5AA9-A5D5-5756-78EF-74163BC7E4A3}"/>
              </a:ext>
            </a:extLst>
          </p:cNvPr>
          <p:cNvSpPr/>
          <p:nvPr/>
        </p:nvSpPr>
        <p:spPr>
          <a:xfrm>
            <a:off x="7473963" y="4660408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0456EFE-5096-1D55-E66E-DB9958D53E68}"/>
              </a:ext>
            </a:extLst>
          </p:cNvPr>
          <p:cNvSpPr/>
          <p:nvPr/>
        </p:nvSpPr>
        <p:spPr>
          <a:xfrm>
            <a:off x="8393124" y="4646121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8829F4B-B1CE-120D-8370-5F36DBE59149}"/>
              </a:ext>
            </a:extLst>
          </p:cNvPr>
          <p:cNvSpPr/>
          <p:nvPr/>
        </p:nvSpPr>
        <p:spPr>
          <a:xfrm>
            <a:off x="9359913" y="4629453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4FDAC5-FE63-8F62-1C69-0387C09C0A66}"/>
              </a:ext>
            </a:extLst>
          </p:cNvPr>
          <p:cNvSpPr/>
          <p:nvPr/>
        </p:nvSpPr>
        <p:spPr>
          <a:xfrm>
            <a:off x="10279076" y="463516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9097E54-4364-A7EB-512E-242899FF19E5}"/>
              </a:ext>
            </a:extLst>
          </p:cNvPr>
          <p:cNvSpPr txBox="1"/>
          <p:nvPr/>
        </p:nvSpPr>
        <p:spPr>
          <a:xfrm>
            <a:off x="2865721" y="1771954"/>
            <a:ext cx="108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Mesh</a:t>
            </a:r>
            <a:endParaRPr lang="en-CH" sz="28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D40A5C-26C3-F209-BF15-F995D8522CE0}"/>
              </a:ext>
            </a:extLst>
          </p:cNvPr>
          <p:cNvSpPr txBox="1"/>
          <p:nvPr/>
        </p:nvSpPr>
        <p:spPr>
          <a:xfrm>
            <a:off x="7190071" y="1771954"/>
            <a:ext cx="418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Undirected </a:t>
            </a:r>
            <a:r>
              <a:rPr lang="en-US" sz="2800" dirty="0" err="1"/>
              <a:t>Selfloop</a:t>
            </a:r>
            <a:r>
              <a:rPr lang="en-US" sz="2800" dirty="0"/>
              <a:t> Graph</a:t>
            </a:r>
            <a:endParaRPr lang="en-CH" sz="2800" dirty="0"/>
          </a:p>
        </p:txBody>
      </p:sp>
      <p:sp>
        <p:nvSpPr>
          <p:cNvPr id="89" name="箭头: 左右 88">
            <a:extLst>
              <a:ext uri="{FF2B5EF4-FFF2-40B4-BE49-F238E27FC236}">
                <a16:creationId xmlns:a16="http://schemas.microsoft.com/office/drawing/2014/main" id="{67757722-9341-0274-03F2-9A40CAFBE285}"/>
              </a:ext>
            </a:extLst>
          </p:cNvPr>
          <p:cNvSpPr/>
          <p:nvPr/>
        </p:nvSpPr>
        <p:spPr>
          <a:xfrm>
            <a:off x="5158091" y="3992417"/>
            <a:ext cx="1972508" cy="808698"/>
          </a:xfrm>
          <a:prstGeom prst="leftRightArrow">
            <a:avLst>
              <a:gd name="adj1" fmla="val 23259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73A59C8-BCBC-659C-A382-4D384AA15590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12486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08C65C-6906-CDB4-05AB-663ED54A6F59}"/>
              </a:ext>
            </a:extLst>
          </p:cNvPr>
          <p:cNvSpPr/>
          <p:nvPr/>
        </p:nvSpPr>
        <p:spPr>
          <a:xfrm>
            <a:off x="5587869" y="4521981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0EFF6A-330F-DDEA-3B23-0327927047E2}"/>
              </a:ext>
            </a:extLst>
          </p:cNvPr>
          <p:cNvSpPr/>
          <p:nvPr/>
        </p:nvSpPr>
        <p:spPr>
          <a:xfrm>
            <a:off x="6530844" y="4521981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E8E0CC-E448-4D81-64CB-BC106752543A}"/>
              </a:ext>
            </a:extLst>
          </p:cNvPr>
          <p:cNvCxnSpPr/>
          <p:nvPr/>
        </p:nvCxnSpPr>
        <p:spPr>
          <a:xfrm>
            <a:off x="5587869" y="4502932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BA262C-3121-DE5C-1390-F2E86746FF7C}"/>
              </a:ext>
            </a:extLst>
          </p:cNvPr>
          <p:cNvCxnSpPr>
            <a:cxnSpLocks/>
          </p:cNvCxnSpPr>
          <p:nvPr/>
        </p:nvCxnSpPr>
        <p:spPr>
          <a:xfrm flipV="1">
            <a:off x="5587869" y="4512457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A80EF6-E864-C12A-BD67-59F5F969BC69}"/>
              </a:ext>
            </a:extLst>
          </p:cNvPr>
          <p:cNvCxnSpPr>
            <a:cxnSpLocks/>
          </p:cNvCxnSpPr>
          <p:nvPr/>
        </p:nvCxnSpPr>
        <p:spPr>
          <a:xfrm flipV="1">
            <a:off x="6530843" y="4550555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983EE5-1EF7-746E-4BAB-4CCA7AE5F47C}"/>
              </a:ext>
            </a:extLst>
          </p:cNvPr>
          <p:cNvCxnSpPr/>
          <p:nvPr/>
        </p:nvCxnSpPr>
        <p:spPr>
          <a:xfrm>
            <a:off x="6530842" y="4502932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8A0FB97-680D-1C7D-4C15-21B35766C5CF}"/>
              </a:ext>
            </a:extLst>
          </p:cNvPr>
          <p:cNvSpPr/>
          <p:nvPr/>
        </p:nvSpPr>
        <p:spPr>
          <a:xfrm>
            <a:off x="5481537" y="432365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61072D0-20AD-7EA7-9378-41C945F34D42}"/>
              </a:ext>
            </a:extLst>
          </p:cNvPr>
          <p:cNvSpPr/>
          <p:nvPr/>
        </p:nvSpPr>
        <p:spPr>
          <a:xfrm>
            <a:off x="6400698" y="4309372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71FFDDC-99C6-3F55-E103-F31131ECDEF5}"/>
              </a:ext>
            </a:extLst>
          </p:cNvPr>
          <p:cNvSpPr/>
          <p:nvPr/>
        </p:nvSpPr>
        <p:spPr>
          <a:xfrm>
            <a:off x="7367487" y="4292704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D24AC96-F8DA-FA22-68EC-E33FC0027A96}"/>
              </a:ext>
            </a:extLst>
          </p:cNvPr>
          <p:cNvSpPr/>
          <p:nvPr/>
        </p:nvSpPr>
        <p:spPr>
          <a:xfrm>
            <a:off x="5481535" y="5273778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0302471-4883-9F00-E7FC-017D12858E4B}"/>
              </a:ext>
            </a:extLst>
          </p:cNvPr>
          <p:cNvSpPr/>
          <p:nvPr/>
        </p:nvSpPr>
        <p:spPr>
          <a:xfrm>
            <a:off x="6400696" y="5259491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812D803-D9D6-737C-A50C-24B24BDCEB59}"/>
              </a:ext>
            </a:extLst>
          </p:cNvPr>
          <p:cNvSpPr/>
          <p:nvPr/>
        </p:nvSpPr>
        <p:spPr>
          <a:xfrm>
            <a:off x="7367485" y="5242823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D40A5C-26C3-F209-BF15-F995D8522CE0}"/>
              </a:ext>
            </a:extLst>
          </p:cNvPr>
          <p:cNvSpPr txBox="1"/>
          <p:nvPr/>
        </p:nvSpPr>
        <p:spPr>
          <a:xfrm>
            <a:off x="4310793" y="1697006"/>
            <a:ext cx="381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Assemble of </a:t>
            </a:r>
            <a:r>
              <a:rPr lang="en-US" sz="2800" dirty="0" err="1"/>
              <a:t>SubGraphs</a:t>
            </a:r>
            <a:endParaRPr lang="en-CH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79B85F-EFE1-AE56-4F10-DFA52D1E161F}"/>
              </a:ext>
            </a:extLst>
          </p:cNvPr>
          <p:cNvSpPr/>
          <p:nvPr/>
        </p:nvSpPr>
        <p:spPr>
          <a:xfrm>
            <a:off x="4260608" y="2728429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6535454-9719-AB31-16A4-964EB72A1819}"/>
              </a:ext>
            </a:extLst>
          </p:cNvPr>
          <p:cNvCxnSpPr/>
          <p:nvPr/>
        </p:nvCxnSpPr>
        <p:spPr>
          <a:xfrm>
            <a:off x="4260608" y="2709380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CBE44A-4CD9-B55D-F35F-F1E91F7EB04E}"/>
              </a:ext>
            </a:extLst>
          </p:cNvPr>
          <p:cNvCxnSpPr>
            <a:cxnSpLocks/>
          </p:cNvCxnSpPr>
          <p:nvPr/>
        </p:nvCxnSpPr>
        <p:spPr>
          <a:xfrm flipV="1">
            <a:off x="4260608" y="2718905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847C2D8-9776-A894-4E05-79D892AFC616}"/>
              </a:ext>
            </a:extLst>
          </p:cNvPr>
          <p:cNvSpPr/>
          <p:nvPr/>
        </p:nvSpPr>
        <p:spPr>
          <a:xfrm>
            <a:off x="4154276" y="2530107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7525948-8890-20AB-DFED-8C87937B7581}"/>
              </a:ext>
            </a:extLst>
          </p:cNvPr>
          <p:cNvSpPr/>
          <p:nvPr/>
        </p:nvSpPr>
        <p:spPr>
          <a:xfrm>
            <a:off x="5073437" y="2515820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788BE3F-B73F-ED23-C13E-C9D6316D77BF}"/>
              </a:ext>
            </a:extLst>
          </p:cNvPr>
          <p:cNvSpPr/>
          <p:nvPr/>
        </p:nvSpPr>
        <p:spPr>
          <a:xfrm>
            <a:off x="4154274" y="3480226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E1E89A4-894B-9A13-6FB2-F755AE414370}"/>
              </a:ext>
            </a:extLst>
          </p:cNvPr>
          <p:cNvSpPr/>
          <p:nvPr/>
        </p:nvSpPr>
        <p:spPr>
          <a:xfrm>
            <a:off x="5073435" y="3465939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3C2-4397-6335-2531-AEAF93DAC5EA}"/>
              </a:ext>
            </a:extLst>
          </p:cNvPr>
          <p:cNvSpPr/>
          <p:nvPr/>
        </p:nvSpPr>
        <p:spPr>
          <a:xfrm>
            <a:off x="7840881" y="2632985"/>
            <a:ext cx="942975" cy="952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4611E9E-EA47-1572-AE50-24150276DDBE}"/>
              </a:ext>
            </a:extLst>
          </p:cNvPr>
          <p:cNvCxnSpPr/>
          <p:nvPr/>
        </p:nvCxnSpPr>
        <p:spPr>
          <a:xfrm>
            <a:off x="7840881" y="2613936"/>
            <a:ext cx="942975" cy="97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10161B-8CDD-1FF3-989C-12797A0C8EA1}"/>
              </a:ext>
            </a:extLst>
          </p:cNvPr>
          <p:cNvCxnSpPr>
            <a:cxnSpLocks/>
          </p:cNvCxnSpPr>
          <p:nvPr/>
        </p:nvCxnSpPr>
        <p:spPr>
          <a:xfrm flipV="1">
            <a:off x="7840881" y="2623461"/>
            <a:ext cx="942975" cy="94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EBD89E1-D5A7-713E-4754-5D0E022FD001}"/>
              </a:ext>
            </a:extLst>
          </p:cNvPr>
          <p:cNvSpPr/>
          <p:nvPr/>
        </p:nvSpPr>
        <p:spPr>
          <a:xfrm>
            <a:off x="7734549" y="2434663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D36D5-4DF9-466B-81DE-6BD084C22BBB}"/>
              </a:ext>
            </a:extLst>
          </p:cNvPr>
          <p:cNvSpPr/>
          <p:nvPr/>
        </p:nvSpPr>
        <p:spPr>
          <a:xfrm>
            <a:off x="8653710" y="2420376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9042FC2-659E-DA31-4D6E-3631DFC80F29}"/>
              </a:ext>
            </a:extLst>
          </p:cNvPr>
          <p:cNvSpPr/>
          <p:nvPr/>
        </p:nvSpPr>
        <p:spPr>
          <a:xfrm>
            <a:off x="7734547" y="3384782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7346987-AF0C-94D9-B9C3-0D091F677A61}"/>
              </a:ext>
            </a:extLst>
          </p:cNvPr>
          <p:cNvSpPr/>
          <p:nvPr/>
        </p:nvSpPr>
        <p:spPr>
          <a:xfrm>
            <a:off x="8653708" y="3370495"/>
            <a:ext cx="212660" cy="207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4E9C28-F07C-343D-B261-FCB15520AF31}"/>
              </a:ext>
            </a:extLst>
          </p:cNvPr>
          <p:cNvCxnSpPr>
            <a:cxnSpLocks/>
            <a:stCxn id="17" idx="4"/>
            <a:endCxn id="41" idx="4"/>
          </p:cNvCxnSpPr>
          <p:nvPr/>
        </p:nvCxnSpPr>
        <p:spPr>
          <a:xfrm>
            <a:off x="4260606" y="2737954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0FAC6F9-F204-9C67-8F72-04775D46CA2D}"/>
              </a:ext>
            </a:extLst>
          </p:cNvPr>
          <p:cNvCxnSpPr>
            <a:cxnSpLocks/>
            <a:stCxn id="2" idx="1"/>
            <a:endCxn id="13" idx="1"/>
          </p:cNvCxnSpPr>
          <p:nvPr/>
        </p:nvCxnSpPr>
        <p:spPr>
          <a:xfrm>
            <a:off x="4260608" y="320467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5FD8B8A-B25E-0B4A-4333-AD51F838328E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5203583" y="320467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AD41124-85B4-C0E5-88B4-A7587C3C6815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6530844" y="310923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C0DA86C-8068-3DFE-43C1-3F82148B9963}"/>
              </a:ext>
            </a:extLst>
          </p:cNvPr>
          <p:cNvCxnSpPr>
            <a:cxnSpLocks/>
            <a:stCxn id="32" idx="4"/>
            <a:endCxn id="68" idx="4"/>
          </p:cNvCxnSpPr>
          <p:nvPr/>
        </p:nvCxnSpPr>
        <p:spPr>
          <a:xfrm flipH="1">
            <a:off x="6507026" y="3592629"/>
            <a:ext cx="1333851" cy="18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BB5B4F9-52C0-9C6D-26FF-45397CCD2921}"/>
              </a:ext>
            </a:extLst>
          </p:cNvPr>
          <p:cNvCxnSpPr>
            <a:cxnSpLocks/>
            <a:stCxn id="20" idx="4"/>
            <a:endCxn id="68" idx="4"/>
          </p:cNvCxnSpPr>
          <p:nvPr/>
        </p:nvCxnSpPr>
        <p:spPr>
          <a:xfrm>
            <a:off x="5179765" y="3673786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F9BD79B-A2CC-401E-2DA0-6D4DF4FF7DFD}"/>
              </a:ext>
            </a:extLst>
          </p:cNvPr>
          <p:cNvCxnSpPr>
            <a:cxnSpLocks/>
            <a:stCxn id="18" idx="4"/>
            <a:endCxn id="42" idx="4"/>
          </p:cNvCxnSpPr>
          <p:nvPr/>
        </p:nvCxnSpPr>
        <p:spPr>
          <a:xfrm>
            <a:off x="5179767" y="2723667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19FCB7B-AEA2-0E3E-D6F7-D7E378434CC5}"/>
              </a:ext>
            </a:extLst>
          </p:cNvPr>
          <p:cNvCxnSpPr>
            <a:cxnSpLocks/>
            <a:stCxn id="26" idx="5"/>
            <a:endCxn id="42" idx="4"/>
          </p:cNvCxnSpPr>
          <p:nvPr/>
        </p:nvCxnSpPr>
        <p:spPr>
          <a:xfrm flipH="1">
            <a:off x="6507028" y="2612072"/>
            <a:ext cx="1409038" cy="19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3CA5D7B-C47A-3A53-35CE-E131332A9F33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flipH="1">
            <a:off x="7002332" y="358548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D0D8596-5A11-9994-81B3-2A58D177DA8B}"/>
              </a:ext>
            </a:extLst>
          </p:cNvPr>
          <p:cNvCxnSpPr>
            <a:cxnSpLocks/>
            <a:stCxn id="33" idx="4"/>
            <a:endCxn id="69" idx="4"/>
          </p:cNvCxnSpPr>
          <p:nvPr/>
        </p:nvCxnSpPr>
        <p:spPr>
          <a:xfrm flipH="1">
            <a:off x="7473815" y="3578342"/>
            <a:ext cx="1286223" cy="18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B33C930-E4E3-3FBC-0752-939216840E1C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 flipH="1">
            <a:off x="7473819" y="310923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D61EC77-6077-2A91-4B79-B1D3FD9F8866}"/>
              </a:ext>
            </a:extLst>
          </p:cNvPr>
          <p:cNvCxnSpPr>
            <a:cxnSpLocks/>
            <a:stCxn id="31" idx="4"/>
            <a:endCxn id="43" idx="4"/>
          </p:cNvCxnSpPr>
          <p:nvPr/>
        </p:nvCxnSpPr>
        <p:spPr>
          <a:xfrm flipH="1">
            <a:off x="7473817" y="2628223"/>
            <a:ext cx="1286223" cy="18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7CB6A8-C906-626F-031C-5FF0ED1D336C}"/>
              </a:ext>
            </a:extLst>
          </p:cNvPr>
          <p:cNvCxnSpPr>
            <a:cxnSpLocks/>
            <a:stCxn id="21" idx="0"/>
            <a:endCxn id="14" idx="0"/>
          </p:cNvCxnSpPr>
          <p:nvPr/>
        </p:nvCxnSpPr>
        <p:spPr>
          <a:xfrm flipH="1">
            <a:off x="7002332" y="2632985"/>
            <a:ext cx="1310037" cy="18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AF0FAD9-C8B2-E72F-6FD1-896865DCC5EE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>
            <a:off x="4732096" y="368092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4C0700F-1390-809D-7E89-78AE13CB81BB}"/>
              </a:ext>
            </a:extLst>
          </p:cNvPr>
          <p:cNvCxnSpPr>
            <a:cxnSpLocks/>
            <a:stCxn id="19" idx="4"/>
            <a:endCxn id="67" idx="4"/>
          </p:cNvCxnSpPr>
          <p:nvPr/>
        </p:nvCxnSpPr>
        <p:spPr>
          <a:xfrm>
            <a:off x="4260604" y="3688073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E1F580E3-EF72-127A-C393-42F543727542}"/>
              </a:ext>
            </a:extLst>
          </p:cNvPr>
          <p:cNvCxnSpPr>
            <a:cxnSpLocks/>
            <a:stCxn id="2" idx="0"/>
            <a:endCxn id="13" idx="0"/>
          </p:cNvCxnSpPr>
          <p:nvPr/>
        </p:nvCxnSpPr>
        <p:spPr>
          <a:xfrm>
            <a:off x="4732096" y="2728429"/>
            <a:ext cx="1327261" cy="1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BB0A256-B505-E46F-0061-E9E22FE98862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6261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7D40A5C-26C3-F209-BF15-F995D8522CE0}"/>
              </a:ext>
            </a:extLst>
          </p:cNvPr>
          <p:cNvSpPr txBox="1"/>
          <p:nvPr/>
        </p:nvSpPr>
        <p:spPr>
          <a:xfrm>
            <a:off x="7126163" y="3033080"/>
            <a:ext cx="5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as node of graph</a:t>
            </a:r>
            <a:endParaRPr lang="en-CH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CB7F8A-EA41-06BB-E906-22F6A7FF3A5E}"/>
              </a:ext>
            </a:extLst>
          </p:cNvPr>
          <p:cNvSpPr txBox="1"/>
          <p:nvPr/>
        </p:nvSpPr>
        <p:spPr>
          <a:xfrm>
            <a:off x="533144" y="3033080"/>
            <a:ext cx="5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Basis/Vertex/Point as node of graph</a:t>
            </a:r>
            <a:endParaRPr lang="en-CH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BB635-7ED1-B5BB-C1BA-1E5BEF99C9A6}"/>
              </a:ext>
            </a:extLst>
          </p:cNvPr>
          <p:cNvSpPr txBox="1"/>
          <p:nvPr/>
        </p:nvSpPr>
        <p:spPr>
          <a:xfrm>
            <a:off x="3163345" y="4176485"/>
            <a:ext cx="665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Galerkin</a:t>
            </a:r>
            <a:r>
              <a:rPr lang="en-US" sz="2000" dirty="0"/>
              <a:t> matrix is for each </a:t>
            </a:r>
            <a:r>
              <a:rPr lang="en-US" sz="2000" dirty="0" err="1"/>
              <a:t>each</a:t>
            </a:r>
            <a:r>
              <a:rPr lang="en-US" sz="2000" dirty="0"/>
              <a:t> basis not for  each element</a:t>
            </a:r>
            <a:endParaRPr lang="en-CH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AF4D4-09B3-F742-0CA4-13E6A246CD4F}"/>
              </a:ext>
            </a:extLst>
          </p:cNvPr>
          <p:cNvSpPr txBox="1"/>
          <p:nvPr/>
        </p:nvSpPr>
        <p:spPr>
          <a:xfrm>
            <a:off x="178067" y="235819"/>
            <a:ext cx="52024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Forward Problem </a:t>
            </a:r>
            <a:r>
              <a:rPr lang="en-US" altLang="zh-CN" sz="2800" dirty="0"/>
              <a:t>(Stiffness Matrix </a:t>
            </a:r>
            <a:r>
              <a:rPr lang="en-US" altLang="zh-CN" sz="2800" dirty="0" err="1"/>
              <a:t>Equivelance</a:t>
            </a:r>
            <a:r>
              <a:rPr lang="en-US" altLang="zh-CN" sz="2800" dirty="0"/>
              <a:t>)</a:t>
            </a:r>
            <a:endParaRPr lang="en-CH" sz="28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45D88E-3B4B-BBD5-7382-03E62083C734}"/>
              </a:ext>
            </a:extLst>
          </p:cNvPr>
          <p:cNvCxnSpPr/>
          <p:nvPr/>
        </p:nvCxnSpPr>
        <p:spPr>
          <a:xfrm flipV="1">
            <a:off x="6454877" y="2610465"/>
            <a:ext cx="0" cy="1435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23E35C-6FAE-7366-3186-B295291A91E0}"/>
              </a:ext>
            </a:extLst>
          </p:cNvPr>
          <p:cNvSpPr txBox="1"/>
          <p:nvPr/>
        </p:nvSpPr>
        <p:spPr>
          <a:xfrm>
            <a:off x="178067" y="235819"/>
            <a:ext cx="520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Relative  Position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113688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99</Words>
  <Application>Microsoft Office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5</cp:revision>
  <dcterms:created xsi:type="dcterms:W3CDTF">2023-10-17T08:40:00Z</dcterms:created>
  <dcterms:modified xsi:type="dcterms:W3CDTF">2023-10-17T13:43:07Z</dcterms:modified>
</cp:coreProperties>
</file>