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FBFC3-064F-864C-BAAE-9384DFE60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572C2-69DD-AB26-3CAC-664AEAA54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B1D6A-5A27-B86C-8AA2-C1CADFF0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98C6F-836A-FC3C-7A7A-F1A0BD0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DAF66-D006-BC42-4B5A-1A8BC0AF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293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9DF9-1618-F674-B360-257B630A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0EE35-35BE-EF9C-75CC-F7539455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0EEB0-F568-13BF-3914-8480C8D4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23A20-FBEB-3775-82FB-98C2F6D8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6C02B-CE2C-FCD4-FA7E-9552DB8D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596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78438E-B917-9267-39B4-849DCCEE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E02A3-30BE-8B22-B60D-5D9C85B5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17A04-7438-BF94-8F8A-95D7236F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04BC5-F0EB-7753-B706-53D0E19A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48C7E-9CAC-3161-55E6-C499CCE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560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70D27-456A-094B-1E00-0B8DB36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63CB8-BD07-AB8D-FE49-9C0F3A9A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D6A74-00DC-4D7F-930C-61B820A6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B5C67-4EF8-BDFC-395B-29167A88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8212F-1CC1-3095-E8E5-00513DC8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0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D9F27-38F6-69E8-017A-DEA72EED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C71D5-29E3-967F-616D-9BE1FE60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AE6D9-B603-1997-82D0-8834C7D6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F28DB-57AD-62A9-54D4-F2EDAA17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2C1B1-CDA0-F97D-40C8-312AB93A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23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EE54B-147A-603B-3BBC-545011EF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568E0-2CAE-80DF-B189-00DAC2E0C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1EF07-8994-6390-9BDA-B86F38E6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B30B-2F09-C4F0-AB9A-4B525F81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E6507-50B0-72B7-9EF4-023C6363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B5232B-3DD3-18E9-A53C-7C60E970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637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B1CCF-B126-D273-4F48-294361B5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8DF80-6247-DCB7-0FA3-98A9727D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2E1ADB-B89F-75EC-421D-CDC36BC9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006B1E-41AF-F956-5E12-289B8019D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534D3-3026-D079-F440-17C069D41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422C9E-E8CA-A19D-ED6D-D0B6B727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C3FEAD-1CF9-09C1-83FB-A654C88C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188B0-D101-56BC-045F-77E98361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23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35C6-FE0C-E37F-47C3-D64C2254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A6020-D044-5F04-AC83-CA06F586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26C8B-3891-CCB8-6E37-2B7FE25E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E9B12A-7B0D-977E-A581-4ABB564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61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BA1156-0B71-6A73-AF15-00FDFA74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46231-5D79-3298-5552-1E1E6291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86419-6CE8-BA4C-0690-39C6EA6C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826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09E3-E70A-1BE9-C8B3-9F6F87AC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82221-CEE6-6919-BD49-CBCE0CF7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3A9BB-127C-92EE-B187-7EFC1534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6A5A4-4B83-7242-A2B5-01C62B47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6C27F-8B5F-A069-0E6A-94FDA33D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5AFAF-37C9-4842-2BCB-7CCF3D70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526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215EA-646D-0E91-0E6D-63B54544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23DB8F-2B85-AB2C-B0C0-AB3667F05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E7575-F086-7C3B-1041-8B59F062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1593F-B10E-D030-9925-403A5FEA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99A73-89D5-5446-E701-BB14361B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7B0BF-FED4-CAE2-F5F5-93439A18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91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559956-6DD1-349D-3329-6F02B0B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C343F-1B94-A0E7-1C80-CD2D07AC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F092C-5CF6-927F-BF95-3E6A69E05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F42B-8B8A-4953-B147-1BDF3BBEB761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30E31-5BB5-5416-B8E7-02CCDD271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57076-F8E4-8398-0C4F-F013D6451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6479-C8D2-49F0-9FE3-557B9E73FAD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40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C0A7896-5401-8D6B-379A-085319AF3218}"/>
              </a:ext>
            </a:extLst>
          </p:cNvPr>
          <p:cNvSpPr txBox="1"/>
          <p:nvPr/>
        </p:nvSpPr>
        <p:spPr>
          <a:xfrm>
            <a:off x="382248" y="157397"/>
            <a:ext cx="39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Baltimore bridge</a:t>
            </a:r>
          </a:p>
          <a:p>
            <a:endParaRPr lang="en-CH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67904F-7E9E-174F-0AE6-1738A81D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1664786"/>
            <a:ext cx="12047621" cy="3571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A00B78-C8F9-8C5F-DAEF-1F50D853A5C3}"/>
              </a:ext>
            </a:extLst>
          </p:cNvPr>
          <p:cNvSpPr txBox="1"/>
          <p:nvPr/>
        </p:nvSpPr>
        <p:spPr>
          <a:xfrm>
            <a:off x="322446" y="6131293"/>
            <a:ext cx="324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Young’s Modulus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Cross Section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Nodal Pressure :  1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8764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F5BE9F-950F-38CD-993C-02EEB8041FB2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3B9E77-254D-5AD4-57E1-56899967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87" y="1651736"/>
            <a:ext cx="8991600" cy="4532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09A514-9CCE-088D-B73E-E4E26AA3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572" y="612720"/>
            <a:ext cx="3830294" cy="7390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118EEAB-00C7-2026-F5D2-2566920B2EB9}"/>
              </a:ext>
            </a:extLst>
          </p:cNvPr>
          <p:cNvSpPr txBox="1"/>
          <p:nvPr/>
        </p:nvSpPr>
        <p:spPr>
          <a:xfrm>
            <a:off x="791662" y="779388"/>
            <a:ext cx="32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Linear Model</a:t>
            </a:r>
            <a:endParaRPr lang="en-CH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2D2DF7-6AE6-A675-06FB-BA7B52912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188" y="170104"/>
            <a:ext cx="2698673" cy="1639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EA2843-21D6-D9E3-77F9-114C9EB0033B}"/>
              </a:ext>
            </a:extLst>
          </p:cNvPr>
          <p:cNvSpPr txBox="1"/>
          <p:nvPr/>
        </p:nvSpPr>
        <p:spPr>
          <a:xfrm>
            <a:off x="563078" y="1241659"/>
            <a:ext cx="350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</a:t>
            </a:r>
            <a:r>
              <a:rPr lang="en-US" dirty="0" err="1"/>
              <a:t>Galkerin</a:t>
            </a:r>
            <a:r>
              <a:rPr lang="en-US" dirty="0"/>
              <a:t> Matrix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734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439FA3-7A44-AC24-BB92-43B66397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1676007"/>
            <a:ext cx="10007333" cy="50036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20410B-A9BE-CDC7-F5EF-3652783A642A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4A278C-6AF8-97B3-A189-D8C92977047B}"/>
              </a:ext>
            </a:extLst>
          </p:cNvPr>
          <p:cNvSpPr txBox="1"/>
          <p:nvPr/>
        </p:nvSpPr>
        <p:spPr>
          <a:xfrm>
            <a:off x="791662" y="779388"/>
            <a:ext cx="23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Bilinear Model</a:t>
            </a:r>
            <a:endParaRPr lang="en-CH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4C3A5E-6776-0517-1375-6D055B06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729" y="543991"/>
            <a:ext cx="583011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7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9E1A01-4476-1FFE-D59F-DB9FB44C5B47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EA835B-ABCD-D55A-940C-9F886AFC71F3}"/>
              </a:ext>
            </a:extLst>
          </p:cNvPr>
          <p:cNvSpPr txBox="1"/>
          <p:nvPr/>
        </p:nvSpPr>
        <p:spPr>
          <a:xfrm>
            <a:off x="791662" y="779388"/>
            <a:ext cx="32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Linear Model</a:t>
            </a:r>
            <a:endParaRPr lang="en-CH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D37BCF-05CA-1FA2-1249-37916E88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73" y="1226270"/>
            <a:ext cx="6469789" cy="48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8FE0C-7B29-F859-0C3C-8BDEB464FE51}"/>
              </a:ext>
            </a:extLst>
          </p:cNvPr>
          <p:cNvSpPr txBox="1"/>
          <p:nvPr/>
        </p:nvSpPr>
        <p:spPr>
          <a:xfrm>
            <a:off x="178132" y="0"/>
            <a:ext cx="350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 Problem</a:t>
            </a:r>
            <a:endParaRPr lang="en-CH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FC544F-B69A-5C37-6C66-651FBDB30F58}"/>
              </a:ext>
            </a:extLst>
          </p:cNvPr>
          <p:cNvSpPr txBox="1"/>
          <p:nvPr/>
        </p:nvSpPr>
        <p:spPr>
          <a:xfrm>
            <a:off x="791662" y="779388"/>
            <a:ext cx="23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Bilinear Model</a:t>
            </a:r>
            <a:endParaRPr lang="en-CH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E807E9-5C56-7097-1914-26EBF22EB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22" y="1148720"/>
            <a:ext cx="6760150" cy="50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8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A975FA-520B-096D-7ED4-8E7E91B8C680}"/>
              </a:ext>
            </a:extLst>
          </p:cNvPr>
          <p:cNvSpPr txBox="1"/>
          <p:nvPr/>
        </p:nvSpPr>
        <p:spPr>
          <a:xfrm>
            <a:off x="293571" y="182880"/>
            <a:ext cx="226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TODO</a:t>
            </a:r>
            <a:endParaRPr lang="en-CH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8D91B-4B1D-838B-1B78-2E4C04D776AE}"/>
              </a:ext>
            </a:extLst>
          </p:cNvPr>
          <p:cNvSpPr txBox="1"/>
          <p:nvPr/>
        </p:nvSpPr>
        <p:spPr>
          <a:xfrm>
            <a:off x="2974206" y="1958742"/>
            <a:ext cx="8970746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Verify the correctness of the truss/triangle solver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Train GNN/DBC-GNN on different datasets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dirty="0"/>
              <a:t>Try to come up with more architecture that can simulate </a:t>
            </a:r>
            <a:r>
              <a:rPr lang="en-US" dirty="0" err="1"/>
              <a:t>Galerkin</a:t>
            </a:r>
            <a:r>
              <a:rPr lang="en-US" dirty="0"/>
              <a:t> matrix(GAT)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255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21EAA5-8793-2975-B581-AD7508B7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741"/>
            <a:ext cx="12192000" cy="35725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C27560-1571-9C7C-6895-250C42A5166C}"/>
              </a:ext>
            </a:extLst>
          </p:cNvPr>
          <p:cNvSpPr txBox="1"/>
          <p:nvPr/>
        </p:nvSpPr>
        <p:spPr>
          <a:xfrm>
            <a:off x="382248" y="157397"/>
            <a:ext cx="39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Pratt bridge</a:t>
            </a:r>
          </a:p>
          <a:p>
            <a:endParaRPr lang="en-CH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A64E53-648D-1955-89E2-E2491034DB87}"/>
              </a:ext>
            </a:extLst>
          </p:cNvPr>
          <p:cNvSpPr txBox="1"/>
          <p:nvPr/>
        </p:nvSpPr>
        <p:spPr>
          <a:xfrm>
            <a:off x="322446" y="6131293"/>
            <a:ext cx="324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Young’s Modulus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Cross Section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Nodal Pressure :  1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62742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F87CEC-417F-DAD4-A808-994F9183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717"/>
            <a:ext cx="12192000" cy="36585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F0E741-F505-30EC-DFE4-57C2145AAF84}"/>
              </a:ext>
            </a:extLst>
          </p:cNvPr>
          <p:cNvSpPr txBox="1"/>
          <p:nvPr/>
        </p:nvSpPr>
        <p:spPr>
          <a:xfrm>
            <a:off x="382248" y="157397"/>
            <a:ext cx="39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 bridge</a:t>
            </a:r>
          </a:p>
          <a:p>
            <a:endParaRPr lang="en-CH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EEA6CB-EAFD-8585-272F-85A639FA257C}"/>
              </a:ext>
            </a:extLst>
          </p:cNvPr>
          <p:cNvSpPr txBox="1"/>
          <p:nvPr/>
        </p:nvSpPr>
        <p:spPr>
          <a:xfrm>
            <a:off x="322446" y="6131293"/>
            <a:ext cx="324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Young’s Modulus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Cross Section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Nodal Pressure :  1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190415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783F21-D34B-DEF2-E36B-7CA68A31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333"/>
            <a:ext cx="12192000" cy="35113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518F66-C408-46DC-9C52-8E2887CEDB9D}"/>
              </a:ext>
            </a:extLst>
          </p:cNvPr>
          <p:cNvSpPr txBox="1"/>
          <p:nvPr/>
        </p:nvSpPr>
        <p:spPr>
          <a:xfrm>
            <a:off x="382248" y="157397"/>
            <a:ext cx="39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 roof</a:t>
            </a:r>
          </a:p>
          <a:p>
            <a:endParaRPr lang="en-CH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586451-83DE-C521-0935-3187061C2BC2}"/>
              </a:ext>
            </a:extLst>
          </p:cNvPr>
          <p:cNvSpPr txBox="1"/>
          <p:nvPr/>
        </p:nvSpPr>
        <p:spPr>
          <a:xfrm>
            <a:off x="322446" y="6131293"/>
            <a:ext cx="324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Young’s Modulus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Cross Section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Nodal Pressure :  1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41926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E80E0E-E9DC-BA1A-2152-FA1F4340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153"/>
            <a:ext cx="12192000" cy="36156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CE011A-1734-91D1-D36B-B50F4DB17859}"/>
              </a:ext>
            </a:extLst>
          </p:cNvPr>
          <p:cNvSpPr txBox="1"/>
          <p:nvPr/>
        </p:nvSpPr>
        <p:spPr>
          <a:xfrm>
            <a:off x="382248" y="157397"/>
            <a:ext cx="39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Pratt roof</a:t>
            </a:r>
          </a:p>
          <a:p>
            <a:endParaRPr lang="en-CH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9C7245-A646-07AE-AF6B-DBD857BDBFC8}"/>
              </a:ext>
            </a:extLst>
          </p:cNvPr>
          <p:cNvSpPr txBox="1"/>
          <p:nvPr/>
        </p:nvSpPr>
        <p:spPr>
          <a:xfrm>
            <a:off x="322446" y="6131293"/>
            <a:ext cx="324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Young’s Modulus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Cross Section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Nodal Pressure :  1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46568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0CCF65-F867-1661-D9DB-250BF0BF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322"/>
            <a:ext cx="12192000" cy="50193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8484A8-09A6-CD35-A930-F4BD956E9568}"/>
              </a:ext>
            </a:extLst>
          </p:cNvPr>
          <p:cNvSpPr txBox="1"/>
          <p:nvPr/>
        </p:nvSpPr>
        <p:spPr>
          <a:xfrm>
            <a:off x="382248" y="172709"/>
            <a:ext cx="397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Hollow rectangle</a:t>
            </a:r>
            <a:endParaRPr lang="en-CH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AE0176-A030-7F13-BDD2-C587F6C8F893}"/>
              </a:ext>
            </a:extLst>
          </p:cNvPr>
          <p:cNvSpPr txBox="1"/>
          <p:nvPr/>
        </p:nvSpPr>
        <p:spPr>
          <a:xfrm>
            <a:off x="322446" y="6131293"/>
            <a:ext cx="324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Young’s Modulus 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Poisson </a:t>
            </a:r>
            <a:r>
              <a:rPr lang="en-US" altLang="zh-CN" sz="1000" dirty="0"/>
              <a:t>ratio : 0.3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Nodal Pressure : 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Character length : 0.05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37722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B3CE53-F698-C86E-3BF1-8DA929B8CD39}"/>
              </a:ext>
            </a:extLst>
          </p:cNvPr>
          <p:cNvSpPr txBox="1"/>
          <p:nvPr/>
        </p:nvSpPr>
        <p:spPr>
          <a:xfrm>
            <a:off x="3946358" y="2290813"/>
            <a:ext cx="6583680" cy="32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Trusspy</a:t>
            </a:r>
            <a:r>
              <a:rPr lang="en-US" dirty="0"/>
              <a:t> can only solve dynamics system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Skfem</a:t>
            </a:r>
            <a:r>
              <a:rPr lang="en-US" dirty="0"/>
              <a:t> doesn’t support truss element well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still some error with the </a:t>
            </a:r>
            <a:r>
              <a:rPr lang="en-US" dirty="0" err="1"/>
              <a:t>skfem</a:t>
            </a:r>
            <a:r>
              <a:rPr lang="en-US" dirty="0"/>
              <a:t> implementation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100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5F09E3-2A35-5DAB-8632-E7F60E3A1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6" y="677378"/>
            <a:ext cx="8758388" cy="58389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FB4ADF-6E48-F555-9DEB-226E92F40300}"/>
              </a:ext>
            </a:extLst>
          </p:cNvPr>
          <p:cNvSpPr txBox="1"/>
          <p:nvPr/>
        </p:nvSpPr>
        <p:spPr>
          <a:xfrm>
            <a:off x="382248" y="157397"/>
            <a:ext cx="39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 Variant Test on Hollow Sphere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400617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AAF221-7D0D-2DAE-544F-8B81C4925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18" y="870635"/>
            <a:ext cx="8744952" cy="58299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FB4ADF-6E48-F555-9DEB-226E92F40300}"/>
              </a:ext>
            </a:extLst>
          </p:cNvPr>
          <p:cNvSpPr txBox="1"/>
          <p:nvPr/>
        </p:nvSpPr>
        <p:spPr>
          <a:xfrm>
            <a:off x="382248" y="157397"/>
            <a:ext cx="39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 Invariant Test on Hollow Sphere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18229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177</Words>
  <Application>Microsoft Office PowerPoint</Application>
  <PresentationFormat>宽屏</PresentationFormat>
  <Paragraphs>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16</cp:revision>
  <dcterms:created xsi:type="dcterms:W3CDTF">2023-10-23T23:09:50Z</dcterms:created>
  <dcterms:modified xsi:type="dcterms:W3CDTF">2023-10-24T13:56:11Z</dcterms:modified>
</cp:coreProperties>
</file>