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0F9F8-5398-152A-83BC-793BDF129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114BF-E543-7869-C1D8-F86A0496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77038-8A27-123D-C80F-60789DAD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5E7B-5D34-FB3B-1C2D-2B03A133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B71B1-9665-04DA-B9BF-81200C16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099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472E-9136-D236-BF28-B87B0D6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CF993-2810-F103-F25F-16E765E66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CBEC6-EEF2-5C8E-8955-C7D67EF6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B1261-3F53-1B62-B9E0-CF73BFB6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F2E9C-F16A-56DA-7A45-E61F3184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72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3B842-19ED-D152-F3F7-90099D4E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5DD4E-4C2A-42A3-4264-6E6B91D1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8F06-5203-6F4A-C982-A94D8735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850BA-2B47-288A-9422-137A062C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1E68B-CB50-2C90-3BF6-C74E30F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507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EF753-39A3-DC74-365A-1460E930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6DE95-BB07-8A34-C8B5-B9009FB0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23180-A915-2216-FBB1-C2BF66E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A40F2-E210-19DC-76BB-D2196EDC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BC0A8-1FE1-1A3E-62D0-91266DC0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2CE2-33F3-F8AD-81BC-FF8131D5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0B159-1404-B270-6FA4-AB020F28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D85A5-7FA9-7AB8-6DD9-DE1601BE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E6179-C365-48E7-0D23-10D1DB4C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8B67A-2CD4-F1BF-0832-E8E4A01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83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A172-B2A9-3C53-4629-081B3C3F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9C776-F9A6-44EB-C3C4-855B24A81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EC278-BD9A-53B0-EDF3-7C5BB34D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FDC4E-FC76-5B52-4836-AECF6132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3FBB1-22F5-6FF8-13E1-EAAA2838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7567F-5810-32A6-3011-9FF2D0AB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C775D-55C1-7B3D-3B60-210D53EF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57C5F-BE66-6621-E72B-37BB2006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1ED76-CAE2-594E-79C4-B6F50D84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2E2899-22D2-BAC7-58E4-B04C0857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398F2-6943-2710-3FA4-37415772C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8872B3-77BB-63D6-4B68-6DCD0210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C2715D-558B-E283-F425-704B3E45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C71B5-27EA-2E47-A6E5-AB95388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905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0F9-9AB4-4F68-BD32-5FB641C2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E06ED7-2E96-CE3B-D6F3-72C2149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F61B9-1A11-D29D-B5EE-03C61B57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6EC34-6FC4-99F0-A11B-E0E0444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5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8AD18F-D182-FEDC-EB41-9EC28732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10D0D-1EEF-920C-C8ED-A9F37727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FB027-9831-20AC-97CA-1761084E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63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7A80-F77B-715E-B3AD-4B3D311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C179B-28AE-08D0-B93D-0F086B80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01EE4-C614-D8DD-4274-C1F2EB6E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EA615-26E8-7189-DBD0-C1FA2482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4BFDD-4306-47CA-C722-88405C6D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5C71F-B4BB-DADC-0FAD-672D46F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4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E684-4F60-4C9C-DEB2-114E0FD0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D1FDA-F28A-A421-D1C5-2177E66CD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708BD-31A6-925A-3D70-34FBD2A3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4A1D4-93EA-BD3E-87BA-DA5D3445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0C3F6-DD46-472F-7B71-5E277B3A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A6FA-5DAD-7AFD-98B9-CACA3B3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8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058613-AFED-4C43-8E5B-18ECE866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5F8DB-E45F-3D66-88BB-028D270B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ADE2F-26CE-A0FD-E1D0-31645D96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CEBE-5A04-42FB-B3B4-F0FC22FE3C0D}" type="datetimeFigureOut">
              <a:rPr lang="en-CH" smtClean="0"/>
              <a:t>09/01/2024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0A853-9E1D-E1B3-B5D2-54450BE9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84C5-6E27-BC3D-0B35-0DB147B8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9E56-4779-427B-B4C0-7BB5A9C2CF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4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9695A3-CF97-6E8C-B3DD-09E72D61B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2" t="16082" r="6085" b="2384"/>
          <a:stretch/>
        </p:blipFill>
        <p:spPr>
          <a:xfrm>
            <a:off x="184608" y="2035832"/>
            <a:ext cx="11886622" cy="32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0DF3AB-2826-D747-4EDC-5D04593E6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1</cp:revision>
  <dcterms:created xsi:type="dcterms:W3CDTF">2024-01-08T12:55:14Z</dcterms:created>
  <dcterms:modified xsi:type="dcterms:W3CDTF">2024-01-10T01:28:43Z</dcterms:modified>
</cp:coreProperties>
</file>