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7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420B9-52E5-7DBB-6AAF-7578C6000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0EC2F-73BC-AEB7-FBD9-717FE5E4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88E08-3F83-551B-EDE5-B5C326D0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E8626-DF38-B06A-3119-66E20093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42FF4-D6B8-9EBD-D270-1A9DACA6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018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ADEF-8DB5-820D-0906-C12C18B0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9733A-91CA-CC19-23CC-AB1F9F7F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6183F-CD3F-9B01-6BEF-B8A3CE99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95846-E447-E683-A3FC-82A90C4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212A1-7286-DAB0-A237-29E52DD8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635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96078-45E3-0D99-047B-7B98EF558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32ECC-1C0E-A415-28DF-2A381F57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C950E-DCE8-C2FB-B957-86744395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399A-D0FF-D207-EC4F-F2F3E22C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A3F05-EE54-1884-AC58-62825C1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18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03DEA-1322-B86C-493D-78B69D72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31A96-DDF7-DFD4-98AB-68386CD1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BA997-12AA-49ED-953D-C7B0C383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60B5E-7EE2-1A2D-1C64-8837EED5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EB6EF-5328-CE00-E1E8-0CD44CFA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741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1D94-1984-8D79-4E69-D24ED9A2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71B6C-CA87-E89B-5555-3E0D5A69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367A8-FB4C-CF19-239A-C424825B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CCC22-AAFD-6522-8727-323F50E6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EFAA8-E61C-B3F8-68AD-8EA3164C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03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18718-9B4A-CCC6-4E4C-7330FE7D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F84FA-B79D-95D1-C0FE-2F77C4084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25190-F4D5-9C80-5B3F-A3FFB09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E3CE8-9237-99E5-7D97-B4412394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41B1E-13C0-A887-BE9F-A0DECDE5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4AB18-2497-B97D-5B54-B97069A9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74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6C6F-0027-6BDA-4319-89D4B50D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2D0B0-58E2-5127-7CCA-1F4CF102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D39DF-DD04-A832-29AB-A1FF8A2A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12802-0087-B638-B5B0-262C1FCB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42D2A-6D29-FF4F-41FD-4C93AFB61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6D76D9-858A-476A-900A-B0DF5C1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C9DA1C-85AA-CE58-D054-1C9E1500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476C-8BE9-8EBA-21C6-EEB900DB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49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F8D0-8466-A2AF-4F46-3D086D97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ADDE9F-4910-12D9-EA5C-E2CDB3FB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AA72A-C451-25F7-91AD-9AAB5F08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76D8A-4D44-8E8E-B9F3-78964AC5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0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EDDB7-8A50-874F-6F2B-9EB68182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C2DA1-8879-C1BF-6696-5EAAC128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8735D-FF75-614E-0E7B-EF38F883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14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B7A83-78E2-D2E6-B77D-08853C0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2FDE3-27C4-A616-2666-F489FF93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DE935-56F1-F66E-CE03-BFD4FE16E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C4366-829E-3564-AE8B-673AB281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0C23D-2EC5-BB01-00FC-F6490E98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4A66B-6F30-A998-4CF2-784A185F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99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3544-6080-9C12-37DB-B0B1E3E1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BD85A6-02E2-5B3B-D19B-53D65F026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BD0D6-72D5-56B7-C9DB-56612DF0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E814F-DC07-C399-367D-A3EFCE3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10CD2-7053-49A2-46A2-A3988C8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FDDA8-475E-FEA3-E2D5-03684C6A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57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B0093-D2EA-85D2-3DFE-C601B85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CE531-C21E-55D3-8701-5D9DE8FB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D6164-1BFF-41B2-8240-13B4C5E6E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D302-4118-4D1C-88B5-07453B45A25D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13DCA-7F55-599D-8730-0DF603984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DD53C-9AE1-B437-3DF5-82D395E93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A105-5B81-4797-8C75-90D8D2093A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51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input">
            <a:extLst>
              <a:ext uri="{FF2B5EF4-FFF2-40B4-BE49-F238E27FC236}">
                <a16:creationId xmlns:a16="http://schemas.microsoft.com/office/drawing/2014/main" id="{9AD1C773-E281-6380-B38E-291B42252DF3}"/>
              </a:ext>
            </a:extLst>
          </p:cNvPr>
          <p:cNvSpPr/>
          <p:nvPr/>
        </p:nvSpPr>
        <p:spPr>
          <a:xfrm>
            <a:off x="3695700" y="3384550"/>
            <a:ext cx="5086350" cy="29336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Team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Business Line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Country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Legal Entity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Date of incident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Description of Incident</a:t>
            </a:r>
          </a:p>
          <a:p>
            <a:pPr algn="ctr">
              <a:lnSpc>
                <a:spcPct val="150000"/>
              </a:lnSpc>
            </a:pPr>
            <a:endParaRPr lang="en-CH" dirty="0"/>
          </a:p>
        </p:txBody>
      </p:sp>
      <p:sp>
        <p:nvSpPr>
          <p:cNvPr id="16" name="!!output">
            <a:extLst>
              <a:ext uri="{FF2B5EF4-FFF2-40B4-BE49-F238E27FC236}">
                <a16:creationId xmlns:a16="http://schemas.microsoft.com/office/drawing/2014/main" id="{B24F681A-8517-D6EC-307D-3BA6B9784A4F}"/>
              </a:ext>
            </a:extLst>
          </p:cNvPr>
          <p:cNvSpPr/>
          <p:nvPr/>
        </p:nvSpPr>
        <p:spPr>
          <a:xfrm>
            <a:off x="3695700" y="648304"/>
            <a:ext cx="5086350" cy="2082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Process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Risk Taxonomy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Root Cause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Amount in CHF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759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B2166-9EC9-12D4-6E8B-190D0E0A1413}"/>
              </a:ext>
            </a:extLst>
          </p:cNvPr>
          <p:cNvSpPr/>
          <p:nvPr/>
        </p:nvSpPr>
        <p:spPr>
          <a:xfrm>
            <a:off x="4216400" y="4437735"/>
            <a:ext cx="4123767" cy="1171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!!input">
                <a:extLst>
                  <a:ext uri="{FF2B5EF4-FFF2-40B4-BE49-F238E27FC236}">
                    <a16:creationId xmlns:a16="http://schemas.microsoft.com/office/drawing/2014/main" id="{9AD1C773-E281-6380-B38E-291B42252DF3}"/>
                  </a:ext>
                </a:extLst>
              </p:cNvPr>
              <p:cNvSpPr/>
              <p:nvPr/>
            </p:nvSpPr>
            <p:spPr>
              <a:xfrm>
                <a:off x="4933950" y="5855304"/>
                <a:ext cx="1028700" cy="71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5" name="!!input">
                <a:extLst>
                  <a:ext uri="{FF2B5EF4-FFF2-40B4-BE49-F238E27FC236}">
                    <a16:creationId xmlns:a16="http://schemas.microsoft.com/office/drawing/2014/main" id="{9AD1C773-E281-6380-B38E-291B42252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50" y="5855304"/>
                <a:ext cx="1028700" cy="71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!!output">
                <a:extLst>
                  <a:ext uri="{FF2B5EF4-FFF2-40B4-BE49-F238E27FC236}">
                    <a16:creationId xmlns:a16="http://schemas.microsoft.com/office/drawing/2014/main" id="{B24F681A-8517-D6EC-307D-3BA6B9784A4F}"/>
                  </a:ext>
                </a:extLst>
              </p:cNvPr>
              <p:cNvSpPr/>
              <p:nvPr/>
            </p:nvSpPr>
            <p:spPr>
              <a:xfrm>
                <a:off x="6578600" y="5855304"/>
                <a:ext cx="1028700" cy="711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6" name="!!output">
                <a:extLst>
                  <a:ext uri="{FF2B5EF4-FFF2-40B4-BE49-F238E27FC236}">
                    <a16:creationId xmlns:a16="http://schemas.microsoft.com/office/drawing/2014/main" id="{B24F681A-8517-D6EC-307D-3BA6B9784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00" y="5855304"/>
                <a:ext cx="1028700" cy="7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75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B2166-9EC9-12D4-6E8B-190D0E0A1413}"/>
              </a:ext>
            </a:extLst>
          </p:cNvPr>
          <p:cNvSpPr/>
          <p:nvPr/>
        </p:nvSpPr>
        <p:spPr>
          <a:xfrm>
            <a:off x="3880891" y="4494885"/>
            <a:ext cx="4123767" cy="1171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en-CH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4A1192-D429-3259-F363-D05ADE23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1" b="-1151"/>
          <a:stretch/>
        </p:blipFill>
        <p:spPr>
          <a:xfrm>
            <a:off x="2358195" y="406400"/>
            <a:ext cx="4264855" cy="362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!!output">
                <a:extLst>
                  <a:ext uri="{FF2B5EF4-FFF2-40B4-BE49-F238E27FC236}">
                    <a16:creationId xmlns:a16="http://schemas.microsoft.com/office/drawing/2014/main" id="{5753EC5E-9FC0-701A-F2F0-452E4A98C5C6}"/>
                  </a:ext>
                </a:extLst>
              </p:cNvPr>
              <p:cNvSpPr/>
              <p:nvPr/>
            </p:nvSpPr>
            <p:spPr>
              <a:xfrm>
                <a:off x="3225800" y="825500"/>
                <a:ext cx="146050" cy="2794604"/>
              </a:xfrm>
              <a:prstGeom prst="rect">
                <a:avLst/>
              </a:prstGeom>
              <a:solidFill>
                <a:schemeClr val="accent6">
                  <a:alpha val="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lt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CH" dirty="0">
                  <a:solidFill>
                    <a:schemeClr val="lt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!!output">
                <a:extLst>
                  <a:ext uri="{FF2B5EF4-FFF2-40B4-BE49-F238E27FC236}">
                    <a16:creationId xmlns:a16="http://schemas.microsoft.com/office/drawing/2014/main" id="{5753EC5E-9FC0-701A-F2F0-452E4A98C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00" y="825500"/>
                <a:ext cx="146050" cy="2794604"/>
              </a:xfrm>
              <a:prstGeom prst="rect">
                <a:avLst/>
              </a:prstGeom>
              <a:blipFill>
                <a:blip r:embed="rId3"/>
                <a:stretch>
                  <a:fillRect l="-70833" r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input">
                <a:extLst>
                  <a:ext uri="{FF2B5EF4-FFF2-40B4-BE49-F238E27FC236}">
                    <a16:creationId xmlns:a16="http://schemas.microsoft.com/office/drawing/2014/main" id="{9DF414FE-AF0A-063A-23BB-2756CE54E248}"/>
                  </a:ext>
                </a:extLst>
              </p:cNvPr>
              <p:cNvSpPr/>
              <p:nvPr/>
            </p:nvSpPr>
            <p:spPr>
              <a:xfrm>
                <a:off x="3225800" y="3429000"/>
                <a:ext cx="3340100" cy="191104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lt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H" dirty="0">
                  <a:solidFill>
                    <a:schemeClr val="lt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!!input">
                <a:extLst>
                  <a:ext uri="{FF2B5EF4-FFF2-40B4-BE49-F238E27FC236}">
                    <a16:creationId xmlns:a16="http://schemas.microsoft.com/office/drawing/2014/main" id="{9DF414FE-AF0A-063A-23BB-2756CE54E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00" y="3429000"/>
                <a:ext cx="3340100" cy="191104"/>
              </a:xfrm>
              <a:prstGeom prst="rect">
                <a:avLst/>
              </a:prstGeom>
              <a:blipFill>
                <a:blip r:embed="rId4"/>
                <a:stretch>
                  <a:fillRect t="-16129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807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B2166-9EC9-12D4-6E8B-190D0E0A1413}"/>
              </a:ext>
            </a:extLst>
          </p:cNvPr>
          <p:cNvSpPr/>
          <p:nvPr/>
        </p:nvSpPr>
        <p:spPr>
          <a:xfrm>
            <a:off x="3880891" y="4494885"/>
            <a:ext cx="4123767" cy="1171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input_test">
                <a:extLst>
                  <a:ext uri="{FF2B5EF4-FFF2-40B4-BE49-F238E27FC236}">
                    <a16:creationId xmlns:a16="http://schemas.microsoft.com/office/drawing/2014/main" id="{052919D8-3357-9EF8-C31F-B221BA119B45}"/>
                  </a:ext>
                </a:extLst>
              </p:cNvPr>
              <p:cNvSpPr/>
              <p:nvPr/>
            </p:nvSpPr>
            <p:spPr>
              <a:xfrm>
                <a:off x="6616700" y="5814577"/>
                <a:ext cx="1028700" cy="71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!!input_test">
                <a:extLst>
                  <a:ext uri="{FF2B5EF4-FFF2-40B4-BE49-F238E27FC236}">
                    <a16:creationId xmlns:a16="http://schemas.microsoft.com/office/drawing/2014/main" id="{052919D8-3357-9EF8-C31F-B221BA11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5814577"/>
                <a:ext cx="1028700" cy="71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062180-766D-74E5-A8D3-16358F4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1" b="-1151"/>
          <a:stretch/>
        </p:blipFill>
        <p:spPr>
          <a:xfrm>
            <a:off x="2358195" y="406400"/>
            <a:ext cx="426485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21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B2166-9EC9-12D4-6E8B-190D0E0A1413}"/>
              </a:ext>
            </a:extLst>
          </p:cNvPr>
          <p:cNvSpPr/>
          <p:nvPr/>
        </p:nvSpPr>
        <p:spPr>
          <a:xfrm>
            <a:off x="3880891" y="4494885"/>
            <a:ext cx="4123767" cy="1171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en-CH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4A1192-D429-3259-F363-D05ADE23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5" y="406400"/>
            <a:ext cx="7169161" cy="3584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input_test">
                <a:extLst>
                  <a:ext uri="{FF2B5EF4-FFF2-40B4-BE49-F238E27FC236}">
                    <a16:creationId xmlns:a16="http://schemas.microsoft.com/office/drawing/2014/main" id="{052919D8-3357-9EF8-C31F-B221BA119B45}"/>
                  </a:ext>
                </a:extLst>
              </p:cNvPr>
              <p:cNvSpPr/>
              <p:nvPr/>
            </p:nvSpPr>
            <p:spPr>
              <a:xfrm>
                <a:off x="6616700" y="3428999"/>
                <a:ext cx="2254250" cy="1884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H" i="1" smtClean="0">
                              <a:solidFill>
                                <a:schemeClr val="lt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lt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CH" dirty="0">
                  <a:solidFill>
                    <a:schemeClr val="lt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!!input_test">
                <a:extLst>
                  <a:ext uri="{FF2B5EF4-FFF2-40B4-BE49-F238E27FC236}">
                    <a16:creationId xmlns:a16="http://schemas.microsoft.com/office/drawing/2014/main" id="{052919D8-3357-9EF8-C31F-B221BA11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428999"/>
                <a:ext cx="2254250" cy="188477"/>
              </a:xfrm>
              <a:prstGeom prst="rect">
                <a:avLst/>
              </a:prstGeom>
              <a:blipFill>
                <a:blip r:embed="rId3"/>
                <a:stretch>
                  <a:fillRect t="-54839" b="-387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!!output_test">
                <a:extLst>
                  <a:ext uri="{FF2B5EF4-FFF2-40B4-BE49-F238E27FC236}">
                    <a16:creationId xmlns:a16="http://schemas.microsoft.com/office/drawing/2014/main" id="{2B16BB40-AE95-0CA2-E368-D8B44E910730}"/>
                  </a:ext>
                </a:extLst>
              </p:cNvPr>
              <p:cNvSpPr/>
              <p:nvPr/>
            </p:nvSpPr>
            <p:spPr>
              <a:xfrm>
                <a:off x="6616700" y="831850"/>
                <a:ext cx="2203450" cy="2785626"/>
              </a:xfrm>
              <a:prstGeom prst="rect">
                <a:avLst/>
              </a:prstGeom>
              <a:solidFill>
                <a:schemeClr val="accent6">
                  <a:alpha val="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H" i="1" smtClean="0">
                              <a:solidFill>
                                <a:schemeClr val="lt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lt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CH" dirty="0">
                  <a:solidFill>
                    <a:schemeClr val="lt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!!output_test">
                <a:extLst>
                  <a:ext uri="{FF2B5EF4-FFF2-40B4-BE49-F238E27FC236}">
                    <a16:creationId xmlns:a16="http://schemas.microsoft.com/office/drawing/2014/main" id="{2B16BB40-AE95-0CA2-E368-D8B44E910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831850"/>
                <a:ext cx="2203450" cy="2785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97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B2166-9EC9-12D4-6E8B-190D0E0A1413}"/>
              </a:ext>
            </a:extLst>
          </p:cNvPr>
          <p:cNvSpPr/>
          <p:nvPr/>
        </p:nvSpPr>
        <p:spPr>
          <a:xfrm>
            <a:off x="3880891" y="4494885"/>
            <a:ext cx="4123767" cy="1171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en-CH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4A1192-D429-3259-F363-D05ADE23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5" y="406400"/>
            <a:ext cx="7169161" cy="3584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input_test">
                <a:extLst>
                  <a:ext uri="{FF2B5EF4-FFF2-40B4-BE49-F238E27FC236}">
                    <a16:creationId xmlns:a16="http://schemas.microsoft.com/office/drawing/2014/main" id="{052919D8-3357-9EF8-C31F-B221BA119B45}"/>
                  </a:ext>
                </a:extLst>
              </p:cNvPr>
              <p:cNvSpPr/>
              <p:nvPr/>
            </p:nvSpPr>
            <p:spPr>
              <a:xfrm>
                <a:off x="6616700" y="3428999"/>
                <a:ext cx="2254250" cy="1884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H" i="1" smtClean="0">
                              <a:solidFill>
                                <a:schemeClr val="lt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lt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CH" dirty="0">
                  <a:solidFill>
                    <a:schemeClr val="lt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!!input_test">
                <a:extLst>
                  <a:ext uri="{FF2B5EF4-FFF2-40B4-BE49-F238E27FC236}">
                    <a16:creationId xmlns:a16="http://schemas.microsoft.com/office/drawing/2014/main" id="{052919D8-3357-9EF8-C31F-B221BA11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428999"/>
                <a:ext cx="2254250" cy="188477"/>
              </a:xfrm>
              <a:prstGeom prst="rect">
                <a:avLst/>
              </a:prstGeom>
              <a:blipFill>
                <a:blip r:embed="rId3"/>
                <a:stretch>
                  <a:fillRect t="-54839" b="-387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!output_test">
                <a:extLst>
                  <a:ext uri="{FF2B5EF4-FFF2-40B4-BE49-F238E27FC236}">
                    <a16:creationId xmlns:a16="http://schemas.microsoft.com/office/drawing/2014/main" id="{13A686F3-BBD9-00C9-4B7D-3C8B45061D98}"/>
                  </a:ext>
                </a:extLst>
              </p:cNvPr>
              <p:cNvSpPr/>
              <p:nvPr/>
            </p:nvSpPr>
            <p:spPr>
              <a:xfrm>
                <a:off x="6870700" y="5928875"/>
                <a:ext cx="1028700" cy="711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5" name="!!output_test">
                <a:extLst>
                  <a:ext uri="{FF2B5EF4-FFF2-40B4-BE49-F238E27FC236}">
                    <a16:creationId xmlns:a16="http://schemas.microsoft.com/office/drawing/2014/main" id="{13A686F3-BBD9-00C9-4B7D-3C8B45061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5928875"/>
                <a:ext cx="1028700" cy="71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90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output_test">
            <a:extLst>
              <a:ext uri="{FF2B5EF4-FFF2-40B4-BE49-F238E27FC236}">
                <a16:creationId xmlns:a16="http://schemas.microsoft.com/office/drawing/2014/main" id="{411B7D42-5FC4-849B-4039-17E499601340}"/>
              </a:ext>
            </a:extLst>
          </p:cNvPr>
          <p:cNvSpPr/>
          <p:nvPr/>
        </p:nvSpPr>
        <p:spPr>
          <a:xfrm>
            <a:off x="3460750" y="2553304"/>
            <a:ext cx="5086350" cy="2082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Process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Risk Taxonomy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Root Cause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Amount in CHF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7804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walker chi</dc:creator>
  <cp:lastModifiedBy>walker chi</cp:lastModifiedBy>
  <cp:revision>2</cp:revision>
  <dcterms:created xsi:type="dcterms:W3CDTF">2024-09-05T10:27:18Z</dcterms:created>
  <dcterms:modified xsi:type="dcterms:W3CDTF">2024-09-05T11:05:40Z</dcterms:modified>
</cp:coreProperties>
</file>