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5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FB2-CBD6-EF6B-9BD1-4814FED0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DBE03-E7FE-27B1-B1E5-F957AF96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1E0C2-BBA5-C314-BDB0-778E5F14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03B18-FB28-A196-3D51-09605C79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9899-6985-EB0C-F9AD-3FFCA4FA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4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20F0-CCBE-8A6E-9E41-09559755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C4B8B-E573-B17C-29B7-3B72D716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1E77-C040-0D5B-DB5F-ADF1271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556B3-89D3-B775-BF0A-C139ACFB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384F-D365-3F0F-F335-22B9D51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135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9F8DB-3576-3F21-58EE-36776063E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B0870-5375-9219-3F53-35D283CF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C900-7913-FD77-44B5-035E0E4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A19E-4671-33A1-47FE-4B6992D3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3C5EC-BF4A-463C-384B-FD947D9D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08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ABD8-836C-78F5-9026-649ECE98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D83EC-78EA-CD3F-A974-4C1B29D8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F218E-1283-F42B-EFEA-AEC54FFC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D593-6E78-005B-5780-7C45D447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F7003-A848-D0F0-DE65-EEFC9CE1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9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0EA68-381D-2123-DE62-6E6E897B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16ED6-2B95-5090-C869-42F2E7B9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D504-E26C-2946-6F54-0418867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955ED-5B59-7377-0EFE-0B19E4F0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4081D-AF0D-E94E-5393-0BFF140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8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3792C-A899-3486-5B81-19FF9F0D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DBA76-5B19-46BB-54F5-F2C139C47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01223-BBB7-1ACE-215D-5F9A6393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2A596-EA78-0DFA-D5CF-81D2623F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FF72E-707E-0350-6C1A-82503CF3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70207-4BD8-4861-7159-7E7A2DE1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52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33C5-910D-1D1F-FF4C-7D5F77E6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DBCBC-6FAF-23EE-4199-B3E2ACCA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500B3-C881-318C-940A-D344F801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1A73C-49F5-DDA3-9AE0-1B7038DD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E3E3D-C189-F6DD-60C4-590EBB27B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86F1E-CF27-6261-181C-3E6366FD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4C6A8-12BA-E2DE-8C9C-B34AFB6F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63ADBD-6854-C78B-4EFD-0DBA7DA5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23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8B7FA-6DF7-E034-66D2-329B26E1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67AE40-8D83-CF41-4213-6F8601E2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A0C073-A6F8-534C-063B-FA0C59F7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1B962-24A3-35BB-A78E-4D736623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66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32F3E-123C-0AC9-D025-273565B9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61FFA-0C05-3249-87EE-23245B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2810E-95E3-8D88-5510-327E4E4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045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9CE3-CEB9-9D7C-7BEA-5102DABF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1A9EF-A19F-B58A-CE41-DC36F9B0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1E47A-14D0-ED81-EC8A-89F55135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DD59A-39F4-0DF5-732F-B51E0046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2CEBC-EE3E-5585-55FD-0792EF08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9002A-D950-1502-336C-426B43DD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69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1FEF-A798-A8BD-7273-FB9625EE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7A18F-89E7-808A-98C7-5855C2977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D6615-F8EF-CAC6-A894-4DFDB9AD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11CA0-6B57-9FBE-9239-CD8E4B8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008F8-8B1A-56DD-F50E-55F68DB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CBE76-E903-2DFD-AC0F-4D414985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53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9B32F-F8AD-3B79-B1D6-AF0D0A2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87222-D64D-A965-C344-8B2E7068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C7CF4-5EBE-DBFE-E030-F08C14BE8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1382-2B35-400A-9E0C-EF8367C69D8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223D-7D54-D4AC-2513-C230A94A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FBFE-DD3E-C3C8-F07F-B682E265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1A21-A279-4247-9579-5078D6EC3C0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33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B8E005-3504-C6CF-813D-94B51AFEBB8C}"/>
              </a:ext>
            </a:extLst>
          </p:cNvPr>
          <p:cNvSpPr/>
          <p:nvPr/>
        </p:nvSpPr>
        <p:spPr>
          <a:xfrm>
            <a:off x="1918448" y="4074456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5FCB0-62E9-A8A9-DBFD-9661FDAB30E8}"/>
              </a:ext>
            </a:extLst>
          </p:cNvPr>
          <p:cNvSpPr/>
          <p:nvPr/>
        </p:nvSpPr>
        <p:spPr>
          <a:xfrm>
            <a:off x="4855884" y="4074458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0C55-689E-8529-9C1D-303A8AD7142C}"/>
              </a:ext>
            </a:extLst>
          </p:cNvPr>
          <p:cNvSpPr/>
          <p:nvPr/>
        </p:nvSpPr>
        <p:spPr>
          <a:xfrm>
            <a:off x="7231531" y="4074457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7" name="!!desc">
            <a:extLst>
              <a:ext uri="{FF2B5EF4-FFF2-40B4-BE49-F238E27FC236}">
                <a16:creationId xmlns:a16="http://schemas.microsoft.com/office/drawing/2014/main" id="{6A0ABB71-68B5-A20D-955C-215154707C64}"/>
              </a:ext>
            </a:extLst>
          </p:cNvPr>
          <p:cNvSpPr txBox="1"/>
          <p:nvPr/>
        </p:nvSpPr>
        <p:spPr>
          <a:xfrm>
            <a:off x="1757082" y="5492376"/>
            <a:ext cx="262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When reporting to the client his quarterly fees …</a:t>
            </a:r>
          </a:p>
        </p:txBody>
      </p:sp>
      <p:sp>
        <p:nvSpPr>
          <p:cNvPr id="9" name="!!choice_op">
            <a:extLst>
              <a:ext uri="{FF2B5EF4-FFF2-40B4-BE49-F238E27FC236}">
                <a16:creationId xmlns:a16="http://schemas.microsoft.com/office/drawing/2014/main" id="{C664B020-10C6-0132-B4B4-173740351849}"/>
              </a:ext>
            </a:extLst>
          </p:cNvPr>
          <p:cNvSpPr txBox="1"/>
          <p:nvPr/>
        </p:nvSpPr>
        <p:spPr>
          <a:xfrm>
            <a:off x="5235388" y="5461598"/>
            <a:ext cx="1428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Operations</a:t>
            </a:r>
          </a:p>
        </p:txBody>
      </p:sp>
      <p:sp>
        <p:nvSpPr>
          <p:cNvPr id="10" name="!!choice_tech">
            <a:extLst>
              <a:ext uri="{FF2B5EF4-FFF2-40B4-BE49-F238E27FC236}">
                <a16:creationId xmlns:a16="http://schemas.microsoft.com/office/drawing/2014/main" id="{C52245CF-282C-C8D6-9D00-70568E1A7DBA}"/>
              </a:ext>
            </a:extLst>
          </p:cNvPr>
          <p:cNvSpPr txBox="1"/>
          <p:nvPr/>
        </p:nvSpPr>
        <p:spPr>
          <a:xfrm>
            <a:off x="7682753" y="5461598"/>
            <a:ext cx="1428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Technology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A2C732-3B7F-9680-149C-165F968779F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386729" y="2716084"/>
            <a:ext cx="6387" cy="30071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1308BD-0D1F-FDA0-A3AB-00918E274AD9}"/>
              </a:ext>
            </a:extLst>
          </p:cNvPr>
          <p:cNvSpPr txBox="1"/>
          <p:nvPr/>
        </p:nvSpPr>
        <p:spPr>
          <a:xfrm>
            <a:off x="3288786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CH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AB16FA-509E-9FB1-5D89-AE7FE286AA56}"/>
              </a:ext>
            </a:extLst>
          </p:cNvPr>
          <p:cNvSpPr txBox="1"/>
          <p:nvPr/>
        </p:nvSpPr>
        <p:spPr>
          <a:xfrm>
            <a:off x="9607178" y="4219646"/>
            <a:ext cx="10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CH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5E9CBE-1A59-94BE-8624-8E84C631F499}"/>
              </a:ext>
            </a:extLst>
          </p:cNvPr>
          <p:cNvSpPr txBox="1"/>
          <p:nvPr/>
        </p:nvSpPr>
        <p:spPr>
          <a:xfrm>
            <a:off x="4526175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Choices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191073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B8E005-3504-C6CF-813D-94B51AFEBB8C}"/>
              </a:ext>
            </a:extLst>
          </p:cNvPr>
          <p:cNvSpPr/>
          <p:nvPr/>
        </p:nvSpPr>
        <p:spPr>
          <a:xfrm>
            <a:off x="1918448" y="4074456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5FCB0-62E9-A8A9-DBFD-9661FDAB30E8}"/>
              </a:ext>
            </a:extLst>
          </p:cNvPr>
          <p:cNvSpPr/>
          <p:nvPr/>
        </p:nvSpPr>
        <p:spPr>
          <a:xfrm>
            <a:off x="4855884" y="4074458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0C55-689E-8529-9C1D-303A8AD7142C}"/>
              </a:ext>
            </a:extLst>
          </p:cNvPr>
          <p:cNvSpPr/>
          <p:nvPr/>
        </p:nvSpPr>
        <p:spPr>
          <a:xfrm>
            <a:off x="7231531" y="4074457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!!desc">
                <a:extLst>
                  <a:ext uri="{FF2B5EF4-FFF2-40B4-BE49-F238E27FC236}">
                    <a16:creationId xmlns:a16="http://schemas.microsoft.com/office/drawing/2014/main" id="{AA93001B-2C01-20C6-9C83-E29E49FCA7FB}"/>
                  </a:ext>
                </a:extLst>
              </p:cNvPr>
              <p:cNvSpPr txBox="1"/>
              <p:nvPr/>
            </p:nvSpPr>
            <p:spPr>
              <a:xfrm>
                <a:off x="2259106" y="2716084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!!desc">
                <a:extLst>
                  <a:ext uri="{FF2B5EF4-FFF2-40B4-BE49-F238E27FC236}">
                    <a16:creationId xmlns:a16="http://schemas.microsoft.com/office/drawing/2014/main" id="{AA93001B-2C01-20C6-9C83-E29E49FC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06" y="2716084"/>
                <a:ext cx="1374588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!!choice_op">
                <a:extLst>
                  <a:ext uri="{FF2B5EF4-FFF2-40B4-BE49-F238E27FC236}">
                    <a16:creationId xmlns:a16="http://schemas.microsoft.com/office/drawing/2014/main" id="{77532742-ED9A-CB16-63E7-834670C0E706}"/>
                  </a:ext>
                </a:extLst>
              </p:cNvPr>
              <p:cNvSpPr txBox="1"/>
              <p:nvPr/>
            </p:nvSpPr>
            <p:spPr>
              <a:xfrm>
                <a:off x="5235388" y="2716084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!!choice_op">
                <a:extLst>
                  <a:ext uri="{FF2B5EF4-FFF2-40B4-BE49-F238E27FC236}">
                    <a16:creationId xmlns:a16="http://schemas.microsoft.com/office/drawing/2014/main" id="{77532742-ED9A-CB16-63E7-834670C0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2716084"/>
                <a:ext cx="1374588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!!choice_tech">
                <a:extLst>
                  <a:ext uri="{FF2B5EF4-FFF2-40B4-BE49-F238E27FC236}">
                    <a16:creationId xmlns:a16="http://schemas.microsoft.com/office/drawing/2014/main" id="{EF0DAEB7-F0AB-7D1A-31D9-520088502A05}"/>
                  </a:ext>
                </a:extLst>
              </p:cNvPr>
              <p:cNvSpPr txBox="1"/>
              <p:nvPr/>
            </p:nvSpPr>
            <p:spPr>
              <a:xfrm>
                <a:off x="7697696" y="2677122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!!choice_tech">
                <a:extLst>
                  <a:ext uri="{FF2B5EF4-FFF2-40B4-BE49-F238E27FC236}">
                    <a16:creationId xmlns:a16="http://schemas.microsoft.com/office/drawing/2014/main" id="{EF0DAEB7-F0AB-7D1A-31D9-520088502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96" y="2677122"/>
                <a:ext cx="1374588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A2C732-3B7F-9680-149C-165F968779F7}"/>
              </a:ext>
            </a:extLst>
          </p:cNvPr>
          <p:cNvCxnSpPr>
            <a:cxnSpLocks/>
          </p:cNvCxnSpPr>
          <p:nvPr/>
        </p:nvCxnSpPr>
        <p:spPr>
          <a:xfrm flipH="1">
            <a:off x="4386729" y="2716084"/>
            <a:ext cx="6387" cy="30071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1308BD-0D1F-FDA0-A3AB-00918E274AD9}"/>
              </a:ext>
            </a:extLst>
          </p:cNvPr>
          <p:cNvSpPr txBox="1"/>
          <p:nvPr/>
        </p:nvSpPr>
        <p:spPr>
          <a:xfrm>
            <a:off x="3288786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CH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2E970E-DDD2-8D47-FF18-A42E97343EAF}"/>
              </a:ext>
            </a:extLst>
          </p:cNvPr>
          <p:cNvSpPr txBox="1"/>
          <p:nvPr/>
        </p:nvSpPr>
        <p:spPr>
          <a:xfrm>
            <a:off x="4526175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Choices</a:t>
            </a:r>
            <a:endParaRPr lang="en-CH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AB16FA-509E-9FB1-5D89-AE7FE286AA56}"/>
              </a:ext>
            </a:extLst>
          </p:cNvPr>
          <p:cNvSpPr txBox="1"/>
          <p:nvPr/>
        </p:nvSpPr>
        <p:spPr>
          <a:xfrm>
            <a:off x="9607178" y="4219646"/>
            <a:ext cx="10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181944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B8E005-3504-C6CF-813D-94B51AFEBB8C}"/>
              </a:ext>
            </a:extLst>
          </p:cNvPr>
          <p:cNvSpPr/>
          <p:nvPr/>
        </p:nvSpPr>
        <p:spPr>
          <a:xfrm>
            <a:off x="1918448" y="4074456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5FCB0-62E9-A8A9-DBFD-9661FDAB30E8}"/>
              </a:ext>
            </a:extLst>
          </p:cNvPr>
          <p:cNvSpPr/>
          <p:nvPr/>
        </p:nvSpPr>
        <p:spPr>
          <a:xfrm>
            <a:off x="4855884" y="4074458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0C55-689E-8529-9C1D-303A8AD7142C}"/>
              </a:ext>
            </a:extLst>
          </p:cNvPr>
          <p:cNvSpPr/>
          <p:nvPr/>
        </p:nvSpPr>
        <p:spPr>
          <a:xfrm>
            <a:off x="7231531" y="4074457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14" name="!!desc">
            <a:extLst>
              <a:ext uri="{FF2B5EF4-FFF2-40B4-BE49-F238E27FC236}">
                <a16:creationId xmlns:a16="http://schemas.microsoft.com/office/drawing/2014/main" id="{4BCFD4DF-1E23-A814-8899-D703356770E8}"/>
              </a:ext>
            </a:extLst>
          </p:cNvPr>
          <p:cNvSpPr/>
          <p:nvPr/>
        </p:nvSpPr>
        <p:spPr>
          <a:xfrm>
            <a:off x="4526175" y="116318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!!choice_op">
            <a:extLst>
              <a:ext uri="{FF2B5EF4-FFF2-40B4-BE49-F238E27FC236}">
                <a16:creationId xmlns:a16="http://schemas.microsoft.com/office/drawing/2014/main" id="{2709B5BD-E23E-4F32-3496-6FE9F0B6320C}"/>
              </a:ext>
            </a:extLst>
          </p:cNvPr>
          <p:cNvSpPr/>
          <p:nvPr/>
        </p:nvSpPr>
        <p:spPr>
          <a:xfrm>
            <a:off x="6609976" y="2182679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!!choice_tech">
            <a:extLst>
              <a:ext uri="{FF2B5EF4-FFF2-40B4-BE49-F238E27FC236}">
                <a16:creationId xmlns:a16="http://schemas.microsoft.com/office/drawing/2014/main" id="{AA3E05AB-C553-FEAC-4C79-558E5C06F28F}"/>
              </a:ext>
            </a:extLst>
          </p:cNvPr>
          <p:cNvSpPr/>
          <p:nvPr/>
        </p:nvSpPr>
        <p:spPr>
          <a:xfrm>
            <a:off x="6303764" y="1163189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E3B9833-0341-CCD8-F208-0846AD8E3C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886175" y="1343189"/>
            <a:ext cx="141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DE7653-0224-F471-21E4-19461358E1C7}"/>
              </a:ext>
            </a:extLst>
          </p:cNvPr>
          <p:cNvSpPr txBox="1"/>
          <p:nvPr/>
        </p:nvSpPr>
        <p:spPr>
          <a:xfrm>
            <a:off x="5478178" y="1035408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  <a:endParaRPr lang="en-CH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A54298-FAE2-D2A7-253A-19E2CC474D4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4886175" y="1343189"/>
            <a:ext cx="1776522" cy="892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D8000-722F-9DE2-AE24-836B6A01504A}"/>
              </a:ext>
            </a:extLst>
          </p:cNvPr>
          <p:cNvSpPr txBox="1"/>
          <p:nvPr/>
        </p:nvSpPr>
        <p:spPr>
          <a:xfrm>
            <a:off x="5462960" y="1568813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</a:t>
            </a:r>
            <a:endParaRPr lang="en-CH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A2C732-3B7F-9680-149C-165F968779F7}"/>
              </a:ext>
            </a:extLst>
          </p:cNvPr>
          <p:cNvCxnSpPr>
            <a:cxnSpLocks/>
          </p:cNvCxnSpPr>
          <p:nvPr/>
        </p:nvCxnSpPr>
        <p:spPr>
          <a:xfrm flipH="1">
            <a:off x="4386729" y="2716084"/>
            <a:ext cx="6387" cy="30071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1308BD-0D1F-FDA0-A3AB-00918E274AD9}"/>
              </a:ext>
            </a:extLst>
          </p:cNvPr>
          <p:cNvSpPr txBox="1"/>
          <p:nvPr/>
        </p:nvSpPr>
        <p:spPr>
          <a:xfrm>
            <a:off x="3288786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CH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AB16FA-509E-9FB1-5D89-AE7FE286AA56}"/>
              </a:ext>
            </a:extLst>
          </p:cNvPr>
          <p:cNvSpPr txBox="1"/>
          <p:nvPr/>
        </p:nvSpPr>
        <p:spPr>
          <a:xfrm>
            <a:off x="9607178" y="4219646"/>
            <a:ext cx="10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CH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30A5FA-0D51-7EEC-0D3E-0C034CF04CB8}"/>
              </a:ext>
            </a:extLst>
          </p:cNvPr>
          <p:cNvSpPr txBox="1"/>
          <p:nvPr/>
        </p:nvSpPr>
        <p:spPr>
          <a:xfrm>
            <a:off x="4526175" y="5135298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Choices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349471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B8E005-3504-C6CF-813D-94B51AFEBB8C}"/>
              </a:ext>
            </a:extLst>
          </p:cNvPr>
          <p:cNvSpPr/>
          <p:nvPr/>
        </p:nvSpPr>
        <p:spPr>
          <a:xfrm>
            <a:off x="1918448" y="4074456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5FCB0-62E9-A8A9-DBFD-9661FDAB30E8}"/>
              </a:ext>
            </a:extLst>
          </p:cNvPr>
          <p:cNvSpPr/>
          <p:nvPr/>
        </p:nvSpPr>
        <p:spPr>
          <a:xfrm>
            <a:off x="4855884" y="4074458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0C55-689E-8529-9C1D-303A8AD7142C}"/>
              </a:ext>
            </a:extLst>
          </p:cNvPr>
          <p:cNvSpPr/>
          <p:nvPr/>
        </p:nvSpPr>
        <p:spPr>
          <a:xfrm>
            <a:off x="7231531" y="4074457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14" name="!!desc">
            <a:extLst>
              <a:ext uri="{FF2B5EF4-FFF2-40B4-BE49-F238E27FC236}">
                <a16:creationId xmlns:a16="http://schemas.microsoft.com/office/drawing/2014/main" id="{4BCFD4DF-1E23-A814-8899-D703356770E8}"/>
              </a:ext>
            </a:extLst>
          </p:cNvPr>
          <p:cNvSpPr/>
          <p:nvPr/>
        </p:nvSpPr>
        <p:spPr>
          <a:xfrm>
            <a:off x="4526175" y="116318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!!choice_op">
            <a:extLst>
              <a:ext uri="{FF2B5EF4-FFF2-40B4-BE49-F238E27FC236}">
                <a16:creationId xmlns:a16="http://schemas.microsoft.com/office/drawing/2014/main" id="{2709B5BD-E23E-4F32-3496-6FE9F0B6320C}"/>
              </a:ext>
            </a:extLst>
          </p:cNvPr>
          <p:cNvSpPr/>
          <p:nvPr/>
        </p:nvSpPr>
        <p:spPr>
          <a:xfrm>
            <a:off x="6609976" y="2182679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!!choice_tech">
            <a:extLst>
              <a:ext uri="{FF2B5EF4-FFF2-40B4-BE49-F238E27FC236}">
                <a16:creationId xmlns:a16="http://schemas.microsoft.com/office/drawing/2014/main" id="{AA3E05AB-C553-FEAC-4C79-558E5C06F28F}"/>
              </a:ext>
            </a:extLst>
          </p:cNvPr>
          <p:cNvSpPr/>
          <p:nvPr/>
        </p:nvSpPr>
        <p:spPr>
          <a:xfrm>
            <a:off x="6303764" y="1163189"/>
            <a:ext cx="360000" cy="360000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E3B9833-0341-CCD8-F208-0846AD8E3C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886175" y="1343189"/>
            <a:ext cx="141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DE7653-0224-F471-21E4-19461358E1C7}"/>
              </a:ext>
            </a:extLst>
          </p:cNvPr>
          <p:cNvSpPr txBox="1"/>
          <p:nvPr/>
        </p:nvSpPr>
        <p:spPr>
          <a:xfrm>
            <a:off x="5478178" y="1035408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  <a:endParaRPr lang="en-CH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A54298-FAE2-D2A7-253A-19E2CC474D4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4886175" y="1343189"/>
            <a:ext cx="1776522" cy="892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D8000-722F-9DE2-AE24-836B6A01504A}"/>
              </a:ext>
            </a:extLst>
          </p:cNvPr>
          <p:cNvSpPr txBox="1"/>
          <p:nvPr/>
        </p:nvSpPr>
        <p:spPr>
          <a:xfrm>
            <a:off x="5462960" y="1568813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</a:t>
            </a:r>
            <a:endParaRPr lang="en-CH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A2C732-3B7F-9680-149C-165F968779F7}"/>
              </a:ext>
            </a:extLst>
          </p:cNvPr>
          <p:cNvCxnSpPr>
            <a:cxnSpLocks/>
          </p:cNvCxnSpPr>
          <p:nvPr/>
        </p:nvCxnSpPr>
        <p:spPr>
          <a:xfrm flipH="1">
            <a:off x="4386729" y="2716084"/>
            <a:ext cx="6387" cy="30071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1308BD-0D1F-FDA0-A3AB-00918E274AD9}"/>
              </a:ext>
            </a:extLst>
          </p:cNvPr>
          <p:cNvSpPr txBox="1"/>
          <p:nvPr/>
        </p:nvSpPr>
        <p:spPr>
          <a:xfrm>
            <a:off x="3288786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CH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AB16FA-509E-9FB1-5D89-AE7FE286AA56}"/>
              </a:ext>
            </a:extLst>
          </p:cNvPr>
          <p:cNvSpPr txBox="1"/>
          <p:nvPr/>
        </p:nvSpPr>
        <p:spPr>
          <a:xfrm>
            <a:off x="9607178" y="4219646"/>
            <a:ext cx="10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CH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30A5FA-0D51-7EEC-0D3E-0C034CF04CB8}"/>
              </a:ext>
            </a:extLst>
          </p:cNvPr>
          <p:cNvSpPr txBox="1"/>
          <p:nvPr/>
        </p:nvSpPr>
        <p:spPr>
          <a:xfrm>
            <a:off x="4526175" y="5135298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Choices</a:t>
            </a:r>
            <a:endParaRPr lang="en-CH" sz="1400" b="1" dirty="0"/>
          </a:p>
        </p:txBody>
      </p:sp>
    </p:spTree>
    <p:extLst>
      <p:ext uri="{BB962C8B-B14F-4D97-AF65-F5344CB8AC3E}">
        <p14:creationId xmlns:p14="http://schemas.microsoft.com/office/powerpoint/2010/main" val="1831148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B8E005-3504-C6CF-813D-94B51AFEBB8C}"/>
              </a:ext>
            </a:extLst>
          </p:cNvPr>
          <p:cNvSpPr/>
          <p:nvPr/>
        </p:nvSpPr>
        <p:spPr>
          <a:xfrm>
            <a:off x="1918448" y="4074456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5FCB0-62E9-A8A9-DBFD-9661FDAB30E8}"/>
              </a:ext>
            </a:extLst>
          </p:cNvPr>
          <p:cNvSpPr/>
          <p:nvPr/>
        </p:nvSpPr>
        <p:spPr>
          <a:xfrm>
            <a:off x="4855884" y="4074458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0C55-689E-8529-9C1D-303A8AD7142C}"/>
              </a:ext>
            </a:extLst>
          </p:cNvPr>
          <p:cNvSpPr/>
          <p:nvPr/>
        </p:nvSpPr>
        <p:spPr>
          <a:xfrm>
            <a:off x="7231531" y="4074457"/>
            <a:ext cx="2032000" cy="884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0ABB71-68B5-A20D-955C-215154707C64}"/>
              </a:ext>
            </a:extLst>
          </p:cNvPr>
          <p:cNvSpPr txBox="1"/>
          <p:nvPr/>
        </p:nvSpPr>
        <p:spPr>
          <a:xfrm>
            <a:off x="1757082" y="5492376"/>
            <a:ext cx="262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When reporting to the client his quarterly fees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64B020-10C6-0132-B4B4-173740351849}"/>
              </a:ext>
            </a:extLst>
          </p:cNvPr>
          <p:cNvSpPr txBox="1"/>
          <p:nvPr/>
        </p:nvSpPr>
        <p:spPr>
          <a:xfrm>
            <a:off x="5235388" y="5461598"/>
            <a:ext cx="1428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Operations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245CF-282C-C8D6-9D00-70568E1A7DBA}"/>
              </a:ext>
            </a:extLst>
          </p:cNvPr>
          <p:cNvSpPr txBox="1"/>
          <p:nvPr/>
        </p:nvSpPr>
        <p:spPr>
          <a:xfrm>
            <a:off x="7682753" y="5461598"/>
            <a:ext cx="1428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93001B-2C01-20C6-9C83-E29E49FCA7FB}"/>
                  </a:ext>
                </a:extLst>
              </p:cNvPr>
              <p:cNvSpPr txBox="1"/>
              <p:nvPr/>
            </p:nvSpPr>
            <p:spPr>
              <a:xfrm>
                <a:off x="2259106" y="2716084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93001B-2C01-20C6-9C83-E29E49FC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06" y="2716084"/>
                <a:ext cx="1374588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532742-ED9A-CB16-63E7-834670C0E706}"/>
                  </a:ext>
                </a:extLst>
              </p:cNvPr>
              <p:cNvSpPr txBox="1"/>
              <p:nvPr/>
            </p:nvSpPr>
            <p:spPr>
              <a:xfrm>
                <a:off x="5235388" y="2716084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532742-ED9A-CB16-63E7-834670C0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2716084"/>
                <a:ext cx="1374588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0DAEB7-F0AB-7D1A-31D9-520088502A05}"/>
                  </a:ext>
                </a:extLst>
              </p:cNvPr>
              <p:cNvSpPr txBox="1"/>
              <p:nvPr/>
            </p:nvSpPr>
            <p:spPr>
              <a:xfrm>
                <a:off x="7697696" y="2677122"/>
                <a:ext cx="1374588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H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0DAEB7-F0AB-7D1A-31D9-520088502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96" y="2677122"/>
                <a:ext cx="1374588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4BCFD4DF-1E23-A814-8899-D703356770E8}"/>
              </a:ext>
            </a:extLst>
          </p:cNvPr>
          <p:cNvSpPr/>
          <p:nvPr/>
        </p:nvSpPr>
        <p:spPr>
          <a:xfrm>
            <a:off x="4526175" y="116318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09B5BD-E23E-4F32-3496-6FE9F0B6320C}"/>
              </a:ext>
            </a:extLst>
          </p:cNvPr>
          <p:cNvSpPr/>
          <p:nvPr/>
        </p:nvSpPr>
        <p:spPr>
          <a:xfrm>
            <a:off x="6609976" y="2182679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A3E05AB-C553-FEAC-4C79-558E5C06F28F}"/>
              </a:ext>
            </a:extLst>
          </p:cNvPr>
          <p:cNvSpPr/>
          <p:nvPr/>
        </p:nvSpPr>
        <p:spPr>
          <a:xfrm>
            <a:off x="6303764" y="1163189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E3B9833-0341-CCD8-F208-0846AD8E3C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886175" y="1343189"/>
            <a:ext cx="141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7DE7653-0224-F471-21E4-19461358E1C7}"/>
              </a:ext>
            </a:extLst>
          </p:cNvPr>
          <p:cNvSpPr txBox="1"/>
          <p:nvPr/>
        </p:nvSpPr>
        <p:spPr>
          <a:xfrm>
            <a:off x="5478178" y="1035408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</a:t>
            </a:r>
            <a:endParaRPr lang="en-CH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A54298-FAE2-D2A7-253A-19E2CC474D4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4886175" y="1343189"/>
            <a:ext cx="1776522" cy="892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D8000-722F-9DE2-AE24-836B6A01504A}"/>
              </a:ext>
            </a:extLst>
          </p:cNvPr>
          <p:cNvSpPr txBox="1"/>
          <p:nvPr/>
        </p:nvSpPr>
        <p:spPr>
          <a:xfrm>
            <a:off x="5462960" y="1568813"/>
            <a:ext cx="47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</a:t>
            </a:r>
            <a:endParaRPr lang="en-CH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A2C732-3B7F-9680-149C-165F968779F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386729" y="2716084"/>
            <a:ext cx="6387" cy="300712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1308BD-0D1F-FDA0-A3AB-00918E274AD9}"/>
              </a:ext>
            </a:extLst>
          </p:cNvPr>
          <p:cNvSpPr txBox="1"/>
          <p:nvPr/>
        </p:nvSpPr>
        <p:spPr>
          <a:xfrm>
            <a:off x="3288786" y="5167291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CH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2E970E-DDD2-8D47-FF18-A42E97343EAF}"/>
              </a:ext>
            </a:extLst>
          </p:cNvPr>
          <p:cNvSpPr txBox="1"/>
          <p:nvPr/>
        </p:nvSpPr>
        <p:spPr>
          <a:xfrm>
            <a:off x="4526175" y="5135298"/>
            <a:ext cx="132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Choices</a:t>
            </a:r>
            <a:endParaRPr lang="en-CH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AB16FA-509E-9FB1-5D89-AE7FE286AA56}"/>
              </a:ext>
            </a:extLst>
          </p:cNvPr>
          <p:cNvSpPr txBox="1"/>
          <p:nvPr/>
        </p:nvSpPr>
        <p:spPr>
          <a:xfrm>
            <a:off x="9607178" y="4219646"/>
            <a:ext cx="10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18294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walker chi</dc:creator>
  <cp:lastModifiedBy>walker chi</cp:lastModifiedBy>
  <cp:revision>4</cp:revision>
  <dcterms:created xsi:type="dcterms:W3CDTF">2024-09-05T10:07:38Z</dcterms:created>
  <dcterms:modified xsi:type="dcterms:W3CDTF">2024-09-05T10:30:57Z</dcterms:modified>
</cp:coreProperties>
</file>