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21" r:id="rId6"/>
    <p:sldId id="328" r:id="rId7"/>
    <p:sldId id="329" r:id="rId8"/>
    <p:sldId id="330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405" autoAdjust="0"/>
  </p:normalViewPr>
  <p:slideViewPr>
    <p:cSldViewPr snapToGrid="0">
      <p:cViewPr varScale="1">
        <p:scale>
          <a:sx n="77" d="100"/>
          <a:sy n="77" d="100"/>
        </p:scale>
        <p:origin x="869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1019556"/>
            <a:ext cx="7534656" cy="914400"/>
          </a:xfrm>
        </p:spPr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BA987-1EC7-F422-109C-2C2D1FD5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94" y="1277986"/>
            <a:ext cx="4705954" cy="46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Strategy – Different implementations for different pieces</a:t>
            </a:r>
          </a:p>
          <a:p>
            <a:pPr lvl="1"/>
            <a:r>
              <a:rPr lang="en-US" dirty="0"/>
              <a:t>Possible moves</a:t>
            </a:r>
          </a:p>
          <a:p>
            <a:pPr lvl="1"/>
            <a:r>
              <a:rPr lang="en-US" dirty="0"/>
              <a:t>Protect moves</a:t>
            </a:r>
          </a:p>
          <a:p>
            <a:r>
              <a:rPr lang="en-US" dirty="0"/>
              <a:t>Observer – When pieces change, so does the board</a:t>
            </a:r>
          </a:p>
          <a:p>
            <a:pPr lvl="1"/>
            <a:r>
              <a:rPr lang="en-US" dirty="0"/>
              <a:t>Piece locations</a:t>
            </a:r>
          </a:p>
          <a:p>
            <a:pPr lvl="1"/>
            <a:r>
              <a:rPr lang="en-US" dirty="0"/>
              <a:t>Highlighted squares</a:t>
            </a:r>
          </a:p>
          <a:p>
            <a:r>
              <a:rPr lang="en-US" dirty="0"/>
              <a:t>State – States for each piece and each end game</a:t>
            </a:r>
          </a:p>
          <a:p>
            <a:pPr lvl="1"/>
            <a:r>
              <a:rPr lang="en-US" dirty="0"/>
              <a:t>Pieces/Move possibilities</a:t>
            </a:r>
          </a:p>
          <a:p>
            <a:pPr lvl="1"/>
            <a:r>
              <a:rPr lang="en-US" dirty="0"/>
              <a:t>Check/Checkmate/Stalemate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0458-F363-DCBF-A081-CA5FCD45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1" y="133875"/>
            <a:ext cx="7534656" cy="914400"/>
          </a:xfrm>
        </p:spPr>
        <p:txBody>
          <a:bodyPr/>
          <a:lstStyle/>
          <a:p>
            <a:r>
              <a:rPr lang="en-US" dirty="0"/>
              <a:t>Testing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59D9-C967-7F44-C032-79B4FD89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C8ED0-1288-86D2-D1AF-7AE5C0EBA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5"/>
          <a:stretch/>
        </p:blipFill>
        <p:spPr>
          <a:xfrm>
            <a:off x="293071" y="1891811"/>
            <a:ext cx="4332240" cy="1138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139B16-A94B-5E78-F7BF-3ACA68F0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23" y="1151176"/>
            <a:ext cx="7255393" cy="4810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AC643-686B-8D94-79E9-7D59C5ABF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58"/>
          <a:stretch/>
        </p:blipFill>
        <p:spPr>
          <a:xfrm>
            <a:off x="293071" y="3030302"/>
            <a:ext cx="4332240" cy="23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0"/>
            <a:ext cx="7534656" cy="91440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4676" y="6090116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48793-574C-8EDE-6916-3C196C05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1160759"/>
            <a:ext cx="5283215" cy="4719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D3A2F-AF0C-0776-E132-8F46F476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04" y="405649"/>
            <a:ext cx="6088380" cy="59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4267" y="2777298"/>
            <a:ext cx="7150608" cy="33565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-297" r="49483" b="15456"/>
          <a:stretch/>
        </p:blipFill>
        <p:spPr>
          <a:xfrm>
            <a:off x="6318505" y="230112"/>
            <a:ext cx="2392740" cy="21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" t="1259" r="29778" b="2900"/>
          <a:stretch/>
        </p:blipFill>
        <p:spPr>
          <a:xfrm>
            <a:off x="8711244" y="236660"/>
            <a:ext cx="3393416" cy="2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02"/>
          <a:stretch/>
        </p:blipFill>
        <p:spPr>
          <a:xfrm>
            <a:off x="6242957" y="2342848"/>
            <a:ext cx="5861703" cy="38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6" y="144780"/>
            <a:ext cx="7534656" cy="914400"/>
          </a:xfrm>
        </p:spPr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77D6-06FB-9F5D-5B80-FF6D0AB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3044475"/>
            <a:ext cx="4799268" cy="255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9C25D-8298-6DE8-457D-925EEFD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24" y="3233316"/>
            <a:ext cx="1876991" cy="194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4C084-F68D-864A-6C51-8A8AAF2C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" y="1059180"/>
            <a:ext cx="10182282" cy="135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28BD-75A9-ABEE-7A87-24A84B09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9" y="2554877"/>
            <a:ext cx="1417083" cy="330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F5956-7355-C29A-F688-B8957EA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91" y="2554877"/>
            <a:ext cx="2796798" cy="3535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429AF-4DCC-F837-EA91-3FF2EBA7219A}"/>
              </a:ext>
            </a:extLst>
          </p:cNvPr>
          <p:cNvSpPr txBox="1"/>
          <p:nvPr/>
        </p:nvSpPr>
        <p:spPr>
          <a:xfrm>
            <a:off x="538842" y="560109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C87EA-2ED4-714D-EE75-4AC514D46CF6}"/>
              </a:ext>
            </a:extLst>
          </p:cNvPr>
          <p:cNvSpPr txBox="1"/>
          <p:nvPr/>
        </p:nvSpPr>
        <p:spPr>
          <a:xfrm>
            <a:off x="545366" y="24186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E3A4F-022A-1B9F-15B4-03E28A9A322C}"/>
              </a:ext>
            </a:extLst>
          </p:cNvPr>
          <p:cNvSpPr txBox="1"/>
          <p:nvPr/>
        </p:nvSpPr>
        <p:spPr>
          <a:xfrm>
            <a:off x="5436809" y="5861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AFD90-BE69-854B-E9D2-42F17159CF6F}"/>
              </a:ext>
            </a:extLst>
          </p:cNvPr>
          <p:cNvSpPr txBox="1"/>
          <p:nvPr/>
        </p:nvSpPr>
        <p:spPr>
          <a:xfrm>
            <a:off x="6952591" y="609069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DC581-0D00-D851-8AC7-B8C9F9A87C6E}"/>
              </a:ext>
            </a:extLst>
          </p:cNvPr>
          <p:cNvSpPr txBox="1"/>
          <p:nvPr/>
        </p:nvSpPr>
        <p:spPr>
          <a:xfrm>
            <a:off x="9869424" y="518296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461</TotalTime>
  <Words>98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patterns</vt:lpstr>
      <vt:lpstr>Testing for correctness</vt:lpstr>
      <vt:lpstr>Documentation</vt:lpstr>
      <vt:lpstr>Software management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14</cp:revision>
  <dcterms:created xsi:type="dcterms:W3CDTF">2024-04-23T19:24:27Z</dcterms:created>
  <dcterms:modified xsi:type="dcterms:W3CDTF">2024-04-26T17:38:02Z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