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7" r:id="rId5"/>
    <p:sldId id="321" r:id="rId6"/>
    <p:sldId id="328" r:id="rId7"/>
    <p:sldId id="329" r:id="rId8"/>
    <p:sldId id="330" r:id="rId9"/>
    <p:sldId id="325" r:id="rId10"/>
    <p:sldId id="32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5405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walkeredwards/OOP-FinalProject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The Game of Chess</a:t>
            </a:r>
            <a:br>
              <a:rPr lang="en-US" dirty="0"/>
            </a:br>
            <a:r>
              <a:rPr lang="en-US" dirty="0"/>
              <a:t>Showcase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fundamental OOD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B030-7C95-4804-AD32-4855EEF1E2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  <a:p>
            <a:r>
              <a:rPr lang="en-US" dirty="0"/>
              <a:t>Getters</a:t>
            </a:r>
          </a:p>
          <a:p>
            <a:r>
              <a:rPr lang="en-US" dirty="0"/>
              <a:t>Setters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Overloading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4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EE8C-732C-9DE3-AFD0-79CDFF02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at least 3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7202-583A-078A-BE96-216BA159CF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Strategy – Different implementations for different pieces</a:t>
            </a:r>
          </a:p>
          <a:p>
            <a:pPr lvl="1"/>
            <a:r>
              <a:rPr lang="en-US" dirty="0"/>
              <a:t>Possible moves</a:t>
            </a:r>
          </a:p>
          <a:p>
            <a:pPr lvl="1"/>
            <a:r>
              <a:rPr lang="en-US" dirty="0"/>
              <a:t>Protect moves</a:t>
            </a:r>
          </a:p>
          <a:p>
            <a:r>
              <a:rPr lang="en-US" dirty="0"/>
              <a:t>Observer – When pieces change, so does the board</a:t>
            </a:r>
          </a:p>
          <a:p>
            <a:pPr lvl="1"/>
            <a:r>
              <a:rPr lang="en-US" dirty="0"/>
              <a:t>Piece locations</a:t>
            </a:r>
          </a:p>
          <a:p>
            <a:pPr lvl="1"/>
            <a:r>
              <a:rPr lang="en-US" dirty="0"/>
              <a:t>Highlighted squares</a:t>
            </a:r>
          </a:p>
          <a:p>
            <a:r>
              <a:rPr lang="en-US" dirty="0"/>
              <a:t>State – States for each piece and each end game</a:t>
            </a:r>
          </a:p>
          <a:p>
            <a:pPr lvl="1"/>
            <a:r>
              <a:rPr lang="en-US" dirty="0"/>
              <a:t>Pieces/Move possibilities</a:t>
            </a:r>
          </a:p>
          <a:p>
            <a:pPr lvl="1"/>
            <a:r>
              <a:rPr lang="en-US" dirty="0"/>
              <a:t>Check/Checkmate/Stalemate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2AF3C-C50F-D796-37EF-B2BB44110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1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0458-F363-DCBF-A081-CA5FCD45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A27C-6D0E-E66C-1FDC-F46D744E29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Unit-testing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259D9-C967-7F44-C032-79B4FD890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6A2D-1390-006D-E00B-9BBBBFD1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0"/>
            <a:ext cx="7534656" cy="91440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1E529-45C1-4C9B-5061-D0FF76CE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7544F-D85A-ECAC-5D0D-FE6E1BDA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52" y="265176"/>
            <a:ext cx="6099360" cy="5861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C48793-574C-8EDE-6916-3C196C057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" y="1160759"/>
            <a:ext cx="5283215" cy="47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1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B030-7C95-4804-AD32-4855EEF1E2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4672" y="2342849"/>
            <a:ext cx="7150608" cy="335657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https://github.com/walkeredwards/OOP-FinalProject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91947-7537-A0D8-A51B-1CEBB3854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8" t="-297" r="49483" b="15456"/>
          <a:stretch/>
        </p:blipFill>
        <p:spPr>
          <a:xfrm>
            <a:off x="6318505" y="230112"/>
            <a:ext cx="2392740" cy="2112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5B8ABB-CBD1-C205-A348-3A4BED6A02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" t="1259" r="29778" b="2900"/>
          <a:stretch/>
        </p:blipFill>
        <p:spPr>
          <a:xfrm>
            <a:off x="8711244" y="236660"/>
            <a:ext cx="3393416" cy="2106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C4ABC-A65D-8A15-4329-46B26FFB9B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302"/>
          <a:stretch/>
        </p:blipFill>
        <p:spPr>
          <a:xfrm>
            <a:off x="8462704" y="2342849"/>
            <a:ext cx="3641956" cy="2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2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06" y="144780"/>
            <a:ext cx="7534656" cy="914400"/>
          </a:xfrm>
        </p:spPr>
        <p:txBody>
          <a:bodyPr/>
          <a:lstStyle/>
          <a:p>
            <a:r>
              <a:rPr lang="en-US" dirty="0"/>
              <a:t>4+1 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677D6-06FB-9F5D-5B80-FF6D0AB74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2" y="3044475"/>
            <a:ext cx="4799268" cy="2556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09C25D-8298-6DE8-457D-925EEFD2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424" y="3233316"/>
            <a:ext cx="1876991" cy="1949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A4C084-F68D-864A-6C51-8A8AAF2C9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42" y="1059180"/>
            <a:ext cx="10182282" cy="13594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C828BD-75A9-ABEE-7A87-24A84B091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809" y="2554877"/>
            <a:ext cx="1417083" cy="3306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6F5956-7355-C29A-F688-B8957EAB6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591" y="2554877"/>
            <a:ext cx="2796798" cy="35358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4429AF-4DCC-F837-EA91-3FF2EBA7219A}"/>
              </a:ext>
            </a:extLst>
          </p:cNvPr>
          <p:cNvSpPr txBox="1"/>
          <p:nvPr/>
        </p:nvSpPr>
        <p:spPr>
          <a:xfrm>
            <a:off x="538842" y="5601094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8C87EA-2ED4-714D-EE75-4AC514D46CF6}"/>
              </a:ext>
            </a:extLst>
          </p:cNvPr>
          <p:cNvSpPr txBox="1"/>
          <p:nvPr/>
        </p:nvSpPr>
        <p:spPr>
          <a:xfrm>
            <a:off x="545366" y="2418674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E3A4F-022A-1B9F-15B4-03E28A9A322C}"/>
              </a:ext>
            </a:extLst>
          </p:cNvPr>
          <p:cNvSpPr txBox="1"/>
          <p:nvPr/>
        </p:nvSpPr>
        <p:spPr>
          <a:xfrm>
            <a:off x="5436809" y="586140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AFD90-BE69-854B-E9D2-42F17159CF6F}"/>
              </a:ext>
            </a:extLst>
          </p:cNvPr>
          <p:cNvSpPr txBox="1"/>
          <p:nvPr/>
        </p:nvSpPr>
        <p:spPr>
          <a:xfrm>
            <a:off x="6952591" y="6090693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FDC581-0D00-D851-8AC7-B8C9F9A87C6E}"/>
              </a:ext>
            </a:extLst>
          </p:cNvPr>
          <p:cNvSpPr txBox="1"/>
          <p:nvPr/>
        </p:nvSpPr>
        <p:spPr>
          <a:xfrm>
            <a:off x="9869424" y="5182965"/>
            <a:ext cx="14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679759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{DAC67739-CD1F-4851-BD49-C65B4313BAB7}tf11964407_win32</Template>
  <TotalTime>444</TotalTime>
  <Words>99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Gill Sans Nova Light</vt:lpstr>
      <vt:lpstr>Sagona Book</vt:lpstr>
      <vt:lpstr>Custom</vt:lpstr>
      <vt:lpstr>The Game of Chess Showcase</vt:lpstr>
      <vt:lpstr>Use of fundamental OOD concepts</vt:lpstr>
      <vt:lpstr>Use of at least 3 design patterns</vt:lpstr>
      <vt:lpstr>Testing for correctness</vt:lpstr>
      <vt:lpstr>Documentation</vt:lpstr>
      <vt:lpstr>Software management</vt:lpstr>
      <vt:lpstr>4+1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 of Chess Showcase</dc:title>
  <dc:creator>Elena Schmitt</dc:creator>
  <cp:lastModifiedBy>Elena Schmitt</cp:lastModifiedBy>
  <cp:revision>10</cp:revision>
  <dcterms:created xsi:type="dcterms:W3CDTF">2024-04-23T19:24:27Z</dcterms:created>
  <dcterms:modified xsi:type="dcterms:W3CDTF">2024-04-25T04:11:02Z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