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1" y="133875"/>
            <a:ext cx="7534656" cy="914400"/>
          </a:xfrm>
        </p:spPr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8ED0-1288-86D2-D1AF-7AE5C0EBA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5"/>
          <a:stretch/>
        </p:blipFill>
        <p:spPr>
          <a:xfrm>
            <a:off x="293071" y="1891811"/>
            <a:ext cx="4332240" cy="1138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39B16-A94B-5E78-F7BF-3ACA68F0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23" y="1151176"/>
            <a:ext cx="7255393" cy="481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AC643-686B-8D94-79E9-7D59C5ABF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8"/>
          <a:stretch/>
        </p:blipFill>
        <p:spPr>
          <a:xfrm>
            <a:off x="293071" y="3030302"/>
            <a:ext cx="4332240" cy="2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5" y="1160759"/>
            <a:ext cx="5283215" cy="4719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02EA9-F0EA-D1F4-51C3-3AB4B4BB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77" y="261163"/>
            <a:ext cx="3752035" cy="6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4267" y="2777298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6242957" y="2342848"/>
            <a:ext cx="5861703" cy="38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450</TotalTime>
  <Words>98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Testing for correctness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12</cp:revision>
  <dcterms:created xsi:type="dcterms:W3CDTF">2024-04-23T19:24:27Z</dcterms:created>
  <dcterms:modified xsi:type="dcterms:W3CDTF">2024-04-26T05:51:59Z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