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21" r:id="rId6"/>
    <p:sldId id="328" r:id="rId7"/>
    <p:sldId id="329" r:id="rId8"/>
    <p:sldId id="330" r:id="rId9"/>
    <p:sldId id="325" r:id="rId10"/>
    <p:sldId id="326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05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walkeredwards/OOP-Final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The Game of Chess</a:t>
            </a:r>
            <a:br>
              <a:rPr lang="en-US" dirty="0"/>
            </a:br>
            <a:r>
              <a:rPr lang="en-US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fundamental OOD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Getters</a:t>
            </a:r>
          </a:p>
          <a:p>
            <a:r>
              <a:rPr lang="en-US" dirty="0"/>
              <a:t>Setters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EE8C-732C-9DE3-AFD0-79CDFF0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at least 3 design patter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7202-583A-078A-BE96-216BA159CF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2AF3C-C50F-D796-37EF-B2BB4411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1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0458-F363-DCBF-A081-CA5FCD4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A27C-6D0E-E66C-1FDC-F46D744E2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59D9-C967-7F44-C032-79B4FD89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6A2D-1390-006D-E00B-9BBBBFD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0F3-FFA7-DBC4-EBDD-1E26697C9E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E529-45C1-4C9B-5061-D0FF76CE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https://github.com/walkeredwards/OOP-FinalProject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1947-7537-A0D8-A51B-1CEBB385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509" y="1828800"/>
            <a:ext cx="2828999" cy="125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8ABB-CBD1-C205-A348-3A4BED6A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86" y="259363"/>
            <a:ext cx="2887043" cy="131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C4ABC-A65D-8A15-4329-46B26FFB9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630" y="3326143"/>
            <a:ext cx="3125674" cy="14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CF6E-0B0D-8D37-8962-E4C1F063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4+1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B030-7C95-4804-AD32-4855EEF1E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81C6-1880-EB9E-68A4-5D382D5C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{DAC67739-CD1F-4851-BD49-C65B4313BAB7}tf11964407_win32</Template>
  <TotalTime>6</TotalTime>
  <Words>53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The Game of Chess Showcase</vt:lpstr>
      <vt:lpstr>Use of fundamental OOD concepts</vt:lpstr>
      <vt:lpstr>Use of at least 3 design patter</vt:lpstr>
      <vt:lpstr>Testing for correctness</vt:lpstr>
      <vt:lpstr>Documentation</vt:lpstr>
      <vt:lpstr>Software management</vt:lpstr>
      <vt:lpstr>Teamwork</vt:lpstr>
      <vt:lpstr>4+1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Chess Showcase</dc:title>
  <dc:creator>Elena Schmitt</dc:creator>
  <cp:lastModifiedBy>Elena Schmitt</cp:lastModifiedBy>
  <cp:revision>4</cp:revision>
  <dcterms:created xsi:type="dcterms:W3CDTF">2024-04-23T19:24:27Z</dcterms:created>
  <dcterms:modified xsi:type="dcterms:W3CDTF">2024-04-23T19:31:07Z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