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68" r:id="rId4"/>
    <p:sldId id="370" r:id="rId5"/>
    <p:sldId id="369" r:id="rId6"/>
    <p:sldId id="3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94" d="100"/>
          <a:sy n="94" d="100"/>
        </p:scale>
        <p:origin x="75" y="4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10/18/2018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hackster.io/patrickpoirier51/pocketpilot-an-autopilot-based-on-the-25-pocketbeagle-1fa14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Pocket-Copter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October, 2018</a:t>
            </a:r>
          </a:p>
          <a:p>
            <a:r>
              <a:rPr lang="en-US" dirty="0"/>
              <a:t>Walker Grimes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5600700" cy="4724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am proposing using the </a:t>
            </a:r>
            <a:r>
              <a:rPr lang="en-US" dirty="0" err="1"/>
              <a:t>PocketBeagle</a:t>
            </a:r>
            <a:r>
              <a:rPr lang="en-US" dirty="0"/>
              <a:t> as the control board for a small (180mm-210mm) Quadcopter</a:t>
            </a:r>
          </a:p>
          <a:p>
            <a:pPr lvl="1"/>
            <a:r>
              <a:rPr lang="en-US" dirty="0"/>
              <a:t>Quadcopters are well documented, but often use their own dedicated boards. I want to try to implement on a PB.</a:t>
            </a:r>
          </a:p>
          <a:p>
            <a:pPr lvl="1"/>
            <a:r>
              <a:rPr lang="en-US" dirty="0"/>
              <a:t>Major difference - Given time, I want to add GPS based positioning and ultrasonic range finding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https://www.hackster.io/patrickpoirier51/pocketpilot-an-autopilot-based-on-the-25-pocketbeagle-1fa14b</a:t>
            </a:r>
            <a:endParaRPr lang="en-US" dirty="0"/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1026" name="Picture 2" descr="PocketPilot: An Autopilot Based on the $25 PocketBeagle®">
            <a:extLst>
              <a:ext uri="{FF2B5EF4-FFF2-40B4-BE49-F238E27FC236}">
                <a16:creationId xmlns:a16="http://schemas.microsoft.com/office/drawing/2014/main" id="{7A970CE8-B44E-4EC6-80D6-B39963934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935956"/>
            <a:ext cx="3981451" cy="298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B665C6-75F8-47ED-9BBE-5FEF494867EC}"/>
              </a:ext>
            </a:extLst>
          </p:cNvPr>
          <p:cNvSpPr txBox="1"/>
          <p:nvPr/>
        </p:nvSpPr>
        <p:spPr>
          <a:xfrm>
            <a:off x="8207650" y="502920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1: Pocket Pilot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387C404-FC8D-443A-B5C5-017262918050}"/>
              </a:ext>
            </a:extLst>
          </p:cNvPr>
          <p:cNvGrpSpPr/>
          <p:nvPr/>
        </p:nvGrpSpPr>
        <p:grpSpPr>
          <a:xfrm>
            <a:off x="1714500" y="3848100"/>
            <a:ext cx="1488396" cy="1352551"/>
            <a:chOff x="622393" y="3718500"/>
            <a:chExt cx="1488396" cy="135255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CCF7E8D-B825-4704-92F8-16199C946B54}"/>
                </a:ext>
              </a:extLst>
            </p:cNvPr>
            <p:cNvSpPr/>
            <p:nvPr/>
          </p:nvSpPr>
          <p:spPr>
            <a:xfrm>
              <a:off x="622393" y="3718500"/>
              <a:ext cx="1447800" cy="13525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Accel/GyroMPU6050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443576-33D2-4FA6-BCCE-25D39BE369B1}"/>
                </a:ext>
              </a:extLst>
            </p:cNvPr>
            <p:cNvSpPr txBox="1"/>
            <p:nvPr/>
          </p:nvSpPr>
          <p:spPr>
            <a:xfrm>
              <a:off x="1663231" y="4799714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SDA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118EA70-BFF0-4DA6-9E72-4CD4AEEE303B}"/>
                </a:ext>
              </a:extLst>
            </p:cNvPr>
            <p:cNvSpPr txBox="1"/>
            <p:nvPr/>
          </p:nvSpPr>
          <p:spPr>
            <a:xfrm>
              <a:off x="1659422" y="4597762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SCL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B25C5D-DF61-4A16-92BD-5BE9C98EA2E5}"/>
              </a:ext>
            </a:extLst>
          </p:cNvPr>
          <p:cNvGrpSpPr/>
          <p:nvPr/>
        </p:nvGrpSpPr>
        <p:grpSpPr>
          <a:xfrm>
            <a:off x="1473679" y="1670470"/>
            <a:ext cx="2015506" cy="1807527"/>
            <a:chOff x="501463" y="1910698"/>
            <a:chExt cx="1664444" cy="135255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31CA476-7074-48A7-9E48-7C2672459816}"/>
                </a:ext>
              </a:extLst>
            </p:cNvPr>
            <p:cNvSpPr/>
            <p:nvPr/>
          </p:nvSpPr>
          <p:spPr>
            <a:xfrm>
              <a:off x="501463" y="1910698"/>
              <a:ext cx="1591091" cy="13525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HC-SR04 Rangefinder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E3ACE77-9B02-4C6A-8FE9-182B90F2CDF5}"/>
                </a:ext>
              </a:extLst>
            </p:cNvPr>
            <p:cNvSpPr txBox="1"/>
            <p:nvPr/>
          </p:nvSpPr>
          <p:spPr>
            <a:xfrm>
              <a:off x="1538812" y="2804548"/>
              <a:ext cx="6270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Trig (in)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FC97B0-35B4-4311-AE24-C80C160FEC59}"/>
                </a:ext>
              </a:extLst>
            </p:cNvPr>
            <p:cNvSpPr txBox="1"/>
            <p:nvPr/>
          </p:nvSpPr>
          <p:spPr>
            <a:xfrm>
              <a:off x="1373106" y="2970293"/>
              <a:ext cx="7729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Echo (out)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A270CF8-5D95-404E-8867-E060A464C9A9}"/>
              </a:ext>
            </a:extLst>
          </p:cNvPr>
          <p:cNvGrpSpPr/>
          <p:nvPr/>
        </p:nvGrpSpPr>
        <p:grpSpPr>
          <a:xfrm>
            <a:off x="4311557" y="2439608"/>
            <a:ext cx="1938908" cy="2362200"/>
            <a:chOff x="3196817" y="2819399"/>
            <a:chExt cx="1938908" cy="236220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6583507-1B64-485D-86F5-55420DDC09EE}"/>
                </a:ext>
              </a:extLst>
            </p:cNvPr>
            <p:cNvGrpSpPr/>
            <p:nvPr/>
          </p:nvGrpSpPr>
          <p:grpSpPr>
            <a:xfrm>
              <a:off x="3238500" y="2819399"/>
              <a:ext cx="1897225" cy="2362200"/>
              <a:chOff x="3238500" y="2819399"/>
              <a:chExt cx="1897225" cy="236220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BA3AB21-8AB2-43BB-B477-01D1384D011D}"/>
                  </a:ext>
                </a:extLst>
              </p:cNvPr>
              <p:cNvSpPr/>
              <p:nvPr/>
            </p:nvSpPr>
            <p:spPr>
              <a:xfrm>
                <a:off x="3238500" y="2819399"/>
                <a:ext cx="1876425" cy="2362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</a:rPr>
                  <a:t>PocketBeagle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ED6434-CB51-4060-B38E-0DCCAA385B5A}"/>
                  </a:ext>
                </a:extLst>
              </p:cNvPr>
              <p:cNvSpPr txBox="1"/>
              <p:nvPr/>
            </p:nvSpPr>
            <p:spPr>
              <a:xfrm>
                <a:off x="4243352" y="4125257"/>
                <a:ext cx="8819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>
                    <a:solidFill>
                      <a:schemeClr val="bg1"/>
                    </a:solidFill>
                  </a:rPr>
                  <a:t>pwm</a:t>
                </a:r>
                <a:r>
                  <a:rPr lang="en-US" sz="1000" dirty="0">
                    <a:solidFill>
                      <a:schemeClr val="bg1"/>
                    </a:solidFill>
                  </a:rPr>
                  <a:t>(P1-33)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D2E6CB-C667-48C1-A894-9DD94EDB5964}"/>
                  </a:ext>
                </a:extLst>
              </p:cNvPr>
              <p:cNvSpPr txBox="1"/>
              <p:nvPr/>
            </p:nvSpPr>
            <p:spPr>
              <a:xfrm>
                <a:off x="4264152" y="4527747"/>
                <a:ext cx="8114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>
                    <a:solidFill>
                      <a:schemeClr val="bg1"/>
                    </a:solidFill>
                  </a:rPr>
                  <a:t>pwm</a:t>
                </a:r>
                <a:r>
                  <a:rPr lang="en-US" sz="1000" dirty="0">
                    <a:solidFill>
                      <a:schemeClr val="bg1"/>
                    </a:solidFill>
                  </a:rPr>
                  <a:t>(P2-1)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2936F1-6728-472C-8FDA-50523685FD8A}"/>
                  </a:ext>
                </a:extLst>
              </p:cNvPr>
              <p:cNvSpPr txBox="1"/>
              <p:nvPr/>
            </p:nvSpPr>
            <p:spPr>
              <a:xfrm>
                <a:off x="4253752" y="4310741"/>
                <a:ext cx="8819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>
                    <a:solidFill>
                      <a:schemeClr val="bg1"/>
                    </a:solidFill>
                  </a:rPr>
                  <a:t>pwm</a:t>
                </a:r>
                <a:r>
                  <a:rPr lang="en-US" sz="1000" dirty="0">
                    <a:solidFill>
                      <a:schemeClr val="bg1"/>
                    </a:solidFill>
                  </a:rPr>
                  <a:t>(P1-36)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6C9D5C-A6BA-4475-B659-A4606CB48BC9}"/>
                  </a:ext>
                </a:extLst>
              </p:cNvPr>
              <p:cNvSpPr txBox="1"/>
              <p:nvPr/>
            </p:nvSpPr>
            <p:spPr>
              <a:xfrm>
                <a:off x="4253752" y="4723897"/>
                <a:ext cx="8114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>
                    <a:solidFill>
                      <a:schemeClr val="bg1"/>
                    </a:solidFill>
                  </a:rPr>
                  <a:t>pwm</a:t>
                </a:r>
                <a:r>
                  <a:rPr lang="en-US" sz="1000" dirty="0">
                    <a:solidFill>
                      <a:schemeClr val="bg1"/>
                    </a:solidFill>
                  </a:rPr>
                  <a:t>(P2-3)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CD6CE60-26CA-4AA2-AE4F-69166E5C1E33}"/>
                  </a:ext>
                </a:extLst>
              </p:cNvPr>
              <p:cNvSpPr txBox="1"/>
              <p:nvPr/>
            </p:nvSpPr>
            <p:spPr>
              <a:xfrm>
                <a:off x="3246200" y="4761552"/>
                <a:ext cx="87395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</a:rPr>
                  <a:t>SDA(P2-11)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626625F-0C65-40A3-BEC5-72BD04CF913B}"/>
                  </a:ext>
                </a:extLst>
              </p:cNvPr>
              <p:cNvSpPr txBox="1"/>
              <p:nvPr/>
            </p:nvSpPr>
            <p:spPr>
              <a:xfrm>
                <a:off x="3246199" y="4553493"/>
                <a:ext cx="7889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</a:rPr>
                  <a:t>SCL(P2-9)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AC15BC8-8D1D-4036-879D-1EF5FCE5B613}"/>
                </a:ext>
              </a:extLst>
            </p:cNvPr>
            <p:cNvSpPr txBox="1"/>
            <p:nvPr/>
          </p:nvSpPr>
          <p:spPr>
            <a:xfrm>
              <a:off x="3196817" y="3356201"/>
              <a:ext cx="7521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P2-2 (out)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96CCF52-BF5F-4A65-8462-906C30CFF630}"/>
                </a:ext>
              </a:extLst>
            </p:cNvPr>
            <p:cNvSpPr txBox="1"/>
            <p:nvPr/>
          </p:nvSpPr>
          <p:spPr>
            <a:xfrm>
              <a:off x="3214940" y="3547143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P2-4 (in)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F97989-F2C2-4100-B05C-4C3B074151D3}"/>
              </a:ext>
            </a:extLst>
          </p:cNvPr>
          <p:cNvGrpSpPr/>
          <p:nvPr/>
        </p:nvGrpSpPr>
        <p:grpSpPr>
          <a:xfrm>
            <a:off x="8557633" y="2676042"/>
            <a:ext cx="2232923" cy="1999129"/>
            <a:chOff x="7463527" y="3000934"/>
            <a:chExt cx="2232923" cy="199912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7A1C8A4-1C61-4BC3-8E20-62D816C54232}"/>
                </a:ext>
              </a:extLst>
            </p:cNvPr>
            <p:cNvSpPr/>
            <p:nvPr/>
          </p:nvSpPr>
          <p:spPr>
            <a:xfrm>
              <a:off x="7467600" y="3000934"/>
              <a:ext cx="2228850" cy="19991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DYS 20A 4 in 1 ESC w/BEC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75C7D5-4427-4CE7-AEDF-854055696C89}"/>
                </a:ext>
              </a:extLst>
            </p:cNvPr>
            <p:cNvSpPr txBox="1"/>
            <p:nvPr/>
          </p:nvSpPr>
          <p:spPr>
            <a:xfrm>
              <a:off x="7463527" y="4271666"/>
              <a:ext cx="6174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Motor 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B05E63-064E-434E-B4A2-C5FF90E5B0A3}"/>
                </a:ext>
              </a:extLst>
            </p:cNvPr>
            <p:cNvSpPr txBox="1"/>
            <p:nvPr/>
          </p:nvSpPr>
          <p:spPr>
            <a:xfrm>
              <a:off x="7463528" y="4088484"/>
              <a:ext cx="6174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Motor 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1CF202-E94E-4A32-9CF2-71D3B88AFEC1}"/>
                </a:ext>
              </a:extLst>
            </p:cNvPr>
            <p:cNvSpPr txBox="1"/>
            <p:nvPr/>
          </p:nvSpPr>
          <p:spPr>
            <a:xfrm>
              <a:off x="7470013" y="4643203"/>
              <a:ext cx="6174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Motor 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37648F-A72C-4312-8561-E3CC65B8971D}"/>
                </a:ext>
              </a:extLst>
            </p:cNvPr>
            <p:cNvSpPr txBox="1"/>
            <p:nvPr/>
          </p:nvSpPr>
          <p:spPr>
            <a:xfrm>
              <a:off x="7465941" y="4474411"/>
              <a:ext cx="6174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Motor 3</a:t>
              </a:r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C081024-E4B3-4641-BB5C-CC04D88E60E0}"/>
              </a:ext>
            </a:extLst>
          </p:cNvPr>
          <p:cNvCxnSpPr>
            <a:stCxn id="49" idx="3"/>
            <a:endCxn id="58" idx="1"/>
          </p:cNvCxnSpPr>
          <p:nvPr/>
        </p:nvCxnSpPr>
        <p:spPr>
          <a:xfrm>
            <a:off x="3489185" y="3029519"/>
            <a:ext cx="822372" cy="70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03BD34D-B6E5-4086-825A-06183BA65F67}"/>
              </a:ext>
            </a:extLst>
          </p:cNvPr>
          <p:cNvCxnSpPr>
            <a:stCxn id="50" idx="3"/>
            <a:endCxn id="59" idx="1"/>
          </p:cNvCxnSpPr>
          <p:nvPr/>
        </p:nvCxnSpPr>
        <p:spPr>
          <a:xfrm>
            <a:off x="3465170" y="3251018"/>
            <a:ext cx="864510" cy="39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FC4294-068B-4E55-ACE9-4705246F9B34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V="1">
            <a:off x="3184661" y="4296813"/>
            <a:ext cx="1176278" cy="5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40E9DCC-32D2-46B1-A677-4629CDDE2AE3}"/>
              </a:ext>
            </a:extLst>
          </p:cNvPr>
          <p:cNvCxnSpPr>
            <a:cxnSpLocks/>
            <a:stCxn id="41" idx="3"/>
            <a:endCxn id="39" idx="1"/>
          </p:cNvCxnSpPr>
          <p:nvPr/>
        </p:nvCxnSpPr>
        <p:spPr>
          <a:xfrm flipV="1">
            <a:off x="3202896" y="4504872"/>
            <a:ext cx="1158044" cy="54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3DBD3D1-0D96-422A-99E1-E6319D4E16EE}"/>
              </a:ext>
            </a:extLst>
          </p:cNvPr>
          <p:cNvCxnSpPr>
            <a:endCxn id="29" idx="1"/>
          </p:cNvCxnSpPr>
          <p:nvPr/>
        </p:nvCxnSpPr>
        <p:spPr>
          <a:xfrm flipV="1">
            <a:off x="6229831" y="3886703"/>
            <a:ext cx="2327803" cy="3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CB3CECB-E1CB-4A93-9C66-0189BCB72E68}"/>
              </a:ext>
            </a:extLst>
          </p:cNvPr>
          <p:cNvCxnSpPr>
            <a:stCxn id="15" idx="3"/>
            <a:endCxn id="27" idx="1"/>
          </p:cNvCxnSpPr>
          <p:nvPr/>
        </p:nvCxnSpPr>
        <p:spPr>
          <a:xfrm>
            <a:off x="6250465" y="4054061"/>
            <a:ext cx="2307168" cy="15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3C14C84-2DEA-49FD-8DD8-288B88277B04}"/>
              </a:ext>
            </a:extLst>
          </p:cNvPr>
          <p:cNvCxnSpPr>
            <a:stCxn id="14" idx="3"/>
            <a:endCxn id="31" idx="1"/>
          </p:cNvCxnSpPr>
          <p:nvPr/>
        </p:nvCxnSpPr>
        <p:spPr>
          <a:xfrm>
            <a:off x="6190333" y="4271067"/>
            <a:ext cx="2369714" cy="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2FF5508-9E23-4C36-8D5E-3FD4E9AF36D4}"/>
              </a:ext>
            </a:extLst>
          </p:cNvPr>
          <p:cNvCxnSpPr>
            <a:stCxn id="16" idx="3"/>
            <a:endCxn id="30" idx="1"/>
          </p:cNvCxnSpPr>
          <p:nvPr/>
        </p:nvCxnSpPr>
        <p:spPr>
          <a:xfrm flipV="1">
            <a:off x="6179933" y="4441422"/>
            <a:ext cx="2384186" cy="2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447F5D-6F3F-4DA2-9B77-A59CB1559813}"/>
              </a:ext>
            </a:extLst>
          </p:cNvPr>
          <p:cNvGrpSpPr/>
          <p:nvPr/>
        </p:nvGrpSpPr>
        <p:grpSpPr>
          <a:xfrm>
            <a:off x="7634287" y="1266824"/>
            <a:ext cx="1895475" cy="1200150"/>
            <a:chOff x="7634287" y="1266824"/>
            <a:chExt cx="1895475" cy="12001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98C17C6-EA24-485E-8D67-F2798BB526B5}"/>
                </a:ext>
              </a:extLst>
            </p:cNvPr>
            <p:cNvSpPr/>
            <p:nvPr/>
          </p:nvSpPr>
          <p:spPr>
            <a:xfrm>
              <a:off x="7634287" y="1266824"/>
              <a:ext cx="1895475" cy="12001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OCDay</a:t>
              </a:r>
              <a:r>
                <a:rPr lang="en-US" sz="1400" dirty="0">
                  <a:solidFill>
                    <a:schemeClr val="bg1"/>
                  </a:solidFill>
                </a:rPr>
                <a:t> 3A PDB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0C7B67-012E-4153-8392-CF02BC648746}"/>
                </a:ext>
              </a:extLst>
            </p:cNvPr>
            <p:cNvSpPr txBox="1"/>
            <p:nvPr/>
          </p:nvSpPr>
          <p:spPr>
            <a:xfrm>
              <a:off x="8498031" y="2110368"/>
              <a:ext cx="6158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4s </a:t>
              </a:r>
              <a:r>
                <a:rPr lang="en-US" sz="1000" dirty="0" err="1">
                  <a:solidFill>
                    <a:schemeClr val="bg1"/>
                  </a:solidFill>
                </a:rPr>
                <a:t>Vout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5636A9-14B9-40F0-917F-366D6CD234EF}"/>
                </a:ext>
              </a:extLst>
            </p:cNvPr>
            <p:cNvSpPr txBox="1"/>
            <p:nvPr/>
          </p:nvSpPr>
          <p:spPr>
            <a:xfrm>
              <a:off x="9013370" y="2087810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bg1"/>
                  </a:solidFill>
                </a:rPr>
                <a:t>Gnd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6E789B-B370-4A53-9676-B64307F28643}"/>
                </a:ext>
              </a:extLst>
            </p:cNvPr>
            <p:cNvSpPr txBox="1"/>
            <p:nvPr/>
          </p:nvSpPr>
          <p:spPr>
            <a:xfrm>
              <a:off x="7689578" y="1451499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Vin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5395DA-B258-4DF2-9DC3-69279A67E412}"/>
                </a:ext>
              </a:extLst>
            </p:cNvPr>
            <p:cNvSpPr txBox="1"/>
            <p:nvPr/>
          </p:nvSpPr>
          <p:spPr>
            <a:xfrm>
              <a:off x="7670299" y="2087810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bg1"/>
                  </a:solidFill>
                </a:rPr>
                <a:t>Gnd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89E48D-74ED-4FE2-B9E0-547A2F7039A7}"/>
              </a:ext>
            </a:extLst>
          </p:cNvPr>
          <p:cNvGrpSpPr/>
          <p:nvPr/>
        </p:nvGrpSpPr>
        <p:grpSpPr>
          <a:xfrm>
            <a:off x="2552971" y="1428253"/>
            <a:ext cx="3134371" cy="571501"/>
            <a:chOff x="3581961" y="1600199"/>
            <a:chExt cx="1618129" cy="57150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C0F39BE-2AAF-4EFD-9FE0-907D6C972B20}"/>
                </a:ext>
              </a:extLst>
            </p:cNvPr>
            <p:cNvSpPr/>
            <p:nvPr/>
          </p:nvSpPr>
          <p:spPr>
            <a:xfrm>
              <a:off x="3581961" y="1600199"/>
              <a:ext cx="1618129" cy="5715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1300mah,14v, 4s </a:t>
              </a:r>
              <a:r>
                <a:rPr lang="en-US" dirty="0" err="1">
                  <a:solidFill>
                    <a:schemeClr val="bg1"/>
                  </a:solidFill>
                </a:rPr>
                <a:t>Lipo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Dynogy</a:t>
              </a:r>
              <a:r>
                <a:rPr lang="en-US" dirty="0">
                  <a:solidFill>
                    <a:schemeClr val="bg1"/>
                  </a:solidFill>
                </a:rPr>
                <a:t> Battery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DE85CB-3DDE-43B5-9906-7321A31BA1F3}"/>
                </a:ext>
              </a:extLst>
            </p:cNvPr>
            <p:cNvSpPr txBox="1"/>
            <p:nvPr/>
          </p:nvSpPr>
          <p:spPr>
            <a:xfrm>
              <a:off x="5023731" y="1660944"/>
              <a:ext cx="1491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25BB94-ABB2-4DF2-833F-A4C10F3CB99A}"/>
                </a:ext>
              </a:extLst>
            </p:cNvPr>
            <p:cNvSpPr txBox="1"/>
            <p:nvPr/>
          </p:nvSpPr>
          <p:spPr>
            <a:xfrm>
              <a:off x="5035317" y="1839282"/>
              <a:ext cx="1259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-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9290C7-A00E-46D4-82E4-000708A806DA}"/>
              </a:ext>
            </a:extLst>
          </p:cNvPr>
          <p:cNvGrpSpPr/>
          <p:nvPr/>
        </p:nvGrpSpPr>
        <p:grpSpPr>
          <a:xfrm>
            <a:off x="7442969" y="3000934"/>
            <a:ext cx="2253481" cy="1999129"/>
            <a:chOff x="7442969" y="3000934"/>
            <a:chExt cx="2253481" cy="199912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CE8DDB5-083C-46DF-8074-967C956472F3}"/>
                </a:ext>
              </a:extLst>
            </p:cNvPr>
            <p:cNvGrpSpPr/>
            <p:nvPr/>
          </p:nvGrpSpPr>
          <p:grpSpPr>
            <a:xfrm>
              <a:off x="7442969" y="3000934"/>
              <a:ext cx="2253481" cy="1999129"/>
              <a:chOff x="7442969" y="3000934"/>
              <a:chExt cx="2253481" cy="1999129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4FED86B-5A5F-4736-B627-41F19A056AC6}"/>
                  </a:ext>
                </a:extLst>
              </p:cNvPr>
              <p:cNvSpPr/>
              <p:nvPr/>
            </p:nvSpPr>
            <p:spPr>
              <a:xfrm>
                <a:off x="7467600" y="3000934"/>
                <a:ext cx="2228850" cy="19991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DYS 20A 4 in 1 ESC w/BEC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8877A0-10C1-4446-8D76-9A1E9945B034}"/>
                  </a:ext>
                </a:extLst>
              </p:cNvPr>
              <p:cNvSpPr txBox="1"/>
              <p:nvPr/>
            </p:nvSpPr>
            <p:spPr>
              <a:xfrm>
                <a:off x="7463528" y="3240430"/>
                <a:ext cx="11047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>
                    <a:solidFill>
                      <a:schemeClr val="bg1"/>
                    </a:solidFill>
                  </a:rPr>
                  <a:t>Vout</a:t>
                </a:r>
                <a:r>
                  <a:rPr lang="en-US" sz="1000" dirty="0">
                    <a:solidFill>
                      <a:schemeClr val="bg1"/>
                    </a:solidFill>
                  </a:rPr>
                  <a:t> 5v,3A BEC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152FF1-D562-4DFD-B20F-E58E6827725D}"/>
                  </a:ext>
                </a:extLst>
              </p:cNvPr>
              <p:cNvSpPr txBox="1"/>
              <p:nvPr/>
            </p:nvSpPr>
            <p:spPr>
              <a:xfrm>
                <a:off x="9014673" y="4293497"/>
                <a:ext cx="6174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</a:rPr>
                  <a:t>Motor 2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BA9CE1-C9C1-4EBC-9096-56C613F2D147}"/>
                  </a:ext>
                </a:extLst>
              </p:cNvPr>
              <p:cNvSpPr txBox="1"/>
              <p:nvPr/>
            </p:nvSpPr>
            <p:spPr>
              <a:xfrm>
                <a:off x="7442969" y="3533765"/>
                <a:ext cx="4251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>
                    <a:solidFill>
                      <a:schemeClr val="bg1"/>
                    </a:solidFill>
                  </a:rPr>
                  <a:t>Gnd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BB1AFF-F0B3-43F3-88AF-5E76A2180AA8}"/>
                  </a:ext>
                </a:extLst>
              </p:cNvPr>
              <p:cNvSpPr txBox="1"/>
              <p:nvPr/>
            </p:nvSpPr>
            <p:spPr>
              <a:xfrm>
                <a:off x="9014674" y="4064297"/>
                <a:ext cx="6174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</a:rPr>
                  <a:t>Motor 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612853-AB61-49C0-A917-950BE3F6CD27}"/>
                  </a:ext>
                </a:extLst>
              </p:cNvPr>
              <p:cNvSpPr txBox="1"/>
              <p:nvPr/>
            </p:nvSpPr>
            <p:spPr>
              <a:xfrm>
                <a:off x="9014671" y="4693085"/>
                <a:ext cx="6174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</a:rPr>
                  <a:t>Motor 4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02168A-9FA7-4602-BDDD-CF7BF0FB7BD9}"/>
                  </a:ext>
                </a:extLst>
              </p:cNvPr>
              <p:cNvSpPr txBox="1"/>
              <p:nvPr/>
            </p:nvSpPr>
            <p:spPr>
              <a:xfrm>
                <a:off x="9014672" y="4497104"/>
                <a:ext cx="6174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</a:rPr>
                  <a:t>Motor 3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2AEB6E-F98A-4F27-8745-5A1B794BCC77}"/>
                </a:ext>
              </a:extLst>
            </p:cNvPr>
            <p:cNvSpPr txBox="1"/>
            <p:nvPr/>
          </p:nvSpPr>
          <p:spPr>
            <a:xfrm>
              <a:off x="8521379" y="3078822"/>
              <a:ext cx="5389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4s Vin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E8A49A-57E6-448F-8F9E-801010DBBC4E}"/>
                </a:ext>
              </a:extLst>
            </p:cNvPr>
            <p:cNvSpPr txBox="1"/>
            <p:nvPr/>
          </p:nvSpPr>
          <p:spPr>
            <a:xfrm>
              <a:off x="9013370" y="3078822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bg1"/>
                  </a:solidFill>
                </a:rPr>
                <a:t>Gnd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ECA7F8AF-29A6-4F55-BACF-C50AE64F6D62}"/>
              </a:ext>
            </a:extLst>
          </p:cNvPr>
          <p:cNvSpPr/>
          <p:nvPr/>
        </p:nvSpPr>
        <p:spPr>
          <a:xfrm rot="21257845">
            <a:off x="10777548" y="2815885"/>
            <a:ext cx="533400" cy="52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A30B8-5FF6-456A-BDD9-A368481A5ED4}"/>
              </a:ext>
            </a:extLst>
          </p:cNvPr>
          <p:cNvSpPr/>
          <p:nvPr/>
        </p:nvSpPr>
        <p:spPr>
          <a:xfrm rot="21257845">
            <a:off x="10777548" y="3485567"/>
            <a:ext cx="533400" cy="52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18495B3-6EBD-4DFF-B278-9063B872484D}"/>
              </a:ext>
            </a:extLst>
          </p:cNvPr>
          <p:cNvSpPr/>
          <p:nvPr/>
        </p:nvSpPr>
        <p:spPr>
          <a:xfrm rot="21257845">
            <a:off x="10777548" y="4133012"/>
            <a:ext cx="533400" cy="52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FD0B90-152C-42C2-AC6D-57724DF0B495}"/>
              </a:ext>
            </a:extLst>
          </p:cNvPr>
          <p:cNvSpPr/>
          <p:nvPr/>
        </p:nvSpPr>
        <p:spPr>
          <a:xfrm rot="21257845">
            <a:off x="10782030" y="4750644"/>
            <a:ext cx="533400" cy="52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M4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EF5871-29E9-47F3-9391-E8AC5426294E}"/>
              </a:ext>
            </a:extLst>
          </p:cNvPr>
          <p:cNvGrpSpPr/>
          <p:nvPr/>
        </p:nvGrpSpPr>
        <p:grpSpPr>
          <a:xfrm>
            <a:off x="517037" y="3646301"/>
            <a:ext cx="1629037" cy="1620385"/>
            <a:chOff x="622393" y="3718500"/>
            <a:chExt cx="1447800" cy="1352551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ED4D913-19A6-4090-A3EB-E8FCC0D09512}"/>
                </a:ext>
              </a:extLst>
            </p:cNvPr>
            <p:cNvSpPr/>
            <p:nvPr/>
          </p:nvSpPr>
          <p:spPr>
            <a:xfrm>
              <a:off x="622393" y="3718500"/>
              <a:ext cx="1447800" cy="13525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Accel/GyroMPU6050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E359350-09E3-4D65-9F31-D1C8678A2665}"/>
                </a:ext>
              </a:extLst>
            </p:cNvPr>
            <p:cNvSpPr txBox="1"/>
            <p:nvPr/>
          </p:nvSpPr>
          <p:spPr>
            <a:xfrm>
              <a:off x="1614754" y="3990752"/>
              <a:ext cx="377820" cy="205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bg1"/>
                  </a:solidFill>
                </a:rPr>
                <a:t>Gnd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F0422A-AA3B-4D3A-913D-FF472D46212F}"/>
                </a:ext>
              </a:extLst>
            </p:cNvPr>
            <p:cNvSpPr txBox="1"/>
            <p:nvPr/>
          </p:nvSpPr>
          <p:spPr>
            <a:xfrm>
              <a:off x="1034671" y="3800481"/>
              <a:ext cx="1020343" cy="205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3.3V, 300</a:t>
              </a:r>
              <a:r>
                <a:rPr lang="el-GR" sz="1000" dirty="0">
                  <a:solidFill>
                    <a:schemeClr val="bg1"/>
                  </a:solidFill>
                </a:rPr>
                <a:t>μ</a:t>
              </a:r>
              <a:r>
                <a:rPr lang="en-US" sz="1000" dirty="0">
                  <a:solidFill>
                    <a:schemeClr val="bg1"/>
                  </a:solidFill>
                </a:rPr>
                <a:t>A </a:t>
              </a:r>
              <a:r>
                <a:rPr lang="en-US" sz="1000" dirty="0" err="1">
                  <a:solidFill>
                    <a:schemeClr val="bg1"/>
                  </a:solidFill>
                </a:rPr>
                <a:t>Vdd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368E952-F2B5-4604-A55F-04C421472823}"/>
              </a:ext>
            </a:extLst>
          </p:cNvPr>
          <p:cNvGrpSpPr/>
          <p:nvPr/>
        </p:nvGrpSpPr>
        <p:grpSpPr>
          <a:xfrm>
            <a:off x="403813" y="1800888"/>
            <a:ext cx="1858624" cy="1620384"/>
            <a:chOff x="501463" y="1910698"/>
            <a:chExt cx="1591091" cy="1352551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3B52382-CC84-4C65-8123-9B9D954BE916}"/>
                </a:ext>
              </a:extLst>
            </p:cNvPr>
            <p:cNvSpPr/>
            <p:nvPr/>
          </p:nvSpPr>
          <p:spPr>
            <a:xfrm>
              <a:off x="501463" y="1910698"/>
              <a:ext cx="1591091" cy="13525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HC-SR04 Rangefinder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4C2BF4-F3F6-448C-9BE4-24D69F36ED7C}"/>
                </a:ext>
              </a:extLst>
            </p:cNvPr>
            <p:cNvSpPr txBox="1"/>
            <p:nvPr/>
          </p:nvSpPr>
          <p:spPr>
            <a:xfrm>
              <a:off x="1207429" y="2025289"/>
              <a:ext cx="879896" cy="205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5V, 15 mA </a:t>
              </a:r>
              <a:r>
                <a:rPr lang="en-US" sz="1000" dirty="0" err="1">
                  <a:solidFill>
                    <a:schemeClr val="bg1"/>
                  </a:solidFill>
                </a:rPr>
                <a:t>Vcc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264B95-2DEE-4156-8897-80E202FB8A02}"/>
                </a:ext>
              </a:extLst>
            </p:cNvPr>
            <p:cNvSpPr txBox="1"/>
            <p:nvPr/>
          </p:nvSpPr>
          <p:spPr>
            <a:xfrm>
              <a:off x="1726010" y="2236571"/>
              <a:ext cx="363924" cy="205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bg1"/>
                  </a:solidFill>
                </a:rPr>
                <a:t>Gnd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583961A-108D-43B2-810C-CE0AF65BB0C0}"/>
              </a:ext>
            </a:extLst>
          </p:cNvPr>
          <p:cNvGrpSpPr/>
          <p:nvPr/>
        </p:nvGrpSpPr>
        <p:grpSpPr>
          <a:xfrm>
            <a:off x="3214940" y="2819399"/>
            <a:ext cx="1899985" cy="2362200"/>
            <a:chOff x="3214940" y="2819399"/>
            <a:chExt cx="1899985" cy="236220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26A07DF-26CB-4491-865D-99FCF1AA801E}"/>
                </a:ext>
              </a:extLst>
            </p:cNvPr>
            <p:cNvGrpSpPr/>
            <p:nvPr/>
          </p:nvGrpSpPr>
          <p:grpSpPr>
            <a:xfrm>
              <a:off x="3228367" y="2819399"/>
              <a:ext cx="1886558" cy="2362200"/>
              <a:chOff x="3228367" y="2819399"/>
              <a:chExt cx="1886558" cy="236220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30F66036-458C-4CB3-9EEF-5CB249AEFECA}"/>
                  </a:ext>
                </a:extLst>
              </p:cNvPr>
              <p:cNvSpPr/>
              <p:nvPr/>
            </p:nvSpPr>
            <p:spPr>
              <a:xfrm>
                <a:off x="3238500" y="2819399"/>
                <a:ext cx="1876425" cy="2362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</a:rPr>
                  <a:t>PocketBeagle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6B23C4-7C9E-4382-9059-3AAF4536B7E6}"/>
                  </a:ext>
                </a:extLst>
              </p:cNvPr>
              <p:cNvSpPr txBox="1"/>
              <p:nvPr/>
            </p:nvSpPr>
            <p:spPr>
              <a:xfrm>
                <a:off x="3992909" y="3379389"/>
                <a:ext cx="11063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</a:rPr>
                  <a:t>5V,3A Vin(P1-1)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796055A-8528-4C0B-A6A5-82981203D3DE}"/>
                  </a:ext>
                </a:extLst>
              </p:cNvPr>
              <p:cNvSpPr txBox="1"/>
              <p:nvPr/>
            </p:nvSpPr>
            <p:spPr>
              <a:xfrm>
                <a:off x="4193893" y="3627534"/>
                <a:ext cx="8515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>
                    <a:solidFill>
                      <a:schemeClr val="bg1"/>
                    </a:solidFill>
                  </a:rPr>
                  <a:t>Gnd</a:t>
                </a:r>
                <a:r>
                  <a:rPr lang="en-US" sz="1000" dirty="0">
                    <a:solidFill>
                      <a:schemeClr val="bg1"/>
                    </a:solidFill>
                  </a:rPr>
                  <a:t>(P1-24)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A52BB1-20A7-4B94-BF04-F2C8F3346553}"/>
                  </a:ext>
                </a:extLst>
              </p:cNvPr>
              <p:cNvSpPr txBox="1"/>
              <p:nvPr/>
            </p:nvSpPr>
            <p:spPr>
              <a:xfrm>
                <a:off x="3228367" y="4194909"/>
                <a:ext cx="164500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</a:rPr>
                  <a:t>3.3V, 300</a:t>
                </a:r>
                <a:r>
                  <a:rPr lang="el-GR" sz="1000" dirty="0">
                    <a:solidFill>
                      <a:schemeClr val="bg1"/>
                    </a:solidFill>
                  </a:rPr>
                  <a:t>μ</a:t>
                </a:r>
                <a:r>
                  <a:rPr lang="en-US" sz="1000" dirty="0">
                    <a:solidFill>
                      <a:schemeClr val="bg1"/>
                    </a:solidFill>
                  </a:rPr>
                  <a:t>A </a:t>
                </a:r>
                <a:r>
                  <a:rPr lang="en-US" sz="1000" dirty="0" err="1">
                    <a:solidFill>
                      <a:schemeClr val="bg1"/>
                    </a:solidFill>
                  </a:rPr>
                  <a:t>Vout</a:t>
                </a:r>
                <a:r>
                  <a:rPr lang="en-US" sz="1000" dirty="0">
                    <a:solidFill>
                      <a:schemeClr val="bg1"/>
                    </a:solidFill>
                  </a:rPr>
                  <a:t> (P1-14)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AEA6AA0-3197-43B1-8224-11304A5D9678}"/>
                  </a:ext>
                </a:extLst>
              </p:cNvPr>
              <p:cNvSpPr txBox="1"/>
              <p:nvPr/>
            </p:nvSpPr>
            <p:spPr>
              <a:xfrm>
                <a:off x="3228367" y="4373994"/>
                <a:ext cx="8515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>
                    <a:solidFill>
                      <a:schemeClr val="bg1"/>
                    </a:solidFill>
                  </a:rPr>
                  <a:t>Gnd</a:t>
                </a:r>
                <a:r>
                  <a:rPr lang="en-US" sz="1000" dirty="0">
                    <a:solidFill>
                      <a:schemeClr val="bg1"/>
                    </a:solidFill>
                  </a:rPr>
                  <a:t>(P1-16)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EF7F237-28C7-4C13-AE85-B8231C13B21A}"/>
                </a:ext>
              </a:extLst>
            </p:cNvPr>
            <p:cNvSpPr txBox="1"/>
            <p:nvPr/>
          </p:nvSpPr>
          <p:spPr>
            <a:xfrm>
              <a:off x="3215195" y="2982110"/>
              <a:ext cx="1502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5V, 15 mA </a:t>
              </a:r>
              <a:r>
                <a:rPr lang="en-US" sz="1000" dirty="0" err="1">
                  <a:solidFill>
                    <a:schemeClr val="bg1"/>
                  </a:solidFill>
                </a:rPr>
                <a:t>Vout</a:t>
              </a:r>
              <a:r>
                <a:rPr lang="en-US" sz="1000" dirty="0">
                  <a:solidFill>
                    <a:schemeClr val="bg1"/>
                  </a:solidFill>
                </a:rPr>
                <a:t>(P2-13)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7AEB258-3951-46F4-8D03-C099A608C9FD}"/>
                </a:ext>
              </a:extLst>
            </p:cNvPr>
            <p:cNvSpPr txBox="1"/>
            <p:nvPr/>
          </p:nvSpPr>
          <p:spPr>
            <a:xfrm>
              <a:off x="3214940" y="3131062"/>
              <a:ext cx="8515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bg1"/>
                  </a:solidFill>
                </a:rPr>
                <a:t>Gnd</a:t>
              </a:r>
              <a:r>
                <a:rPr lang="en-US" sz="1000" dirty="0">
                  <a:solidFill>
                    <a:schemeClr val="bg1"/>
                  </a:solidFill>
                </a:rPr>
                <a:t>(P2-15)</a:t>
              </a:r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DCF3B9F4-7C8B-48D5-A7E7-1D45DBA22D94}"/>
              </a:ext>
            </a:extLst>
          </p:cNvPr>
          <p:cNvSpPr/>
          <p:nvPr/>
        </p:nvSpPr>
        <p:spPr>
          <a:xfrm rot="21257845">
            <a:off x="10777548" y="2815885"/>
            <a:ext cx="533400" cy="52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C34C41B-5EEF-4C3D-8C3D-72C52136E1E2}"/>
              </a:ext>
            </a:extLst>
          </p:cNvPr>
          <p:cNvSpPr/>
          <p:nvPr/>
        </p:nvSpPr>
        <p:spPr>
          <a:xfrm rot="21257845">
            <a:off x="10777548" y="3485567"/>
            <a:ext cx="533400" cy="52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C4DF091-BF62-4E39-91CD-5A198E899819}"/>
              </a:ext>
            </a:extLst>
          </p:cNvPr>
          <p:cNvSpPr/>
          <p:nvPr/>
        </p:nvSpPr>
        <p:spPr>
          <a:xfrm rot="21257845">
            <a:off x="10777548" y="4133012"/>
            <a:ext cx="533400" cy="52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530022F-1841-40C4-808A-818D9D0FCBB8}"/>
              </a:ext>
            </a:extLst>
          </p:cNvPr>
          <p:cNvSpPr/>
          <p:nvPr/>
        </p:nvSpPr>
        <p:spPr>
          <a:xfrm rot="21257845">
            <a:off x="10782030" y="4750644"/>
            <a:ext cx="533400" cy="52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C492930-6175-425E-8ADA-55191BBF1C80}"/>
              </a:ext>
            </a:extLst>
          </p:cNvPr>
          <p:cNvCxnSpPr>
            <a:cxnSpLocks/>
            <a:stCxn id="22" idx="3"/>
            <a:endCxn id="58" idx="3"/>
          </p:cNvCxnSpPr>
          <p:nvPr/>
        </p:nvCxnSpPr>
        <p:spPr>
          <a:xfrm flipV="1">
            <a:off x="9632151" y="3279647"/>
            <a:ext cx="1242799" cy="907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A19BD0-2879-4F94-952C-7F184442D52B}"/>
              </a:ext>
            </a:extLst>
          </p:cNvPr>
          <p:cNvCxnSpPr>
            <a:cxnSpLocks/>
            <a:stCxn id="20" idx="3"/>
            <a:endCxn id="59" idx="2"/>
          </p:cNvCxnSpPr>
          <p:nvPr/>
        </p:nvCxnSpPr>
        <p:spPr>
          <a:xfrm flipV="1">
            <a:off x="9632150" y="3773292"/>
            <a:ext cx="1146718" cy="643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1DC3571-72C3-43FC-9DE5-8F28E50151AB}"/>
              </a:ext>
            </a:extLst>
          </p:cNvPr>
          <p:cNvCxnSpPr>
            <a:cxnSpLocks/>
            <a:stCxn id="24" idx="3"/>
            <a:endCxn id="60" idx="2"/>
          </p:cNvCxnSpPr>
          <p:nvPr/>
        </p:nvCxnSpPr>
        <p:spPr>
          <a:xfrm flipV="1">
            <a:off x="9632149" y="4420737"/>
            <a:ext cx="1146719" cy="199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F59386-F12F-4E29-A4A3-4A71F1AAE4A5}"/>
              </a:ext>
            </a:extLst>
          </p:cNvPr>
          <p:cNvCxnSpPr>
            <a:cxnSpLocks/>
            <a:stCxn id="23" idx="3"/>
            <a:endCxn id="61" idx="2"/>
          </p:cNvCxnSpPr>
          <p:nvPr/>
        </p:nvCxnSpPr>
        <p:spPr>
          <a:xfrm>
            <a:off x="9632148" y="4816196"/>
            <a:ext cx="1151202" cy="222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A66CB9F-E78B-4D1D-9C5B-43ACD23190C4}"/>
              </a:ext>
            </a:extLst>
          </p:cNvPr>
          <p:cNvSpPr txBox="1"/>
          <p:nvPr/>
        </p:nvSpPr>
        <p:spPr>
          <a:xfrm>
            <a:off x="9655630" y="1777246"/>
            <a:ext cx="1895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3 phase 20A connections</a:t>
            </a: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9F2F4C35-EB3D-4C9D-967B-87D0C4F8169A}"/>
              </a:ext>
            </a:extLst>
          </p:cNvPr>
          <p:cNvSpPr/>
          <p:nvPr/>
        </p:nvSpPr>
        <p:spPr>
          <a:xfrm>
            <a:off x="10310946" y="2443642"/>
            <a:ext cx="128777" cy="9336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8B7BC2-2457-4389-971B-F8A967CE9251}"/>
              </a:ext>
            </a:extLst>
          </p:cNvPr>
          <p:cNvCxnSpPr>
            <a:stCxn id="12" idx="3"/>
            <a:endCxn id="8" idx="1"/>
          </p:cNvCxnSpPr>
          <p:nvPr/>
        </p:nvCxnSpPr>
        <p:spPr>
          <a:xfrm flipV="1">
            <a:off x="5634591" y="1574610"/>
            <a:ext cx="2054987" cy="68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92CFFF1-AE99-40E7-890E-7D435886D90B}"/>
              </a:ext>
            </a:extLst>
          </p:cNvPr>
          <p:cNvCxnSpPr>
            <a:stCxn id="13" idx="3"/>
            <a:endCxn id="9" idx="1"/>
          </p:cNvCxnSpPr>
          <p:nvPr/>
        </p:nvCxnSpPr>
        <p:spPr>
          <a:xfrm>
            <a:off x="5612148" y="1821225"/>
            <a:ext cx="2058151" cy="389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4FDA66-E9CD-4388-B5AF-A9FC15A40EDD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flipH="1">
            <a:off x="8790844" y="2356589"/>
            <a:ext cx="15124" cy="72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BDF8456-22BB-4CB4-A401-26E6EE2C3E21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25928" y="2343863"/>
            <a:ext cx="14584" cy="734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CCE1E93-E932-417D-BC3F-99DCA6F15947}"/>
              </a:ext>
            </a:extLst>
          </p:cNvPr>
          <p:cNvCxnSpPr>
            <a:stCxn id="19" idx="1"/>
            <a:endCxn id="48" idx="3"/>
          </p:cNvCxnSpPr>
          <p:nvPr/>
        </p:nvCxnSpPr>
        <p:spPr>
          <a:xfrm flipH="1">
            <a:off x="5099302" y="3363541"/>
            <a:ext cx="2364226" cy="138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3AB7EEC-FDF0-4F3E-9521-3BCB9FDA6E75}"/>
              </a:ext>
            </a:extLst>
          </p:cNvPr>
          <p:cNvCxnSpPr>
            <a:stCxn id="21" idx="1"/>
            <a:endCxn id="49" idx="3"/>
          </p:cNvCxnSpPr>
          <p:nvPr/>
        </p:nvCxnSpPr>
        <p:spPr>
          <a:xfrm flipH="1">
            <a:off x="5045408" y="3656876"/>
            <a:ext cx="2397561" cy="93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00A5D7-BBD2-4002-A9E5-DE0F2789A88C}"/>
              </a:ext>
            </a:extLst>
          </p:cNvPr>
          <p:cNvCxnSpPr>
            <a:stCxn id="43" idx="1"/>
            <a:endCxn id="37" idx="3"/>
          </p:cNvCxnSpPr>
          <p:nvPr/>
        </p:nvCxnSpPr>
        <p:spPr>
          <a:xfrm flipH="1" flipV="1">
            <a:off x="2256329" y="2061281"/>
            <a:ext cx="958866" cy="1043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9D416FD-5AB8-463C-AEA1-73669A89EB48}"/>
              </a:ext>
            </a:extLst>
          </p:cNvPr>
          <p:cNvCxnSpPr>
            <a:stCxn id="44" idx="1"/>
            <a:endCxn id="40" idx="3"/>
          </p:cNvCxnSpPr>
          <p:nvPr/>
        </p:nvCxnSpPr>
        <p:spPr>
          <a:xfrm flipH="1" flipV="1">
            <a:off x="2259377" y="2314402"/>
            <a:ext cx="955563" cy="939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5E40B48-1583-4FF6-BDDF-B189CC34C15C}"/>
              </a:ext>
            </a:extLst>
          </p:cNvPr>
          <p:cNvCxnSpPr>
            <a:stCxn id="34" idx="3"/>
            <a:endCxn id="54" idx="1"/>
          </p:cNvCxnSpPr>
          <p:nvPr/>
        </p:nvCxnSpPr>
        <p:spPr>
          <a:xfrm>
            <a:off x="2128995" y="3867627"/>
            <a:ext cx="1099372" cy="450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A51CEE1-24E6-410C-AD50-CBDEF4152075}"/>
              </a:ext>
            </a:extLst>
          </p:cNvPr>
          <p:cNvCxnSpPr>
            <a:stCxn id="33" idx="3"/>
            <a:endCxn id="55" idx="1"/>
          </p:cNvCxnSpPr>
          <p:nvPr/>
        </p:nvCxnSpPr>
        <p:spPr>
          <a:xfrm>
            <a:off x="2058739" y="4095576"/>
            <a:ext cx="1169628" cy="401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FD999FA-C5AA-4BAC-9E65-27CB9C4A4250}"/>
              </a:ext>
            </a:extLst>
          </p:cNvPr>
          <p:cNvSpPr txBox="1"/>
          <p:nvPr/>
        </p:nvSpPr>
        <p:spPr>
          <a:xfrm>
            <a:off x="6918748" y="842659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(Potentially get rid of this PDB)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065B296-5659-40DA-99DB-1925145620D0}"/>
              </a:ext>
            </a:extLst>
          </p:cNvPr>
          <p:cNvSpPr txBox="1"/>
          <p:nvPr/>
        </p:nvSpPr>
        <p:spPr>
          <a:xfrm>
            <a:off x="10135897" y="5371171"/>
            <a:ext cx="18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BR2205 Motors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869151"/>
              </p:ext>
            </p:extLst>
          </p:nvPr>
        </p:nvGraphicFramePr>
        <p:xfrm>
          <a:off x="609600" y="1295400"/>
          <a:ext cx="10972800" cy="4079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DYS 20 A 4 in 1 esc w BEC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295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Pocket Beagle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OCDAy</a:t>
                      </a:r>
                      <a:r>
                        <a:rPr lang="en-US" dirty="0"/>
                        <a:t> 3A Power distribution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MPU6050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Dinogy</a:t>
                      </a:r>
                      <a:r>
                        <a:rPr lang="en-US" dirty="0"/>
                        <a:t> 1300mah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Ultrasonic Rangefinder HC-SR04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96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031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210F-B01B-4566-97EA-6F1AEC9E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244F-E8A3-4B7D-B2C0-9532B364D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3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1430</TotalTime>
  <Words>339</Words>
  <Application>Microsoft Office PowerPoint</Application>
  <PresentationFormat>Widescreen</PresentationFormat>
  <Paragraphs>109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Pocket-Copter Proposal</vt:lpstr>
      <vt:lpstr>Background Information</vt:lpstr>
      <vt:lpstr>System Block Diagram</vt:lpstr>
      <vt:lpstr>Power Block Diagram</vt:lpstr>
      <vt:lpstr>Components / Budget</vt:lpstr>
      <vt:lpstr>Potential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Walker Grimes</cp:lastModifiedBy>
  <cp:revision>406</cp:revision>
  <dcterms:created xsi:type="dcterms:W3CDTF">2018-01-09T20:24:50Z</dcterms:created>
  <dcterms:modified xsi:type="dcterms:W3CDTF">2018-10-19T15:35:48Z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