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72" r:id="rId4"/>
    <p:sldId id="370" r:id="rId5"/>
    <p:sldId id="3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3" d="100"/>
          <a:sy n="63" d="100"/>
        </p:scale>
        <p:origin x="339" y="6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11/25/2018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hackster.io/patrickpoirier51/pocketpilot-an-autopilot-based-on-the-25-pocketbeagle-1fa14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4800" dirty="0" err="1"/>
              <a:t>QuadCopter</a:t>
            </a:r>
            <a:r>
              <a:rPr lang="en-US" sz="4800" dirty="0"/>
              <a:t> PB Cape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November, 2018</a:t>
            </a:r>
          </a:p>
          <a:p>
            <a:r>
              <a:rPr lang="en-US" dirty="0"/>
              <a:t>Walker Grimes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5600700" cy="4724399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3200" dirty="0"/>
              <a:t>I have already implemented the PB with Drone motors.</a:t>
            </a:r>
          </a:p>
          <a:p>
            <a:pPr lvl="1"/>
            <a:r>
              <a:rPr lang="en-US" sz="3200" dirty="0"/>
              <a:t>The PB lacks several critical systems that standard flight control boards have</a:t>
            </a:r>
          </a:p>
          <a:p>
            <a:pPr lvl="2"/>
            <a:r>
              <a:rPr lang="en-US" sz="3200" dirty="0"/>
              <a:t>Accelerometer</a:t>
            </a:r>
          </a:p>
          <a:p>
            <a:pPr lvl="2"/>
            <a:r>
              <a:rPr lang="en-US" sz="3200" dirty="0"/>
              <a:t>Gyroscope</a:t>
            </a:r>
          </a:p>
          <a:p>
            <a:pPr lvl="2"/>
            <a:r>
              <a:rPr lang="en-US" sz="3200" dirty="0"/>
              <a:t>Barometer</a:t>
            </a:r>
          </a:p>
          <a:p>
            <a:pPr lvl="2"/>
            <a:r>
              <a:rPr lang="en-US" sz="3200" dirty="0"/>
              <a:t>Altimeter</a:t>
            </a:r>
          </a:p>
          <a:p>
            <a:pPr lvl="2"/>
            <a:r>
              <a:rPr lang="en-US" sz="3200" dirty="0"/>
              <a:t>GPS</a:t>
            </a:r>
          </a:p>
          <a:p>
            <a:pPr lvl="1"/>
            <a:r>
              <a:rPr lang="en-US" sz="3200" dirty="0"/>
              <a:t>The goal of this project is to design a cape for the PB to meet these needs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https://www.hackster.io/patrickpoirier51/pocketpilot-an-autopilot-based-on-the-25-pocketbeagle-1fa14b</a:t>
            </a:r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1026" name="Picture 2" descr="PocketPilot: An Autopilot Based on the $25 PocketBeagle®">
            <a:extLst>
              <a:ext uri="{FF2B5EF4-FFF2-40B4-BE49-F238E27FC236}">
                <a16:creationId xmlns:a16="http://schemas.microsoft.com/office/drawing/2014/main" id="{7A970CE8-B44E-4EC6-80D6-B39963934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35956"/>
            <a:ext cx="3981451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665C6-75F8-47ED-9BBE-5FEF494867EC}"/>
              </a:ext>
            </a:extLst>
          </p:cNvPr>
          <p:cNvSpPr txBox="1"/>
          <p:nvPr/>
        </p:nvSpPr>
        <p:spPr>
          <a:xfrm>
            <a:off x="8207650" y="5029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1: Pocket Pilot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8212-3563-4B55-B1AB-52307B26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118B-FF57-4EF4-B09C-107F52FC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This board will serve two purposes: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The PB doesn’t have the required instrumentation for proper flight control. This board will incorporate the three major chips (GPS, Accel/Gyro, Altimeter)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The PB PWM pins are far apart and connecting the motors required a homemade breakout board. The cape will have a cluster of pins to simplify connections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Functional Block Diagram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0F39BE-2AAF-4EFD-9FE0-907D6C972B20}"/>
              </a:ext>
            </a:extLst>
          </p:cNvPr>
          <p:cNvSpPr/>
          <p:nvPr/>
        </p:nvSpPr>
        <p:spPr>
          <a:xfrm>
            <a:off x="151732" y="1967536"/>
            <a:ext cx="3134371" cy="571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1300mah,14v, 4s LiPo </a:t>
            </a:r>
            <a:r>
              <a:rPr lang="en-US" dirty="0" err="1">
                <a:solidFill>
                  <a:schemeClr val="bg1"/>
                </a:solidFill>
              </a:rPr>
              <a:t>Dynogy</a:t>
            </a:r>
            <a:r>
              <a:rPr lang="en-US" dirty="0">
                <a:solidFill>
                  <a:schemeClr val="bg1"/>
                </a:solidFill>
              </a:rPr>
              <a:t> Battery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ED4D913-19A6-4090-A3EB-E8FCC0D09512}"/>
              </a:ext>
            </a:extLst>
          </p:cNvPr>
          <p:cNvSpPr/>
          <p:nvPr/>
        </p:nvSpPr>
        <p:spPr>
          <a:xfrm>
            <a:off x="832528" y="2756456"/>
            <a:ext cx="1632956" cy="75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Accel/Gyro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MPU6050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6A07DF-26CB-4491-865D-99FCF1AA801E}"/>
              </a:ext>
            </a:extLst>
          </p:cNvPr>
          <p:cNvGrpSpPr/>
          <p:nvPr/>
        </p:nvGrpSpPr>
        <p:grpSpPr>
          <a:xfrm>
            <a:off x="5730652" y="1783828"/>
            <a:ext cx="3208055" cy="4366708"/>
            <a:chOff x="3238500" y="2819399"/>
            <a:chExt cx="1876425" cy="236220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0F66036-458C-4CB3-9EEF-5CB249AEFECA}"/>
                </a:ext>
              </a:extLst>
            </p:cNvPr>
            <p:cNvSpPr/>
            <p:nvPr/>
          </p:nvSpPr>
          <p:spPr>
            <a:xfrm>
              <a:off x="3238500" y="2819399"/>
              <a:ext cx="1876425" cy="2362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PocketBeagle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EA6AA0-3197-43B1-8224-11304A5D9678}"/>
                </a:ext>
              </a:extLst>
            </p:cNvPr>
            <p:cNvSpPr txBox="1"/>
            <p:nvPr/>
          </p:nvSpPr>
          <p:spPr>
            <a:xfrm>
              <a:off x="3238500" y="3565226"/>
              <a:ext cx="294598" cy="213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I2C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CF3B9F4-7C8B-48D5-A7E7-1D45DBA22D94}"/>
              </a:ext>
            </a:extLst>
          </p:cNvPr>
          <p:cNvSpPr/>
          <p:nvPr/>
        </p:nvSpPr>
        <p:spPr>
          <a:xfrm>
            <a:off x="10356594" y="3106712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34C41B-5EEF-4C3D-8C3D-72C52136E1E2}"/>
              </a:ext>
            </a:extLst>
          </p:cNvPr>
          <p:cNvSpPr/>
          <p:nvPr/>
        </p:nvSpPr>
        <p:spPr>
          <a:xfrm>
            <a:off x="10356594" y="3753193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4DF091-BF62-4E39-91CD-5A198E899819}"/>
              </a:ext>
            </a:extLst>
          </p:cNvPr>
          <p:cNvSpPr/>
          <p:nvPr/>
        </p:nvSpPr>
        <p:spPr>
          <a:xfrm>
            <a:off x="10359134" y="4397201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530022F-1841-40C4-808A-818D9D0FCBB8}"/>
              </a:ext>
            </a:extLst>
          </p:cNvPr>
          <p:cNvSpPr/>
          <p:nvPr/>
        </p:nvSpPr>
        <p:spPr>
          <a:xfrm>
            <a:off x="10356594" y="5008685"/>
            <a:ext cx="533400" cy="52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492930-6175-425E-8ADA-55191BBF1C80}"/>
              </a:ext>
            </a:extLst>
          </p:cNvPr>
          <p:cNvCxnSpPr>
            <a:cxnSpLocks/>
            <a:stCxn id="76" idx="3"/>
            <a:endCxn id="58" idx="3"/>
          </p:cNvCxnSpPr>
          <p:nvPr/>
        </p:nvCxnSpPr>
        <p:spPr>
          <a:xfrm flipV="1">
            <a:off x="8936166" y="3552649"/>
            <a:ext cx="1498543" cy="812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A19BD0-2879-4F94-952C-7F184442D52B}"/>
              </a:ext>
            </a:extLst>
          </p:cNvPr>
          <p:cNvCxnSpPr>
            <a:cxnSpLocks/>
            <a:stCxn id="76" idx="3"/>
            <a:endCxn id="59" idx="2"/>
          </p:cNvCxnSpPr>
          <p:nvPr/>
        </p:nvCxnSpPr>
        <p:spPr>
          <a:xfrm flipV="1">
            <a:off x="8936166" y="4014417"/>
            <a:ext cx="1420428" cy="350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DC3571-72C3-43FC-9DE5-8F28E50151AB}"/>
              </a:ext>
            </a:extLst>
          </p:cNvPr>
          <p:cNvCxnSpPr>
            <a:cxnSpLocks/>
            <a:stCxn id="76" idx="3"/>
            <a:endCxn id="60" idx="2"/>
          </p:cNvCxnSpPr>
          <p:nvPr/>
        </p:nvCxnSpPr>
        <p:spPr>
          <a:xfrm>
            <a:off x="8936166" y="4364677"/>
            <a:ext cx="1422968" cy="293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F59386-F12F-4E29-A4A3-4A71F1AAE4A5}"/>
              </a:ext>
            </a:extLst>
          </p:cNvPr>
          <p:cNvCxnSpPr>
            <a:cxnSpLocks/>
            <a:stCxn id="76" idx="3"/>
            <a:endCxn id="61" idx="2"/>
          </p:cNvCxnSpPr>
          <p:nvPr/>
        </p:nvCxnSpPr>
        <p:spPr>
          <a:xfrm>
            <a:off x="8936166" y="4364677"/>
            <a:ext cx="1420428" cy="905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065B296-5659-40DA-99DB-1925145620D0}"/>
              </a:ext>
            </a:extLst>
          </p:cNvPr>
          <p:cNvSpPr txBox="1"/>
          <p:nvPr/>
        </p:nvSpPr>
        <p:spPr>
          <a:xfrm>
            <a:off x="9714943" y="5687690"/>
            <a:ext cx="18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BR2205 Motors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FF13CB-1679-4A3B-A5A9-0BA62219CE99}"/>
              </a:ext>
            </a:extLst>
          </p:cNvPr>
          <p:cNvSpPr/>
          <p:nvPr/>
        </p:nvSpPr>
        <p:spPr>
          <a:xfrm>
            <a:off x="832528" y="3654992"/>
            <a:ext cx="1632956" cy="75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Altimeter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20059A4-FF3C-4AFA-A8B8-9E6BA0CA1E8A}"/>
              </a:ext>
            </a:extLst>
          </p:cNvPr>
          <p:cNvSpPr/>
          <p:nvPr/>
        </p:nvSpPr>
        <p:spPr>
          <a:xfrm>
            <a:off x="3848296" y="2758996"/>
            <a:ext cx="925776" cy="75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Level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Shifter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743C181-A576-46AF-BAE5-0429B24255A1}"/>
              </a:ext>
            </a:extLst>
          </p:cNvPr>
          <p:cNvSpPr/>
          <p:nvPr/>
        </p:nvSpPr>
        <p:spPr>
          <a:xfrm>
            <a:off x="832528" y="4553125"/>
            <a:ext cx="1632956" cy="75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AC04A6-8D44-409D-B96F-87C1D60DF7E0}"/>
              </a:ext>
            </a:extLst>
          </p:cNvPr>
          <p:cNvSpPr txBox="1"/>
          <p:nvPr/>
        </p:nvSpPr>
        <p:spPr>
          <a:xfrm>
            <a:off x="5730650" y="3863945"/>
            <a:ext cx="5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I2C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AAECE-EC6D-4C59-A714-5D20E49BD9A6}"/>
              </a:ext>
            </a:extLst>
          </p:cNvPr>
          <p:cNvSpPr txBox="1"/>
          <p:nvPr/>
        </p:nvSpPr>
        <p:spPr>
          <a:xfrm>
            <a:off x="8249760" y="419540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PWM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E732F3-2614-49B3-9C8C-8EE6FB17C0A5}"/>
              </a:ext>
            </a:extLst>
          </p:cNvPr>
          <p:cNvSpPr txBox="1"/>
          <p:nvPr/>
        </p:nvSpPr>
        <p:spPr>
          <a:xfrm>
            <a:off x="5749821" y="2093150"/>
            <a:ext cx="475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536705-537D-41F1-B696-879E5D101A6D}"/>
              </a:ext>
            </a:extLst>
          </p:cNvPr>
          <p:cNvSpPr txBox="1"/>
          <p:nvPr/>
        </p:nvSpPr>
        <p:spPr>
          <a:xfrm>
            <a:off x="5759981" y="4762481"/>
            <a:ext cx="2162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6 Pin JST-SH (UART)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CA566DF-63EB-4126-94FC-8CA2837C6C03}"/>
              </a:ext>
            </a:extLst>
          </p:cNvPr>
          <p:cNvSpPr txBox="1"/>
          <p:nvPr/>
        </p:nvSpPr>
        <p:spPr>
          <a:xfrm>
            <a:off x="8582803" y="1748927"/>
            <a:ext cx="3148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 mil 3 prong male headers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GND,nc,sig</a:t>
            </a:r>
            <a:r>
              <a:rPr lang="en-US" dirty="0"/>
              <a:t>)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B2A3EC82-1F0F-4B58-BEEA-A401D2CCA3E0}"/>
              </a:ext>
            </a:extLst>
          </p:cNvPr>
          <p:cNvSpPr/>
          <p:nvPr/>
        </p:nvSpPr>
        <p:spPr>
          <a:xfrm rot="6370648">
            <a:off x="9020743" y="3206634"/>
            <a:ext cx="1181100" cy="19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D19EFC-D457-4675-B964-3C151B026447}"/>
              </a:ext>
            </a:extLst>
          </p:cNvPr>
          <p:cNvGrpSpPr/>
          <p:nvPr/>
        </p:nvGrpSpPr>
        <p:grpSpPr>
          <a:xfrm>
            <a:off x="5553676" y="1235410"/>
            <a:ext cx="737987" cy="228600"/>
            <a:chOff x="5737743" y="1332470"/>
            <a:chExt cx="737987" cy="2286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9E321B0-4F7F-42A9-A406-A7DFC1617315}"/>
                </a:ext>
              </a:extLst>
            </p:cNvPr>
            <p:cNvSpPr/>
            <p:nvPr/>
          </p:nvSpPr>
          <p:spPr>
            <a:xfrm>
              <a:off x="5789930" y="137057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A75E1C2-F610-477E-B8B9-51920C1BE970}"/>
                </a:ext>
              </a:extLst>
            </p:cNvPr>
            <p:cNvSpPr/>
            <p:nvPr/>
          </p:nvSpPr>
          <p:spPr>
            <a:xfrm>
              <a:off x="6019800" y="137057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83AD19A-7A9C-4F7D-8C92-4C333C3711AF}"/>
                </a:ext>
              </a:extLst>
            </p:cNvPr>
            <p:cNvSpPr/>
            <p:nvPr/>
          </p:nvSpPr>
          <p:spPr>
            <a:xfrm>
              <a:off x="6249670" y="137057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D4B6DB-0665-413B-ADC5-F11D05E0EDFF}"/>
                </a:ext>
              </a:extLst>
            </p:cNvPr>
            <p:cNvSpPr/>
            <p:nvPr/>
          </p:nvSpPr>
          <p:spPr>
            <a:xfrm>
              <a:off x="5737743" y="1332470"/>
              <a:ext cx="737987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20138EAC-9C29-40D3-A7BD-39814D5ECE99}"/>
              </a:ext>
            </a:extLst>
          </p:cNvPr>
          <p:cNvSpPr/>
          <p:nvPr/>
        </p:nvSpPr>
        <p:spPr>
          <a:xfrm rot="16200000">
            <a:off x="5751219" y="1595100"/>
            <a:ext cx="342900" cy="15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F2F5AA8-DAB2-49D8-A57C-FC3199B53E54}"/>
              </a:ext>
            </a:extLst>
          </p:cNvPr>
          <p:cNvSpPr txBox="1"/>
          <p:nvPr/>
        </p:nvSpPr>
        <p:spPr>
          <a:xfrm>
            <a:off x="3021904" y="2877088"/>
            <a:ext cx="52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1.8V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B42D1AD-5D3D-4CB5-84E5-49A52DACBF70}"/>
              </a:ext>
            </a:extLst>
          </p:cNvPr>
          <p:cNvCxnSpPr>
            <a:stCxn id="30" idx="3"/>
            <a:endCxn id="69" idx="1"/>
          </p:cNvCxnSpPr>
          <p:nvPr/>
        </p:nvCxnSpPr>
        <p:spPr>
          <a:xfrm>
            <a:off x="2465484" y="3134686"/>
            <a:ext cx="1382812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F925696-8B00-49E2-993F-2EB476CA1AF2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>
            <a:off x="2465484" y="4033222"/>
            <a:ext cx="32651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8F1F27C-D828-46D7-9859-22F85383F328}"/>
              </a:ext>
            </a:extLst>
          </p:cNvPr>
          <p:cNvCxnSpPr>
            <a:cxnSpLocks/>
            <a:stCxn id="72" idx="3"/>
            <a:endCxn id="102" idx="1"/>
          </p:cNvCxnSpPr>
          <p:nvPr/>
        </p:nvCxnSpPr>
        <p:spPr>
          <a:xfrm>
            <a:off x="2465484" y="4931355"/>
            <a:ext cx="3294497" cy="4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266EA42-3AD6-470B-9E81-BF3C3077850C}"/>
              </a:ext>
            </a:extLst>
          </p:cNvPr>
          <p:cNvCxnSpPr>
            <a:cxnSpLocks/>
            <a:stCxn id="69" idx="3"/>
            <a:endCxn id="55" idx="1"/>
          </p:cNvCxnSpPr>
          <p:nvPr/>
        </p:nvCxnSpPr>
        <p:spPr>
          <a:xfrm>
            <a:off x="4774072" y="3137226"/>
            <a:ext cx="956580" cy="222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44F20FA-B5B7-4CA5-A15B-B330C3FA6878}"/>
              </a:ext>
            </a:extLst>
          </p:cNvPr>
          <p:cNvSpPr txBox="1"/>
          <p:nvPr/>
        </p:nvSpPr>
        <p:spPr>
          <a:xfrm>
            <a:off x="6291664" y="1206296"/>
            <a:ext cx="131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GND,Vin,GND</a:t>
            </a:r>
            <a:r>
              <a:rPr lang="en-US" sz="1200" dirty="0"/>
              <a:t>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C27475-F174-4BF8-8063-A36A8521236B}"/>
              </a:ext>
            </a:extLst>
          </p:cNvPr>
          <p:cNvSpPr txBox="1"/>
          <p:nvPr/>
        </p:nvSpPr>
        <p:spPr>
          <a:xfrm>
            <a:off x="4991375" y="2852783"/>
            <a:ext cx="52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95528E2-3577-4C69-8658-56768BD818BA}"/>
              </a:ext>
            </a:extLst>
          </p:cNvPr>
          <p:cNvSpPr/>
          <p:nvPr/>
        </p:nvSpPr>
        <p:spPr>
          <a:xfrm>
            <a:off x="3849877" y="1875057"/>
            <a:ext cx="925776" cy="75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PDB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53978E3-4FC1-43EB-B107-D0B3F09327DD}"/>
              </a:ext>
            </a:extLst>
          </p:cNvPr>
          <p:cNvCxnSpPr>
            <a:cxnSpLocks/>
            <a:stCxn id="11" idx="3"/>
            <a:endCxn id="127" idx="1"/>
          </p:cNvCxnSpPr>
          <p:nvPr/>
        </p:nvCxnSpPr>
        <p:spPr>
          <a:xfrm>
            <a:off x="3286103" y="2253287"/>
            <a:ext cx="5637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7232128-A097-429F-9EF9-2C9D33791DF1}"/>
              </a:ext>
            </a:extLst>
          </p:cNvPr>
          <p:cNvCxnSpPr>
            <a:cxnSpLocks/>
            <a:stCxn id="127" idx="3"/>
            <a:endCxn id="101" idx="1"/>
          </p:cNvCxnSpPr>
          <p:nvPr/>
        </p:nvCxnSpPr>
        <p:spPr>
          <a:xfrm>
            <a:off x="4775653" y="2253287"/>
            <a:ext cx="974168" cy="91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7D4B302-CD52-4CB6-B19E-2260AD996A3D}"/>
              </a:ext>
            </a:extLst>
          </p:cNvPr>
          <p:cNvSpPr txBox="1"/>
          <p:nvPr/>
        </p:nvSpPr>
        <p:spPr>
          <a:xfrm>
            <a:off x="3883371" y="3775232"/>
            <a:ext cx="52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5806C3-D5DD-4E30-AB5B-D52668B7D43C}"/>
              </a:ext>
            </a:extLst>
          </p:cNvPr>
          <p:cNvSpPr txBox="1"/>
          <p:nvPr/>
        </p:nvSpPr>
        <p:spPr>
          <a:xfrm>
            <a:off x="4886386" y="1989075"/>
            <a:ext cx="90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 BEC</a:t>
            </a:r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04D9806-BB3F-42DE-91AD-D9D318BA6AC4}"/>
              </a:ext>
            </a:extLst>
          </p:cNvPr>
          <p:cNvSpPr/>
          <p:nvPr/>
        </p:nvSpPr>
        <p:spPr>
          <a:xfrm rot="16200000">
            <a:off x="4139733" y="1524506"/>
            <a:ext cx="342900" cy="156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8DE1F3A-2490-467A-9779-7234C79F52BE}"/>
              </a:ext>
            </a:extLst>
          </p:cNvPr>
          <p:cNvSpPr txBox="1"/>
          <p:nvPr/>
        </p:nvSpPr>
        <p:spPr>
          <a:xfrm>
            <a:off x="2942057" y="1352486"/>
            <a:ext cx="135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 Power Out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CD8A81B-F162-4557-9E97-0D9D23EC678D}"/>
              </a:ext>
            </a:extLst>
          </p:cNvPr>
          <p:cNvSpPr/>
          <p:nvPr/>
        </p:nvSpPr>
        <p:spPr>
          <a:xfrm>
            <a:off x="832528" y="5396494"/>
            <a:ext cx="1632956" cy="75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Micro USB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08CC5-E76A-4926-9A74-7613E21C2306}"/>
              </a:ext>
            </a:extLst>
          </p:cNvPr>
          <p:cNvSpPr txBox="1"/>
          <p:nvPr/>
        </p:nvSpPr>
        <p:spPr>
          <a:xfrm>
            <a:off x="5749821" y="5605447"/>
            <a:ext cx="3009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USB1 Port (P1_5,7,9,11,13,15)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266B4C-C2DF-4C5B-A0DD-BBCA42DB77EA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2465484" y="5774724"/>
            <a:ext cx="32843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Mechanical Diagram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0F66036-458C-4CB3-9EEF-5CB249AEFECA}"/>
              </a:ext>
            </a:extLst>
          </p:cNvPr>
          <p:cNvSpPr/>
          <p:nvPr/>
        </p:nvSpPr>
        <p:spPr>
          <a:xfrm>
            <a:off x="721342" y="1557833"/>
            <a:ext cx="2598455" cy="3742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PocketBeagle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50B208-4C40-4B7B-A9DF-B5CE9E227E13}"/>
              </a:ext>
            </a:extLst>
          </p:cNvPr>
          <p:cNvSpPr/>
          <p:nvPr/>
        </p:nvSpPr>
        <p:spPr>
          <a:xfrm>
            <a:off x="5413892" y="1557832"/>
            <a:ext cx="2598455" cy="3742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Cape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7C9838D1-4774-43DA-9816-BE38338229BA}"/>
              </a:ext>
            </a:extLst>
          </p:cNvPr>
          <p:cNvSpPr/>
          <p:nvPr/>
        </p:nvSpPr>
        <p:spPr>
          <a:xfrm>
            <a:off x="3534383" y="3276600"/>
            <a:ext cx="16383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4AA741-F260-4CA0-87B7-69A8585A06B5}"/>
              </a:ext>
            </a:extLst>
          </p:cNvPr>
          <p:cNvSpPr txBox="1"/>
          <p:nvPr/>
        </p:nvSpPr>
        <p:spPr>
          <a:xfrm>
            <a:off x="8496300" y="3244330"/>
            <a:ext cx="7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2.21”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1A620B-A3C9-4B96-BBE5-311057CE1301}"/>
              </a:ext>
            </a:extLst>
          </p:cNvPr>
          <p:cNvCxnSpPr>
            <a:cxnSpLocks/>
          </p:cNvCxnSpPr>
          <p:nvPr/>
        </p:nvCxnSpPr>
        <p:spPr>
          <a:xfrm>
            <a:off x="5454549" y="5486400"/>
            <a:ext cx="2517140" cy="17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92DE4C-99EE-4A75-9146-6800CAEE5C00}"/>
              </a:ext>
            </a:extLst>
          </p:cNvPr>
          <p:cNvCxnSpPr>
            <a:cxnSpLocks/>
          </p:cNvCxnSpPr>
          <p:nvPr/>
        </p:nvCxnSpPr>
        <p:spPr>
          <a:xfrm flipV="1">
            <a:off x="8382000" y="1712369"/>
            <a:ext cx="0" cy="3661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CD6227E-CAFD-40C5-ABD9-02268ABB5661}"/>
              </a:ext>
            </a:extLst>
          </p:cNvPr>
          <p:cNvSpPr txBox="1"/>
          <p:nvPr/>
        </p:nvSpPr>
        <p:spPr>
          <a:xfrm>
            <a:off x="3387134" y="2989302"/>
            <a:ext cx="193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Same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3F5D6-27CC-43B9-BF0C-86DC3A418A3F}"/>
              </a:ext>
            </a:extLst>
          </p:cNvPr>
          <p:cNvSpPr/>
          <p:nvPr/>
        </p:nvSpPr>
        <p:spPr>
          <a:xfrm>
            <a:off x="6355489" y="5530326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1.38”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F741E-7051-46FC-A7CB-EC2A6BBCDF1B}"/>
              </a:ext>
            </a:extLst>
          </p:cNvPr>
          <p:cNvSpPr txBox="1"/>
          <p:nvPr/>
        </p:nvSpPr>
        <p:spPr>
          <a:xfrm>
            <a:off x="9334505" y="2019300"/>
            <a:ext cx="2666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cape will go on top of the PB</a:t>
            </a:r>
          </a:p>
          <a:p>
            <a:endParaRPr lang="en-US" dirty="0"/>
          </a:p>
          <a:p>
            <a:r>
              <a:rPr lang="en-US" dirty="0"/>
              <a:t>The connection will be accomplished by two 36 pin male headers on the bottom of the board matching the female headers on the board</a:t>
            </a:r>
          </a:p>
        </p:txBody>
      </p:sp>
    </p:spTree>
    <p:extLst>
      <p:ext uri="{BB962C8B-B14F-4D97-AF65-F5344CB8AC3E}">
        <p14:creationId xmlns:p14="http://schemas.microsoft.com/office/powerpoint/2010/main" val="23453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4685</TotalTime>
  <Words>251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QuadCopter PB Cape Proposal</vt:lpstr>
      <vt:lpstr>Background Information</vt:lpstr>
      <vt:lpstr>Board Functionality</vt:lpstr>
      <vt:lpstr>Functional Block Diagram</vt:lpstr>
      <vt:lpstr>Mechanical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Walker Grimes</cp:lastModifiedBy>
  <cp:revision>423</cp:revision>
  <dcterms:created xsi:type="dcterms:W3CDTF">2018-01-09T20:24:50Z</dcterms:created>
  <dcterms:modified xsi:type="dcterms:W3CDTF">2018-11-27T22:40:50Z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