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ersonal.tcu.edu/kylewalker/data/txwaffle.csv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Geocoding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GEOG</a:t>
            </a:r>
            <a:r>
              <a:rPr/>
              <a:t> </a:t>
            </a:r>
            <a:r>
              <a:rPr/>
              <a:t>30313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27,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geocoder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Geocoding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Process of transforming a </a:t>
            </a:r>
            <a:r>
              <a:rPr i="1"/>
              <a:t>description of a location</a:t>
            </a:r>
            <a:r>
              <a:rPr/>
              <a:t> to coordinates on the Earth’s surface</a:t>
            </a:r>
          </a:p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Locational description</a:t>
            </a:r>
            <a:r>
              <a:rPr/>
              <a:t> matched to a reference dataset</a:t>
            </a:r>
          </a:p>
          <a:p>
            <a:pPr lvl="1"/>
            <a:r>
              <a:rPr/>
              <a:t>Types of geographic references:</a:t>
            </a:r>
          </a:p>
          <a:p>
            <a:pPr lvl="1"/>
            <a:r>
              <a:rPr/>
              <a:t>Street centerlines</a:t>
            </a:r>
          </a:p>
          <a:p>
            <a:pPr lvl="1"/>
            <a:r>
              <a:rPr/>
              <a:t>Parcel data</a:t>
            </a:r>
          </a:p>
          <a:p>
            <a:pPr lvl="1"/>
            <a:r>
              <a:rPr/>
              <a:t>Composite locators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Street</a:t>
            </a:r>
            <a:r>
              <a:rPr/>
              <a:t> </a:t>
            </a:r>
            <a:r>
              <a:rPr/>
              <a:t>centerlines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Street</a:t>
            </a:r>
            <a:r>
              <a:rPr/>
              <a:t> </a:t>
            </a:r>
            <a:r>
              <a:rPr/>
              <a:t>centerlines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Parcel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Geocoding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ArcGIS Online: composite locator available through ArcGIS for Desktop w/organizational subscription; 40  per 1000 addresses</a:t>
            </a:r>
          </a:p>
          <a:p>
            <a:pPr lvl="1"/>
            <a:r>
              <a:rPr/>
              <a:t>Google: Limit of 2500 addresses/day without subscription</a:t>
            </a:r>
          </a:p>
          <a:p>
            <a:pPr lvl="1"/>
            <a:r>
              <a:rPr/>
              <a:t>Others: Bing, Yahoo, many more.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Demo:</a:t>
            </a:r>
            <a:r>
              <a:rPr/>
              <a:t> </a:t>
            </a:r>
            <a:r>
              <a:rPr/>
              <a:t>Geocoding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ArcGIS</a:t>
            </a:r>
            <a:r>
              <a:rPr/>
              <a:t> </a:t>
            </a:r>
            <a:r>
              <a:rPr/>
              <a:t>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Dataset: </a:t>
            </a:r>
            <a:r>
              <a:rPr>
                <a:hlinkClick r:id="rId2"/>
              </a:rPr>
              <a:t>http://personal.tcu.edu/kylewalker/data/txwaffle.csv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Geocoding</dc:title>
  <dc:creator>GEOG 30313</dc:creator>
  <cp:keywords/>
  <dcterms:created xsi:type="dcterms:W3CDTF">2019-08-12T13:57:20Z</dcterms:created>
  <dcterms:modified xsi:type="dcterms:W3CDTF">2019-08-12T13:57:20Z</dcterms:modified>
</cp:coreProperties>
</file>