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87888"/>
  </p:normalViewPr>
  <p:slideViewPr>
    <p:cSldViewPr snapToGrid="0" snapToObjects="1">
      <p:cViewPr>
        <p:scale>
          <a:sx n="100" d="100"/>
          <a:sy n="100" d="100"/>
        </p:scale>
        <p:origin x="1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8A09F-8382-0042-B0EE-ED9A1E91C23F}" type="datetimeFigureOut">
              <a:rPr kumimoji="1" lang="zh-CN" altLang="en-US" smtClean="0"/>
              <a:t>2017/1/8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13B68-7C57-3449-9DC5-A3AE39B73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9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13B68-7C57-3449-9DC5-A3AE39B7333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63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13B68-7C57-3449-9DC5-A3AE39B73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87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在实际的软件开发过程中，可能会用到类似的工作流。你将经历如下步骤：</a:t>
            </a:r>
            <a:endParaRPr kumimoji="1" lang="en-US" altLang="zh-CN" sz="1200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、在</a:t>
            </a:r>
            <a:r>
              <a:rPr kumimoji="1"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托管服务上创建一个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13B68-7C57-3449-9DC5-A3AE39B7333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4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0460" y="1157468"/>
            <a:ext cx="8689976" cy="2187616"/>
          </a:xfrm>
        </p:spPr>
        <p:txBody>
          <a:bodyPr>
            <a:normAutofit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分享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  李俊林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		2017.1.3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1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491538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cap="none" dirty="0" smtClean="0"/>
              <a:t>分支</a:t>
            </a:r>
            <a:r>
              <a:rPr kumimoji="1" lang="en-US" altLang="zh-CN" cap="none" dirty="0" smtClean="0"/>
              <a:t>-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查看提交历史：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创建分支</a:t>
            </a:r>
            <a:endParaRPr kumimoji="1" lang="en-US" altLang="zh-CN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9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如何结合到软件开发过程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常见问题处理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5695670" cy="562101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cap="none" dirty="0" err="1" smtClean="0"/>
              <a:t>Git</a:t>
            </a:r>
            <a:r>
              <a:rPr kumimoji="1" lang="zh-CN" altLang="en-US" cap="none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79975" y="1172276"/>
            <a:ext cx="10363826" cy="525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什么是版本控制？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版本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控制是一种记录一个或若干文件内容变化，以便将来查阅特定版本修订情况的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系统。</a:t>
            </a:r>
            <a:endParaRPr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版本控制系统分类：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本地版本控制系统、集中化的版本控制系统、分布式版本控制系统。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管理的文件三种状态</a:t>
            </a:r>
            <a:r>
              <a: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已提交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committed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、已修改（</a:t>
            </a:r>
            <a:r>
              <a:rPr kumimoji="1" lang="en-US" altLang="zh-CN" sz="1400" cap="none" dirty="0">
                <a:latin typeface="Microsoft YaHei" charset="-122"/>
                <a:ea typeface="Microsoft YaHei" charset="-122"/>
                <a:cs typeface="Microsoft YaHei" charset="-122"/>
              </a:rPr>
              <a:t>modified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）和已暂存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staged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由此引入 </a:t>
            </a:r>
            <a:r>
              <a:rPr kumimoji="1" lang="en-US" altLang="zh-CN" sz="14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的三个工作区域的概念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14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仓库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、工作目录以及暂存区域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基本的</a:t>
            </a:r>
            <a:r>
              <a:rPr kumimoji="1" lang="en-US" altLang="zh-CN" sz="1400" b="1" cap="none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工作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流程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1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在工作目录中修改文件；（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）暂存文件，将文件的快照放入暂存区域。（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）提交更新，找到暂存区域的文件，将快照永久性存储到 </a:t>
            </a:r>
            <a:r>
              <a:rPr kumimoji="1"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仓库目录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安装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端：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下载地址：</a:t>
            </a:r>
            <a:r>
              <a:rPr kumimoji="1" lang="en-US" altLang="zh-CN" sz="1400" cap="none" dirty="0" smtClean="0">
                <a:latin typeface="Microsoft YaHei" charset="-122"/>
                <a:ea typeface="Microsoft YaHei" charset="-122"/>
                <a:cs typeface="Microsoft YaHei" charset="-122"/>
                <a:hlinkClick r:id="rId3"/>
              </a:rPr>
              <a:t>https://git-scm.com/downloads</a:t>
            </a:r>
            <a:endParaRPr kumimoji="1" lang="en-US" altLang="zh-CN" sz="1400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初始化配置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kumimoji="1" lang="en-US" altLang="zh-CN" sz="1400" b="1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$ </a:t>
            </a:r>
            <a:r>
              <a:rPr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config</a:t>
            </a:r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--global </a:t>
            </a:r>
            <a:r>
              <a:rPr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user.name“walkerljl</a:t>
            </a:r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" </a:t>
            </a:r>
          </a:p>
          <a:p>
            <a:pPr lvl="1"/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$ </a:t>
            </a:r>
            <a:r>
              <a:rPr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config</a:t>
            </a:r>
            <a:r>
              <a:rPr lang="en-US" altLang="zh-CN" sz="12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--global user.email“walkerljls@163.com”</a:t>
            </a:r>
            <a:endParaRPr kumimoji="1" lang="zh-CN" altLang="en-US" sz="1200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619554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en-US" altLang="zh-CN" cap="none" dirty="0" err="1" smtClean="0"/>
              <a:t>Git</a:t>
            </a:r>
            <a:r>
              <a:rPr kumimoji="1" lang="zh-CN" altLang="en-US" cap="none" dirty="0" smtClean="0"/>
              <a:t>文件的三种生命周期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9106" y="2062163"/>
            <a:ext cx="8301180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558594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记录每次更新到仓库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0247" y="1144196"/>
            <a:ext cx="10363826" cy="3424107"/>
          </a:xfrm>
        </p:spPr>
        <p:txBody>
          <a:bodyPr>
            <a:normAutofit/>
          </a:bodyPr>
          <a:lstStyle/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status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检查当前文件状态。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跟踪新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文件或暂存已修改文件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400" b="1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status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状态简览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400" cap="none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diff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查看已暂存和未暂存的修改。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“some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comments</a:t>
            </a:r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提交更新。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“some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comments”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跳过使用暂存区域提交更新。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rm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file_name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删除文件。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1400" b="1" cap="none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mv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src_file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dest_file</a:t>
            </a:r>
            <a:r>
              <a:rPr kumimoji="1" lang="zh-CN" altLang="en-US" sz="1400" b="1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400" cap="none" dirty="0">
                <a:latin typeface="Microsoft YaHei" charset="-122"/>
                <a:ea typeface="Microsoft YaHei" charset="-122"/>
                <a:cs typeface="Microsoft YaHei" charset="-122"/>
              </a:rPr>
              <a:t>移动文件。</a:t>
            </a: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7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5817082" cy="562101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cap="none" dirty="0" err="1" smtClean="0"/>
              <a:t>Git</a:t>
            </a:r>
            <a:r>
              <a:rPr kumimoji="1" lang="zh-CN" altLang="en-US" cap="none" dirty="0" smtClean="0"/>
              <a:t>如何结合到软件开发过程中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79662" y="1123508"/>
            <a:ext cx="10363826" cy="514318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491538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远程仓库的使用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查看提交历史：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endParaRPr kumimoji="1" lang="en-US" altLang="zh-CN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491538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查看提交历史：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endParaRPr kumimoji="1" lang="en-US" altLang="zh-CN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18" y="387023"/>
            <a:ext cx="4915382" cy="562101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en-US" altLang="zh-CN" cap="none" dirty="0" err="1" smtClean="0"/>
              <a:t>Git</a:t>
            </a:r>
            <a:r>
              <a:rPr kumimoji="1" lang="zh-CN" altLang="en-US" dirty="0" smtClean="0"/>
              <a:t>别名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查看提交历史：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cap="none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cap="none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endParaRPr kumimoji="1" lang="en-US" altLang="zh-CN" cap="none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849</TotalTime>
  <Words>424</Words>
  <Application>Microsoft Macintosh PowerPoint</Application>
  <PresentationFormat>宽屏</PresentationFormat>
  <Paragraphs>44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DengXian</vt:lpstr>
      <vt:lpstr>Microsoft YaHei</vt:lpstr>
      <vt:lpstr>Tw Cen MT</vt:lpstr>
      <vt:lpstr>Wingdings</vt:lpstr>
      <vt:lpstr>宋体</vt:lpstr>
      <vt:lpstr>水滴</vt:lpstr>
      <vt:lpstr>Git分享       李俊林           2017.1.3</vt:lpstr>
      <vt:lpstr>目录</vt:lpstr>
      <vt:lpstr>Git介绍</vt:lpstr>
      <vt:lpstr>Git基础-Git文件的三种生命周期</vt:lpstr>
      <vt:lpstr>Git基础-记录每次更新到仓库</vt:lpstr>
      <vt:lpstr>Git如何结合到软件开发过程中</vt:lpstr>
      <vt:lpstr>Git基础-远程仓库的使用</vt:lpstr>
      <vt:lpstr>Git基础-标签</vt:lpstr>
      <vt:lpstr>Git基础-Git别名</vt:lpstr>
      <vt:lpstr>Git分支-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</cp:revision>
  <dcterms:created xsi:type="dcterms:W3CDTF">2017-01-05T07:57:44Z</dcterms:created>
  <dcterms:modified xsi:type="dcterms:W3CDTF">2017-01-08T07:13:53Z</dcterms:modified>
</cp:coreProperties>
</file>