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11"/>
  </p:notes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B8167-6112-4236-B576-2E4BFB86652E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B482C-1A54-402E-A4DC-1D971DEBE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58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B6F5-8FC3-4F4B-A1A6-957B61883750}" type="datetime10">
              <a:rPr lang="zh-CN" altLang="en-US" smtClean="0"/>
              <a:t>10:49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这里是页脚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8D36-B97C-4323-BECC-DCBAD9F76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20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0CD5-678D-4FA1-BD14-716D889BB0F6}" type="datetime10">
              <a:rPr lang="zh-CN" altLang="en-US" smtClean="0"/>
              <a:t>10:49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这里是页脚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8D36-B97C-4323-BECC-DCBAD9F76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02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2A59-FA74-4066-9505-07B8C30961C9}" type="datetime10">
              <a:rPr lang="zh-CN" altLang="en-US" smtClean="0"/>
              <a:t>10:49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这里是页脚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8D36-B97C-4323-BECC-DCBAD9F76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53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03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807968" y="332656"/>
            <a:ext cx="864096" cy="5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9994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6621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844676"/>
            <a:ext cx="5384800" cy="4238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844676"/>
            <a:ext cx="5384800" cy="4238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82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853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702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9874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5902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7876-7470-472E-81DB-A350EA0351CB}" type="datetime10">
              <a:rPr lang="zh-CN" altLang="en-US" smtClean="0"/>
              <a:t>10:49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这里是页脚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8D36-B97C-4323-BECC-DCBAD9F76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359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9034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04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97951" y="836614"/>
            <a:ext cx="2789767" cy="5246687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8" y="836614"/>
            <a:ext cx="8170333" cy="5246687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2277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061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807968" y="332656"/>
            <a:ext cx="864096" cy="5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867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3210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844676"/>
            <a:ext cx="5384800" cy="4238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844676"/>
            <a:ext cx="5384800" cy="4238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580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549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320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145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BF23-3256-44B3-AB56-6BFA99B04010}" type="datetime10">
              <a:rPr lang="zh-CN" altLang="en-US" smtClean="0"/>
              <a:t>10:49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这里是页脚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8D36-B97C-4323-BECC-DCBAD9F76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30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87907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42367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4150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97951" y="836614"/>
            <a:ext cx="2789767" cy="5246687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8" y="836614"/>
            <a:ext cx="8170333" cy="5246687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3839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621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807968" y="332656"/>
            <a:ext cx="864096" cy="5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464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43865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844676"/>
            <a:ext cx="5384800" cy="4238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844676"/>
            <a:ext cx="5384800" cy="4238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9807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944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82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C76E-FE07-4242-8FA7-7319FC474388}" type="datetime10">
              <a:rPr lang="zh-CN" altLang="en-US" smtClean="0"/>
              <a:t>10:49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这里是页脚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8D36-B97C-4323-BECC-DCBAD9F76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7651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5102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17030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893983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5886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97951" y="836614"/>
            <a:ext cx="2789767" cy="5246687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8" y="836614"/>
            <a:ext cx="8170333" cy="5246687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2007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4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807968" y="332656"/>
            <a:ext cx="864096" cy="5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319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2719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844676"/>
            <a:ext cx="5384800" cy="4238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844676"/>
            <a:ext cx="5384800" cy="4238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5345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6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7718-136C-426A-8AFD-7091B09ADCC6}" type="datetime10">
              <a:rPr lang="zh-CN" altLang="en-US" smtClean="0"/>
              <a:t>10:49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这里是页脚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8D36-B97C-4323-BECC-DCBAD9F76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431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679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0212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9872911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1815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0791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97951" y="836614"/>
            <a:ext cx="2789767" cy="5246687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8" y="836614"/>
            <a:ext cx="8170333" cy="5246687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65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B3F4-2E4B-454D-89DF-3D118E4CF6A1}" type="datetime10">
              <a:rPr lang="zh-CN" altLang="en-US" smtClean="0"/>
              <a:t>10:49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这里是页脚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8D36-B97C-4323-BECC-DCBAD9F76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88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587D-A529-492D-B4F2-9AB298438E43}" type="datetime10">
              <a:rPr lang="zh-CN" altLang="en-US" smtClean="0"/>
              <a:t>10:49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这里是页脚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8D36-B97C-4323-BECC-DCBAD9F76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59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231-9AD8-4DAC-AC85-C6D2CE2A81E0}" type="datetime10">
              <a:rPr lang="zh-CN" altLang="en-US" smtClean="0"/>
              <a:t>10:49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这里是页脚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8D36-B97C-4323-BECC-DCBAD9F76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8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C7D3-0EB2-474C-80D3-E4DFC67844C4}" type="datetime10">
              <a:rPr lang="zh-CN" altLang="en-US" smtClean="0"/>
              <a:t>10:49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这里是页脚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8D36-B97C-4323-BECC-DCBAD9F76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9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eb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webp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webp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webp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webp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B2DB6-E1F4-4ACB-B31E-94CF94EAF984}" type="datetime10">
              <a:rPr lang="zh-CN" altLang="en-US" smtClean="0"/>
              <a:t>10:49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这里是页脚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88D36-B97C-4323-BECC-DCBAD9F76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0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625"/>
            <a:ext cx="12193526" cy="68580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836613"/>
            <a:ext cx="109728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844676"/>
            <a:ext cx="109728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 userDrawn="1"/>
        </p:nvSpPr>
        <p:spPr bwMode="auto">
          <a:xfrm>
            <a:off x="2279576" y="0"/>
            <a:ext cx="3265189" cy="3698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6699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charset="0"/>
                <a:ea typeface="黑体" pitchFamily="49" charset="-122"/>
              </a:rPr>
              <a:t>《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charset="0"/>
                <a:ea typeface="黑体" pitchFamily="49" charset="-122"/>
              </a:rPr>
              <a:t>计算机监控系统开发实训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charset="0"/>
                <a:ea typeface="黑体" pitchFamily="49" charset="-122"/>
              </a:rPr>
              <a:t>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charset="0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419867" y="6264572"/>
            <a:ext cx="2060600" cy="412155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这里是页脚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9580993" y="6237316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计算机科学与技术学院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963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1" grpId="0"/>
    </p:bld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新魏" pitchFamily="2" charset="-122"/>
          <a:cs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新魏" pitchFamily="2" charset="-122"/>
          <a:cs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新魏" pitchFamily="2" charset="-122"/>
          <a:cs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新魏" pitchFamily="2" charset="-122"/>
          <a:cs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新魏" pitchFamily="2" charset="-122"/>
          <a:cs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新魏" pitchFamily="2" charset="-122"/>
          <a:cs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新魏" pitchFamily="2" charset="-122"/>
          <a:cs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新魏" pitchFamily="2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625"/>
            <a:ext cx="12193526" cy="68580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836613"/>
            <a:ext cx="109728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844676"/>
            <a:ext cx="109728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 userDrawn="1"/>
        </p:nvSpPr>
        <p:spPr bwMode="auto">
          <a:xfrm>
            <a:off x="2279576" y="0"/>
            <a:ext cx="3265189" cy="3698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6699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charset="0"/>
                <a:ea typeface="黑体" pitchFamily="49" charset="-122"/>
              </a:rPr>
              <a:t>《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charset="0"/>
                <a:ea typeface="黑体" pitchFamily="49" charset="-122"/>
              </a:rPr>
              <a:t>计算机监控系统开发实训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charset="0"/>
                <a:ea typeface="黑体" pitchFamily="49" charset="-122"/>
              </a:rPr>
              <a:t>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charset="0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419867" y="6264572"/>
            <a:ext cx="2060600" cy="412155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这里是页脚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9580993" y="6237316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计算机科学与技术学院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707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1" grpId="0"/>
    </p:bld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新魏" pitchFamily="2" charset="-122"/>
          <a:cs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新魏" pitchFamily="2" charset="-122"/>
          <a:cs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新魏" pitchFamily="2" charset="-122"/>
          <a:cs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新魏" pitchFamily="2" charset="-122"/>
          <a:cs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新魏" pitchFamily="2" charset="-122"/>
          <a:cs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新魏" pitchFamily="2" charset="-122"/>
          <a:cs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新魏" pitchFamily="2" charset="-122"/>
          <a:cs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新魏" pitchFamily="2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625"/>
            <a:ext cx="12193526" cy="68580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836613"/>
            <a:ext cx="109728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844676"/>
            <a:ext cx="109728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 userDrawn="1"/>
        </p:nvSpPr>
        <p:spPr bwMode="auto">
          <a:xfrm>
            <a:off x="2279576" y="0"/>
            <a:ext cx="3265189" cy="3698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6699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charset="0"/>
                <a:ea typeface="黑体" pitchFamily="49" charset="-122"/>
              </a:rPr>
              <a:t>《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charset="0"/>
                <a:ea typeface="黑体" pitchFamily="49" charset="-122"/>
              </a:rPr>
              <a:t>计算机监控系统开发实训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charset="0"/>
                <a:ea typeface="黑体" pitchFamily="49" charset="-122"/>
              </a:rPr>
              <a:t>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charset="0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419867" y="6264572"/>
            <a:ext cx="2060600" cy="412155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这里是页脚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9580993" y="6237316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计算机科学与技术学院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002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1" grpId="0"/>
    </p:bld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新魏" pitchFamily="2" charset="-122"/>
          <a:cs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新魏" pitchFamily="2" charset="-122"/>
          <a:cs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新魏" pitchFamily="2" charset="-122"/>
          <a:cs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新魏" pitchFamily="2" charset="-122"/>
          <a:cs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新魏" pitchFamily="2" charset="-122"/>
          <a:cs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新魏" pitchFamily="2" charset="-122"/>
          <a:cs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新魏" pitchFamily="2" charset="-122"/>
          <a:cs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新魏" pitchFamily="2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625"/>
            <a:ext cx="12193526" cy="68580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836613"/>
            <a:ext cx="109728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844676"/>
            <a:ext cx="109728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 userDrawn="1"/>
        </p:nvSpPr>
        <p:spPr bwMode="auto">
          <a:xfrm>
            <a:off x="2279576" y="0"/>
            <a:ext cx="3265189" cy="3698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6699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charset="0"/>
                <a:ea typeface="黑体" pitchFamily="49" charset="-122"/>
              </a:rPr>
              <a:t>《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charset="0"/>
                <a:ea typeface="黑体" pitchFamily="49" charset="-122"/>
              </a:rPr>
              <a:t>计算机监控系统开发实训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charset="0"/>
                <a:ea typeface="黑体" pitchFamily="49" charset="-122"/>
              </a:rPr>
              <a:t>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charset="0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419867" y="6264572"/>
            <a:ext cx="2060600" cy="412155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这里是页脚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9580993" y="6237316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计算机科学与技术学院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679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1" grpId="0"/>
    </p:bld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新魏" pitchFamily="2" charset="-122"/>
          <a:cs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新魏" pitchFamily="2" charset="-122"/>
          <a:cs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新魏" pitchFamily="2" charset="-122"/>
          <a:cs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新魏" pitchFamily="2" charset="-122"/>
          <a:cs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新魏" pitchFamily="2" charset="-122"/>
          <a:cs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新魏" pitchFamily="2" charset="-122"/>
          <a:cs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新魏" pitchFamily="2" charset="-122"/>
          <a:cs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华文新魏" pitchFamily="2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14763"/>
            <a:ext cx="9144000" cy="133018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华文新魏"/>
              </a:rPr>
              <a:t/>
            </a:r>
            <a:b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华文新魏"/>
              </a:rPr>
            </a:b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华文新魏"/>
              </a:rPr>
              <a:t>计算机监控系统开发实训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kern="0" dirty="0">
                <a:solidFill>
                  <a:srgbClr val="FFFFFF"/>
                </a:solidFill>
                <a:latin typeface="Arial"/>
                <a:ea typeface="华文新魏"/>
                <a:cs typeface="+mj-cs"/>
              </a:rPr>
              <a:t>张三</a:t>
            </a:r>
          </a:p>
        </p:txBody>
      </p:sp>
    </p:spTree>
    <p:extLst>
      <p:ext uri="{BB962C8B-B14F-4D97-AF65-F5344CB8AC3E}">
        <p14:creationId xmlns:p14="http://schemas.microsoft.com/office/powerpoint/2010/main" val="38838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kern="0" dirty="0">
                <a:solidFill>
                  <a:srgbClr val="000000"/>
                </a:solidFill>
                <a:latin typeface="Arial"/>
                <a:ea typeface="华文新魏"/>
              </a:rPr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15609" y="1847850"/>
            <a:ext cx="2560782" cy="4351338"/>
          </a:xfrm>
        </p:spPr>
        <p:txBody>
          <a:bodyPr/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新魏"/>
              </a:rPr>
              <a:t>课程背景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新魏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新魏"/>
              </a:rPr>
              <a:t>教学目标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新魏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新魏"/>
                <a:sym typeface="Wingdings" panose="05000000000000000000" pitchFamily="2" charset="2"/>
              </a:rPr>
              <a:t>教学手段</a:t>
            </a: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新魏"/>
              <a:sym typeface="Wingdings" panose="05000000000000000000" pitchFamily="2" charset="2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新魏"/>
              </a:rPr>
              <a:t>教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新魏"/>
              </a:rPr>
              <a:t>学效果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新魏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新魏"/>
              </a:rPr>
              <a:t>近期成果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新魏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新魏"/>
              </a:rPr>
              <a:t>应用情况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新魏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06AB-1B56-4D5C-9601-546861664FBC}" type="datetime10">
              <a:rPr lang="zh-CN" altLang="en-US" smtClean="0"/>
              <a:t>10:49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8D36-B97C-4323-BECC-DCBAD9F7637D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这里是页脚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03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kern="0" dirty="0">
                <a:solidFill>
                  <a:srgbClr val="000000"/>
                </a:solidFill>
                <a:latin typeface="Arial"/>
                <a:ea typeface="华文新魏"/>
              </a:rPr>
              <a:t>课程背景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7936" y="1847850"/>
            <a:ext cx="7576127" cy="4351338"/>
          </a:xfrm>
        </p:spPr>
        <p:txBody>
          <a:bodyPr/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新魏"/>
              </a:rPr>
              <a:t>钱塘江大型泵站监控系统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新魏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新魏"/>
              </a:rPr>
              <a:t>天津尔王庄泵站监控系统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新魏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新魏"/>
              </a:rPr>
              <a:t>杭甬温高山无人站电源监控系统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新魏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新魏"/>
              </a:rPr>
              <a:t>计算机监控：数据采集、传输与处理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新魏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新魏"/>
              </a:rPr>
              <a:t>集成：编程，接口，网络，数据库等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新魏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新魏"/>
              </a:rPr>
              <a:t>直接跟研发能力，项目经验，就业挂钩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新魏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692F-05F0-4124-9EE5-CBD31F99B3ED}" type="datetime10">
              <a:rPr lang="zh-CN" altLang="en-US" smtClean="0"/>
              <a:t>10:49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8D36-B97C-4323-BECC-DCBAD9F7637D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这里是页脚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8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kern="0" dirty="0">
                <a:solidFill>
                  <a:srgbClr val="000000"/>
                </a:solidFill>
                <a:latin typeface="Arial"/>
                <a:ea typeface="华文新魏"/>
              </a:rPr>
              <a:t>应用情况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1754" y="1847850"/>
            <a:ext cx="7668491" cy="4351338"/>
          </a:xfrm>
        </p:spPr>
        <p:txBody>
          <a:bodyPr/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新魏"/>
              </a:rPr>
              <a:t>软件工程，每学年开设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新魏"/>
              </a:rPr>
              <a:t>1-2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新魏"/>
              </a:rPr>
              <a:t>次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新魏"/>
              </a:rPr>
              <a:t>(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新魏"/>
              </a:rPr>
              <a:t>普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新魏"/>
              </a:rPr>
              <a:t>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新魏"/>
              </a:rPr>
              <a:t>升本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新魏"/>
              </a:rPr>
              <a:t>)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新魏"/>
              </a:rPr>
              <a:t>国家大学科技园，崖州湾，辅助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新魏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新魏"/>
              </a:rPr>
              <a:t>仰恩大学：面向全校开放，省级基地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新魏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新魏"/>
              </a:rPr>
              <a:t>燕山大学、宁德师范学院、龙岩学院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新魏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新魏"/>
              </a:rPr>
              <a:t>海南软件职业技术学院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新魏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新魏"/>
              </a:rPr>
              <a:t>海洋信息工程学院？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新魏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新魏"/>
              </a:rPr>
              <a:t>海洋科学技术学院？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华文新魏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271B-C864-4A60-872E-BB8FC286DA09}" type="datetime10">
              <a:rPr lang="zh-CN" altLang="en-US" smtClean="0"/>
              <a:t>10:49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8D36-B97C-4323-BECC-DCBAD9F7637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这里是页脚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68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576" cy="68580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0927" y="2997489"/>
            <a:ext cx="3641436" cy="1325563"/>
          </a:xfrm>
        </p:spPr>
        <p:txBody>
          <a:bodyPr>
            <a:noAutofit/>
          </a:bodyPr>
          <a:lstStyle/>
          <a:p>
            <a:r>
              <a:rPr lang="zh-CN" altLang="en-US" sz="9600" dirty="0" smtClean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  <a:endParaRPr lang="zh-CN" altLang="en-US" sz="9600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A446-AB01-48D6-8CCB-3D37D4FEC223}" type="datetime10">
              <a:rPr lang="zh-CN" altLang="en-US" smtClean="0"/>
              <a:t>10:49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8D36-B97C-4323-BECC-DCBAD9F7637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这里是页脚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09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新魏"/>
        <a:cs typeface="宋体"/>
      </a:majorFont>
      <a:minorFont>
        <a:latin typeface="Arial"/>
        <a:ea typeface="华文新魏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新魏"/>
        <a:cs typeface="宋体"/>
      </a:majorFont>
      <a:minorFont>
        <a:latin typeface="Arial"/>
        <a:ea typeface="华文新魏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新魏"/>
        <a:cs typeface="宋体"/>
      </a:majorFont>
      <a:minorFont>
        <a:latin typeface="Arial"/>
        <a:ea typeface="华文新魏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新魏"/>
        <a:cs typeface="宋体"/>
      </a:majorFont>
      <a:minorFont>
        <a:latin typeface="Arial"/>
        <a:ea typeface="华文新魏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246</Words>
  <Application>Microsoft Office PowerPoint</Application>
  <PresentationFormat>宽屏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等线</vt:lpstr>
      <vt:lpstr>等线 Light</vt:lpstr>
      <vt:lpstr>黑体</vt:lpstr>
      <vt:lpstr>华文新魏</vt:lpstr>
      <vt:lpstr>宋体</vt:lpstr>
      <vt:lpstr>Arial</vt:lpstr>
      <vt:lpstr>Tahoma</vt:lpstr>
      <vt:lpstr>Wingdings</vt:lpstr>
      <vt:lpstr>Office 主题​​</vt:lpstr>
      <vt:lpstr>默认设计模板</vt:lpstr>
      <vt:lpstr>1_默认设计模板</vt:lpstr>
      <vt:lpstr>2_默认设计模板</vt:lpstr>
      <vt:lpstr>3_默认设计模板</vt:lpstr>
      <vt:lpstr> 计算机监控系统开发实训</vt:lpstr>
      <vt:lpstr>主要内容</vt:lpstr>
      <vt:lpstr>课程背景</vt:lpstr>
      <vt:lpstr>应用情况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计算机监控系统开发实训</dc:title>
  <dc:creator>WolfP</dc:creator>
  <cp:lastModifiedBy>WolfP</cp:lastModifiedBy>
  <cp:revision>3</cp:revision>
  <dcterms:created xsi:type="dcterms:W3CDTF">2024-02-11T02:27:13Z</dcterms:created>
  <dcterms:modified xsi:type="dcterms:W3CDTF">2024-02-11T02:50:12Z</dcterms:modified>
</cp:coreProperties>
</file>