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61" r:id="rId4"/>
    <p:sldId id="362" r:id="rId5"/>
    <p:sldId id="363" r:id="rId6"/>
    <p:sldId id="360" r:id="rId7"/>
    <p:sldId id="328" r:id="rId8"/>
    <p:sldId id="329" r:id="rId9"/>
    <p:sldId id="364" r:id="rId10"/>
    <p:sldId id="365" r:id="rId11"/>
    <p:sldId id="367" r:id="rId12"/>
    <p:sldId id="368" r:id="rId13"/>
    <p:sldId id="369" r:id="rId14"/>
    <p:sldId id="370" r:id="rId15"/>
    <p:sldId id="371" r:id="rId16"/>
    <p:sldId id="3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741" autoAdjust="0"/>
  </p:normalViewPr>
  <p:slideViewPr>
    <p:cSldViewPr snapToGrid="0">
      <p:cViewPr varScale="1">
        <p:scale>
          <a:sx n="112" d="100"/>
          <a:sy n="112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Christian" userId="a48f184d5fa78ad7" providerId="LiveId" clId="{9C74809C-87BA-416F-9F55-47B99E031F75}"/>
    <pc:docChg chg="undo custSel addSld delSld modSld">
      <pc:chgData name="Paul Christian" userId="a48f184d5fa78ad7" providerId="LiveId" clId="{9C74809C-87BA-416F-9F55-47B99E031F75}" dt="2023-01-04T13:09:04.112" v="4139" actId="20577"/>
      <pc:docMkLst>
        <pc:docMk/>
      </pc:docMkLst>
      <pc:sldChg chg="modSp mod">
        <pc:chgData name="Paul Christian" userId="a48f184d5fa78ad7" providerId="LiveId" clId="{9C74809C-87BA-416F-9F55-47B99E031F75}" dt="2023-01-04T08:55:14.502" v="56" actId="6549"/>
        <pc:sldMkLst>
          <pc:docMk/>
          <pc:sldMk cId="668236518" sldId="256"/>
        </pc:sldMkLst>
        <pc:spChg chg="mod">
          <ac:chgData name="Paul Christian" userId="a48f184d5fa78ad7" providerId="LiveId" clId="{9C74809C-87BA-416F-9F55-47B99E031F75}" dt="2023-01-04T08:55:14.502" v="56" actId="6549"/>
          <ac:spMkLst>
            <pc:docMk/>
            <pc:sldMk cId="668236518" sldId="256"/>
            <ac:spMk id="16" creationId="{CD20427A-EB52-A14D-8286-97CB0CCB428C}"/>
          </ac:spMkLst>
        </pc:spChg>
      </pc:sldChg>
      <pc:sldChg chg="addSp modSp mod">
        <pc:chgData name="Paul Christian" userId="a48f184d5fa78ad7" providerId="LiveId" clId="{9C74809C-87BA-416F-9F55-47B99E031F75}" dt="2023-01-04T08:56:27.025" v="73" actId="1076"/>
        <pc:sldMkLst>
          <pc:docMk/>
          <pc:sldMk cId="769462679" sldId="257"/>
        </pc:sldMkLst>
        <pc:spChg chg="mod">
          <ac:chgData name="Paul Christian" userId="a48f184d5fa78ad7" providerId="LiveId" clId="{9C74809C-87BA-416F-9F55-47B99E031F75}" dt="2023-01-04T08:56:12.113" v="69" actId="20577"/>
          <ac:spMkLst>
            <pc:docMk/>
            <pc:sldMk cId="769462679" sldId="257"/>
            <ac:spMk id="3" creationId="{A64CFABD-1F8B-6EE9-F4D2-FAAC3D943902}"/>
          </ac:spMkLst>
        </pc:spChg>
        <pc:spChg chg="mod">
          <ac:chgData name="Paul Christian" userId="a48f184d5fa78ad7" providerId="LiveId" clId="{9C74809C-87BA-416F-9F55-47B99E031F75}" dt="2023-01-04T08:54:56.250" v="33" actId="20577"/>
          <ac:spMkLst>
            <pc:docMk/>
            <pc:sldMk cId="769462679" sldId="257"/>
            <ac:spMk id="9" creationId="{D03A21F4-E6FD-B983-4048-2DFEACDC30F6}"/>
          </ac:spMkLst>
        </pc:spChg>
        <pc:picChg chg="add mod">
          <ac:chgData name="Paul Christian" userId="a48f184d5fa78ad7" providerId="LiveId" clId="{9C74809C-87BA-416F-9F55-47B99E031F75}" dt="2023-01-04T08:56:27.025" v="73" actId="1076"/>
          <ac:picMkLst>
            <pc:docMk/>
            <pc:sldMk cId="769462679" sldId="257"/>
            <ac:picMk id="4" creationId="{AAF6CEA0-2AC4-0CEA-39FC-0E42E1DFC2A1}"/>
          </ac:picMkLst>
        </pc:picChg>
      </pc:sldChg>
      <pc:sldChg chg="del">
        <pc:chgData name="Paul Christian" userId="a48f184d5fa78ad7" providerId="LiveId" clId="{9C74809C-87BA-416F-9F55-47B99E031F75}" dt="2023-01-04T08:56:38.378" v="77" actId="47"/>
        <pc:sldMkLst>
          <pc:docMk/>
          <pc:sldMk cId="1417784582" sldId="314"/>
        </pc:sldMkLst>
      </pc:sldChg>
      <pc:sldChg chg="del">
        <pc:chgData name="Paul Christian" userId="a48f184d5fa78ad7" providerId="LiveId" clId="{9C74809C-87BA-416F-9F55-47B99E031F75}" dt="2023-01-04T08:56:38.378" v="77" actId="47"/>
        <pc:sldMkLst>
          <pc:docMk/>
          <pc:sldMk cId="2308486306" sldId="315"/>
        </pc:sldMkLst>
      </pc:sldChg>
      <pc:sldChg chg="del">
        <pc:chgData name="Paul Christian" userId="a48f184d5fa78ad7" providerId="LiveId" clId="{9C74809C-87BA-416F-9F55-47B99E031F75}" dt="2023-01-04T08:56:38.378" v="77" actId="47"/>
        <pc:sldMkLst>
          <pc:docMk/>
          <pc:sldMk cId="1825577838" sldId="316"/>
        </pc:sldMkLst>
      </pc:sldChg>
      <pc:sldChg chg="del">
        <pc:chgData name="Paul Christian" userId="a48f184d5fa78ad7" providerId="LiveId" clId="{9C74809C-87BA-416F-9F55-47B99E031F75}" dt="2023-01-04T08:56:38.378" v="77" actId="47"/>
        <pc:sldMkLst>
          <pc:docMk/>
          <pc:sldMk cId="3907512745" sldId="317"/>
        </pc:sldMkLst>
      </pc:sldChg>
      <pc:sldChg chg="del">
        <pc:chgData name="Paul Christian" userId="a48f184d5fa78ad7" providerId="LiveId" clId="{9C74809C-87BA-416F-9F55-47B99E031F75}" dt="2023-01-04T08:56:38.378" v="77" actId="47"/>
        <pc:sldMkLst>
          <pc:docMk/>
          <pc:sldMk cId="4106156025" sldId="318"/>
        </pc:sldMkLst>
      </pc:sldChg>
      <pc:sldChg chg="del">
        <pc:chgData name="Paul Christian" userId="a48f184d5fa78ad7" providerId="LiveId" clId="{9C74809C-87BA-416F-9F55-47B99E031F75}" dt="2023-01-04T08:56:38.378" v="77" actId="47"/>
        <pc:sldMkLst>
          <pc:docMk/>
          <pc:sldMk cId="2408736526" sldId="319"/>
        </pc:sldMkLst>
      </pc:sldChg>
      <pc:sldChg chg="del">
        <pc:chgData name="Paul Christian" userId="a48f184d5fa78ad7" providerId="LiveId" clId="{9C74809C-87BA-416F-9F55-47B99E031F75}" dt="2023-01-04T08:56:38.378" v="77" actId="47"/>
        <pc:sldMkLst>
          <pc:docMk/>
          <pc:sldMk cId="2377648690" sldId="320"/>
        </pc:sldMkLst>
      </pc:sldChg>
      <pc:sldChg chg="del">
        <pc:chgData name="Paul Christian" userId="a48f184d5fa78ad7" providerId="LiveId" clId="{9C74809C-87BA-416F-9F55-47B99E031F75}" dt="2023-01-04T08:56:38.378" v="77" actId="47"/>
        <pc:sldMkLst>
          <pc:docMk/>
          <pc:sldMk cId="3289281931" sldId="321"/>
        </pc:sldMkLst>
      </pc:sldChg>
      <pc:sldChg chg="del">
        <pc:chgData name="Paul Christian" userId="a48f184d5fa78ad7" providerId="LiveId" clId="{9C74809C-87BA-416F-9F55-47B99E031F75}" dt="2023-01-04T08:56:38.378" v="77" actId="47"/>
        <pc:sldMkLst>
          <pc:docMk/>
          <pc:sldMk cId="1008032405" sldId="322"/>
        </pc:sldMkLst>
      </pc:sldChg>
      <pc:sldChg chg="del">
        <pc:chgData name="Paul Christian" userId="a48f184d5fa78ad7" providerId="LiveId" clId="{9C74809C-87BA-416F-9F55-47B99E031F75}" dt="2023-01-04T08:56:38.378" v="77" actId="47"/>
        <pc:sldMkLst>
          <pc:docMk/>
          <pc:sldMk cId="328245596" sldId="323"/>
        </pc:sldMkLst>
      </pc:sldChg>
      <pc:sldChg chg="del">
        <pc:chgData name="Paul Christian" userId="a48f184d5fa78ad7" providerId="LiveId" clId="{9C74809C-87BA-416F-9F55-47B99E031F75}" dt="2023-01-04T08:56:38.378" v="77" actId="47"/>
        <pc:sldMkLst>
          <pc:docMk/>
          <pc:sldMk cId="4133419675" sldId="324"/>
        </pc:sldMkLst>
      </pc:sldChg>
      <pc:sldChg chg="del">
        <pc:chgData name="Paul Christian" userId="a48f184d5fa78ad7" providerId="LiveId" clId="{9C74809C-87BA-416F-9F55-47B99E031F75}" dt="2023-01-04T08:56:38.378" v="77" actId="47"/>
        <pc:sldMkLst>
          <pc:docMk/>
          <pc:sldMk cId="950394273" sldId="325"/>
        </pc:sldMkLst>
      </pc:sldChg>
      <pc:sldChg chg="del">
        <pc:chgData name="Paul Christian" userId="a48f184d5fa78ad7" providerId="LiveId" clId="{9C74809C-87BA-416F-9F55-47B99E031F75}" dt="2023-01-04T08:56:38.378" v="77" actId="47"/>
        <pc:sldMkLst>
          <pc:docMk/>
          <pc:sldMk cId="122182502" sldId="326"/>
        </pc:sldMkLst>
      </pc:sldChg>
      <pc:sldChg chg="del">
        <pc:chgData name="Paul Christian" userId="a48f184d5fa78ad7" providerId="LiveId" clId="{9C74809C-87BA-416F-9F55-47B99E031F75}" dt="2023-01-04T08:56:38.378" v="77" actId="47"/>
        <pc:sldMkLst>
          <pc:docMk/>
          <pc:sldMk cId="2982846598" sldId="327"/>
        </pc:sldMkLst>
      </pc:sldChg>
      <pc:sldChg chg="addSp delSp modSp add mod">
        <pc:chgData name="Paul Christian" userId="a48f184d5fa78ad7" providerId="LiveId" clId="{9C74809C-87BA-416F-9F55-47B99E031F75}" dt="2023-01-04T13:09:04.112" v="4139" actId="20577"/>
        <pc:sldMkLst>
          <pc:docMk/>
          <pc:sldMk cId="1293329062" sldId="328"/>
        </pc:sldMkLst>
        <pc:spChg chg="mod">
          <ac:chgData name="Paul Christian" userId="a48f184d5fa78ad7" providerId="LiveId" clId="{9C74809C-87BA-416F-9F55-47B99E031F75}" dt="2023-01-04T13:09:04.112" v="4139" actId="20577"/>
          <ac:spMkLst>
            <pc:docMk/>
            <pc:sldMk cId="1293329062" sldId="328"/>
            <ac:spMk id="3" creationId="{A64CFABD-1F8B-6EE9-F4D2-FAAC3D943902}"/>
          </ac:spMkLst>
        </pc:spChg>
        <pc:picChg chg="del">
          <ac:chgData name="Paul Christian" userId="a48f184d5fa78ad7" providerId="LiveId" clId="{9C74809C-87BA-416F-9F55-47B99E031F75}" dt="2023-01-04T08:57:18.171" v="123" actId="478"/>
          <ac:picMkLst>
            <pc:docMk/>
            <pc:sldMk cId="1293329062" sldId="328"/>
            <ac:picMk id="4" creationId="{AAF6CEA0-2AC4-0CEA-39FC-0E42E1DFC2A1}"/>
          </ac:picMkLst>
        </pc:picChg>
        <pc:picChg chg="add mod">
          <ac:chgData name="Paul Christian" userId="a48f184d5fa78ad7" providerId="LiveId" clId="{9C74809C-87BA-416F-9F55-47B99E031F75}" dt="2023-01-04T08:57:26.211" v="127" actId="1076"/>
          <ac:picMkLst>
            <pc:docMk/>
            <pc:sldMk cId="1293329062" sldId="328"/>
            <ac:picMk id="5" creationId="{138C27A4-910D-1DA3-726A-A2704C4272DB}"/>
          </ac:picMkLst>
        </pc:picChg>
      </pc:sldChg>
      <pc:sldChg chg="new del">
        <pc:chgData name="Paul Christian" userId="a48f184d5fa78ad7" providerId="LiveId" clId="{9C74809C-87BA-416F-9F55-47B99E031F75}" dt="2023-01-04T08:56:33.123" v="75" actId="680"/>
        <pc:sldMkLst>
          <pc:docMk/>
          <pc:sldMk cId="3569414538" sldId="328"/>
        </pc:sldMkLst>
      </pc:sldChg>
      <pc:sldChg chg="new del">
        <pc:chgData name="Paul Christian" userId="a48f184d5fa78ad7" providerId="LiveId" clId="{9C74809C-87BA-416F-9F55-47B99E031F75}" dt="2023-01-04T08:57:29.780" v="129" actId="680"/>
        <pc:sldMkLst>
          <pc:docMk/>
          <pc:sldMk cId="4020252" sldId="329"/>
        </pc:sldMkLst>
      </pc:sldChg>
      <pc:sldChg chg="addSp delSp modSp add mod">
        <pc:chgData name="Paul Christian" userId="a48f184d5fa78ad7" providerId="LiveId" clId="{9C74809C-87BA-416F-9F55-47B99E031F75}" dt="2023-01-04T08:59:26.020" v="232" actId="20577"/>
        <pc:sldMkLst>
          <pc:docMk/>
          <pc:sldMk cId="1315740331" sldId="329"/>
        </pc:sldMkLst>
        <pc:spChg chg="mod">
          <ac:chgData name="Paul Christian" userId="a48f184d5fa78ad7" providerId="LiveId" clId="{9C74809C-87BA-416F-9F55-47B99E031F75}" dt="2023-01-04T08:59:26.020" v="232" actId="20577"/>
          <ac:spMkLst>
            <pc:docMk/>
            <pc:sldMk cId="1315740331" sldId="329"/>
            <ac:spMk id="3" creationId="{A64CFABD-1F8B-6EE9-F4D2-FAAC3D943902}"/>
          </ac:spMkLst>
        </pc:spChg>
        <pc:picChg chg="add mod">
          <ac:chgData name="Paul Christian" userId="a48f184d5fa78ad7" providerId="LiveId" clId="{9C74809C-87BA-416F-9F55-47B99E031F75}" dt="2023-01-04T08:58:37.811" v="134" actId="1076"/>
          <ac:picMkLst>
            <pc:docMk/>
            <pc:sldMk cId="1315740331" sldId="329"/>
            <ac:picMk id="4" creationId="{4F1DB348-37BB-3C81-F0CC-3434A34BD0CA}"/>
          </ac:picMkLst>
        </pc:picChg>
        <pc:picChg chg="del">
          <ac:chgData name="Paul Christian" userId="a48f184d5fa78ad7" providerId="LiveId" clId="{9C74809C-87BA-416F-9F55-47B99E031F75}" dt="2023-01-04T08:58:32.894" v="131" actId="478"/>
          <ac:picMkLst>
            <pc:docMk/>
            <pc:sldMk cId="1315740331" sldId="329"/>
            <ac:picMk id="5" creationId="{138C27A4-910D-1DA3-726A-A2704C4272DB}"/>
          </ac:picMkLst>
        </pc:picChg>
      </pc:sldChg>
      <pc:sldChg chg="addSp delSp modSp add mod">
        <pc:chgData name="Paul Christian" userId="a48f184d5fa78ad7" providerId="LiveId" clId="{9C74809C-87BA-416F-9F55-47B99E031F75}" dt="2023-01-04T09:02:24.795" v="291" actId="20577"/>
        <pc:sldMkLst>
          <pc:docMk/>
          <pc:sldMk cId="1865832051" sldId="330"/>
        </pc:sldMkLst>
        <pc:spChg chg="mod">
          <ac:chgData name="Paul Christian" userId="a48f184d5fa78ad7" providerId="LiveId" clId="{9C74809C-87BA-416F-9F55-47B99E031F75}" dt="2023-01-04T09:02:24.795" v="291" actId="20577"/>
          <ac:spMkLst>
            <pc:docMk/>
            <pc:sldMk cId="1865832051" sldId="330"/>
            <ac:spMk id="3" creationId="{A64CFABD-1F8B-6EE9-F4D2-FAAC3D943902}"/>
          </ac:spMkLst>
        </pc:spChg>
        <pc:picChg chg="del">
          <ac:chgData name="Paul Christian" userId="a48f184d5fa78ad7" providerId="LiveId" clId="{9C74809C-87BA-416F-9F55-47B99E031F75}" dt="2023-01-04T09:00:15.194" v="234" actId="478"/>
          <ac:picMkLst>
            <pc:docMk/>
            <pc:sldMk cId="1865832051" sldId="330"/>
            <ac:picMk id="4" creationId="{4F1DB348-37BB-3C81-F0CC-3434A34BD0CA}"/>
          </ac:picMkLst>
        </pc:picChg>
        <pc:picChg chg="add del">
          <ac:chgData name="Paul Christian" userId="a48f184d5fa78ad7" providerId="LiveId" clId="{9C74809C-87BA-416F-9F55-47B99E031F75}" dt="2023-01-04T09:01:57.262" v="236" actId="478"/>
          <ac:picMkLst>
            <pc:docMk/>
            <pc:sldMk cId="1865832051" sldId="330"/>
            <ac:picMk id="5" creationId="{7FAD31CD-B509-00AD-7044-AE159DA573B9}"/>
          </ac:picMkLst>
        </pc:picChg>
        <pc:picChg chg="add mod">
          <ac:chgData name="Paul Christian" userId="a48f184d5fa78ad7" providerId="LiveId" clId="{9C74809C-87BA-416F-9F55-47B99E031F75}" dt="2023-01-04T09:02:02.258" v="239" actId="1076"/>
          <ac:picMkLst>
            <pc:docMk/>
            <pc:sldMk cId="1865832051" sldId="330"/>
            <ac:picMk id="7" creationId="{356D35E2-3F87-3883-AC66-C6D950729321}"/>
          </ac:picMkLst>
        </pc:picChg>
      </pc:sldChg>
      <pc:sldChg chg="new del">
        <pc:chgData name="Paul Christian" userId="a48f184d5fa78ad7" providerId="LiveId" clId="{9C74809C-87BA-416F-9F55-47B99E031F75}" dt="2023-01-04T09:02:48.916" v="293" actId="680"/>
        <pc:sldMkLst>
          <pc:docMk/>
          <pc:sldMk cId="94488281" sldId="331"/>
        </pc:sldMkLst>
      </pc:sldChg>
      <pc:sldChg chg="addSp delSp modSp add mod">
        <pc:chgData name="Paul Christian" userId="a48f184d5fa78ad7" providerId="LiveId" clId="{9C74809C-87BA-416F-9F55-47B99E031F75}" dt="2023-01-04T09:04:20.651" v="511" actId="20577"/>
        <pc:sldMkLst>
          <pc:docMk/>
          <pc:sldMk cId="2055439844" sldId="331"/>
        </pc:sldMkLst>
        <pc:spChg chg="mod">
          <ac:chgData name="Paul Christian" userId="a48f184d5fa78ad7" providerId="LiveId" clId="{9C74809C-87BA-416F-9F55-47B99E031F75}" dt="2023-01-04T09:04:20.651" v="511" actId="20577"/>
          <ac:spMkLst>
            <pc:docMk/>
            <pc:sldMk cId="2055439844" sldId="331"/>
            <ac:spMk id="3" creationId="{A64CFABD-1F8B-6EE9-F4D2-FAAC3D943902}"/>
          </ac:spMkLst>
        </pc:spChg>
        <pc:picChg chg="add mod">
          <ac:chgData name="Paul Christian" userId="a48f184d5fa78ad7" providerId="LiveId" clId="{9C74809C-87BA-416F-9F55-47B99E031F75}" dt="2023-01-04T09:04:00.912" v="464" actId="14100"/>
          <ac:picMkLst>
            <pc:docMk/>
            <pc:sldMk cId="2055439844" sldId="331"/>
            <ac:picMk id="4" creationId="{D649C738-229B-AE45-61F0-DF2770995C1F}"/>
          </ac:picMkLst>
        </pc:picChg>
        <pc:picChg chg="del">
          <ac:chgData name="Paul Christian" userId="a48f184d5fa78ad7" providerId="LiveId" clId="{9C74809C-87BA-416F-9F55-47B99E031F75}" dt="2023-01-04T09:02:52.219" v="295" actId="478"/>
          <ac:picMkLst>
            <pc:docMk/>
            <pc:sldMk cId="2055439844" sldId="331"/>
            <ac:picMk id="7" creationId="{356D35E2-3F87-3883-AC66-C6D950729321}"/>
          </ac:picMkLst>
        </pc:picChg>
      </pc:sldChg>
      <pc:sldChg chg="add del">
        <pc:chgData name="Paul Christian" userId="a48f184d5fa78ad7" providerId="LiveId" clId="{9C74809C-87BA-416F-9F55-47B99E031F75}" dt="2023-01-04T09:02:53.660" v="297"/>
        <pc:sldMkLst>
          <pc:docMk/>
          <pc:sldMk cId="2178948736" sldId="332"/>
        </pc:sldMkLst>
      </pc:sldChg>
      <pc:sldChg chg="addSp delSp modSp add mod">
        <pc:chgData name="Paul Christian" userId="a48f184d5fa78ad7" providerId="LiveId" clId="{9C74809C-87BA-416F-9F55-47B99E031F75}" dt="2023-01-04T09:06:28.990" v="648" actId="20577"/>
        <pc:sldMkLst>
          <pc:docMk/>
          <pc:sldMk cId="2220896534" sldId="332"/>
        </pc:sldMkLst>
        <pc:spChg chg="mod">
          <ac:chgData name="Paul Christian" userId="a48f184d5fa78ad7" providerId="LiveId" clId="{9C74809C-87BA-416F-9F55-47B99E031F75}" dt="2023-01-04T09:06:28.990" v="648" actId="20577"/>
          <ac:spMkLst>
            <pc:docMk/>
            <pc:sldMk cId="2220896534" sldId="332"/>
            <ac:spMk id="3" creationId="{A64CFABD-1F8B-6EE9-F4D2-FAAC3D943902}"/>
          </ac:spMkLst>
        </pc:spChg>
        <pc:picChg chg="del">
          <ac:chgData name="Paul Christian" userId="a48f184d5fa78ad7" providerId="LiveId" clId="{9C74809C-87BA-416F-9F55-47B99E031F75}" dt="2023-01-04T09:05:13.985" v="513" actId="478"/>
          <ac:picMkLst>
            <pc:docMk/>
            <pc:sldMk cId="2220896534" sldId="332"/>
            <ac:picMk id="4" creationId="{D649C738-229B-AE45-61F0-DF2770995C1F}"/>
          </ac:picMkLst>
        </pc:picChg>
        <pc:picChg chg="add mod">
          <ac:chgData name="Paul Christian" userId="a48f184d5fa78ad7" providerId="LiveId" clId="{9C74809C-87BA-416F-9F55-47B99E031F75}" dt="2023-01-04T09:05:18.510" v="516" actId="1076"/>
          <ac:picMkLst>
            <pc:docMk/>
            <pc:sldMk cId="2220896534" sldId="332"/>
            <ac:picMk id="5" creationId="{975870A9-C28E-8D97-139F-DCB7C8DECBCC}"/>
          </ac:picMkLst>
        </pc:picChg>
      </pc:sldChg>
      <pc:sldChg chg="addSp delSp modSp add mod">
        <pc:chgData name="Paul Christian" userId="a48f184d5fa78ad7" providerId="LiveId" clId="{9C74809C-87BA-416F-9F55-47B99E031F75}" dt="2023-01-04T09:08:27.241" v="815" actId="20577"/>
        <pc:sldMkLst>
          <pc:docMk/>
          <pc:sldMk cId="2306771697" sldId="333"/>
        </pc:sldMkLst>
        <pc:spChg chg="mod">
          <ac:chgData name="Paul Christian" userId="a48f184d5fa78ad7" providerId="LiveId" clId="{9C74809C-87BA-416F-9F55-47B99E031F75}" dt="2023-01-04T09:08:27.241" v="815" actId="20577"/>
          <ac:spMkLst>
            <pc:docMk/>
            <pc:sldMk cId="2306771697" sldId="333"/>
            <ac:spMk id="3" creationId="{A64CFABD-1F8B-6EE9-F4D2-FAAC3D943902}"/>
          </ac:spMkLst>
        </pc:spChg>
        <pc:picChg chg="add del mod">
          <ac:chgData name="Paul Christian" userId="a48f184d5fa78ad7" providerId="LiveId" clId="{9C74809C-87BA-416F-9F55-47B99E031F75}" dt="2023-01-04T09:07:38.513" v="653" actId="478"/>
          <ac:picMkLst>
            <pc:docMk/>
            <pc:sldMk cId="2306771697" sldId="333"/>
            <ac:picMk id="4" creationId="{84811216-7858-A426-5635-A1685C883837}"/>
          </ac:picMkLst>
        </pc:picChg>
        <pc:picChg chg="del">
          <ac:chgData name="Paul Christian" userId="a48f184d5fa78ad7" providerId="LiveId" clId="{9C74809C-87BA-416F-9F55-47B99E031F75}" dt="2023-01-04T09:07:08.023" v="650" actId="478"/>
          <ac:picMkLst>
            <pc:docMk/>
            <pc:sldMk cId="2306771697" sldId="333"/>
            <ac:picMk id="5" creationId="{975870A9-C28E-8D97-139F-DCB7C8DECBCC}"/>
          </ac:picMkLst>
        </pc:picChg>
        <pc:picChg chg="add mod">
          <ac:chgData name="Paul Christian" userId="a48f184d5fa78ad7" providerId="LiveId" clId="{9C74809C-87BA-416F-9F55-47B99E031F75}" dt="2023-01-04T09:07:43.286" v="656" actId="1076"/>
          <ac:picMkLst>
            <pc:docMk/>
            <pc:sldMk cId="2306771697" sldId="333"/>
            <ac:picMk id="7" creationId="{570105E7-8061-88C9-6A9D-014DDCBF3A63}"/>
          </ac:picMkLst>
        </pc:picChg>
      </pc:sldChg>
      <pc:sldChg chg="addSp delSp modSp add mod">
        <pc:chgData name="Paul Christian" userId="a48f184d5fa78ad7" providerId="LiveId" clId="{9C74809C-87BA-416F-9F55-47B99E031F75}" dt="2023-01-04T09:11:08.773" v="1036" actId="20577"/>
        <pc:sldMkLst>
          <pc:docMk/>
          <pc:sldMk cId="4016473097" sldId="334"/>
        </pc:sldMkLst>
        <pc:spChg chg="mod">
          <ac:chgData name="Paul Christian" userId="a48f184d5fa78ad7" providerId="LiveId" clId="{9C74809C-87BA-416F-9F55-47B99E031F75}" dt="2023-01-04T09:11:08.773" v="1036" actId="20577"/>
          <ac:spMkLst>
            <pc:docMk/>
            <pc:sldMk cId="4016473097" sldId="334"/>
            <ac:spMk id="3" creationId="{A64CFABD-1F8B-6EE9-F4D2-FAAC3D943902}"/>
          </ac:spMkLst>
        </pc:spChg>
        <pc:picChg chg="add mod">
          <ac:chgData name="Paul Christian" userId="a48f184d5fa78ad7" providerId="LiveId" clId="{9C74809C-87BA-416F-9F55-47B99E031F75}" dt="2023-01-04T09:09:37.909" v="820" actId="1076"/>
          <ac:picMkLst>
            <pc:docMk/>
            <pc:sldMk cId="4016473097" sldId="334"/>
            <ac:picMk id="4" creationId="{C2EE8DC0-FF97-1D7B-4885-9CDFE547C7B1}"/>
          </ac:picMkLst>
        </pc:picChg>
        <pc:picChg chg="del">
          <ac:chgData name="Paul Christian" userId="a48f184d5fa78ad7" providerId="LiveId" clId="{9C74809C-87BA-416F-9F55-47B99E031F75}" dt="2023-01-04T09:09:32.684" v="817" actId="478"/>
          <ac:picMkLst>
            <pc:docMk/>
            <pc:sldMk cId="4016473097" sldId="334"/>
            <ac:picMk id="7" creationId="{570105E7-8061-88C9-6A9D-014DDCBF3A63}"/>
          </ac:picMkLst>
        </pc:picChg>
      </pc:sldChg>
      <pc:sldChg chg="new del">
        <pc:chgData name="Paul Christian" userId="a48f184d5fa78ad7" providerId="LiveId" clId="{9C74809C-87BA-416F-9F55-47B99E031F75}" dt="2023-01-04T09:11:14.261" v="1038" actId="680"/>
        <pc:sldMkLst>
          <pc:docMk/>
          <pc:sldMk cId="3035037292" sldId="335"/>
        </pc:sldMkLst>
      </pc:sldChg>
      <pc:sldChg chg="addSp delSp modSp add mod">
        <pc:chgData name="Paul Christian" userId="a48f184d5fa78ad7" providerId="LiveId" clId="{9C74809C-87BA-416F-9F55-47B99E031F75}" dt="2023-01-04T09:13:38.731" v="1169" actId="20577"/>
        <pc:sldMkLst>
          <pc:docMk/>
          <pc:sldMk cId="3587057312" sldId="335"/>
        </pc:sldMkLst>
        <pc:spChg chg="mod">
          <ac:chgData name="Paul Christian" userId="a48f184d5fa78ad7" providerId="LiveId" clId="{9C74809C-87BA-416F-9F55-47B99E031F75}" dt="2023-01-04T09:12:41.918" v="1141" actId="20577"/>
          <ac:spMkLst>
            <pc:docMk/>
            <pc:sldMk cId="3587057312" sldId="335"/>
            <ac:spMk id="3" creationId="{A64CFABD-1F8B-6EE9-F4D2-FAAC3D943902}"/>
          </ac:spMkLst>
        </pc:spChg>
        <pc:spChg chg="mod">
          <ac:chgData name="Paul Christian" userId="a48f184d5fa78ad7" providerId="LiveId" clId="{9C74809C-87BA-416F-9F55-47B99E031F75}" dt="2023-01-04T09:13:38.731" v="1169" actId="20577"/>
          <ac:spMkLst>
            <pc:docMk/>
            <pc:sldMk cId="3587057312" sldId="335"/>
            <ac:spMk id="9" creationId="{D03A21F4-E6FD-B983-4048-2DFEACDC30F6}"/>
          </ac:spMkLst>
        </pc:spChg>
        <pc:picChg chg="del">
          <ac:chgData name="Paul Christian" userId="a48f184d5fa78ad7" providerId="LiveId" clId="{9C74809C-87BA-416F-9F55-47B99E031F75}" dt="2023-01-04T09:12:00.509" v="1101" actId="478"/>
          <ac:picMkLst>
            <pc:docMk/>
            <pc:sldMk cId="3587057312" sldId="335"/>
            <ac:picMk id="4" creationId="{C2EE8DC0-FF97-1D7B-4885-9CDFE547C7B1}"/>
          </ac:picMkLst>
        </pc:picChg>
        <pc:picChg chg="add mod">
          <ac:chgData name="Paul Christian" userId="a48f184d5fa78ad7" providerId="LiveId" clId="{9C74809C-87BA-416F-9F55-47B99E031F75}" dt="2023-01-04T09:12:28.725" v="1104" actId="1076"/>
          <ac:picMkLst>
            <pc:docMk/>
            <pc:sldMk cId="3587057312" sldId="335"/>
            <ac:picMk id="5" creationId="{C11EBE29-96AD-E08D-4779-61E6C544490B}"/>
          </ac:picMkLst>
        </pc:picChg>
      </pc:sldChg>
      <pc:sldChg chg="addSp delSp modSp add mod">
        <pc:chgData name="Paul Christian" userId="a48f184d5fa78ad7" providerId="LiveId" clId="{9C74809C-87BA-416F-9F55-47B99E031F75}" dt="2023-01-04T09:18:45.128" v="1274"/>
        <pc:sldMkLst>
          <pc:docMk/>
          <pc:sldMk cId="2053895427" sldId="336"/>
        </pc:sldMkLst>
        <pc:spChg chg="mod">
          <ac:chgData name="Paul Christian" userId="a48f184d5fa78ad7" providerId="LiveId" clId="{9C74809C-87BA-416F-9F55-47B99E031F75}" dt="2023-01-04T09:18:45.128" v="1274"/>
          <ac:spMkLst>
            <pc:docMk/>
            <pc:sldMk cId="2053895427" sldId="336"/>
            <ac:spMk id="3" creationId="{A64CFABD-1F8B-6EE9-F4D2-FAAC3D943902}"/>
          </ac:spMkLst>
        </pc:spChg>
        <pc:spChg chg="mod">
          <ac:chgData name="Paul Christian" userId="a48f184d5fa78ad7" providerId="LiveId" clId="{9C74809C-87BA-416F-9F55-47B99E031F75}" dt="2023-01-04T09:13:33.264" v="1163" actId="20577"/>
          <ac:spMkLst>
            <pc:docMk/>
            <pc:sldMk cId="2053895427" sldId="336"/>
            <ac:spMk id="9" creationId="{D03A21F4-E6FD-B983-4048-2DFEACDC30F6}"/>
          </ac:spMkLst>
        </pc:spChg>
        <pc:picChg chg="add mod">
          <ac:chgData name="Paul Christian" userId="a48f184d5fa78ad7" providerId="LiveId" clId="{9C74809C-87BA-416F-9F55-47B99E031F75}" dt="2023-01-04T09:18:29.951" v="1243" actId="14100"/>
          <ac:picMkLst>
            <pc:docMk/>
            <pc:sldMk cId="2053895427" sldId="336"/>
            <ac:picMk id="4" creationId="{4022E7F0-E8A3-0B2B-0732-34DA34A7CC6F}"/>
          </ac:picMkLst>
        </pc:picChg>
        <pc:picChg chg="del">
          <ac:chgData name="Paul Christian" userId="a48f184d5fa78ad7" providerId="LiveId" clId="{9C74809C-87BA-416F-9F55-47B99E031F75}" dt="2023-01-04T09:16:37.539" v="1170" actId="478"/>
          <ac:picMkLst>
            <pc:docMk/>
            <pc:sldMk cId="2053895427" sldId="336"/>
            <ac:picMk id="5" creationId="{C11EBE29-96AD-E08D-4779-61E6C544490B}"/>
          </ac:picMkLst>
        </pc:picChg>
      </pc:sldChg>
      <pc:sldChg chg="addSp delSp modSp add mod">
        <pc:chgData name="Paul Christian" userId="a48f184d5fa78ad7" providerId="LiveId" clId="{9C74809C-87BA-416F-9F55-47B99E031F75}" dt="2023-01-04T09:28:01.697" v="1773" actId="20577"/>
        <pc:sldMkLst>
          <pc:docMk/>
          <pc:sldMk cId="2368291136" sldId="337"/>
        </pc:sldMkLst>
        <pc:spChg chg="mod">
          <ac:chgData name="Paul Christian" userId="a48f184d5fa78ad7" providerId="LiveId" clId="{9C74809C-87BA-416F-9F55-47B99E031F75}" dt="2023-01-04T09:28:01.697" v="1773" actId="20577"/>
          <ac:spMkLst>
            <pc:docMk/>
            <pc:sldMk cId="2368291136" sldId="337"/>
            <ac:spMk id="3" creationId="{A64CFABD-1F8B-6EE9-F4D2-FAAC3D943902}"/>
          </ac:spMkLst>
        </pc:spChg>
        <pc:picChg chg="add del mod">
          <ac:chgData name="Paul Christian" userId="a48f184d5fa78ad7" providerId="LiveId" clId="{9C74809C-87BA-416F-9F55-47B99E031F75}" dt="2023-01-04T09:24:14.004" v="1308" actId="478"/>
          <ac:picMkLst>
            <pc:docMk/>
            <pc:sldMk cId="2368291136" sldId="337"/>
            <ac:picMk id="4" creationId="{D76DF40D-C68D-D233-2E80-E9599E7B01B6}"/>
          </ac:picMkLst>
        </pc:picChg>
        <pc:picChg chg="del">
          <ac:chgData name="Paul Christian" userId="a48f184d5fa78ad7" providerId="LiveId" clId="{9C74809C-87BA-416F-9F55-47B99E031F75}" dt="2023-01-04T09:23:01.418" v="1305" actId="478"/>
          <ac:picMkLst>
            <pc:docMk/>
            <pc:sldMk cId="2368291136" sldId="337"/>
            <ac:picMk id="5" creationId="{C11EBE29-96AD-E08D-4779-61E6C544490B}"/>
          </ac:picMkLst>
        </pc:picChg>
        <pc:picChg chg="add del mod">
          <ac:chgData name="Paul Christian" userId="a48f184d5fa78ad7" providerId="LiveId" clId="{9C74809C-87BA-416F-9F55-47B99E031F75}" dt="2023-01-04T09:24:49.667" v="1314" actId="478"/>
          <ac:picMkLst>
            <pc:docMk/>
            <pc:sldMk cId="2368291136" sldId="337"/>
            <ac:picMk id="7" creationId="{FF1BD97A-CE18-0B25-0BB0-5E4D725775A4}"/>
          </ac:picMkLst>
        </pc:picChg>
        <pc:picChg chg="add mod">
          <ac:chgData name="Paul Christian" userId="a48f184d5fa78ad7" providerId="LiveId" clId="{9C74809C-87BA-416F-9F55-47B99E031F75}" dt="2023-01-04T09:25:04.621" v="1320" actId="1076"/>
          <ac:picMkLst>
            <pc:docMk/>
            <pc:sldMk cId="2368291136" sldId="337"/>
            <ac:picMk id="10" creationId="{FE89A714-928B-08AC-A260-979B1C044C6B}"/>
          </ac:picMkLst>
        </pc:picChg>
      </pc:sldChg>
      <pc:sldChg chg="addSp delSp modSp add mod">
        <pc:chgData name="Paul Christian" userId="a48f184d5fa78ad7" providerId="LiveId" clId="{9C74809C-87BA-416F-9F55-47B99E031F75}" dt="2023-01-04T09:29:50.057" v="1844" actId="20577"/>
        <pc:sldMkLst>
          <pc:docMk/>
          <pc:sldMk cId="444605576" sldId="338"/>
        </pc:sldMkLst>
        <pc:spChg chg="mod">
          <ac:chgData name="Paul Christian" userId="a48f184d5fa78ad7" providerId="LiveId" clId="{9C74809C-87BA-416F-9F55-47B99E031F75}" dt="2023-01-04T09:29:50.057" v="1844" actId="20577"/>
          <ac:spMkLst>
            <pc:docMk/>
            <pc:sldMk cId="444605576" sldId="338"/>
            <ac:spMk id="3" creationId="{A64CFABD-1F8B-6EE9-F4D2-FAAC3D943902}"/>
          </ac:spMkLst>
        </pc:spChg>
        <pc:picChg chg="add mod">
          <ac:chgData name="Paul Christian" userId="a48f184d5fa78ad7" providerId="LiveId" clId="{9C74809C-87BA-416F-9F55-47B99E031F75}" dt="2023-01-04T09:29:37.077" v="1778" actId="1076"/>
          <ac:picMkLst>
            <pc:docMk/>
            <pc:sldMk cId="444605576" sldId="338"/>
            <ac:picMk id="4" creationId="{9E4E65EB-AC0D-2747-1E52-89BF729F3424}"/>
          </ac:picMkLst>
        </pc:picChg>
        <pc:picChg chg="del">
          <ac:chgData name="Paul Christian" userId="a48f184d5fa78ad7" providerId="LiveId" clId="{9C74809C-87BA-416F-9F55-47B99E031F75}" dt="2023-01-04T09:29:29.616" v="1775" actId="478"/>
          <ac:picMkLst>
            <pc:docMk/>
            <pc:sldMk cId="444605576" sldId="338"/>
            <ac:picMk id="10" creationId="{FE89A714-928B-08AC-A260-979B1C044C6B}"/>
          </ac:picMkLst>
        </pc:picChg>
      </pc:sldChg>
      <pc:sldChg chg="addSp delSp modSp add mod">
        <pc:chgData name="Paul Christian" userId="a48f184d5fa78ad7" providerId="LiveId" clId="{9C74809C-87BA-416F-9F55-47B99E031F75}" dt="2023-01-04T09:37:36.483" v="1987" actId="20577"/>
        <pc:sldMkLst>
          <pc:docMk/>
          <pc:sldMk cId="1268529069" sldId="339"/>
        </pc:sldMkLst>
        <pc:spChg chg="mod">
          <ac:chgData name="Paul Christian" userId="a48f184d5fa78ad7" providerId="LiveId" clId="{9C74809C-87BA-416F-9F55-47B99E031F75}" dt="2023-01-04T09:37:36.483" v="1987" actId="20577"/>
          <ac:spMkLst>
            <pc:docMk/>
            <pc:sldMk cId="1268529069" sldId="339"/>
            <ac:spMk id="3" creationId="{A64CFABD-1F8B-6EE9-F4D2-FAAC3D943902}"/>
          </ac:spMkLst>
        </pc:spChg>
        <pc:picChg chg="del">
          <ac:chgData name="Paul Christian" userId="a48f184d5fa78ad7" providerId="LiveId" clId="{9C74809C-87BA-416F-9F55-47B99E031F75}" dt="2023-01-04T09:35:31.828" v="1846" actId="478"/>
          <ac:picMkLst>
            <pc:docMk/>
            <pc:sldMk cId="1268529069" sldId="339"/>
            <ac:picMk id="4" creationId="{9E4E65EB-AC0D-2747-1E52-89BF729F3424}"/>
          </ac:picMkLst>
        </pc:picChg>
        <pc:picChg chg="add del mod">
          <ac:chgData name="Paul Christian" userId="a48f184d5fa78ad7" providerId="LiveId" clId="{9C74809C-87BA-416F-9F55-47B99E031F75}" dt="2023-01-04T09:36:47.121" v="1889" actId="478"/>
          <ac:picMkLst>
            <pc:docMk/>
            <pc:sldMk cId="1268529069" sldId="339"/>
            <ac:picMk id="5" creationId="{D9499853-5FA1-F8AE-7464-FAF7D696B6EA}"/>
          </ac:picMkLst>
        </pc:picChg>
        <pc:picChg chg="add mod">
          <ac:chgData name="Paul Christian" userId="a48f184d5fa78ad7" providerId="LiveId" clId="{9C74809C-87BA-416F-9F55-47B99E031F75}" dt="2023-01-04T09:37:31.124" v="1973" actId="14100"/>
          <ac:picMkLst>
            <pc:docMk/>
            <pc:sldMk cId="1268529069" sldId="339"/>
            <ac:picMk id="7" creationId="{755655B8-D5F2-8786-4DF8-4533094F7324}"/>
          </ac:picMkLst>
        </pc:picChg>
      </pc:sldChg>
      <pc:sldChg chg="new del">
        <pc:chgData name="Paul Christian" userId="a48f184d5fa78ad7" providerId="LiveId" clId="{9C74809C-87BA-416F-9F55-47B99E031F75}" dt="2023-01-04T09:39:44.790" v="1989" actId="680"/>
        <pc:sldMkLst>
          <pc:docMk/>
          <pc:sldMk cId="2778498322" sldId="340"/>
        </pc:sldMkLst>
      </pc:sldChg>
      <pc:sldChg chg="addSp delSp modSp add mod">
        <pc:chgData name="Paul Christian" userId="a48f184d5fa78ad7" providerId="LiveId" clId="{9C74809C-87BA-416F-9F55-47B99E031F75}" dt="2023-01-04T09:41:12.730" v="2058" actId="20577"/>
        <pc:sldMkLst>
          <pc:docMk/>
          <pc:sldMk cId="3227376070" sldId="340"/>
        </pc:sldMkLst>
        <pc:spChg chg="mod">
          <ac:chgData name="Paul Christian" userId="a48f184d5fa78ad7" providerId="LiveId" clId="{9C74809C-87BA-416F-9F55-47B99E031F75}" dt="2023-01-04T09:41:12.730" v="2058" actId="20577"/>
          <ac:spMkLst>
            <pc:docMk/>
            <pc:sldMk cId="3227376070" sldId="340"/>
            <ac:spMk id="3" creationId="{A64CFABD-1F8B-6EE9-F4D2-FAAC3D943902}"/>
          </ac:spMkLst>
        </pc:spChg>
        <pc:picChg chg="add mod">
          <ac:chgData name="Paul Christian" userId="a48f184d5fa78ad7" providerId="LiveId" clId="{9C74809C-87BA-416F-9F55-47B99E031F75}" dt="2023-01-04T09:40:57.601" v="1996" actId="1076"/>
          <ac:picMkLst>
            <pc:docMk/>
            <pc:sldMk cId="3227376070" sldId="340"/>
            <ac:picMk id="4" creationId="{CFF3A57F-0557-AF75-B811-A36513DF6A5D}"/>
          </ac:picMkLst>
        </pc:picChg>
        <pc:picChg chg="del">
          <ac:chgData name="Paul Christian" userId="a48f184d5fa78ad7" providerId="LiveId" clId="{9C74809C-87BA-416F-9F55-47B99E031F75}" dt="2023-01-04T09:40:30.119" v="1991" actId="478"/>
          <ac:picMkLst>
            <pc:docMk/>
            <pc:sldMk cId="3227376070" sldId="340"/>
            <ac:picMk id="7" creationId="{755655B8-D5F2-8786-4DF8-4533094F7324}"/>
          </ac:picMkLst>
        </pc:picChg>
      </pc:sldChg>
      <pc:sldChg chg="addSp delSp modSp add mod">
        <pc:chgData name="Paul Christian" userId="a48f184d5fa78ad7" providerId="LiveId" clId="{9C74809C-87BA-416F-9F55-47B99E031F75}" dt="2023-01-04T09:43:23.946" v="2123" actId="20577"/>
        <pc:sldMkLst>
          <pc:docMk/>
          <pc:sldMk cId="286635460" sldId="341"/>
        </pc:sldMkLst>
        <pc:spChg chg="mod">
          <ac:chgData name="Paul Christian" userId="a48f184d5fa78ad7" providerId="LiveId" clId="{9C74809C-87BA-416F-9F55-47B99E031F75}" dt="2023-01-04T09:43:23.946" v="2123" actId="20577"/>
          <ac:spMkLst>
            <pc:docMk/>
            <pc:sldMk cId="286635460" sldId="341"/>
            <ac:spMk id="3" creationId="{A64CFABD-1F8B-6EE9-F4D2-FAAC3D943902}"/>
          </ac:spMkLst>
        </pc:spChg>
        <pc:picChg chg="del">
          <ac:chgData name="Paul Christian" userId="a48f184d5fa78ad7" providerId="LiveId" clId="{9C74809C-87BA-416F-9F55-47B99E031F75}" dt="2023-01-04T09:42:23.890" v="2073" actId="478"/>
          <ac:picMkLst>
            <pc:docMk/>
            <pc:sldMk cId="286635460" sldId="341"/>
            <ac:picMk id="4" creationId="{CFF3A57F-0557-AF75-B811-A36513DF6A5D}"/>
          </ac:picMkLst>
        </pc:picChg>
        <pc:picChg chg="add del mod">
          <ac:chgData name="Paul Christian" userId="a48f184d5fa78ad7" providerId="LiveId" clId="{9C74809C-87BA-416F-9F55-47B99E031F75}" dt="2023-01-04T09:43:06.984" v="2090" actId="478"/>
          <ac:picMkLst>
            <pc:docMk/>
            <pc:sldMk cId="286635460" sldId="341"/>
            <ac:picMk id="5" creationId="{68C16490-F4D7-0746-E678-09DB5D4AC78B}"/>
          </ac:picMkLst>
        </pc:picChg>
        <pc:picChg chg="add mod">
          <ac:chgData name="Paul Christian" userId="a48f184d5fa78ad7" providerId="LiveId" clId="{9C74809C-87BA-416F-9F55-47B99E031F75}" dt="2023-01-04T09:43:12.320" v="2093" actId="1076"/>
          <ac:picMkLst>
            <pc:docMk/>
            <pc:sldMk cId="286635460" sldId="341"/>
            <ac:picMk id="7" creationId="{41B259C1-9613-0BE7-87EC-42DF8CD416EC}"/>
          </ac:picMkLst>
        </pc:picChg>
      </pc:sldChg>
      <pc:sldChg chg="addSp delSp modSp add mod">
        <pc:chgData name="Paul Christian" userId="a48f184d5fa78ad7" providerId="LiveId" clId="{9C74809C-87BA-416F-9F55-47B99E031F75}" dt="2023-01-04T09:52:35.116" v="2262" actId="20577"/>
        <pc:sldMkLst>
          <pc:docMk/>
          <pc:sldMk cId="3960092553" sldId="342"/>
        </pc:sldMkLst>
        <pc:spChg chg="mod">
          <ac:chgData name="Paul Christian" userId="a48f184d5fa78ad7" providerId="LiveId" clId="{9C74809C-87BA-416F-9F55-47B99E031F75}" dt="2023-01-04T09:52:35.116" v="2262" actId="20577"/>
          <ac:spMkLst>
            <pc:docMk/>
            <pc:sldMk cId="3960092553" sldId="342"/>
            <ac:spMk id="3" creationId="{A64CFABD-1F8B-6EE9-F4D2-FAAC3D943902}"/>
          </ac:spMkLst>
        </pc:spChg>
        <pc:picChg chg="add mod">
          <ac:chgData name="Paul Christian" userId="a48f184d5fa78ad7" providerId="LiveId" clId="{9C74809C-87BA-416F-9F55-47B99E031F75}" dt="2023-01-04T09:49:34.948" v="2127" actId="1076"/>
          <ac:picMkLst>
            <pc:docMk/>
            <pc:sldMk cId="3960092553" sldId="342"/>
            <ac:picMk id="4" creationId="{A4285CDE-5919-C117-428A-2B769A3B4195}"/>
          </ac:picMkLst>
        </pc:picChg>
        <pc:picChg chg="del">
          <ac:chgData name="Paul Christian" userId="a48f184d5fa78ad7" providerId="LiveId" clId="{9C74809C-87BA-416F-9F55-47B99E031F75}" dt="2023-01-04T09:49:32.681" v="2125" actId="478"/>
          <ac:picMkLst>
            <pc:docMk/>
            <pc:sldMk cId="3960092553" sldId="342"/>
            <ac:picMk id="7" creationId="{41B259C1-9613-0BE7-87EC-42DF8CD416EC}"/>
          </ac:picMkLst>
        </pc:picChg>
      </pc:sldChg>
      <pc:sldChg chg="addSp delSp modSp add mod">
        <pc:chgData name="Paul Christian" userId="a48f184d5fa78ad7" providerId="LiveId" clId="{9C74809C-87BA-416F-9F55-47B99E031F75}" dt="2023-01-04T09:55:20.717" v="2333" actId="20577"/>
        <pc:sldMkLst>
          <pc:docMk/>
          <pc:sldMk cId="1479680545" sldId="343"/>
        </pc:sldMkLst>
        <pc:spChg chg="mod">
          <ac:chgData name="Paul Christian" userId="a48f184d5fa78ad7" providerId="LiveId" clId="{9C74809C-87BA-416F-9F55-47B99E031F75}" dt="2023-01-04T09:55:20.717" v="2333" actId="20577"/>
          <ac:spMkLst>
            <pc:docMk/>
            <pc:sldMk cId="1479680545" sldId="343"/>
            <ac:spMk id="3" creationId="{A64CFABD-1F8B-6EE9-F4D2-FAAC3D943902}"/>
          </ac:spMkLst>
        </pc:spChg>
        <pc:picChg chg="del">
          <ac:chgData name="Paul Christian" userId="a48f184d5fa78ad7" providerId="LiveId" clId="{9C74809C-87BA-416F-9F55-47B99E031F75}" dt="2023-01-04T09:53:16.932" v="2310" actId="478"/>
          <ac:picMkLst>
            <pc:docMk/>
            <pc:sldMk cId="1479680545" sldId="343"/>
            <ac:picMk id="4" creationId="{A4285CDE-5919-C117-428A-2B769A3B4195}"/>
          </ac:picMkLst>
        </pc:picChg>
        <pc:picChg chg="add del mod">
          <ac:chgData name="Paul Christian" userId="a48f184d5fa78ad7" providerId="LiveId" clId="{9C74809C-87BA-416F-9F55-47B99E031F75}" dt="2023-01-04T09:55:06.367" v="2314" actId="478"/>
          <ac:picMkLst>
            <pc:docMk/>
            <pc:sldMk cId="1479680545" sldId="343"/>
            <ac:picMk id="5" creationId="{E6A1AFB5-3060-BDB9-6294-C480F4E4442D}"/>
          </ac:picMkLst>
        </pc:picChg>
        <pc:picChg chg="add mod">
          <ac:chgData name="Paul Christian" userId="a48f184d5fa78ad7" providerId="LiveId" clId="{9C74809C-87BA-416F-9F55-47B99E031F75}" dt="2023-01-04T09:55:13.509" v="2318" actId="14100"/>
          <ac:picMkLst>
            <pc:docMk/>
            <pc:sldMk cId="1479680545" sldId="343"/>
            <ac:picMk id="7" creationId="{97C19BF8-684B-D77E-0464-21A39B7A1F50}"/>
          </ac:picMkLst>
        </pc:picChg>
      </pc:sldChg>
      <pc:sldChg chg="addSp delSp modSp add mod">
        <pc:chgData name="Paul Christian" userId="a48f184d5fa78ad7" providerId="LiveId" clId="{9C74809C-87BA-416F-9F55-47B99E031F75}" dt="2023-01-04T09:59:51.468" v="2487" actId="1076"/>
        <pc:sldMkLst>
          <pc:docMk/>
          <pc:sldMk cId="3816460990" sldId="344"/>
        </pc:sldMkLst>
        <pc:spChg chg="mod">
          <ac:chgData name="Paul Christian" userId="a48f184d5fa78ad7" providerId="LiveId" clId="{9C74809C-87BA-416F-9F55-47B99E031F75}" dt="2023-01-04T09:59:42.828" v="2485" actId="20577"/>
          <ac:spMkLst>
            <pc:docMk/>
            <pc:sldMk cId="3816460990" sldId="344"/>
            <ac:spMk id="3" creationId="{A64CFABD-1F8B-6EE9-F4D2-FAAC3D943902}"/>
          </ac:spMkLst>
        </pc:spChg>
        <pc:picChg chg="add del mod">
          <ac:chgData name="Paul Christian" userId="a48f184d5fa78ad7" providerId="LiveId" clId="{9C74809C-87BA-416F-9F55-47B99E031F75}" dt="2023-01-04T09:59:14.830" v="2387" actId="478"/>
          <ac:picMkLst>
            <pc:docMk/>
            <pc:sldMk cId="3816460990" sldId="344"/>
            <ac:picMk id="4" creationId="{0B81B1C5-6F1F-268A-9ADD-F48717F0C049}"/>
          </ac:picMkLst>
        </pc:picChg>
        <pc:picChg chg="add mod">
          <ac:chgData name="Paul Christian" userId="a48f184d5fa78ad7" providerId="LiveId" clId="{9C74809C-87BA-416F-9F55-47B99E031F75}" dt="2023-01-04T09:59:51.468" v="2487" actId="1076"/>
          <ac:picMkLst>
            <pc:docMk/>
            <pc:sldMk cId="3816460990" sldId="344"/>
            <ac:picMk id="6" creationId="{0C5E2E3B-B0C9-1AD2-A3AE-594A3A83E083}"/>
          </ac:picMkLst>
        </pc:picChg>
        <pc:picChg chg="del">
          <ac:chgData name="Paul Christian" userId="a48f184d5fa78ad7" providerId="LiveId" clId="{9C74809C-87BA-416F-9F55-47B99E031F75}" dt="2023-01-04T09:58:29.101" v="2335" actId="478"/>
          <ac:picMkLst>
            <pc:docMk/>
            <pc:sldMk cId="3816460990" sldId="344"/>
            <ac:picMk id="7" creationId="{97C19BF8-684B-D77E-0464-21A39B7A1F50}"/>
          </ac:picMkLst>
        </pc:picChg>
      </pc:sldChg>
      <pc:sldChg chg="addSp delSp modSp add del mod">
        <pc:chgData name="Paul Christian" userId="a48f184d5fa78ad7" providerId="LiveId" clId="{9C74809C-87BA-416F-9F55-47B99E031F75}" dt="2023-01-04T10:03:51.954" v="2701" actId="47"/>
        <pc:sldMkLst>
          <pc:docMk/>
          <pc:sldMk cId="2539943998" sldId="345"/>
        </pc:sldMkLst>
        <pc:spChg chg="mod">
          <ac:chgData name="Paul Christian" userId="a48f184d5fa78ad7" providerId="LiveId" clId="{9C74809C-87BA-416F-9F55-47B99E031F75}" dt="2023-01-04T10:01:33.455" v="2629" actId="20577"/>
          <ac:spMkLst>
            <pc:docMk/>
            <pc:sldMk cId="2539943998" sldId="345"/>
            <ac:spMk id="3" creationId="{A64CFABD-1F8B-6EE9-F4D2-FAAC3D943902}"/>
          </ac:spMkLst>
        </pc:spChg>
        <pc:picChg chg="add mod">
          <ac:chgData name="Paul Christian" userId="a48f184d5fa78ad7" providerId="LiveId" clId="{9C74809C-87BA-416F-9F55-47B99E031F75}" dt="2023-01-04T10:01:08.596" v="2492" actId="1076"/>
          <ac:picMkLst>
            <pc:docMk/>
            <pc:sldMk cId="2539943998" sldId="345"/>
            <ac:picMk id="4" creationId="{95BBDB76-962F-5CFB-BCF6-D29028FB75C3}"/>
          </ac:picMkLst>
        </pc:picChg>
        <pc:picChg chg="del">
          <ac:chgData name="Paul Christian" userId="a48f184d5fa78ad7" providerId="LiveId" clId="{9C74809C-87BA-416F-9F55-47B99E031F75}" dt="2023-01-04T10:01:03.061" v="2489" actId="478"/>
          <ac:picMkLst>
            <pc:docMk/>
            <pc:sldMk cId="2539943998" sldId="345"/>
            <ac:picMk id="6" creationId="{0C5E2E3B-B0C9-1AD2-A3AE-594A3A83E083}"/>
          </ac:picMkLst>
        </pc:picChg>
      </pc:sldChg>
      <pc:sldChg chg="modSp add mod">
        <pc:chgData name="Paul Christian" userId="a48f184d5fa78ad7" providerId="LiveId" clId="{9C74809C-87BA-416F-9F55-47B99E031F75}" dt="2023-01-04T10:03:37.239" v="2700" actId="20577"/>
        <pc:sldMkLst>
          <pc:docMk/>
          <pc:sldMk cId="818599743" sldId="346"/>
        </pc:sldMkLst>
        <pc:spChg chg="mod">
          <ac:chgData name="Paul Christian" userId="a48f184d5fa78ad7" providerId="LiveId" clId="{9C74809C-87BA-416F-9F55-47B99E031F75}" dt="2023-01-04T10:03:37.239" v="2700" actId="20577"/>
          <ac:spMkLst>
            <pc:docMk/>
            <pc:sldMk cId="818599743" sldId="346"/>
            <ac:spMk id="3" creationId="{A64CFABD-1F8B-6EE9-F4D2-FAAC3D943902}"/>
          </ac:spMkLst>
        </pc:spChg>
      </pc:sldChg>
      <pc:sldChg chg="addSp delSp modSp add mod">
        <pc:chgData name="Paul Christian" userId="a48f184d5fa78ad7" providerId="LiveId" clId="{9C74809C-87BA-416F-9F55-47B99E031F75}" dt="2023-01-04T10:04:34.791" v="2761" actId="20577"/>
        <pc:sldMkLst>
          <pc:docMk/>
          <pc:sldMk cId="2277358836" sldId="347"/>
        </pc:sldMkLst>
        <pc:spChg chg="mod">
          <ac:chgData name="Paul Christian" userId="a48f184d5fa78ad7" providerId="LiveId" clId="{9C74809C-87BA-416F-9F55-47B99E031F75}" dt="2023-01-04T10:04:34.791" v="2761" actId="20577"/>
          <ac:spMkLst>
            <pc:docMk/>
            <pc:sldMk cId="2277358836" sldId="347"/>
            <ac:spMk id="3" creationId="{A64CFABD-1F8B-6EE9-F4D2-FAAC3D943902}"/>
          </ac:spMkLst>
        </pc:spChg>
        <pc:picChg chg="del">
          <ac:chgData name="Paul Christian" userId="a48f184d5fa78ad7" providerId="LiveId" clId="{9C74809C-87BA-416F-9F55-47B99E031F75}" dt="2023-01-04T10:04:03.516" v="2703" actId="478"/>
          <ac:picMkLst>
            <pc:docMk/>
            <pc:sldMk cId="2277358836" sldId="347"/>
            <ac:picMk id="4" creationId="{95BBDB76-962F-5CFB-BCF6-D29028FB75C3}"/>
          </ac:picMkLst>
        </pc:picChg>
        <pc:picChg chg="add mod">
          <ac:chgData name="Paul Christian" userId="a48f184d5fa78ad7" providerId="LiveId" clId="{9C74809C-87BA-416F-9F55-47B99E031F75}" dt="2023-01-04T10:04:13.234" v="2707" actId="1076"/>
          <ac:picMkLst>
            <pc:docMk/>
            <pc:sldMk cId="2277358836" sldId="347"/>
            <ac:picMk id="5" creationId="{5639227A-17DA-6EBF-4DD5-A0223A494543}"/>
          </ac:picMkLst>
        </pc:picChg>
      </pc:sldChg>
      <pc:sldChg chg="addSp delSp modSp add mod">
        <pc:chgData name="Paul Christian" userId="a48f184d5fa78ad7" providerId="LiveId" clId="{9C74809C-87BA-416F-9F55-47B99E031F75}" dt="2023-01-04T10:07:02.691" v="2959" actId="20577"/>
        <pc:sldMkLst>
          <pc:docMk/>
          <pc:sldMk cId="1637056741" sldId="348"/>
        </pc:sldMkLst>
        <pc:spChg chg="mod">
          <ac:chgData name="Paul Christian" userId="a48f184d5fa78ad7" providerId="LiveId" clId="{9C74809C-87BA-416F-9F55-47B99E031F75}" dt="2023-01-04T10:07:02.691" v="2959" actId="20577"/>
          <ac:spMkLst>
            <pc:docMk/>
            <pc:sldMk cId="1637056741" sldId="348"/>
            <ac:spMk id="3" creationId="{A64CFABD-1F8B-6EE9-F4D2-FAAC3D943902}"/>
          </ac:spMkLst>
        </pc:spChg>
        <pc:picChg chg="add del mod">
          <ac:chgData name="Paul Christian" userId="a48f184d5fa78ad7" providerId="LiveId" clId="{9C74809C-87BA-416F-9F55-47B99E031F75}" dt="2023-01-04T10:06:19.933" v="2844" actId="478"/>
          <ac:picMkLst>
            <pc:docMk/>
            <pc:sldMk cId="1637056741" sldId="348"/>
            <ac:picMk id="4" creationId="{E95E6062-AAF7-79CA-30BE-11725937D4FE}"/>
          </ac:picMkLst>
        </pc:picChg>
        <pc:picChg chg="del">
          <ac:chgData name="Paul Christian" userId="a48f184d5fa78ad7" providerId="LiveId" clId="{9C74809C-87BA-416F-9F55-47B99E031F75}" dt="2023-01-04T10:05:43.804" v="2840" actId="478"/>
          <ac:picMkLst>
            <pc:docMk/>
            <pc:sldMk cId="1637056741" sldId="348"/>
            <ac:picMk id="5" creationId="{5639227A-17DA-6EBF-4DD5-A0223A494543}"/>
          </ac:picMkLst>
        </pc:picChg>
        <pc:picChg chg="add mod">
          <ac:chgData name="Paul Christian" userId="a48f184d5fa78ad7" providerId="LiveId" clId="{9C74809C-87BA-416F-9F55-47B99E031F75}" dt="2023-01-04T10:06:37.323" v="2850" actId="14100"/>
          <ac:picMkLst>
            <pc:docMk/>
            <pc:sldMk cId="1637056741" sldId="348"/>
            <ac:picMk id="7" creationId="{416A1DDD-A6FE-64BF-39CD-C769514D4970}"/>
          </ac:picMkLst>
        </pc:picChg>
      </pc:sldChg>
      <pc:sldChg chg="addSp delSp modSp add mod">
        <pc:chgData name="Paul Christian" userId="a48f184d5fa78ad7" providerId="LiveId" clId="{9C74809C-87BA-416F-9F55-47B99E031F75}" dt="2023-01-04T10:10:41.409" v="3258" actId="20577"/>
        <pc:sldMkLst>
          <pc:docMk/>
          <pc:sldMk cId="1622379649" sldId="349"/>
        </pc:sldMkLst>
        <pc:spChg chg="mod">
          <ac:chgData name="Paul Christian" userId="a48f184d5fa78ad7" providerId="LiveId" clId="{9C74809C-87BA-416F-9F55-47B99E031F75}" dt="2023-01-04T10:10:41.409" v="3258" actId="20577"/>
          <ac:spMkLst>
            <pc:docMk/>
            <pc:sldMk cId="1622379649" sldId="349"/>
            <ac:spMk id="3" creationId="{A64CFABD-1F8B-6EE9-F4D2-FAAC3D943902}"/>
          </ac:spMkLst>
        </pc:spChg>
        <pc:picChg chg="add del">
          <ac:chgData name="Paul Christian" userId="a48f184d5fa78ad7" providerId="LiveId" clId="{9C74809C-87BA-416F-9F55-47B99E031F75}" dt="2023-01-04T10:08:02.349" v="2963" actId="478"/>
          <ac:picMkLst>
            <pc:docMk/>
            <pc:sldMk cId="1622379649" sldId="349"/>
            <ac:picMk id="4" creationId="{9493075E-FDBA-1068-42F0-85966AEE0235}"/>
          </ac:picMkLst>
        </pc:picChg>
        <pc:picChg chg="add mod">
          <ac:chgData name="Paul Christian" userId="a48f184d5fa78ad7" providerId="LiveId" clId="{9C74809C-87BA-416F-9F55-47B99E031F75}" dt="2023-01-04T10:08:06.962" v="2966" actId="1076"/>
          <ac:picMkLst>
            <pc:docMk/>
            <pc:sldMk cId="1622379649" sldId="349"/>
            <ac:picMk id="6" creationId="{B1A185F9-F429-449E-6CAC-B33AF95206B8}"/>
          </ac:picMkLst>
        </pc:picChg>
        <pc:picChg chg="del">
          <ac:chgData name="Paul Christian" userId="a48f184d5fa78ad7" providerId="LiveId" clId="{9C74809C-87BA-416F-9F55-47B99E031F75}" dt="2023-01-04T10:07:24.998" v="2961" actId="478"/>
          <ac:picMkLst>
            <pc:docMk/>
            <pc:sldMk cId="1622379649" sldId="349"/>
            <ac:picMk id="7" creationId="{416A1DDD-A6FE-64BF-39CD-C769514D4970}"/>
          </ac:picMkLst>
        </pc:picChg>
        <pc:picChg chg="add mod ord">
          <ac:chgData name="Paul Christian" userId="a48f184d5fa78ad7" providerId="LiveId" clId="{9C74809C-87BA-416F-9F55-47B99E031F75}" dt="2023-01-04T10:10:15.932" v="3190" actId="167"/>
          <ac:picMkLst>
            <pc:docMk/>
            <pc:sldMk cId="1622379649" sldId="349"/>
            <ac:picMk id="10" creationId="{7C20FE71-043C-C1FD-8BD1-DFD5B394CE9B}"/>
          </ac:picMkLst>
        </pc:picChg>
      </pc:sldChg>
      <pc:sldChg chg="addSp delSp modSp add mod">
        <pc:chgData name="Paul Christian" userId="a48f184d5fa78ad7" providerId="LiveId" clId="{9C74809C-87BA-416F-9F55-47B99E031F75}" dt="2023-01-04T10:16:58.363" v="3471" actId="6549"/>
        <pc:sldMkLst>
          <pc:docMk/>
          <pc:sldMk cId="3166041463" sldId="350"/>
        </pc:sldMkLst>
        <pc:spChg chg="mod">
          <ac:chgData name="Paul Christian" userId="a48f184d5fa78ad7" providerId="LiveId" clId="{9C74809C-87BA-416F-9F55-47B99E031F75}" dt="2023-01-04T10:16:58.363" v="3471" actId="6549"/>
          <ac:spMkLst>
            <pc:docMk/>
            <pc:sldMk cId="3166041463" sldId="350"/>
            <ac:spMk id="3" creationId="{A64CFABD-1F8B-6EE9-F4D2-FAAC3D943902}"/>
          </ac:spMkLst>
        </pc:spChg>
        <pc:spChg chg="mod">
          <ac:chgData name="Paul Christian" userId="a48f184d5fa78ad7" providerId="LiveId" clId="{9C74809C-87BA-416F-9F55-47B99E031F75}" dt="2023-01-04T10:13:26.120" v="3268" actId="20577"/>
          <ac:spMkLst>
            <pc:docMk/>
            <pc:sldMk cId="3166041463" sldId="350"/>
            <ac:spMk id="9" creationId="{D03A21F4-E6FD-B983-4048-2DFEACDC30F6}"/>
          </ac:spMkLst>
        </pc:spChg>
        <pc:picChg chg="add del mod">
          <ac:chgData name="Paul Christian" userId="a48f184d5fa78ad7" providerId="LiveId" clId="{9C74809C-87BA-416F-9F55-47B99E031F75}" dt="2023-01-04T10:15:09.032" v="3450" actId="478"/>
          <ac:picMkLst>
            <pc:docMk/>
            <pc:sldMk cId="3166041463" sldId="350"/>
            <ac:picMk id="4" creationId="{AAE33247-743E-066E-870E-8A842F048B16}"/>
          </ac:picMkLst>
        </pc:picChg>
        <pc:picChg chg="del">
          <ac:chgData name="Paul Christian" userId="a48f184d5fa78ad7" providerId="LiveId" clId="{9C74809C-87BA-416F-9F55-47B99E031F75}" dt="2023-01-04T10:13:27.468" v="3269" actId="478"/>
          <ac:picMkLst>
            <pc:docMk/>
            <pc:sldMk cId="3166041463" sldId="350"/>
            <ac:picMk id="6" creationId="{B1A185F9-F429-449E-6CAC-B33AF95206B8}"/>
          </ac:picMkLst>
        </pc:picChg>
        <pc:picChg chg="add mod">
          <ac:chgData name="Paul Christian" userId="a48f184d5fa78ad7" providerId="LiveId" clId="{9C74809C-87BA-416F-9F55-47B99E031F75}" dt="2023-01-04T10:15:15.185" v="3453" actId="1076"/>
          <ac:picMkLst>
            <pc:docMk/>
            <pc:sldMk cId="3166041463" sldId="350"/>
            <ac:picMk id="7" creationId="{7ECF92FC-5D84-6506-8425-19798049E1E4}"/>
          </ac:picMkLst>
        </pc:picChg>
        <pc:picChg chg="del">
          <ac:chgData name="Paul Christian" userId="a48f184d5fa78ad7" providerId="LiveId" clId="{9C74809C-87BA-416F-9F55-47B99E031F75}" dt="2023-01-04T10:16:18.377" v="3454" actId="478"/>
          <ac:picMkLst>
            <pc:docMk/>
            <pc:sldMk cId="3166041463" sldId="350"/>
            <ac:picMk id="10" creationId="{7C20FE71-043C-C1FD-8BD1-DFD5B394CE9B}"/>
          </ac:picMkLst>
        </pc:picChg>
      </pc:sldChg>
      <pc:sldChg chg="addSp delSp modSp add mod">
        <pc:chgData name="Paul Christian" userId="a48f184d5fa78ad7" providerId="LiveId" clId="{9C74809C-87BA-416F-9F55-47B99E031F75}" dt="2023-01-04T10:39:35.476" v="3648"/>
        <pc:sldMkLst>
          <pc:docMk/>
          <pc:sldMk cId="3962437128" sldId="351"/>
        </pc:sldMkLst>
        <pc:spChg chg="mod">
          <ac:chgData name="Paul Christian" userId="a48f184d5fa78ad7" providerId="LiveId" clId="{9C74809C-87BA-416F-9F55-47B99E031F75}" dt="2023-01-04T10:39:35.476" v="3648"/>
          <ac:spMkLst>
            <pc:docMk/>
            <pc:sldMk cId="3962437128" sldId="351"/>
            <ac:spMk id="3" creationId="{A64CFABD-1F8B-6EE9-F4D2-FAAC3D943902}"/>
          </ac:spMkLst>
        </pc:spChg>
        <pc:picChg chg="del">
          <ac:chgData name="Paul Christian" userId="a48f184d5fa78ad7" providerId="LiveId" clId="{9C74809C-87BA-416F-9F55-47B99E031F75}" dt="2023-01-04T10:16:45.681" v="3468" actId="478"/>
          <ac:picMkLst>
            <pc:docMk/>
            <pc:sldMk cId="3962437128" sldId="351"/>
            <ac:picMk id="4" creationId="{AAE33247-743E-066E-870E-8A842F048B16}"/>
          </ac:picMkLst>
        </pc:picChg>
        <pc:picChg chg="add del">
          <ac:chgData name="Paul Christian" userId="a48f184d5fa78ad7" providerId="LiveId" clId="{9C74809C-87BA-416F-9F55-47B99E031F75}" dt="2023-01-04T10:16:47.121" v="3470" actId="22"/>
          <ac:picMkLst>
            <pc:docMk/>
            <pc:sldMk cId="3962437128" sldId="351"/>
            <ac:picMk id="5" creationId="{F3C0EF38-B869-9F3D-FECC-EDA999ADE7D8}"/>
          </ac:picMkLst>
        </pc:picChg>
        <pc:picChg chg="add mod">
          <ac:chgData name="Paul Christian" userId="a48f184d5fa78ad7" providerId="LiveId" clId="{9C74809C-87BA-416F-9F55-47B99E031F75}" dt="2023-01-04T10:17:15.771" v="3498" actId="14100"/>
          <ac:picMkLst>
            <pc:docMk/>
            <pc:sldMk cId="3962437128" sldId="351"/>
            <ac:picMk id="7" creationId="{5543762A-A1A3-D917-EC8E-123CC86617A0}"/>
          </ac:picMkLst>
        </pc:picChg>
        <pc:picChg chg="del">
          <ac:chgData name="Paul Christian" userId="a48f184d5fa78ad7" providerId="LiveId" clId="{9C74809C-87BA-416F-9F55-47B99E031F75}" dt="2023-01-04T10:16:41.898" v="3467" actId="478"/>
          <ac:picMkLst>
            <pc:docMk/>
            <pc:sldMk cId="3962437128" sldId="351"/>
            <ac:picMk id="10" creationId="{7C20FE71-043C-C1FD-8BD1-DFD5B394CE9B}"/>
          </ac:picMkLst>
        </pc:picChg>
        <pc:picChg chg="add mod">
          <ac:chgData name="Paul Christian" userId="a48f184d5fa78ad7" providerId="LiveId" clId="{9C74809C-87BA-416F-9F55-47B99E031F75}" dt="2023-01-04T10:18:49.982" v="3614" actId="1076"/>
          <ac:picMkLst>
            <pc:docMk/>
            <pc:sldMk cId="3962437128" sldId="351"/>
            <ac:picMk id="11" creationId="{D7C9404F-0A2D-91EB-DD52-E8C08147AED1}"/>
          </ac:picMkLst>
        </pc:picChg>
      </pc:sldChg>
      <pc:sldChg chg="addSp delSp modSp add mod">
        <pc:chgData name="Paul Christian" userId="a48f184d5fa78ad7" providerId="LiveId" clId="{9C74809C-87BA-416F-9F55-47B99E031F75}" dt="2023-01-04T10:42:16.400" v="3724" actId="14100"/>
        <pc:sldMkLst>
          <pc:docMk/>
          <pc:sldMk cId="1523192149" sldId="352"/>
        </pc:sldMkLst>
        <pc:spChg chg="mod">
          <ac:chgData name="Paul Christian" userId="a48f184d5fa78ad7" providerId="LiveId" clId="{9C74809C-87BA-416F-9F55-47B99E031F75}" dt="2023-01-04T10:42:16.400" v="3724" actId="14100"/>
          <ac:spMkLst>
            <pc:docMk/>
            <pc:sldMk cId="1523192149" sldId="352"/>
            <ac:spMk id="3" creationId="{A64CFABD-1F8B-6EE9-F4D2-FAAC3D943902}"/>
          </ac:spMkLst>
        </pc:spChg>
        <pc:picChg chg="add del mod">
          <ac:chgData name="Paul Christian" userId="a48f184d5fa78ad7" providerId="LiveId" clId="{9C74809C-87BA-416F-9F55-47B99E031F75}" dt="2023-01-04T10:39:41.089" v="3650" actId="478"/>
          <ac:picMkLst>
            <pc:docMk/>
            <pc:sldMk cId="1523192149" sldId="352"/>
            <ac:picMk id="4" creationId="{CC86F8B2-F3D1-0736-071B-52C4E98B321E}"/>
          </ac:picMkLst>
        </pc:picChg>
        <pc:picChg chg="del">
          <ac:chgData name="Paul Christian" userId="a48f184d5fa78ad7" providerId="LiveId" clId="{9C74809C-87BA-416F-9F55-47B99E031F75}" dt="2023-01-04T10:19:43.417" v="3643" actId="478"/>
          <ac:picMkLst>
            <pc:docMk/>
            <pc:sldMk cId="1523192149" sldId="352"/>
            <ac:picMk id="7" creationId="{5543762A-A1A3-D917-EC8E-123CC86617A0}"/>
          </ac:picMkLst>
        </pc:picChg>
        <pc:picChg chg="del">
          <ac:chgData name="Paul Christian" userId="a48f184d5fa78ad7" providerId="LiveId" clId="{9C74809C-87BA-416F-9F55-47B99E031F75}" dt="2023-01-04T10:19:41.825" v="3642" actId="478"/>
          <ac:picMkLst>
            <pc:docMk/>
            <pc:sldMk cId="1523192149" sldId="352"/>
            <ac:picMk id="11" creationId="{D7C9404F-0A2D-91EB-DD52-E8C08147AED1}"/>
          </ac:picMkLst>
        </pc:picChg>
      </pc:sldChg>
      <pc:sldChg chg="addSp delSp modSp add mod">
        <pc:chgData name="Paul Christian" userId="a48f184d5fa78ad7" providerId="LiveId" clId="{9C74809C-87BA-416F-9F55-47B99E031F75}" dt="2023-01-04T10:46:34.630" v="3803" actId="20577"/>
        <pc:sldMkLst>
          <pc:docMk/>
          <pc:sldMk cId="2633175064" sldId="353"/>
        </pc:sldMkLst>
        <pc:spChg chg="mod">
          <ac:chgData name="Paul Christian" userId="a48f184d5fa78ad7" providerId="LiveId" clId="{9C74809C-87BA-416F-9F55-47B99E031F75}" dt="2023-01-04T10:46:34.630" v="3803" actId="20577"/>
          <ac:spMkLst>
            <pc:docMk/>
            <pc:sldMk cId="2633175064" sldId="353"/>
            <ac:spMk id="3" creationId="{A64CFABD-1F8B-6EE9-F4D2-FAAC3D943902}"/>
          </ac:spMkLst>
        </pc:spChg>
        <pc:picChg chg="del">
          <ac:chgData name="Paul Christian" userId="a48f184d5fa78ad7" providerId="LiveId" clId="{9C74809C-87BA-416F-9F55-47B99E031F75}" dt="2023-01-04T10:43:24.029" v="3726" actId="478"/>
          <ac:picMkLst>
            <pc:docMk/>
            <pc:sldMk cId="2633175064" sldId="353"/>
            <ac:picMk id="4" creationId="{CC86F8B2-F3D1-0736-071B-52C4E98B321E}"/>
          </ac:picMkLst>
        </pc:picChg>
        <pc:picChg chg="add mod">
          <ac:chgData name="Paul Christian" userId="a48f184d5fa78ad7" providerId="LiveId" clId="{9C74809C-87BA-416F-9F55-47B99E031F75}" dt="2023-01-04T10:43:32.472" v="3729" actId="1076"/>
          <ac:picMkLst>
            <pc:docMk/>
            <pc:sldMk cId="2633175064" sldId="353"/>
            <ac:picMk id="5" creationId="{2FBECC95-2042-EEF7-53BE-8CE811B7881E}"/>
          </ac:picMkLst>
        </pc:picChg>
      </pc:sldChg>
      <pc:sldChg chg="addSp delSp modSp add mod">
        <pc:chgData name="Paul Christian" userId="a48f184d5fa78ad7" providerId="LiveId" clId="{9C74809C-87BA-416F-9F55-47B99E031F75}" dt="2023-01-04T10:51:46.750" v="3837" actId="1076"/>
        <pc:sldMkLst>
          <pc:docMk/>
          <pc:sldMk cId="2069968743" sldId="354"/>
        </pc:sldMkLst>
        <pc:spChg chg="mod">
          <ac:chgData name="Paul Christian" userId="a48f184d5fa78ad7" providerId="LiveId" clId="{9C74809C-87BA-416F-9F55-47B99E031F75}" dt="2023-01-04T10:51:29.626" v="3833" actId="20577"/>
          <ac:spMkLst>
            <pc:docMk/>
            <pc:sldMk cId="2069968743" sldId="354"/>
            <ac:spMk id="3" creationId="{A64CFABD-1F8B-6EE9-F4D2-FAAC3D943902}"/>
          </ac:spMkLst>
        </pc:spChg>
        <pc:picChg chg="add del">
          <ac:chgData name="Paul Christian" userId="a48f184d5fa78ad7" providerId="LiveId" clId="{9C74809C-87BA-416F-9F55-47B99E031F75}" dt="2023-01-04T10:50:18.142" v="3809" actId="478"/>
          <ac:picMkLst>
            <pc:docMk/>
            <pc:sldMk cId="2069968743" sldId="354"/>
            <ac:picMk id="4" creationId="{87D7D732-191D-C470-2305-040B67C804EC}"/>
          </ac:picMkLst>
        </pc:picChg>
        <pc:picChg chg="del">
          <ac:chgData name="Paul Christian" userId="a48f184d5fa78ad7" providerId="LiveId" clId="{9C74809C-87BA-416F-9F55-47B99E031F75}" dt="2023-01-04T10:49:37.636" v="3805" actId="478"/>
          <ac:picMkLst>
            <pc:docMk/>
            <pc:sldMk cId="2069968743" sldId="354"/>
            <ac:picMk id="5" creationId="{2FBECC95-2042-EEF7-53BE-8CE811B7881E}"/>
          </ac:picMkLst>
        </pc:picChg>
        <pc:picChg chg="add del mod">
          <ac:chgData name="Paul Christian" userId="a48f184d5fa78ad7" providerId="LiveId" clId="{9C74809C-87BA-416F-9F55-47B99E031F75}" dt="2023-01-04T10:51:40.336" v="3834" actId="478"/>
          <ac:picMkLst>
            <pc:docMk/>
            <pc:sldMk cId="2069968743" sldId="354"/>
            <ac:picMk id="7" creationId="{7F6CE64D-34AF-5E63-FE03-FBD52AE486FA}"/>
          </ac:picMkLst>
        </pc:picChg>
        <pc:picChg chg="add mod">
          <ac:chgData name="Paul Christian" userId="a48f184d5fa78ad7" providerId="LiveId" clId="{9C74809C-87BA-416F-9F55-47B99E031F75}" dt="2023-01-04T10:51:46.750" v="3837" actId="1076"/>
          <ac:picMkLst>
            <pc:docMk/>
            <pc:sldMk cId="2069968743" sldId="354"/>
            <ac:picMk id="10" creationId="{E56811C9-F197-913F-7DDF-7FF1D83B603D}"/>
          </ac:picMkLst>
        </pc:picChg>
      </pc:sldChg>
      <pc:sldChg chg="add del">
        <pc:chgData name="Paul Christian" userId="a48f184d5fa78ad7" providerId="LiveId" clId="{9C74809C-87BA-416F-9F55-47B99E031F75}" dt="2023-01-04T10:50:19.855" v="3811"/>
        <pc:sldMkLst>
          <pc:docMk/>
          <pc:sldMk cId="1403859366" sldId="355"/>
        </pc:sldMkLst>
      </pc:sldChg>
      <pc:sldChg chg="add del">
        <pc:chgData name="Paul Christian" userId="a48f184d5fa78ad7" providerId="LiveId" clId="{9C74809C-87BA-416F-9F55-47B99E031F75}" dt="2023-01-04T10:50:15.462" v="3808"/>
        <pc:sldMkLst>
          <pc:docMk/>
          <pc:sldMk cId="1513877594" sldId="355"/>
        </pc:sldMkLst>
      </pc:sldChg>
      <pc:sldChg chg="addSp delSp modSp add mod">
        <pc:chgData name="Paul Christian" userId="a48f184d5fa78ad7" providerId="LiveId" clId="{9C74809C-87BA-416F-9F55-47B99E031F75}" dt="2023-01-04T10:56:25.981" v="4003" actId="14100"/>
        <pc:sldMkLst>
          <pc:docMk/>
          <pc:sldMk cId="2348518055" sldId="355"/>
        </pc:sldMkLst>
        <pc:spChg chg="mod">
          <ac:chgData name="Paul Christian" userId="a48f184d5fa78ad7" providerId="LiveId" clId="{9C74809C-87BA-416F-9F55-47B99E031F75}" dt="2023-01-04T10:54:29.233" v="3996" actId="20577"/>
          <ac:spMkLst>
            <pc:docMk/>
            <pc:sldMk cId="2348518055" sldId="355"/>
            <ac:spMk id="3" creationId="{A64CFABD-1F8B-6EE9-F4D2-FAAC3D943902}"/>
          </ac:spMkLst>
        </pc:spChg>
        <pc:picChg chg="add del">
          <ac:chgData name="Paul Christian" userId="a48f184d5fa78ad7" providerId="LiveId" clId="{9C74809C-87BA-416F-9F55-47B99E031F75}" dt="2023-01-04T10:53:06.844" v="3841" actId="478"/>
          <ac:picMkLst>
            <pc:docMk/>
            <pc:sldMk cId="2348518055" sldId="355"/>
            <ac:picMk id="4" creationId="{AB2C771F-6337-44A1-703B-CB9727F6C849}"/>
          </ac:picMkLst>
        </pc:picChg>
        <pc:picChg chg="add mod">
          <ac:chgData name="Paul Christian" userId="a48f184d5fa78ad7" providerId="LiveId" clId="{9C74809C-87BA-416F-9F55-47B99E031F75}" dt="2023-01-04T10:56:20.766" v="4002" actId="1076"/>
          <ac:picMkLst>
            <pc:docMk/>
            <pc:sldMk cId="2348518055" sldId="355"/>
            <ac:picMk id="6" creationId="{15F462F6-A837-68EF-5D8C-74D0F0FFA315}"/>
          </ac:picMkLst>
        </pc:picChg>
        <pc:picChg chg="add mod">
          <ac:chgData name="Paul Christian" userId="a48f184d5fa78ad7" providerId="LiveId" clId="{9C74809C-87BA-416F-9F55-47B99E031F75}" dt="2023-01-04T10:56:25.981" v="4003" actId="14100"/>
          <ac:picMkLst>
            <pc:docMk/>
            <pc:sldMk cId="2348518055" sldId="355"/>
            <ac:picMk id="8" creationId="{A920A0E5-C6AB-9734-8006-F438B13643C3}"/>
          </ac:picMkLst>
        </pc:picChg>
        <pc:picChg chg="del">
          <ac:chgData name="Paul Christian" userId="a48f184d5fa78ad7" providerId="LiveId" clId="{9C74809C-87BA-416F-9F55-47B99E031F75}" dt="2023-01-04T10:53:02.340" v="3839" actId="478"/>
          <ac:picMkLst>
            <pc:docMk/>
            <pc:sldMk cId="2348518055" sldId="355"/>
            <ac:picMk id="10" creationId="{E56811C9-F197-913F-7DDF-7FF1D83B603D}"/>
          </ac:picMkLst>
        </pc:picChg>
      </pc:sldChg>
      <pc:sldChg chg="addSp delSp modSp add mod">
        <pc:chgData name="Paul Christian" userId="a48f184d5fa78ad7" providerId="LiveId" clId="{9C74809C-87BA-416F-9F55-47B99E031F75}" dt="2023-01-04T11:03:40.975" v="4136" actId="20577"/>
        <pc:sldMkLst>
          <pc:docMk/>
          <pc:sldMk cId="971241688" sldId="356"/>
        </pc:sldMkLst>
        <pc:spChg chg="mod">
          <ac:chgData name="Paul Christian" userId="a48f184d5fa78ad7" providerId="LiveId" clId="{9C74809C-87BA-416F-9F55-47B99E031F75}" dt="2023-01-04T11:03:40.975" v="4136" actId="20577"/>
          <ac:spMkLst>
            <pc:docMk/>
            <pc:sldMk cId="971241688" sldId="356"/>
            <ac:spMk id="3" creationId="{A64CFABD-1F8B-6EE9-F4D2-FAAC3D943902}"/>
          </ac:spMkLst>
        </pc:spChg>
        <pc:picChg chg="add mod">
          <ac:chgData name="Paul Christian" userId="a48f184d5fa78ad7" providerId="LiveId" clId="{9C74809C-87BA-416F-9F55-47B99E031F75}" dt="2023-01-04T11:03:13.290" v="4009" actId="1076"/>
          <ac:picMkLst>
            <pc:docMk/>
            <pc:sldMk cId="971241688" sldId="356"/>
            <ac:picMk id="4" creationId="{CF9ED621-6749-7A6C-A747-B6C7F15EF956}"/>
          </ac:picMkLst>
        </pc:picChg>
        <pc:picChg chg="del">
          <ac:chgData name="Paul Christian" userId="a48f184d5fa78ad7" providerId="LiveId" clId="{9C74809C-87BA-416F-9F55-47B99E031F75}" dt="2023-01-04T11:03:05.401" v="4006" actId="478"/>
          <ac:picMkLst>
            <pc:docMk/>
            <pc:sldMk cId="971241688" sldId="356"/>
            <ac:picMk id="6" creationId="{15F462F6-A837-68EF-5D8C-74D0F0FFA315}"/>
          </ac:picMkLst>
        </pc:picChg>
        <pc:picChg chg="del">
          <ac:chgData name="Paul Christian" userId="a48f184d5fa78ad7" providerId="LiveId" clId="{9C74809C-87BA-416F-9F55-47B99E031F75}" dt="2023-01-04T11:03:03.573" v="4005" actId="478"/>
          <ac:picMkLst>
            <pc:docMk/>
            <pc:sldMk cId="971241688" sldId="356"/>
            <ac:picMk id="8" creationId="{A920A0E5-C6AB-9734-8006-F438B13643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5E5AE-1AA3-447C-8DBB-92CA779F8732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55A83-9202-4CF7-86AC-C053791021F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88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6;p39">
            <a:extLst>
              <a:ext uri="{FF2B5EF4-FFF2-40B4-BE49-F238E27FC236}">
                <a16:creationId xmlns:a16="http://schemas.microsoft.com/office/drawing/2014/main" id="{D18FA69A-FE4B-5480-AA95-7BC59954FA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-19050"/>
            <a:ext cx="12192001" cy="68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879BF4-A5F9-432F-2979-11449512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00932"/>
            <a:ext cx="4470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4D980-D0EE-7B13-76E8-F7D8EB461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80607"/>
            <a:ext cx="4470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D0DCF-B917-85B4-E0A1-931B3EED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5CE39-B3EC-D070-E9FC-E8D4C0D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3A56-73FE-691A-3163-465EA451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955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F24F-8C54-E347-B9D2-19433628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C624A-FA9E-5362-C7CA-D726ABB9B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A348E-0746-39FC-CBF4-09398D23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EACD7-FB1E-6A2E-7CC5-E25B7147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C5E07-3409-BBC3-CB86-5D43F0A8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678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C8A46-6F45-34F6-DAB8-1AC6C748A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19978-3202-D80C-FEC7-7DB3C7E8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B9C95-5765-AB6F-24A2-77BE6746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8AE7-0882-84CE-1289-06E95D81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7BD5-4044-44EF-A619-3039D6F8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48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BC95-B95C-3E73-569F-672FA68E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684E-BFAA-5FB8-1E35-E9A8B3FF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21E2A-49CE-E2A2-7D5F-F3037268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63298-7525-84EA-CB2C-23B0DE63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87E8-8D07-CB98-349A-5FADA5B8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  <p:sp>
        <p:nvSpPr>
          <p:cNvPr id="8" name="Google Shape;21;p40">
            <a:extLst>
              <a:ext uri="{FF2B5EF4-FFF2-40B4-BE49-F238E27FC236}">
                <a16:creationId xmlns:a16="http://schemas.microsoft.com/office/drawing/2014/main" id="{0DD6E28A-F6A0-E279-DC7D-8DEC508A5A73}"/>
              </a:ext>
            </a:extLst>
          </p:cNvPr>
          <p:cNvSpPr/>
          <p:nvPr userDrawn="1"/>
        </p:nvSpPr>
        <p:spPr>
          <a:xfrm>
            <a:off x="-14933" y="-50433"/>
            <a:ext cx="12206800" cy="1358000"/>
          </a:xfrm>
          <a:prstGeom prst="rect">
            <a:avLst/>
          </a:prstGeom>
          <a:solidFill>
            <a:srgbClr val="E405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029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64A8-BD50-478B-3AF4-D5E1F108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ADA58-9279-1EF8-9C45-C6F38586C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CDE9-3A22-E1E5-27C5-4762053A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F4FA-E2AB-1774-59DA-D2489D84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9690A-9495-B296-26B7-E9B55661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124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EE56-4A04-89E1-9BD6-88749C84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C5C1-6D41-7E8F-FE7D-06377A2D1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B5A8C-D4E5-9B78-E1F5-0E36657C1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F13EA-4633-3058-04AF-C44F4D1B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CE68B-1932-DFDF-994C-995DD2D1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B6323-EC13-7E24-5325-212C7C0A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798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4FF7-ABEC-74A1-2E21-1F57B418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556D-67E7-EDBD-23F8-C7683D192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D00C7-3D79-079A-C070-BF49C0BF1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828E6-59BC-81FC-C5AF-75AF0A902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B21F8-3669-8CAE-091F-D00B0483E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27DCB-44C9-3347-AFB0-85B8044C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56BBF-EEF1-2FDF-CCC8-DE0C4908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051B9-A761-8BB3-9980-9F354923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991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7E9A-1800-C032-B8DD-FA0C09F1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E9C89-C0F0-EF43-A12B-FAEE71BB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24512-8235-813A-2CB3-A29A07C6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CA80D-70B4-AEFE-9434-99C342AC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653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8FFDC-2768-B8F2-F3B2-C3DBC1CC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882F0-31D8-6B3B-C45F-73FF8425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35188-8B7A-BEBA-409A-525F2376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97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B211-F3F8-2321-AA5F-2F144647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7728-A6E4-C23D-2C7E-3A0A5064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299BE-46CF-D07F-62CB-D3CCED018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DCE49-7108-4DD1-E6E2-0060EDAF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AD250-928A-2524-7352-FA823E44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C257A-70DC-19C9-A89B-08706A71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853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1349-0002-9983-A0AA-D770317B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52146-995B-D751-9A99-814D21D8A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90EB5-F963-103A-5C4F-48CBEF4EF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A11BA-F87C-6947-5D00-AC47B4C9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C600-E7D3-41FB-8BE4-160F4AEE4F30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F51D9-B4E0-F2D3-9320-1B1A13F2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F0B37-185F-BC31-1E68-EEA3AFE9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597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47347-E8F0-AC71-B127-86A26C19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B6E19-8D8F-134E-6E8D-EC2A0DBA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D831-97CA-9583-0FDC-AE1A55EEC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C600-E7D3-41FB-8BE4-160F4AEE4F30}" type="datetimeFigureOut">
              <a:rPr lang="en-ID" smtClean="0"/>
              <a:t>06/01/2023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FCE51-4264-07C8-E33F-55C1B7B8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EA45A-FDFB-7972-C14E-DDC43F781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4E7F4-5E41-4A9C-A58E-D23A789A5D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309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D20427A-EB52-A14D-8286-97CB0CCB428C}"/>
              </a:ext>
            </a:extLst>
          </p:cNvPr>
          <p:cNvSpPr txBox="1">
            <a:spLocks/>
          </p:cNvSpPr>
          <p:nvPr/>
        </p:nvSpPr>
        <p:spPr>
          <a:xfrm>
            <a:off x="260933" y="253687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0000"/>
              </a:buClr>
              <a:buSzPts val="1100"/>
              <a:buFont typeface="Calibri"/>
              <a:buNone/>
            </a:pPr>
            <a:r>
              <a:rPr lang="en-ID" b="1" dirty="0">
                <a:solidFill>
                  <a:schemeClr val="bg1"/>
                </a:solidFill>
              </a:rPr>
              <a:t>Setup plugin Code Together IntelliJ</a:t>
            </a:r>
          </a:p>
        </p:txBody>
      </p:sp>
      <p:sp>
        <p:nvSpPr>
          <p:cNvPr id="17" name="Google Shape;106;p1">
            <a:extLst>
              <a:ext uri="{FF2B5EF4-FFF2-40B4-BE49-F238E27FC236}">
                <a16:creationId xmlns:a16="http://schemas.microsoft.com/office/drawing/2014/main" id="{AD3DDE35-F9C8-974E-29A5-9357C1E26D85}"/>
              </a:ext>
            </a:extLst>
          </p:cNvPr>
          <p:cNvSpPr txBox="1">
            <a:spLocks/>
          </p:cNvSpPr>
          <p:nvPr/>
        </p:nvSpPr>
        <p:spPr>
          <a:xfrm>
            <a:off x="354000" y="752167"/>
            <a:ext cx="5393600" cy="6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rgbClr val="FAFAFA"/>
              </a:buClr>
              <a:buSzPts val="2100"/>
              <a:buFont typeface="Arial" panose="020B0604020202020204" pitchFamily="34" charset="0"/>
              <a:buNone/>
            </a:pPr>
            <a:r>
              <a:rPr lang="en-ID" b="1" dirty="0">
                <a:solidFill>
                  <a:schemeClr val="bg1"/>
                </a:solidFill>
              </a:rPr>
              <a:t>Java Developer</a:t>
            </a:r>
          </a:p>
        </p:txBody>
      </p:sp>
    </p:spTree>
    <p:extLst>
      <p:ext uri="{BB962C8B-B14F-4D97-AF65-F5344CB8AC3E}">
        <p14:creationId xmlns:p14="http://schemas.microsoft.com/office/powerpoint/2010/main" val="66823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03355"/>
            <a:ext cx="12192000" cy="8791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Perhatikan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Jika plugin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dipasang , maka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muncul tab Code Together seperti 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Setup Code Together IntelliJ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1B08B-D86E-57C3-7018-8E2200365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67" y="2650513"/>
            <a:ext cx="6840666" cy="38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4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03355"/>
            <a:ext cx="12192000" cy="8791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Klik tab Code Together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pilih Join Remote Session.</a:t>
            </a: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Setup Code Together IntelliJ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BDEE6-B0BC-2707-35E1-094F9B643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62" y="2172234"/>
            <a:ext cx="8135597" cy="457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5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03355"/>
            <a:ext cx="12192000" cy="8791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Lalu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muncul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Jendela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Together seperti pada Gambar. Isi Invite URL dengan link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trainer,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lengkap masing-masing. Setelah itu klik OK. </a:t>
            </a: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Setup Code Together IntelliJ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68982-51ED-DC82-D5AB-069FC10AA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01" y="2695472"/>
            <a:ext cx="5172797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4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03355"/>
            <a:ext cx="12192000" cy="8791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muncul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jendela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berikut, untuk opsi share a cursor / your own cursor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Dan remember and automatically join juga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untuk di centang atau tidak. Setelah itu join Now.</a:t>
            </a: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Setup Code Together IntelliJ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E0025-7C36-864E-37EA-FBD25341E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2300287"/>
            <a:ext cx="47720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4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03355"/>
            <a:ext cx="12192000" cy="8791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Pilih opsi new window</a:t>
            </a: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Setup Code Together IntelliJ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BF47C-370E-376B-18C5-EA385A62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2662237"/>
            <a:ext cx="41529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3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03355"/>
            <a:ext cx="12192000" cy="8791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itu kalian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IDE host yang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diremote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Setup Code Together IntelliJ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046DF-DF38-F9A6-472C-FBDA53A0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097" y="2162084"/>
            <a:ext cx="7657035" cy="430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00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D20427A-EB52-A14D-8286-97CB0CCB428C}"/>
              </a:ext>
            </a:extLst>
          </p:cNvPr>
          <p:cNvSpPr txBox="1">
            <a:spLocks/>
          </p:cNvSpPr>
          <p:nvPr/>
        </p:nvSpPr>
        <p:spPr>
          <a:xfrm>
            <a:off x="260933" y="2228648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0000"/>
              </a:buClr>
              <a:buSzPts val="1100"/>
              <a:buFont typeface="Calibri"/>
              <a:buNone/>
            </a:pPr>
            <a:endParaRPr lang="en-ID" dirty="0"/>
          </a:p>
          <a:p>
            <a:pPr>
              <a:spcBef>
                <a:spcPts val="0"/>
              </a:spcBef>
              <a:buClr>
                <a:srgbClr val="000000"/>
              </a:buClr>
              <a:buSzPts val="1100"/>
              <a:buFont typeface="Calibri"/>
              <a:buNone/>
            </a:pPr>
            <a:endParaRPr lang="en-ID" dirty="0"/>
          </a:p>
          <a:p>
            <a:pPr>
              <a:spcBef>
                <a:spcPts val="0"/>
              </a:spcBef>
              <a:buClr>
                <a:srgbClr val="000000"/>
              </a:buClr>
              <a:buSzPts val="1100"/>
              <a:buFont typeface="Calibri"/>
              <a:buNone/>
            </a:pPr>
            <a:r>
              <a:rPr lang="en-ID" b="1" dirty="0" err="1">
                <a:solidFill>
                  <a:schemeClr val="bg1"/>
                </a:solidFill>
              </a:rPr>
              <a:t>Terima</a:t>
            </a:r>
            <a:r>
              <a:rPr lang="en-ID" b="1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ts val="0"/>
              </a:spcBef>
              <a:buClr>
                <a:srgbClr val="000000"/>
              </a:buClr>
              <a:buSzPts val="1100"/>
              <a:buFont typeface="Calibri"/>
              <a:buNone/>
            </a:pPr>
            <a:r>
              <a:rPr lang="en-ID" b="1" dirty="0">
                <a:solidFill>
                  <a:schemeClr val="bg1"/>
                </a:solidFill>
              </a:rPr>
              <a:t>Kasih</a:t>
            </a:r>
          </a:p>
        </p:txBody>
      </p:sp>
    </p:spTree>
    <p:extLst>
      <p:ext uri="{BB962C8B-B14F-4D97-AF65-F5344CB8AC3E}">
        <p14:creationId xmlns:p14="http://schemas.microsoft.com/office/powerpoint/2010/main" val="137569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03355"/>
            <a:ext cx="12192000" cy="8791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Klik Link Berikut 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https://drive.google.com/file/d/11udedRTbfNM6QePbVIJcYSx2pXbIRuC3/view?usp=share_link</a:t>
            </a: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Setup Code Together IntelliJ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946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03355"/>
            <a:ext cx="12192000" cy="8791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link di klik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muncul browser. Setelah itu klik tombol download.</a:t>
            </a: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Setup Code Together IntelliJ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2060E-F1CA-447E-9903-8BF949908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881" y="1757027"/>
            <a:ext cx="8357787" cy="428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0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03355"/>
            <a:ext cx="12192000" cy="8791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download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berlangsung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secara otomatis setelah tombol download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Setup Code Together IntelliJ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809B7-AF7C-B7B7-D3A3-B6788064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12" y="2211224"/>
            <a:ext cx="6528987" cy="367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2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03355"/>
            <a:ext cx="12192000" cy="8791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 file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 tadi ke dalam folder yang sudah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Setup Code Together IntelliJ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046EB-ECCC-D1BC-0022-1619E0B36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3" y="3066220"/>
            <a:ext cx="10044452" cy="120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03355"/>
            <a:ext cx="12192000" cy="8791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Buka IntelliJ</a:t>
            </a: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Setup Code Together IntelliJ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6CEA0-2AC4-0CEA-39FC-0E42E1DFC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82" y="1923580"/>
            <a:ext cx="7383436" cy="415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9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03355"/>
            <a:ext cx="12192000" cy="8791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Lalu Klik Shortcut CTRL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ALT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</a:t>
            </a: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Setup Code Together IntelliJ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C27A4-910D-1DA3-726A-A2704C427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5" y="2118434"/>
            <a:ext cx="6374167" cy="358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2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03355"/>
            <a:ext cx="12192000" cy="8791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Pilih opsi plugin,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pilih tombol setting , setelah itu pilih install plugin from disk</a:t>
            </a: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Setup Code Together IntelliJ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EF743E-71DC-BEFD-BC36-4F242292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312" y="2282548"/>
            <a:ext cx="7243040" cy="44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40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FABD-1F8B-6EE9-F4D2-FAAC3D94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03355"/>
            <a:ext cx="12192000" cy="87919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Setelah itu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muncul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jendela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Choose plugin file. Buka folder tempat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plugin code together tadi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jendela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setelah itu klik OK. (Notes : plugin code together tidak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extract). Jika diminta untuk restart IDE , maka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IntelliJ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111;p2">
            <a:extLst>
              <a:ext uri="{FF2B5EF4-FFF2-40B4-BE49-F238E27FC236}">
                <a16:creationId xmlns:a16="http://schemas.microsoft.com/office/drawing/2014/main" id="{D03A21F4-E6FD-B983-4048-2DFEACDC3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1748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None/>
            </a:pPr>
            <a:r>
              <a:rPr lang="en-US" b="1" dirty="0">
                <a:solidFill>
                  <a:schemeClr val="bg1"/>
                </a:solidFill>
                <a:latin typeface="+mn-lt"/>
              </a:rPr>
              <a:t>Setup Code Together IntelliJ</a:t>
            </a:r>
            <a:endParaRPr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1E0A5-4A79-40A2-3A08-6284E0BE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418" y="2282548"/>
            <a:ext cx="4076700" cy="446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2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322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Setup Code Together IntelliJ</vt:lpstr>
      <vt:lpstr>Setup Code Together IntelliJ</vt:lpstr>
      <vt:lpstr>Setup Code Together IntelliJ</vt:lpstr>
      <vt:lpstr>Setup Code Together IntelliJ</vt:lpstr>
      <vt:lpstr>Setup Code Together IntelliJ</vt:lpstr>
      <vt:lpstr>Setup Code Together IntelliJ</vt:lpstr>
      <vt:lpstr>Setup Code Together IntelliJ</vt:lpstr>
      <vt:lpstr>Setup Code Together IntelliJ</vt:lpstr>
      <vt:lpstr>Setup Code Together IntelliJ</vt:lpstr>
      <vt:lpstr>Setup Code Together IntelliJ</vt:lpstr>
      <vt:lpstr>Setup Code Together IntelliJ</vt:lpstr>
      <vt:lpstr>Setup Code Together IntelliJ</vt:lpstr>
      <vt:lpstr>Setup Code Together IntelliJ</vt:lpstr>
      <vt:lpstr>Setup Code Together IntelliJ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Dokumentasi SQL Server</dc:title>
  <dc:creator>serly delvi</dc:creator>
  <cp:lastModifiedBy>Paul Christian</cp:lastModifiedBy>
  <cp:revision>172</cp:revision>
  <dcterms:created xsi:type="dcterms:W3CDTF">2022-11-02T07:26:12Z</dcterms:created>
  <dcterms:modified xsi:type="dcterms:W3CDTF">2023-01-06T07:45:56Z</dcterms:modified>
</cp:coreProperties>
</file>