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314" r:id="rId4"/>
    <p:sldId id="315" r:id="rId5"/>
    <p:sldId id="317" r:id="rId6"/>
    <p:sldId id="318" r:id="rId7"/>
    <p:sldId id="319" r:id="rId8"/>
    <p:sldId id="316" r:id="rId9"/>
    <p:sldId id="321" r:id="rId10"/>
    <p:sldId id="322" r:id="rId11"/>
    <p:sldId id="324" r:id="rId12"/>
    <p:sldId id="323" r:id="rId13"/>
    <p:sldId id="325" r:id="rId14"/>
    <p:sldId id="320" r:id="rId15"/>
    <p:sldId id="326" r:id="rId16"/>
    <p:sldId id="31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741" autoAdjust="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5E5AE-1AA3-447C-8DBB-92CA779F8732}" type="datetimeFigureOut">
              <a:rPr lang="en-ID" smtClean="0"/>
              <a:t>25/11/2022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55A83-9202-4CF7-86AC-C053791021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6881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16;p39">
            <a:extLst>
              <a:ext uri="{FF2B5EF4-FFF2-40B4-BE49-F238E27FC236}">
                <a16:creationId xmlns:a16="http://schemas.microsoft.com/office/drawing/2014/main" id="{D18FA69A-FE4B-5480-AA95-7BC59954FA71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0" y="-19050"/>
            <a:ext cx="12192001" cy="6877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879BF4-A5F9-432F-2979-11449512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00932"/>
            <a:ext cx="4470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04D980-D0EE-7B13-76E8-F7D8EB461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80607"/>
            <a:ext cx="44704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D0DCF-B917-85B4-E0A1-931B3EED3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C600-E7D3-41FB-8BE4-160F4AEE4F30}" type="datetimeFigureOut">
              <a:rPr lang="en-ID" smtClean="0"/>
              <a:t>25/11/2022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5CE39-B3EC-D070-E9FC-E8D4C0D90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B3A56-73FE-691A-3163-465EA4515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E7F4-5E41-4A9C-A58E-D23A789A5D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7955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0F24F-8C54-E347-B9D2-19433628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C624A-FA9E-5362-C7CA-D726ABB9B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A348E-0746-39FC-CBF4-09398D23E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C600-E7D3-41FB-8BE4-160F4AEE4F30}" type="datetimeFigureOut">
              <a:rPr lang="en-ID" smtClean="0"/>
              <a:t>25/11/2022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EACD7-FB1E-6A2E-7CC5-E25B71474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C5E07-3409-BBC3-CB86-5D43F0A8F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E7F4-5E41-4A9C-A58E-D23A789A5D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16781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9C8A46-6F45-34F6-DAB8-1AC6C748AF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F19978-3202-D80C-FEC7-7DB3C7E8E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B9C95-5765-AB6F-24A2-77BE67468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C600-E7D3-41FB-8BE4-160F4AEE4F30}" type="datetimeFigureOut">
              <a:rPr lang="en-ID" smtClean="0"/>
              <a:t>25/11/2022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88AE7-0882-84CE-1289-06E95D816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97BD5-4044-44EF-A619-3039D6F8F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E7F4-5E41-4A9C-A58E-D23A789A5D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6948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7BC95-B95C-3E73-569F-672FA68E9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4684E-BFAA-5FB8-1E35-E9A8B3FFE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21E2A-49CE-E2A2-7D5F-F30372688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C600-E7D3-41FB-8BE4-160F4AEE4F30}" type="datetimeFigureOut">
              <a:rPr lang="en-ID" smtClean="0"/>
              <a:t>25/11/2022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63298-7525-84EA-CB2C-23B0DE63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C87E8-8D07-CB98-349A-5FADA5B8C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E7F4-5E41-4A9C-A58E-D23A789A5D77}" type="slidenum">
              <a:rPr lang="en-ID" smtClean="0"/>
              <a:t>‹#›</a:t>
            </a:fld>
            <a:endParaRPr lang="en-ID"/>
          </a:p>
        </p:txBody>
      </p:sp>
      <p:sp>
        <p:nvSpPr>
          <p:cNvPr id="8" name="Google Shape;21;p40">
            <a:extLst>
              <a:ext uri="{FF2B5EF4-FFF2-40B4-BE49-F238E27FC236}">
                <a16:creationId xmlns:a16="http://schemas.microsoft.com/office/drawing/2014/main" id="{0DD6E28A-F6A0-E279-DC7D-8DEC508A5A73}"/>
              </a:ext>
            </a:extLst>
          </p:cNvPr>
          <p:cNvSpPr/>
          <p:nvPr userDrawn="1"/>
        </p:nvSpPr>
        <p:spPr>
          <a:xfrm>
            <a:off x="-14933" y="-50433"/>
            <a:ext cx="12206800" cy="1358000"/>
          </a:xfrm>
          <a:prstGeom prst="rect">
            <a:avLst/>
          </a:prstGeom>
          <a:solidFill>
            <a:srgbClr val="E405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0298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64A8-BD50-478B-3AF4-D5E1F108B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ADA58-9279-1EF8-9C45-C6F38586C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ACDE9-3A22-E1E5-27C5-4762053AD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C600-E7D3-41FB-8BE4-160F4AEE4F30}" type="datetimeFigureOut">
              <a:rPr lang="en-ID" smtClean="0"/>
              <a:t>25/11/2022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6F4FA-E2AB-1774-59DA-D2489D845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9690A-9495-B296-26B7-E9B556617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E7F4-5E41-4A9C-A58E-D23A789A5D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1240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EEE56-4A04-89E1-9BD6-88749C84E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AC5C1-6D41-7E8F-FE7D-06377A2D17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B5A8C-D4E5-9B78-E1F5-0E36657C1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F13EA-4633-3058-04AF-C44F4D1B7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C600-E7D3-41FB-8BE4-160F4AEE4F30}" type="datetimeFigureOut">
              <a:rPr lang="en-ID" smtClean="0"/>
              <a:t>25/11/2022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CE68B-1932-DFDF-994C-995DD2D1B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B6323-EC13-7E24-5325-212C7C0A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E7F4-5E41-4A9C-A58E-D23A789A5D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798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54FF7-ABEC-74A1-2E21-1F57B4185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3556D-67E7-EDBD-23F8-C7683D192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D00C7-3D79-079A-C070-BF49C0BF1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B828E6-59BC-81FC-C5AF-75AF0A902F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B21F8-3669-8CAE-091F-D00B0483E2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C27DCB-44C9-3347-AFB0-85B8044CF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C600-E7D3-41FB-8BE4-160F4AEE4F30}" type="datetimeFigureOut">
              <a:rPr lang="en-ID" smtClean="0"/>
              <a:t>25/11/2022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556BBF-EEF1-2FDF-CCC8-DE0C4908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0051B9-A761-8BB3-9980-9F354923D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E7F4-5E41-4A9C-A58E-D23A789A5D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49918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F7E9A-1800-C032-B8DD-FA0C09F1B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DE9C89-C0F0-EF43-A12B-FAEE71BBC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C600-E7D3-41FB-8BE4-160F4AEE4F30}" type="datetimeFigureOut">
              <a:rPr lang="en-ID" smtClean="0"/>
              <a:t>25/11/2022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24512-8235-813A-2CB3-A29A07C6A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ACA80D-70B4-AEFE-9434-99C342AC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E7F4-5E41-4A9C-A58E-D23A789A5D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6539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38FFDC-2768-B8F2-F3B2-C3DBC1CC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C600-E7D3-41FB-8BE4-160F4AEE4F30}" type="datetimeFigureOut">
              <a:rPr lang="en-ID" smtClean="0"/>
              <a:t>25/11/2022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6882F0-31D8-6B3B-C45F-73FF84256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35188-8B7A-BEBA-409A-525F23768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E7F4-5E41-4A9C-A58E-D23A789A5D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79738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8B211-F3F8-2321-AA5F-2F1446475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87728-A6E4-C23D-2C7E-3A0A5064A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299BE-46CF-D07F-62CB-D3CCED018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DCE49-7108-4DD1-E6E2-0060EDAFD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C600-E7D3-41FB-8BE4-160F4AEE4F30}" type="datetimeFigureOut">
              <a:rPr lang="en-ID" smtClean="0"/>
              <a:t>25/11/2022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AD250-928A-2524-7352-FA823E44D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C257A-70DC-19C9-A89B-08706A71C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E7F4-5E41-4A9C-A58E-D23A789A5D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68537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A1349-0002-9983-A0AA-D770317BD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852146-995B-D751-9A99-814D21D8AA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90EB5-F963-103A-5C4F-48CBEF4EF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A11BA-F87C-6947-5D00-AC47B4C96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C600-E7D3-41FB-8BE4-160F4AEE4F30}" type="datetimeFigureOut">
              <a:rPr lang="en-ID" smtClean="0"/>
              <a:t>25/11/2022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F51D9-B4E0-F2D3-9320-1B1A13F2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F0B37-185F-BC31-1E68-EEA3AFE9B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E7F4-5E41-4A9C-A58E-D23A789A5D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95974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647347-E8F0-AC71-B127-86A26C193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B6E19-8D8F-134E-6E8D-EC2A0DBAB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7D831-97CA-9583-0FDC-AE1A55EEC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AC600-E7D3-41FB-8BE4-160F4AEE4F30}" type="datetimeFigureOut">
              <a:rPr lang="en-ID" smtClean="0"/>
              <a:t>25/11/2022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FCE51-4264-07C8-E33F-55C1B7B89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EA45A-FDFB-7972-C14E-DDC43F781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4E7F4-5E41-4A9C-A58E-D23A789A5D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93093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aven.apache.org/download.cg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04;p1">
            <a:extLst>
              <a:ext uri="{FF2B5EF4-FFF2-40B4-BE49-F238E27FC236}">
                <a16:creationId xmlns:a16="http://schemas.microsoft.com/office/drawing/2014/main" id="{CD20427A-EB52-A14D-8286-97CB0CCB428C}"/>
              </a:ext>
            </a:extLst>
          </p:cNvPr>
          <p:cNvSpPr txBox="1">
            <a:spLocks/>
          </p:cNvSpPr>
          <p:nvPr/>
        </p:nvSpPr>
        <p:spPr>
          <a:xfrm>
            <a:off x="260933" y="2228648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rgbClr val="000000"/>
              </a:buClr>
              <a:buSzPts val="1100"/>
              <a:buFont typeface="Calibri"/>
              <a:buNone/>
            </a:pPr>
            <a:endParaRPr lang="en-ID" dirty="0"/>
          </a:p>
          <a:p>
            <a:pPr>
              <a:spcBef>
                <a:spcPts val="0"/>
              </a:spcBef>
              <a:buClr>
                <a:srgbClr val="000000"/>
              </a:buClr>
              <a:buSzPts val="1100"/>
              <a:buFont typeface="Calibri"/>
              <a:buNone/>
            </a:pPr>
            <a:endParaRPr lang="en-ID" dirty="0"/>
          </a:p>
          <a:p>
            <a:pPr>
              <a:spcBef>
                <a:spcPts val="0"/>
              </a:spcBef>
              <a:buClr>
                <a:srgbClr val="000000"/>
              </a:buClr>
              <a:buSzPts val="1100"/>
              <a:buFont typeface="Calibri"/>
              <a:buNone/>
            </a:pPr>
            <a:r>
              <a:rPr lang="en-ID" b="1" dirty="0" err="1">
                <a:solidFill>
                  <a:schemeClr val="bg1"/>
                </a:solidFill>
              </a:rPr>
              <a:t>Instalasi</a:t>
            </a:r>
            <a:r>
              <a:rPr lang="en-ID" b="1" dirty="0">
                <a:solidFill>
                  <a:schemeClr val="bg1"/>
                </a:solidFill>
              </a:rPr>
              <a:t> </a:t>
            </a:r>
          </a:p>
          <a:p>
            <a:pPr>
              <a:spcBef>
                <a:spcPts val="0"/>
              </a:spcBef>
              <a:buClr>
                <a:srgbClr val="000000"/>
              </a:buClr>
              <a:buSzPts val="1100"/>
              <a:buFont typeface="Calibri"/>
              <a:buNone/>
            </a:pPr>
            <a:r>
              <a:rPr lang="en-ID" b="1" dirty="0">
                <a:solidFill>
                  <a:schemeClr val="bg1"/>
                </a:solidFill>
              </a:rPr>
              <a:t>Maven</a:t>
            </a:r>
          </a:p>
        </p:txBody>
      </p:sp>
      <p:sp>
        <p:nvSpPr>
          <p:cNvPr id="17" name="Google Shape;106;p1">
            <a:extLst>
              <a:ext uri="{FF2B5EF4-FFF2-40B4-BE49-F238E27FC236}">
                <a16:creationId xmlns:a16="http://schemas.microsoft.com/office/drawing/2014/main" id="{AD3DDE35-F9C8-974E-29A5-9357C1E26D85}"/>
              </a:ext>
            </a:extLst>
          </p:cNvPr>
          <p:cNvSpPr txBox="1">
            <a:spLocks/>
          </p:cNvSpPr>
          <p:nvPr/>
        </p:nvSpPr>
        <p:spPr>
          <a:xfrm>
            <a:off x="354000" y="752167"/>
            <a:ext cx="5393600" cy="6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Clr>
                <a:srgbClr val="FAFAFA"/>
              </a:buClr>
              <a:buSzPts val="2100"/>
              <a:buFont typeface="Arial" panose="020B0604020202020204" pitchFamily="34" charset="0"/>
              <a:buNone/>
            </a:pPr>
            <a:r>
              <a:rPr lang="en-ID" b="1" dirty="0">
                <a:solidFill>
                  <a:schemeClr val="bg1"/>
                </a:solidFill>
              </a:rPr>
              <a:t>Java Developer</a:t>
            </a:r>
          </a:p>
        </p:txBody>
      </p:sp>
    </p:spTree>
    <p:extLst>
      <p:ext uri="{BB962C8B-B14F-4D97-AF65-F5344CB8AC3E}">
        <p14:creationId xmlns:p14="http://schemas.microsoft.com/office/powerpoint/2010/main" val="668236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CFABD-1F8B-6EE9-F4D2-FAAC3D943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31438"/>
            <a:ext cx="12192000" cy="559008"/>
          </a:xfrm>
        </p:spPr>
        <p:txBody>
          <a:bodyPr>
            <a:normAutofit/>
          </a:bodyPr>
          <a:lstStyle/>
          <a:p>
            <a:pPr marL="0" lvl="0" indent="0">
              <a:lnSpc>
                <a:spcPct val="115000"/>
              </a:lnSpc>
              <a:spcAft>
                <a:spcPts val="1000"/>
              </a:spcAft>
              <a:buSzPts val="1200"/>
              <a:buNone/>
            </a:pP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endParaRPr lang="en-ID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Google Shape;111;p2">
            <a:extLst>
              <a:ext uri="{FF2B5EF4-FFF2-40B4-BE49-F238E27FC236}">
                <a16:creationId xmlns:a16="http://schemas.microsoft.com/office/drawing/2014/main" id="{D03A21F4-E6FD-B983-4048-2DFEACDC30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2174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libri"/>
              <a:buNone/>
            </a:pPr>
            <a:r>
              <a:rPr lang="en-US" b="1" dirty="0" err="1">
                <a:solidFill>
                  <a:schemeClr val="bg1"/>
                </a:solidFill>
                <a:latin typeface="+mn-lt"/>
              </a:rPr>
              <a:t>Instalasi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 Maven</a:t>
            </a:r>
            <a:endParaRPr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D9478C-C02B-59FD-B2C4-AD280248F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291" y="2109707"/>
            <a:ext cx="4277387" cy="474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660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CFABD-1F8B-6EE9-F4D2-FAAC3D943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31438"/>
            <a:ext cx="12192000" cy="600104"/>
          </a:xfrm>
        </p:spPr>
        <p:txBody>
          <a:bodyPr>
            <a:normAutofit/>
          </a:bodyPr>
          <a:lstStyle/>
          <a:p>
            <a:pPr marL="0" lvl="0" indent="0">
              <a:lnSpc>
                <a:spcPct val="115000"/>
              </a:lnSpc>
              <a:spcAft>
                <a:spcPts val="1000"/>
              </a:spcAft>
              <a:buSzPts val="1200"/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Isi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 bin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apache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-maven.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copy path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endParaRPr lang="en-ID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Google Shape;111;p2">
            <a:extLst>
              <a:ext uri="{FF2B5EF4-FFF2-40B4-BE49-F238E27FC236}">
                <a16:creationId xmlns:a16="http://schemas.microsoft.com/office/drawing/2014/main" id="{D03A21F4-E6FD-B983-4048-2DFEACDC30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2174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libri"/>
              <a:buNone/>
            </a:pPr>
            <a:r>
              <a:rPr lang="en-US" b="1" dirty="0" err="1">
                <a:solidFill>
                  <a:schemeClr val="bg1"/>
                </a:solidFill>
                <a:latin typeface="+mn-lt"/>
              </a:rPr>
              <a:t>Instalasi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 Maven</a:t>
            </a:r>
            <a:endParaRPr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9A758E-4698-0411-F8C5-54C71F4CB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334" y="1931542"/>
            <a:ext cx="9147332" cy="474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062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CFABD-1F8B-6EE9-F4D2-FAAC3D943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31437"/>
            <a:ext cx="12192000" cy="620653"/>
          </a:xfrm>
        </p:spPr>
        <p:txBody>
          <a:bodyPr>
            <a:noAutofit/>
          </a:bodyPr>
          <a:lstStyle/>
          <a:p>
            <a:pPr marL="0" lvl="0" indent="0">
              <a:lnSpc>
                <a:spcPct val="115000"/>
              </a:lnSpc>
              <a:spcAft>
                <a:spcPts val="1000"/>
              </a:spcAft>
              <a:buSzPts val="1200"/>
              <a:buNone/>
            </a:pP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paste path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tadike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baris paling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bawah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jendela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edit environment variables,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Ok</a:t>
            </a:r>
            <a:endParaRPr lang="en-ID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Google Shape;111;p2">
            <a:extLst>
              <a:ext uri="{FF2B5EF4-FFF2-40B4-BE49-F238E27FC236}">
                <a16:creationId xmlns:a16="http://schemas.microsoft.com/office/drawing/2014/main" id="{D03A21F4-E6FD-B983-4048-2DFEACDC30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2174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libri"/>
              <a:buNone/>
            </a:pPr>
            <a:r>
              <a:rPr lang="en-US" b="1" dirty="0" err="1">
                <a:solidFill>
                  <a:schemeClr val="bg1"/>
                </a:solidFill>
                <a:latin typeface="+mn-lt"/>
              </a:rPr>
              <a:t>Instalasi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 Maven</a:t>
            </a:r>
            <a:endParaRPr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" name="Picture 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1B5FB52-47CF-DD57-C136-651878042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960" y="1960506"/>
            <a:ext cx="4270080" cy="468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371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11;p2">
            <a:extLst>
              <a:ext uri="{FF2B5EF4-FFF2-40B4-BE49-F238E27FC236}">
                <a16:creationId xmlns:a16="http://schemas.microsoft.com/office/drawing/2014/main" id="{D03A21F4-E6FD-B983-4048-2DFEACDC30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2174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libri"/>
              <a:buNone/>
            </a:pPr>
            <a:r>
              <a:rPr lang="en-US" b="1" dirty="0" err="1">
                <a:solidFill>
                  <a:schemeClr val="bg1"/>
                </a:solidFill>
                <a:latin typeface="+mn-lt"/>
              </a:rPr>
              <a:t>Instalasi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 Maven</a:t>
            </a:r>
            <a:endParaRPr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695817-941E-6BA0-4E14-C58FC97A18B2}"/>
              </a:ext>
            </a:extLst>
          </p:cNvPr>
          <p:cNvSpPr txBox="1">
            <a:spLocks/>
          </p:cNvSpPr>
          <p:nvPr/>
        </p:nvSpPr>
        <p:spPr>
          <a:xfrm>
            <a:off x="1" y="1403355"/>
            <a:ext cx="12192000" cy="498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Selanjutnya klik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OK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pada jendela environtment variables.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95E933-58D5-7DBC-1F21-387D1E73C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654" y="1901746"/>
            <a:ext cx="4344692" cy="473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869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11;p2">
            <a:extLst>
              <a:ext uri="{FF2B5EF4-FFF2-40B4-BE49-F238E27FC236}">
                <a16:creationId xmlns:a16="http://schemas.microsoft.com/office/drawing/2014/main" id="{D03A21F4-E6FD-B983-4048-2DFEACDC30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2174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libri"/>
              <a:buNone/>
            </a:pPr>
            <a:r>
              <a:rPr lang="en-US" b="1" dirty="0" err="1">
                <a:solidFill>
                  <a:schemeClr val="bg1"/>
                </a:solidFill>
                <a:latin typeface="+mn-lt"/>
              </a:rPr>
              <a:t>Instalasi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 Maven</a:t>
            </a:r>
            <a:endParaRPr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D4C5C23-6B66-AD50-1CA6-72D79D9ECD45}"/>
              </a:ext>
            </a:extLst>
          </p:cNvPr>
          <p:cNvSpPr txBox="1">
            <a:spLocks/>
          </p:cNvSpPr>
          <p:nvPr/>
        </p:nvSpPr>
        <p:spPr>
          <a:xfrm>
            <a:off x="1" y="1403356"/>
            <a:ext cx="12192000" cy="457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Selanjutnya klik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OK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pada jendela system properties.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F690C5-4A88-D129-B524-B9A06F0E0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855" y="1860885"/>
            <a:ext cx="4092978" cy="477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753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CFABD-1F8B-6EE9-F4D2-FAAC3D943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31437"/>
            <a:ext cx="12192000" cy="990523"/>
          </a:xfrm>
        </p:spPr>
        <p:txBody>
          <a:bodyPr>
            <a:normAutofit/>
          </a:bodyPr>
          <a:lstStyle/>
          <a:p>
            <a:pPr marL="0" lvl="0" indent="0">
              <a:lnSpc>
                <a:spcPct val="115000"/>
              </a:lnSpc>
              <a:spcAft>
                <a:spcPts val="1000"/>
              </a:spcAft>
              <a:buSzPts val="1200"/>
              <a:buNone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bukalah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shortcut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win+r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ketik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mvn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–v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membuktikan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instalan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Apabila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muncul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bawah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maven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terinstal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D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Google Shape;111;p2">
            <a:extLst>
              <a:ext uri="{FF2B5EF4-FFF2-40B4-BE49-F238E27FC236}">
                <a16:creationId xmlns:a16="http://schemas.microsoft.com/office/drawing/2014/main" id="{D03A21F4-E6FD-B983-4048-2DFEACDC30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2174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libri"/>
              <a:buNone/>
            </a:pPr>
            <a:r>
              <a:rPr lang="en-US" b="1" dirty="0" err="1">
                <a:solidFill>
                  <a:schemeClr val="bg1"/>
                </a:solidFill>
                <a:latin typeface="+mn-lt"/>
              </a:rPr>
              <a:t>Instalasi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 Maven</a:t>
            </a:r>
            <a:endParaRPr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26D61F-87EA-F9A5-CABF-E3A020DDE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774" y="2680017"/>
            <a:ext cx="9500452" cy="236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116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04;p1">
            <a:extLst>
              <a:ext uri="{FF2B5EF4-FFF2-40B4-BE49-F238E27FC236}">
                <a16:creationId xmlns:a16="http://schemas.microsoft.com/office/drawing/2014/main" id="{CD20427A-EB52-A14D-8286-97CB0CCB428C}"/>
              </a:ext>
            </a:extLst>
          </p:cNvPr>
          <p:cNvSpPr txBox="1">
            <a:spLocks/>
          </p:cNvSpPr>
          <p:nvPr/>
        </p:nvSpPr>
        <p:spPr>
          <a:xfrm>
            <a:off x="260933" y="2228648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rgbClr val="000000"/>
              </a:buClr>
              <a:buSzPts val="1100"/>
              <a:buFont typeface="Calibri"/>
              <a:buNone/>
            </a:pPr>
            <a:endParaRPr lang="en-ID" dirty="0"/>
          </a:p>
          <a:p>
            <a:pPr>
              <a:spcBef>
                <a:spcPts val="0"/>
              </a:spcBef>
              <a:buClr>
                <a:srgbClr val="000000"/>
              </a:buClr>
              <a:buSzPts val="1100"/>
              <a:buFont typeface="Calibri"/>
              <a:buNone/>
            </a:pPr>
            <a:endParaRPr lang="en-ID" dirty="0"/>
          </a:p>
          <a:p>
            <a:pPr>
              <a:spcBef>
                <a:spcPts val="0"/>
              </a:spcBef>
              <a:buClr>
                <a:srgbClr val="000000"/>
              </a:buClr>
              <a:buSzPts val="1100"/>
              <a:buFont typeface="Calibri"/>
              <a:buNone/>
            </a:pPr>
            <a:r>
              <a:rPr lang="en-ID" b="1" dirty="0" err="1">
                <a:solidFill>
                  <a:schemeClr val="bg1"/>
                </a:solidFill>
              </a:rPr>
              <a:t>Terima</a:t>
            </a:r>
            <a:r>
              <a:rPr lang="en-ID" b="1" dirty="0">
                <a:solidFill>
                  <a:schemeClr val="bg1"/>
                </a:solidFill>
              </a:rPr>
              <a:t> </a:t>
            </a:r>
          </a:p>
          <a:p>
            <a:pPr>
              <a:spcBef>
                <a:spcPts val="0"/>
              </a:spcBef>
              <a:buClr>
                <a:srgbClr val="000000"/>
              </a:buClr>
              <a:buSzPts val="1100"/>
              <a:buFont typeface="Calibri"/>
              <a:buNone/>
            </a:pPr>
            <a:r>
              <a:rPr lang="en-ID" b="1" dirty="0">
                <a:solidFill>
                  <a:schemeClr val="bg1"/>
                </a:solidFill>
              </a:rPr>
              <a:t>Kasih</a:t>
            </a:r>
          </a:p>
        </p:txBody>
      </p:sp>
    </p:spTree>
    <p:extLst>
      <p:ext uri="{BB962C8B-B14F-4D97-AF65-F5344CB8AC3E}">
        <p14:creationId xmlns:p14="http://schemas.microsoft.com/office/powerpoint/2010/main" val="1375692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CFABD-1F8B-6EE9-F4D2-FAAC3D943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31437"/>
            <a:ext cx="12192000" cy="1350119"/>
          </a:xfrm>
        </p:spPr>
        <p:txBody>
          <a:bodyPr>
            <a:normAutofit/>
          </a:bodyPr>
          <a:lstStyle/>
          <a:p>
            <a:pPr marL="0" lvl="0" indent="0">
              <a:lnSpc>
                <a:spcPct val="115000"/>
              </a:lnSpc>
              <a:spcAft>
                <a:spcPts val="1000"/>
              </a:spcAft>
              <a:buSzPts val="1200"/>
              <a:buNone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Langkah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setting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terlebih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dahulu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envirotment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JAVA_HOME pada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kalian. Adapun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panduan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setting environment JAVA_HOME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Instalasi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JDK 8u351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Instalasi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JDK-17.0.4.</a:t>
            </a:r>
            <a:endParaRPr lang="en-ID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Google Shape;111;p2">
            <a:extLst>
              <a:ext uri="{FF2B5EF4-FFF2-40B4-BE49-F238E27FC236}">
                <a16:creationId xmlns:a16="http://schemas.microsoft.com/office/drawing/2014/main" id="{D03A21F4-E6FD-B983-4048-2DFEACDC30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2174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libri"/>
              <a:buNone/>
            </a:pPr>
            <a:r>
              <a:rPr lang="en-US" b="1" dirty="0" err="1">
                <a:solidFill>
                  <a:schemeClr val="bg1"/>
                </a:solidFill>
                <a:latin typeface="+mn-lt"/>
              </a:rPr>
              <a:t>Instalasi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 Maven</a:t>
            </a:r>
            <a:endParaRPr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69462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CFABD-1F8B-6EE9-F4D2-FAAC3D943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697899"/>
            <a:ext cx="12192000" cy="1350119"/>
          </a:xfrm>
        </p:spPr>
        <p:txBody>
          <a:bodyPr>
            <a:normAutofit/>
          </a:bodyPr>
          <a:lstStyle/>
          <a:p>
            <a:pPr marL="0" lvl="0" indent="0" algn="ctr">
              <a:lnSpc>
                <a:spcPct val="115000"/>
              </a:lnSpc>
              <a:spcAft>
                <a:spcPts val="1000"/>
              </a:spcAft>
              <a:buSzPts val="1200"/>
              <a:buNone/>
            </a:pP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bukalah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link di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bawah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lnSpc>
                <a:spcPct val="115000"/>
              </a:lnSpc>
              <a:spcAft>
                <a:spcPts val="1000"/>
              </a:spcAft>
              <a:buSzPts val="1200"/>
              <a:buNone/>
            </a:pPr>
            <a:r>
              <a:rPr lang="en-US" sz="20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https://maven.apache.org/download.cgi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ctr">
              <a:lnSpc>
                <a:spcPct val="115000"/>
              </a:lnSpc>
              <a:spcAft>
                <a:spcPts val="1000"/>
              </a:spcAft>
              <a:buSzPts val="1200"/>
              <a:buNone/>
            </a:pPr>
            <a:endParaRPr lang="en-ID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Google Shape;111;p2">
            <a:extLst>
              <a:ext uri="{FF2B5EF4-FFF2-40B4-BE49-F238E27FC236}">
                <a16:creationId xmlns:a16="http://schemas.microsoft.com/office/drawing/2014/main" id="{D03A21F4-E6FD-B983-4048-2DFEACDC30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2174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libri"/>
              <a:buNone/>
            </a:pPr>
            <a:r>
              <a:rPr lang="en-ID" b="1" dirty="0" err="1">
                <a:solidFill>
                  <a:schemeClr val="bg1"/>
                </a:solidFill>
                <a:latin typeface="+mn-lt"/>
              </a:rPr>
              <a:t>Instalasi</a:t>
            </a:r>
            <a:r>
              <a:rPr lang="en-ID" b="1" dirty="0">
                <a:solidFill>
                  <a:schemeClr val="bg1"/>
                </a:solidFill>
                <a:latin typeface="+mn-lt"/>
              </a:rPr>
              <a:t> Maven</a:t>
            </a:r>
            <a:endParaRPr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85791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CFABD-1F8B-6EE9-F4D2-FAAC3D943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31437"/>
            <a:ext cx="12192000" cy="1350119"/>
          </a:xfrm>
        </p:spPr>
        <p:txBody>
          <a:bodyPr>
            <a:normAutofit/>
          </a:bodyPr>
          <a:lstStyle/>
          <a:p>
            <a:pPr marL="0" lvl="0" indent="0">
              <a:lnSpc>
                <a:spcPct val="115000"/>
              </a:lnSpc>
              <a:spcAft>
                <a:spcPts val="1000"/>
              </a:spcAft>
              <a:buSzPts val="1200"/>
              <a:buNone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scroll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bawah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kali pada apache-maven-3.8.6-bin.zip </a:t>
            </a:r>
            <a:endParaRPr lang="en-ID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Google Shape;111;p2">
            <a:extLst>
              <a:ext uri="{FF2B5EF4-FFF2-40B4-BE49-F238E27FC236}">
                <a16:creationId xmlns:a16="http://schemas.microsoft.com/office/drawing/2014/main" id="{D03A21F4-E6FD-B983-4048-2DFEACDC30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2174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libri"/>
              <a:buNone/>
            </a:pPr>
            <a:r>
              <a:rPr lang="en-US" b="1" dirty="0" err="1">
                <a:solidFill>
                  <a:schemeClr val="bg1"/>
                </a:solidFill>
                <a:latin typeface="+mn-lt"/>
              </a:rPr>
              <a:t>Instalasi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 Maven</a:t>
            </a:r>
            <a:endParaRPr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" name="Picture 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1C725C7-A9E5-78BA-1EB1-485A65ED3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968" y="2119885"/>
            <a:ext cx="9080063" cy="452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734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CFABD-1F8B-6EE9-F4D2-FAAC3D943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31437"/>
            <a:ext cx="12192000" cy="630927"/>
          </a:xfrm>
        </p:spPr>
        <p:txBody>
          <a:bodyPr>
            <a:normAutofit/>
          </a:bodyPr>
          <a:lstStyle/>
          <a:p>
            <a:pPr marL="0" lvl="0" indent="0">
              <a:lnSpc>
                <a:spcPct val="115000"/>
              </a:lnSpc>
              <a:spcAft>
                <a:spcPts val="1000"/>
              </a:spcAft>
              <a:buSzPts val="1200"/>
              <a:buNone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Apabila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selesai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 download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ekstrak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download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nya</a:t>
            </a:r>
            <a:endParaRPr lang="en-ID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Google Shape;111;p2">
            <a:extLst>
              <a:ext uri="{FF2B5EF4-FFF2-40B4-BE49-F238E27FC236}">
                <a16:creationId xmlns:a16="http://schemas.microsoft.com/office/drawing/2014/main" id="{D03A21F4-E6FD-B983-4048-2DFEACDC30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2174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libri"/>
              <a:buNone/>
            </a:pPr>
            <a:r>
              <a:rPr lang="en-US" b="1" dirty="0" err="1">
                <a:solidFill>
                  <a:schemeClr val="bg1"/>
                </a:solidFill>
                <a:latin typeface="+mn-lt"/>
              </a:rPr>
              <a:t>Instalasi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 Maven</a:t>
            </a:r>
            <a:endParaRPr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" name="Picture 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85E7B53-1097-2154-56C9-E18B1A3B5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317" y="1962364"/>
            <a:ext cx="8783365" cy="460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907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CFABD-1F8B-6EE9-F4D2-FAAC3D943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31438"/>
            <a:ext cx="12192000" cy="579556"/>
          </a:xfrm>
        </p:spPr>
        <p:txBody>
          <a:bodyPr>
            <a:normAutofit/>
          </a:bodyPr>
          <a:lstStyle/>
          <a:p>
            <a:pPr marL="0" lvl="0" indent="0">
              <a:lnSpc>
                <a:spcPct val="115000"/>
              </a:lnSpc>
              <a:spcAft>
                <a:spcPts val="1000"/>
              </a:spcAft>
              <a:buSzPts val="1200"/>
              <a:buNone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pindahkan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ekstrak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folder Program files di Windows C</a:t>
            </a:r>
            <a:endParaRPr lang="en-ID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Google Shape;111;p2">
            <a:extLst>
              <a:ext uri="{FF2B5EF4-FFF2-40B4-BE49-F238E27FC236}">
                <a16:creationId xmlns:a16="http://schemas.microsoft.com/office/drawing/2014/main" id="{D03A21F4-E6FD-B983-4048-2DFEACDC30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2174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libri"/>
              <a:buNone/>
            </a:pPr>
            <a:r>
              <a:rPr lang="en-US" b="1" dirty="0" err="1">
                <a:solidFill>
                  <a:schemeClr val="bg1"/>
                </a:solidFill>
                <a:latin typeface="+mn-lt"/>
              </a:rPr>
              <a:t>Instalasi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 Maven</a:t>
            </a:r>
            <a:endParaRPr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A35E6F-A737-17DE-E5C0-424E8E3B0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039" y="1910994"/>
            <a:ext cx="9053922" cy="472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577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CFABD-1F8B-6EE9-F4D2-FAAC3D943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31438"/>
            <a:ext cx="12192000" cy="661750"/>
          </a:xfrm>
        </p:spPr>
        <p:txBody>
          <a:bodyPr>
            <a:normAutofit/>
          </a:bodyPr>
          <a:lstStyle/>
          <a:p>
            <a:pPr marL="0" lvl="0" indent="0">
              <a:lnSpc>
                <a:spcPct val="115000"/>
              </a:lnSpc>
              <a:spcAft>
                <a:spcPts val="1000"/>
              </a:spcAft>
              <a:buSzPts val="1200"/>
              <a:buNone/>
            </a:pP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kanan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pada This PC,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Properties</a:t>
            </a:r>
            <a:endParaRPr lang="en-ID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Google Shape;111;p2">
            <a:extLst>
              <a:ext uri="{FF2B5EF4-FFF2-40B4-BE49-F238E27FC236}">
                <a16:creationId xmlns:a16="http://schemas.microsoft.com/office/drawing/2014/main" id="{D03A21F4-E6FD-B983-4048-2DFEACDC30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2174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libri"/>
              <a:buNone/>
            </a:pPr>
            <a:r>
              <a:rPr lang="en-US" b="1" dirty="0" err="1">
                <a:solidFill>
                  <a:schemeClr val="bg1"/>
                </a:solidFill>
                <a:latin typeface="+mn-lt"/>
              </a:rPr>
              <a:t>Instalasi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 Maven</a:t>
            </a:r>
            <a:endParaRPr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A11660-D477-C069-1BEE-3516FBDE0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138" y="1993188"/>
            <a:ext cx="8843723" cy="464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783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CFABD-1F8B-6EE9-F4D2-FAAC3D943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31438"/>
            <a:ext cx="12192000" cy="763600"/>
          </a:xfrm>
        </p:spPr>
        <p:txBody>
          <a:bodyPr>
            <a:normAutofit/>
          </a:bodyPr>
          <a:lstStyle/>
          <a:p>
            <a:pPr marL="0" lvl="0" indent="0">
              <a:lnSpc>
                <a:spcPct val="115000"/>
              </a:lnSpc>
              <a:spcAft>
                <a:spcPts val="1000"/>
              </a:spcAft>
              <a:buSzPts val="1200"/>
              <a:buNone/>
            </a:pP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Advanced System Setting</a:t>
            </a:r>
            <a:endParaRPr lang="en-ID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Google Shape;111;p2">
            <a:extLst>
              <a:ext uri="{FF2B5EF4-FFF2-40B4-BE49-F238E27FC236}">
                <a16:creationId xmlns:a16="http://schemas.microsoft.com/office/drawing/2014/main" id="{D03A21F4-E6FD-B983-4048-2DFEACDC30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2174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libri"/>
              <a:buNone/>
            </a:pPr>
            <a:r>
              <a:rPr lang="en-US" b="1" dirty="0" err="1">
                <a:solidFill>
                  <a:schemeClr val="bg1"/>
                </a:solidFill>
                <a:latin typeface="+mn-lt"/>
              </a:rPr>
              <a:t>Instalasi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 Maven</a:t>
            </a:r>
            <a:endParaRPr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9281BB-096D-643B-755A-1499E6501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258" y="1941816"/>
            <a:ext cx="8941483" cy="469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714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CFABD-1F8B-6EE9-F4D2-FAAC3D943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31437"/>
            <a:ext cx="12192000" cy="1350119"/>
          </a:xfrm>
        </p:spPr>
        <p:txBody>
          <a:bodyPr>
            <a:normAutofit/>
          </a:bodyPr>
          <a:lstStyle/>
          <a:p>
            <a:pPr marL="0" lvl="0" indent="0">
              <a:lnSpc>
                <a:spcPct val="115000"/>
              </a:lnSpc>
              <a:spcAft>
                <a:spcPts val="1000"/>
              </a:spcAft>
              <a:buSzPts val="1200"/>
              <a:buNone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Environment Variables</a:t>
            </a:r>
            <a:endParaRPr lang="en-ID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Google Shape;111;p2">
            <a:extLst>
              <a:ext uri="{FF2B5EF4-FFF2-40B4-BE49-F238E27FC236}">
                <a16:creationId xmlns:a16="http://schemas.microsoft.com/office/drawing/2014/main" id="{D03A21F4-E6FD-B983-4048-2DFEACDC30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2174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libri"/>
              <a:buNone/>
            </a:pPr>
            <a:r>
              <a:rPr lang="en-US" b="1" dirty="0" err="1">
                <a:solidFill>
                  <a:schemeClr val="bg1"/>
                </a:solidFill>
                <a:latin typeface="+mn-lt"/>
              </a:rPr>
              <a:t>Instalasi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 Maven</a:t>
            </a:r>
            <a:endParaRPr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96D965-6CBA-AF96-C0D6-8D135DB8A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141" y="1859513"/>
            <a:ext cx="4105717" cy="478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945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215</Words>
  <Application>Microsoft Office PowerPoint</Application>
  <PresentationFormat>Widescreen</PresentationFormat>
  <Paragraphs>38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Instalasi Maven</vt:lpstr>
      <vt:lpstr>Instalasi Maven</vt:lpstr>
      <vt:lpstr>Instalasi Maven</vt:lpstr>
      <vt:lpstr>Instalasi Maven</vt:lpstr>
      <vt:lpstr>Instalasi Maven</vt:lpstr>
      <vt:lpstr>Instalasi Maven</vt:lpstr>
      <vt:lpstr>Instalasi Maven</vt:lpstr>
      <vt:lpstr>Instalasi Maven</vt:lpstr>
      <vt:lpstr>Instalasi Maven</vt:lpstr>
      <vt:lpstr>Instalasi Maven</vt:lpstr>
      <vt:lpstr>Instalasi Maven</vt:lpstr>
      <vt:lpstr>Instalasi Maven</vt:lpstr>
      <vt:lpstr>Instalasi Maven</vt:lpstr>
      <vt:lpstr>Instalasi Maven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Dokumentasi SQL Server</dc:title>
  <dc:creator>serly delvi</dc:creator>
  <cp:lastModifiedBy>serly armeliana delvi</cp:lastModifiedBy>
  <cp:revision>135</cp:revision>
  <dcterms:created xsi:type="dcterms:W3CDTF">2022-11-02T07:26:12Z</dcterms:created>
  <dcterms:modified xsi:type="dcterms:W3CDTF">2022-11-25T09:00:36Z</dcterms:modified>
</cp:coreProperties>
</file>