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5143500" type="screen16x9"/>
  <p:notesSz cx="6858000" cy="9144000"/>
  <p:embeddedFontLst>
    <p:embeddedFont>
      <p:font typeface="Josefin Sans Light" pitchFamily="2" charset="0"/>
      <p:regular r:id="rId14"/>
      <p:bold r:id="rId15"/>
      <p:italic r:id="rId16"/>
      <p:boldItalic r:id="rId17"/>
    </p:embeddedFont>
    <p:embeddedFont>
      <p:font typeface="Josefin Sans Medium" panose="020B0604020202020204" charset="0"/>
      <p:regular r:id="rId18"/>
      <p:bold r:id="rId19"/>
      <p:italic r:id="rId20"/>
      <p:boldItalic r:id="rId21"/>
    </p:embeddedFont>
    <p:embeddedFont>
      <p:font typeface="Josefin Sans SemiBold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Work Sans" pitchFamily="2" charset="0"/>
      <p:regular r:id="rId28"/>
      <p:bold r:id="rId29"/>
      <p:italic r:id="rId30"/>
      <p:boldItalic r:id="rId31"/>
    </p:embeddedFont>
    <p:embeddedFont>
      <p:font typeface="Work Sans Medium" pitchFamily="2" charset="0"/>
      <p:regular r:id="rId32"/>
      <p:bold r:id="rId33"/>
      <p:italic r:id="rId34"/>
      <p:boldItalic r:id="rId35"/>
    </p:embeddedFont>
    <p:embeddedFont>
      <p:font typeface="Work Sans SemiBold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A0333E-24E4-49B7-A785-8719D65C0E6F}">
  <a:tblStyle styleId="{A6A0333E-24E4-49B7-A785-8719D65C0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B15C6B-8C98-4E05-9C7F-4B7E438F19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a2f20f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a2f20f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a2f20f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ea2f20f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a2f20f3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a2f20f3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a2f20f3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a2f20f32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950" y="3447875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 idx="2"/>
          </p:nvPr>
        </p:nvSpPr>
        <p:spPr>
          <a:xfrm>
            <a:off x="720001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7200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 idx="3"/>
          </p:nvPr>
        </p:nvSpPr>
        <p:spPr>
          <a:xfrm>
            <a:off x="3484345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4"/>
          </p:nvPr>
        </p:nvSpPr>
        <p:spPr>
          <a:xfrm>
            <a:off x="3484347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 idx="5"/>
          </p:nvPr>
        </p:nvSpPr>
        <p:spPr>
          <a:xfrm>
            <a:off x="6248696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6"/>
          </p:nvPr>
        </p:nvSpPr>
        <p:spPr>
          <a:xfrm>
            <a:off x="62487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 idx="2"/>
          </p:nvPr>
        </p:nvSpPr>
        <p:spPr>
          <a:xfrm>
            <a:off x="1906375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1906375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3"/>
          </p:nvPr>
        </p:nvSpPr>
        <p:spPr>
          <a:xfrm>
            <a:off x="6014700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4"/>
          </p:nvPr>
        </p:nvSpPr>
        <p:spPr>
          <a:xfrm>
            <a:off x="6014700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 idx="5"/>
          </p:nvPr>
        </p:nvSpPr>
        <p:spPr>
          <a:xfrm>
            <a:off x="1906375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2"/>
          </p:nvPr>
        </p:nvSpPr>
        <p:spPr>
          <a:xfrm>
            <a:off x="110117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1101175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3"/>
          </p:nvPr>
        </p:nvSpPr>
        <p:spPr>
          <a:xfrm>
            <a:off x="3578947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4"/>
          </p:nvPr>
        </p:nvSpPr>
        <p:spPr>
          <a:xfrm>
            <a:off x="3578948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 idx="5"/>
          </p:nvPr>
        </p:nvSpPr>
        <p:spPr>
          <a:xfrm>
            <a:off x="110117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6"/>
          </p:nvPr>
        </p:nvSpPr>
        <p:spPr>
          <a:xfrm>
            <a:off x="110117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7"/>
          </p:nvPr>
        </p:nvSpPr>
        <p:spPr>
          <a:xfrm>
            <a:off x="3578947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8"/>
          </p:nvPr>
        </p:nvSpPr>
        <p:spPr>
          <a:xfrm>
            <a:off x="3578948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9"/>
          </p:nvPr>
        </p:nvSpPr>
        <p:spPr>
          <a:xfrm>
            <a:off x="605672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3"/>
          </p:nvPr>
        </p:nvSpPr>
        <p:spPr>
          <a:xfrm>
            <a:off x="6056727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14"/>
          </p:nvPr>
        </p:nvSpPr>
        <p:spPr>
          <a:xfrm>
            <a:off x="605672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5"/>
          </p:nvPr>
        </p:nvSpPr>
        <p:spPr>
          <a:xfrm>
            <a:off x="6056727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08050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59701" y="1004675"/>
            <a:ext cx="1224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00">
                <a:solidFill>
                  <a:schemeClr val="accent2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448275"/>
            <a:ext cx="7717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20000" y="1798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16650" y="1307100"/>
            <a:ext cx="5510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rgbClr val="6FA8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720000" y="19041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11639" y="1904183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511648" y="211698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720000" y="35725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720000" y="378530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3511639" y="3572578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3511648" y="3785302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1388237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100" y="3061672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3511644" y="1388246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3511644" y="3061673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1334150"/>
            <a:ext cx="4085100" cy="22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720000" y="3801200"/>
            <a:ext cx="40851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title" idx="2"/>
          </p:nvPr>
        </p:nvSpPr>
        <p:spPr>
          <a:xfrm>
            <a:off x="1207350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 idx="3"/>
          </p:nvPr>
        </p:nvSpPr>
        <p:spPr>
          <a:xfrm>
            <a:off x="4923254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4923251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4"/>
          </p:nvPr>
        </p:nvSpPr>
        <p:spPr>
          <a:xfrm>
            <a:off x="1207350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Char char="●"/>
              <a:defRPr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65" r:id="rId9"/>
    <p:sldLayoutId id="2147483667" r:id="rId10"/>
    <p:sldLayoutId id="2147483668" r:id="rId11"/>
    <p:sldLayoutId id="2147483669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ctrTitle"/>
          </p:nvPr>
        </p:nvSpPr>
        <p:spPr>
          <a:xfrm>
            <a:off x="1396950" y="2109006"/>
            <a:ext cx="6350100" cy="110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Josefin Sans SemiBold" pitchFamily="2" charset="0"/>
                <a:ea typeface="Josefin Sans Light"/>
                <a:cs typeface="Josefin Sans Light"/>
                <a:sym typeface="Josefin Sans Light"/>
              </a:rPr>
              <a:t>T</a:t>
            </a:r>
            <a:r>
              <a:rPr lang="en-ID" b="1" dirty="0">
                <a:latin typeface="Josefin Sans SemiBold" pitchFamily="2" charset="0"/>
                <a:ea typeface="Josefin Sans Light"/>
                <a:cs typeface="Josefin Sans Light"/>
                <a:sym typeface="Josefin Sans Light"/>
              </a:rPr>
              <a:t>IDUR</a:t>
            </a:r>
            <a:endParaRPr lang="en-ID" b="1" dirty="0">
              <a:solidFill>
                <a:srgbClr val="6FA8DC"/>
              </a:solidFill>
              <a:latin typeface="Josefin Sans SemiBold" pitchFamily="2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1"/>
          </p:nvPr>
        </p:nvSpPr>
        <p:spPr>
          <a:xfrm>
            <a:off x="1396950" y="3447875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Luis Peter Lolobuak</a:t>
            </a:r>
            <a:endParaRPr dirty="0"/>
          </a:p>
        </p:txBody>
      </p:sp>
      <p:cxnSp>
        <p:nvCxnSpPr>
          <p:cNvPr id="147" name="Google Shape;147;p32"/>
          <p:cNvCxnSpPr/>
          <p:nvPr/>
        </p:nvCxnSpPr>
        <p:spPr>
          <a:xfrm>
            <a:off x="1035900" y="3328675"/>
            <a:ext cx="70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anye West quote: I can sleep. I love sleep; it's my favorite.">
            <a:extLst>
              <a:ext uri="{FF2B5EF4-FFF2-40B4-BE49-F238E27FC236}">
                <a16:creationId xmlns:a16="http://schemas.microsoft.com/office/drawing/2014/main" id="{CC7EC7F9-35D7-D0F0-923D-12CD2D3A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>
            <a:spLocks noGrp="1"/>
          </p:cNvSpPr>
          <p:nvPr>
            <p:ph type="title"/>
          </p:nvPr>
        </p:nvSpPr>
        <p:spPr>
          <a:xfrm>
            <a:off x="395910" y="1695239"/>
            <a:ext cx="4732080" cy="876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TERIMA KASIH</a:t>
            </a:r>
            <a:endParaRPr sz="4800" dirty="0"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486899" y="2571750"/>
            <a:ext cx="4516615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Semangat</a:t>
            </a:r>
            <a:r>
              <a:rPr lang="en" dirty="0"/>
              <a:t> tidurnya!!!</a:t>
            </a:r>
            <a:endParaRPr dirty="0"/>
          </a:p>
        </p:txBody>
      </p:sp>
      <p:cxnSp>
        <p:nvCxnSpPr>
          <p:cNvPr id="348" name="Google Shape;348;p45"/>
          <p:cNvCxnSpPr>
            <a:cxnSpLocks/>
          </p:cNvCxnSpPr>
          <p:nvPr/>
        </p:nvCxnSpPr>
        <p:spPr>
          <a:xfrm>
            <a:off x="486900" y="2425954"/>
            <a:ext cx="451661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10 Kumpulan Lagi Tidur Malah Keinget Meme">
            <a:extLst>
              <a:ext uri="{FF2B5EF4-FFF2-40B4-BE49-F238E27FC236}">
                <a16:creationId xmlns:a16="http://schemas.microsoft.com/office/drawing/2014/main" id="{1AFC7048-8F21-500E-3588-D93AD031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46" y="181065"/>
            <a:ext cx="3529111" cy="46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A8DC"/>
                </a:solidFill>
              </a:rPr>
              <a:t>TABLE OF </a:t>
            </a:r>
            <a:r>
              <a:rPr lang="en" dirty="0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CONTENTS</a:t>
            </a:r>
            <a:endParaRPr dirty="0">
              <a:solidFill>
                <a:srgbClr val="6FA8DC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 idx="2"/>
          </p:nvPr>
        </p:nvSpPr>
        <p:spPr>
          <a:xfrm>
            <a:off x="720000" y="19041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165" name="Google Shape;165;p34"/>
          <p:cNvSpPr txBox="1">
            <a:spLocks noGrp="1"/>
          </p:cNvSpPr>
          <p:nvPr>
            <p:ph type="title" idx="3"/>
          </p:nvPr>
        </p:nvSpPr>
        <p:spPr>
          <a:xfrm>
            <a:off x="3511639" y="1899151"/>
            <a:ext cx="2559000" cy="7157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Tidur Yang Baik</a:t>
            </a:r>
            <a:endParaRPr dirty="0"/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 idx="5"/>
          </p:nvPr>
        </p:nvSpPr>
        <p:spPr>
          <a:xfrm>
            <a:off x="720000" y="35725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Tidur</a:t>
            </a:r>
            <a:endParaRPr dirty="0"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 idx="7"/>
          </p:nvPr>
        </p:nvSpPr>
        <p:spPr>
          <a:xfrm>
            <a:off x="3511639" y="429259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Akibat Kekurangan Tidur</a:t>
            </a:r>
            <a:endParaRPr dirty="0"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 idx="9"/>
          </p:nvPr>
        </p:nvSpPr>
        <p:spPr>
          <a:xfrm>
            <a:off x="713225" y="1388237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 idx="13"/>
          </p:nvPr>
        </p:nvSpPr>
        <p:spPr>
          <a:xfrm>
            <a:off x="713100" y="3061672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2" name="Google Shape;172;p34"/>
          <p:cNvSpPr txBox="1">
            <a:spLocks noGrp="1"/>
          </p:cNvSpPr>
          <p:nvPr>
            <p:ph type="title" idx="14"/>
          </p:nvPr>
        </p:nvSpPr>
        <p:spPr>
          <a:xfrm>
            <a:off x="3511644" y="1388246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3" name="Google Shape;173;p34"/>
          <p:cNvSpPr txBox="1">
            <a:spLocks noGrp="1"/>
          </p:cNvSpPr>
          <p:nvPr>
            <p:ph type="title" idx="15"/>
          </p:nvPr>
        </p:nvSpPr>
        <p:spPr>
          <a:xfrm>
            <a:off x="3511644" y="3061673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128427" y="1401323"/>
            <a:ext cx="8907694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Tidur?</a:t>
            </a:r>
            <a:endParaRPr dirty="0"/>
          </a:p>
        </p:txBody>
      </p:sp>
      <p:cxnSp>
        <p:nvCxnSpPr>
          <p:cNvPr id="180" name="Google Shape;180;p35"/>
          <p:cNvCxnSpPr>
            <a:cxnSpLocks/>
          </p:cNvCxnSpPr>
          <p:nvPr/>
        </p:nvCxnSpPr>
        <p:spPr>
          <a:xfrm>
            <a:off x="452064" y="3365723"/>
            <a:ext cx="819877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707550" y="300701"/>
            <a:ext cx="168632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A8DC"/>
                </a:solidFill>
              </a:rPr>
              <a:t>Tidur</a:t>
            </a:r>
            <a:endParaRPr dirty="0">
              <a:solidFill>
                <a:srgbClr val="6FA8DC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701250" y="1442626"/>
            <a:ext cx="3858775" cy="225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Tidur adalah aktifitas pasif yang sangat penting bagi kesehatan fisik dan mental manusia. </a:t>
            </a:r>
            <a:r>
              <a:rPr lang="en" sz="2000" b="1" i="1" u="sng" dirty="0"/>
              <a:t>Jutaan manusia di dunia belum bisa tidur cukup atau menderita berbagai masalah tidur.</a:t>
            </a:r>
            <a:endParaRPr sz="2000" b="1" i="1" u="sng" dirty="0"/>
          </a:p>
        </p:txBody>
      </p:sp>
      <p:cxnSp>
        <p:nvCxnSpPr>
          <p:cNvPr id="189" name="Google Shape;189;p36"/>
          <p:cNvCxnSpPr>
            <a:cxnSpLocks/>
          </p:cNvCxnSpPr>
          <p:nvPr/>
        </p:nvCxnSpPr>
        <p:spPr>
          <a:xfrm>
            <a:off x="701250" y="1036566"/>
            <a:ext cx="169262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7 Pose Menggemaskan Kucing Saat Tidur Nyenyak Ini Kocak Banget - Hot  Liputan6.com">
            <a:extLst>
              <a:ext uri="{FF2B5EF4-FFF2-40B4-BE49-F238E27FC236}">
                <a16:creationId xmlns:a16="http://schemas.microsoft.com/office/drawing/2014/main" id="{ECE23B3E-71B8-5B82-8D25-DF173044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61" y="1404348"/>
            <a:ext cx="4150760" cy="23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subTitle" idx="1"/>
          </p:nvPr>
        </p:nvSpPr>
        <p:spPr>
          <a:xfrm>
            <a:off x="277200" y="1991260"/>
            <a:ext cx="4294800" cy="1417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Total waktu tidur yang dibutuhkan manusia memiliki perbedaan dari faktor umur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Bayi ± 16 jam/hari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dirty="0" err="1">
                <a:solidFill>
                  <a:schemeClr val="accent2"/>
                </a:solidFill>
              </a:rPr>
              <a:t>Remaja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± 9 jam/hari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Dewasa ± 7-8 jam/hari</a:t>
            </a:r>
          </a:p>
        </p:txBody>
      </p:sp>
      <p:pic>
        <p:nvPicPr>
          <p:cNvPr id="8" name="Picture 7" descr="A child sleeping on a table&#10;&#10;Description automatically generated">
            <a:extLst>
              <a:ext uri="{FF2B5EF4-FFF2-40B4-BE49-F238E27FC236}">
                <a16:creationId xmlns:a16="http://schemas.microsoft.com/office/drawing/2014/main" id="{012D82B4-C61C-512F-A145-4921BAC6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05" y="1017140"/>
            <a:ext cx="4488095" cy="3366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 idx="2"/>
          </p:nvPr>
        </p:nvSpPr>
        <p:spPr>
          <a:xfrm>
            <a:off x="432321" y="1376484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Tidur Telentang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719997" y="61644"/>
            <a:ext cx="77040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 SemiBold" pitchFamily="2" charset="0"/>
                <a:ea typeface="Josefin Sans Light"/>
                <a:cs typeface="Josefin Sans Light"/>
                <a:sym typeface="Josefin Sans Light"/>
              </a:rPr>
              <a:t>CARA TIDUR YANG BAIK DAN BENAR </a:t>
            </a:r>
            <a:r>
              <a:rPr lang="en" dirty="0">
                <a:latin typeface="Josefin Sans SemiBold" pitchFamily="2" charset="0"/>
                <a:ea typeface="Josefin Sans Light"/>
                <a:cs typeface="Josefin Sans Light"/>
                <a:sym typeface="Wingdings" panose="05000000000000000000" pitchFamily="2" charset="2"/>
              </a:rPr>
              <a:t></a:t>
            </a:r>
            <a:endParaRPr dirty="0">
              <a:latin typeface="Josefin Sans SemiBold" pitchFamily="2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 idx="3"/>
          </p:nvPr>
        </p:nvSpPr>
        <p:spPr>
          <a:xfrm>
            <a:off x="4923251" y="1437345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Tidur Menyamping</a:t>
            </a:r>
            <a:endParaRPr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subTitle" idx="1"/>
          </p:nvPr>
        </p:nvSpPr>
        <p:spPr>
          <a:xfrm>
            <a:off x="4923251" y="1997005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Posisi menyamping juga menjadi posisi tidur pilihan bagi banyak orang. Posisi ini diyakini dapat melancarkan sirkulasi darah ke jantung</a:t>
            </a: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subTitle" idx="4"/>
          </p:nvPr>
        </p:nvSpPr>
        <p:spPr>
          <a:xfrm>
            <a:off x="432321" y="1879935"/>
            <a:ext cx="3013500" cy="1225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Posisi tidur yang baik bagi sebagian besar orang. Tidur telentang memungkinkan kepala, leher, dan tulang belakang dalam posisi sejajar</a:t>
            </a:r>
            <a:endParaRPr dirty="0"/>
          </a:p>
        </p:txBody>
      </p:sp>
      <p:sp>
        <p:nvSpPr>
          <p:cNvPr id="2" name="Google Shape;201;p38">
            <a:extLst>
              <a:ext uri="{FF2B5EF4-FFF2-40B4-BE49-F238E27FC236}">
                <a16:creationId xmlns:a16="http://schemas.microsoft.com/office/drawing/2014/main" id="{CA72FEE9-892F-7F33-D466-F2EE3AAD5635}"/>
              </a:ext>
            </a:extLst>
          </p:cNvPr>
          <p:cNvSpPr txBox="1">
            <a:spLocks/>
          </p:cNvSpPr>
          <p:nvPr/>
        </p:nvSpPr>
        <p:spPr>
          <a:xfrm>
            <a:off x="2886131" y="3166736"/>
            <a:ext cx="3013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3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r>
              <a:rPr lang="en-ID" dirty="0" err="1"/>
              <a:t>Tidur</a:t>
            </a:r>
            <a:r>
              <a:rPr lang="en-ID" dirty="0"/>
              <a:t> </a:t>
            </a:r>
            <a:r>
              <a:rPr lang="en-ID" dirty="0" err="1"/>
              <a:t>Tengkurap</a:t>
            </a:r>
            <a:endParaRPr lang="en-ID" dirty="0"/>
          </a:p>
        </p:txBody>
      </p:sp>
      <p:sp>
        <p:nvSpPr>
          <p:cNvPr id="3" name="Google Shape;205;p38">
            <a:extLst>
              <a:ext uri="{FF2B5EF4-FFF2-40B4-BE49-F238E27FC236}">
                <a16:creationId xmlns:a16="http://schemas.microsoft.com/office/drawing/2014/main" id="{76948EDA-79F2-CBA2-D70D-F367E581276C}"/>
              </a:ext>
            </a:extLst>
          </p:cNvPr>
          <p:cNvSpPr txBox="1">
            <a:spLocks/>
          </p:cNvSpPr>
          <p:nvPr/>
        </p:nvSpPr>
        <p:spPr>
          <a:xfrm>
            <a:off x="2886131" y="3663396"/>
            <a:ext cx="3013500" cy="12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None/>
              <a:defRPr sz="1400" b="0" i="0" u="none" strike="noStrike" cap="none"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disarankan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orang yang </a:t>
            </a:r>
            <a:r>
              <a:rPr lang="en-ID" dirty="0" err="1"/>
              <a:t>tidur</a:t>
            </a:r>
            <a:r>
              <a:rPr lang="en-ID" dirty="0"/>
              <a:t> </a:t>
            </a:r>
            <a:r>
              <a:rPr lang="en-ID" dirty="0" err="1"/>
              <a:t>mendengkur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pernapasan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terhambat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078031" cy="64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TIDUR</a:t>
            </a:r>
            <a:endParaRPr dirty="0"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"/>
          </p:nvPr>
        </p:nvSpPr>
        <p:spPr>
          <a:xfrm>
            <a:off x="719999" y="1407559"/>
            <a:ext cx="7703999" cy="3290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Meningkatkan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konsentrasi</a:t>
            </a:r>
            <a:r>
              <a:rPr lang="en-ID" dirty="0">
                <a:solidFill>
                  <a:schemeClr val="accent2"/>
                </a:solidFill>
              </a:rPr>
              <a:t> dan </a:t>
            </a:r>
            <a:r>
              <a:rPr lang="en-ID" dirty="0" err="1">
                <a:solidFill>
                  <a:schemeClr val="accent2"/>
                </a:solidFill>
              </a:rPr>
              <a:t>produktivitas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Meningkatkan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suasana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hati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Meningkatkan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daya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ingat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Memperkuat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sistem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kekebalan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tubuh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Mengontrol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kadar</a:t>
            </a:r>
            <a:r>
              <a:rPr lang="en-ID" dirty="0">
                <a:solidFill>
                  <a:schemeClr val="accent2"/>
                </a:solidFill>
              </a:rPr>
              <a:t> gula </a:t>
            </a:r>
            <a:r>
              <a:rPr lang="en-ID" dirty="0" err="1">
                <a:solidFill>
                  <a:schemeClr val="accent2"/>
                </a:solidFill>
              </a:rPr>
              <a:t>darah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Menjaga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berat</a:t>
            </a:r>
            <a:r>
              <a:rPr lang="en-ID" dirty="0">
                <a:solidFill>
                  <a:schemeClr val="accent2"/>
                </a:solidFill>
              </a:rPr>
              <a:t> badan </a:t>
            </a:r>
            <a:r>
              <a:rPr lang="en-ID" dirty="0" err="1">
                <a:solidFill>
                  <a:schemeClr val="accent2"/>
                </a:solidFill>
              </a:rPr>
              <a:t>tetap</a:t>
            </a:r>
            <a:r>
              <a:rPr lang="en-ID" dirty="0">
                <a:solidFill>
                  <a:schemeClr val="accent2"/>
                </a:solidFill>
              </a:rPr>
              <a:t> ideal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Menjaga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kesehatan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jantung</a:t>
            </a:r>
            <a:endParaRPr lang="en-ID" dirty="0">
              <a:solidFill>
                <a:schemeClr val="accen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</a:pPr>
            <a:endParaRPr lang="en-ID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076" name="Picture 4" descr="Gigachad | Joke Battles Wikia | Fandom">
            <a:extLst>
              <a:ext uri="{FF2B5EF4-FFF2-40B4-BE49-F238E27FC236}">
                <a16:creationId xmlns:a16="http://schemas.microsoft.com/office/drawing/2014/main" id="{C44FF553-2936-6247-BC60-745E12BE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58" y="1090960"/>
            <a:ext cx="3241275" cy="37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AKIBAT KEKURANGAN TIDUR</a:t>
            </a:r>
            <a:endParaRPr dirty="0"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3E9D3394-0803-0550-88BB-21A04BBB6CFC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202940" y="949658"/>
            <a:ext cx="3385812" cy="3684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tidurnya</a:t>
            </a:r>
            <a:r>
              <a:rPr lang="en-US" dirty="0"/>
              <a:t> pada </a:t>
            </a:r>
            <a:r>
              <a:rPr lang="en-US" dirty="0" err="1"/>
              <a:t>hari-hari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b="1" dirty="0"/>
              <a:t>“utang </a:t>
            </a:r>
            <a:r>
              <a:rPr lang="en-US" b="1" dirty="0" err="1"/>
              <a:t>tidur</a:t>
            </a:r>
            <a:r>
              <a:rPr lang="en-US" b="1" dirty="0"/>
              <a:t>” </a:t>
            </a:r>
            <a:r>
              <a:rPr lang="en-US" dirty="0"/>
              <a:t>pada </a:t>
            </a:r>
            <a:r>
              <a:rPr lang="en-US" dirty="0" err="1"/>
              <a:t>hari-hari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Pada </a:t>
            </a:r>
            <a:r>
              <a:rPr lang="en-US" dirty="0" err="1"/>
              <a:t>akhirnya</a:t>
            </a:r>
            <a:r>
              <a:rPr lang="en-US" dirty="0"/>
              <a:t>,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menuntut</a:t>
            </a:r>
            <a:r>
              <a:rPr lang="en-US" dirty="0"/>
              <a:t> agar utang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dilunasi</a:t>
            </a:r>
            <a:endParaRPr lang="en-ID" dirty="0"/>
          </a:p>
        </p:txBody>
      </p:sp>
      <p:pic>
        <p:nvPicPr>
          <p:cNvPr id="4098" name="Picture 2" descr="10 Meme Kebiasaan Sebelum Tidur, Main HP atau Overthinking?">
            <a:extLst>
              <a:ext uri="{FF2B5EF4-FFF2-40B4-BE49-F238E27FC236}">
                <a16:creationId xmlns:a16="http://schemas.microsoft.com/office/drawing/2014/main" id="{4AB524C8-0A69-9129-2DA5-096E399D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42" y="1134184"/>
            <a:ext cx="3418258" cy="34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153357" cy="6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AKIBATNYA….</a:t>
            </a:r>
            <a:endParaRPr dirty="0"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6"/>
          </p:nvPr>
        </p:nvSpPr>
        <p:spPr>
          <a:xfrm>
            <a:off x="720000" y="1212351"/>
            <a:ext cx="5054076" cy="357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Kesulitan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menjaga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mata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tetap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fokus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saat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beraktivitas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Tidak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bisa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berhenti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menguap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>
                <a:solidFill>
                  <a:schemeClr val="accent2"/>
                </a:solidFill>
              </a:rPr>
              <a:t>Kurang </a:t>
            </a:r>
            <a:r>
              <a:rPr lang="en-ID" dirty="0" err="1">
                <a:solidFill>
                  <a:schemeClr val="accent2"/>
                </a:solidFill>
              </a:rPr>
              <a:t>fokus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Mudah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lupa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Depresi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Mudah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jatuh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sakit</a:t>
            </a:r>
            <a:endParaRPr lang="en-ID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ID" dirty="0" err="1">
                <a:solidFill>
                  <a:schemeClr val="accent2"/>
                </a:solidFill>
              </a:rPr>
              <a:t>Pemicu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berbagai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penyakit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serius</a:t>
            </a:r>
            <a:endParaRPr lang="en-ID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5122" name="Picture 2" descr="10 Meme Lucu Ini Ingatkan Berbagai Macam Dampak Kurang Tidur">
            <a:extLst>
              <a:ext uri="{FF2B5EF4-FFF2-40B4-BE49-F238E27FC236}">
                <a16:creationId xmlns:a16="http://schemas.microsoft.com/office/drawing/2014/main" id="{9BD77862-47B7-1FEA-7B48-739ABD72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65" y="1495294"/>
            <a:ext cx="3009519" cy="30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ght Sky Slideshow by Slidesgo">
  <a:themeElements>
    <a:clrScheme name="Simple Light">
      <a:dk1>
        <a:srgbClr val="6FA8DC"/>
      </a:dk1>
      <a:lt1>
        <a:srgbClr val="EEEEEE"/>
      </a:lt1>
      <a:dk2>
        <a:srgbClr val="3C78D8"/>
      </a:dk2>
      <a:lt2>
        <a:srgbClr val="A4C2F4"/>
      </a:lt2>
      <a:accent1>
        <a:srgbClr val="FF9900"/>
      </a:accent1>
      <a:accent2>
        <a:srgbClr val="F9CB9C"/>
      </a:accent2>
      <a:accent3>
        <a:srgbClr val="FDF9C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Josefin Sans Light</vt:lpstr>
      <vt:lpstr>Josefin Sans SemiBold</vt:lpstr>
      <vt:lpstr>Josefin Sans Medium</vt:lpstr>
      <vt:lpstr>Work Sans SemiBold</vt:lpstr>
      <vt:lpstr>Arial</vt:lpstr>
      <vt:lpstr>Work Sans Medium</vt:lpstr>
      <vt:lpstr>Work Sans</vt:lpstr>
      <vt:lpstr>Nunito Light</vt:lpstr>
      <vt:lpstr>Night Sky Slideshow by Slidesgo</vt:lpstr>
      <vt:lpstr>TIDUR</vt:lpstr>
      <vt:lpstr>TABLE OF CONTENTS</vt:lpstr>
      <vt:lpstr>Apa itu Tidur?</vt:lpstr>
      <vt:lpstr>Tidur</vt:lpstr>
      <vt:lpstr>PowerPoint Presentation</vt:lpstr>
      <vt:lpstr>Tidur Telentang</vt:lpstr>
      <vt:lpstr>MANFAAT TIDUR</vt:lpstr>
      <vt:lpstr>AKIBAT KEKURANGAN TIDUR</vt:lpstr>
      <vt:lpstr>AKIBATNYA….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Luis Peter Lolobuak</cp:lastModifiedBy>
  <cp:revision>1</cp:revision>
  <dcterms:modified xsi:type="dcterms:W3CDTF">2024-06-27T14:05:47Z</dcterms:modified>
</cp:coreProperties>
</file>